
<file path=[Content_Types].xml><?xml version="1.0" encoding="utf-8"?>
<Types xmlns="http://schemas.openxmlformats.org/package/2006/content-types">
  <Default ContentType="image/jpeg" Extension="jpe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handoutMaster+xml" PartName="/ppt/handoutMasters/handoutMaster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60" r:id="rId1"/>
    <p:sldMasterId id="2147483672" r:id="rId2"/>
  </p:sldMasterIdLst>
  <p:notesMasterIdLst>
    <p:notesMasterId r:id="rId3"/>
  </p:notesMasterIdLst>
  <p:handoutMasterIdLst>
    <p:handoutMasterId r:id="rId4"/>
  </p:handoutMasterIdLst>
  <p:sldIdLst>
    <p:sldId id="256" r:id="rId5"/>
    <p:sldId id="257" r:id="rId6"/>
    <p:sldId id="258" r:id="rId7"/>
    <p:sldId id="276" r:id="rId8"/>
    <p:sldId id="260" r:id="rId9"/>
    <p:sldId id="259" r:id="rId10"/>
    <p:sldId id="275" r:id="rId11"/>
    <p:sldId id="261" r:id="rId12"/>
    <p:sldId id="262" r:id="rId13"/>
    <p:sldId id="282" r:id="rId14"/>
    <p:sldId id="283" r:id="rId15"/>
    <p:sldId id="284" r:id="rId16"/>
    <p:sldId id="285" r:id="rId17"/>
    <p:sldId id="263" r:id="rId18"/>
    <p:sldId id="264" r:id="rId19"/>
    <p:sldId id="265" r:id="rId20"/>
    <p:sldId id="266" r:id="rId21"/>
    <p:sldId id="286" r:id="rId22"/>
    <p:sldId id="287" r:id="rId23"/>
    <p:sldId id="288" r:id="rId24"/>
    <p:sldId id="289" r:id="rId25"/>
    <p:sldId id="269" r:id="rId26"/>
    <p:sldId id="267" r:id="rId27"/>
    <p:sldId id="268" r:id="rId28"/>
    <p:sldId id="271" r:id="rId29"/>
    <p:sldId id="277" r:id="rId30"/>
    <p:sldId id="278" r:id="rId31"/>
    <p:sldId id="279" r:id="rId32"/>
    <p:sldId id="280" r:id="rId33"/>
    <p:sldId id="281" r:id="rId34"/>
    <p:sldId id="272" r:id="rId35"/>
    <p:sldId id="273" r:id="rId36"/>
    <p:sldId id="274" r:id="rId37"/>
  </p:sldIdLst>
  <p:sldSz cx="9144000" cy="5143500" type="screen16x9"/>
  <p:notesSz cx="6858000" cy="9144000"/>
  <p:custDataLst>
    <p:tags r:id="rId38"/>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0" userDrawn="1">
          <p15:clr>
            <a:srgbClr val="A4A3A4"/>
          </p15:clr>
        </p15:guide>
        <p15:guide id="2" pos="2880" userDrawn="1">
          <p15:clr>
            <a:srgbClr val="A4A3A4"/>
          </p15:clr>
        </p15:guide>
        <p15:guide id="3" pos="272" userDrawn="1">
          <p15:clr>
            <a:srgbClr val="A4A3A4"/>
          </p15:clr>
        </p15:guide>
        <p15:guide id="4" pos="5488" userDrawn="1">
          <p15:clr>
            <a:srgbClr val="A4A3A4"/>
          </p15:clr>
        </p15:guide>
        <p15:guide id="5" orient="horz" pos="1620" userDrawn="1">
          <p15:clr>
            <a:srgbClr val="A4A3A4"/>
          </p15:clr>
        </p15:guide>
        <p15:guide id="6" orient="horz" pos="3162" userDrawn="1">
          <p15:clr>
            <a:srgbClr val="A4A3A4"/>
          </p15:clr>
        </p15:guide>
        <p15:guide id="7" orient="horz" pos="172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varScale="1">
        <p:scale>
          <a:sx n="149" d="100"/>
          <a:sy n="149" d="100"/>
        </p:scale>
        <p:origin x="540" y="114"/>
      </p:cViewPr>
      <p:guideLst>
        <p:guide orient="horz" pos="100"/>
        <p:guide pos="2880"/>
        <p:guide pos="272"/>
        <p:guide pos="5488"/>
        <p:guide orient="horz" pos="1620"/>
        <p:guide orient="horz" pos="3162"/>
        <p:guide orient="horz" pos="1720"/>
      </p:guideLst>
    </p:cSldViewPr>
  </p:slideViewPr>
  <p:notesTextViewPr>
    <p:cViewPr>
      <p:scale>
        <a:sx n="1" d="1"/>
        <a:sy n="1" d="1"/>
      </p:scale>
      <p:origin x="0" y="0"/>
    </p:cViewPr>
  </p:notesTextViewPr>
  <p:notesViewPr>
    <p:cSldViewPr snapToGrid="0" showGuides="1">
      <p:cViewPr varScale="1">
        <p:scale>
          <a:sx n="65" d="100"/>
          <a:sy n="65" d="100"/>
        </p:scale>
        <p:origin x="3082" y="43"/>
      </p:cViewPr>
      <p:guideLst/>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6.xml" Type="http://schemas.openxmlformats.org/officeDocument/2006/relationships/slide"/><Relationship Id="rId11" Target="slides/slide7.xml" Type="http://schemas.openxmlformats.org/officeDocument/2006/relationships/slide"/><Relationship Id="rId12" Target="slides/slide8.xml" Type="http://schemas.openxmlformats.org/officeDocument/2006/relationships/slide"/><Relationship Id="rId13" Target="slides/slide9.xml" Type="http://schemas.openxmlformats.org/officeDocument/2006/relationships/slide"/><Relationship Id="rId14" Target="slides/slide10.xml" Type="http://schemas.openxmlformats.org/officeDocument/2006/relationships/slide"/><Relationship Id="rId15" Target="slides/slide11.xml" Type="http://schemas.openxmlformats.org/officeDocument/2006/relationships/slide"/><Relationship Id="rId16" Target="slides/slide12.xml" Type="http://schemas.openxmlformats.org/officeDocument/2006/relationships/slide"/><Relationship Id="rId17" Target="slides/slide13.xml" Type="http://schemas.openxmlformats.org/officeDocument/2006/relationships/slide"/><Relationship Id="rId18" Target="slides/slide14.xml" Type="http://schemas.openxmlformats.org/officeDocument/2006/relationships/slide"/><Relationship Id="rId19" Target="slides/slide15.xml" Type="http://schemas.openxmlformats.org/officeDocument/2006/relationships/slide"/><Relationship Id="rId2" Target="slideMasters/slideMaster2.xml" Type="http://schemas.openxmlformats.org/officeDocument/2006/relationships/slideMaster"/><Relationship Id="rId20" Target="slides/slide16.xml" Type="http://schemas.openxmlformats.org/officeDocument/2006/relationships/slide"/><Relationship Id="rId21" Target="slides/slide17.xml" Type="http://schemas.openxmlformats.org/officeDocument/2006/relationships/slide"/><Relationship Id="rId22" Target="slides/slide18.xml" Type="http://schemas.openxmlformats.org/officeDocument/2006/relationships/slide"/><Relationship Id="rId23" Target="slides/slide19.xml" Type="http://schemas.openxmlformats.org/officeDocument/2006/relationships/slide"/><Relationship Id="rId24" Target="slides/slide20.xml" Type="http://schemas.openxmlformats.org/officeDocument/2006/relationships/slide"/><Relationship Id="rId25" Target="slides/slide21.xml" Type="http://schemas.openxmlformats.org/officeDocument/2006/relationships/slide"/><Relationship Id="rId26" Target="slides/slide22.xml" Type="http://schemas.openxmlformats.org/officeDocument/2006/relationships/slide"/><Relationship Id="rId27" Target="slides/slide23.xml" Type="http://schemas.openxmlformats.org/officeDocument/2006/relationships/slide"/><Relationship Id="rId28" Target="slides/slide24.xml" Type="http://schemas.openxmlformats.org/officeDocument/2006/relationships/slide"/><Relationship Id="rId29" Target="slides/slide25.xml" Type="http://schemas.openxmlformats.org/officeDocument/2006/relationships/slide"/><Relationship Id="rId3" Target="notesMasters/notesMaster1.xml" Type="http://schemas.openxmlformats.org/officeDocument/2006/relationships/notesMaster"/><Relationship Id="rId30" Target="slides/slide26.xml" Type="http://schemas.openxmlformats.org/officeDocument/2006/relationships/slide"/><Relationship Id="rId31" Target="slides/slide27.xml" Type="http://schemas.openxmlformats.org/officeDocument/2006/relationships/slide"/><Relationship Id="rId32" Target="slides/slide28.xml" Type="http://schemas.openxmlformats.org/officeDocument/2006/relationships/slide"/><Relationship Id="rId33" Target="slides/slide29.xml" Type="http://schemas.openxmlformats.org/officeDocument/2006/relationships/slide"/><Relationship Id="rId34" Target="slides/slide30.xml" Type="http://schemas.openxmlformats.org/officeDocument/2006/relationships/slide"/><Relationship Id="rId35" Target="slides/slide31.xml" Type="http://schemas.openxmlformats.org/officeDocument/2006/relationships/slide"/><Relationship Id="rId36" Target="slides/slide32.xml" Type="http://schemas.openxmlformats.org/officeDocument/2006/relationships/slide"/><Relationship Id="rId37" Target="slides/slide33.xml" Type="http://schemas.openxmlformats.org/officeDocument/2006/relationships/slide"/><Relationship Id="rId38" Target="tags/tag1.xml" Type="http://schemas.openxmlformats.org/officeDocument/2006/relationships/tags"/><Relationship Id="rId39" Target="presProps.xml" Type="http://schemas.openxmlformats.org/officeDocument/2006/relationships/presProps"/><Relationship Id="rId4" Target="handoutMasters/handoutMaster1.xml" Type="http://schemas.openxmlformats.org/officeDocument/2006/relationships/handoutMaster"/><Relationship Id="rId40" Target="viewProps.xml" Type="http://schemas.openxmlformats.org/officeDocument/2006/relationships/viewProps"/><Relationship Id="rId41" Target="theme/theme1.xml" Type="http://schemas.openxmlformats.org/officeDocument/2006/relationships/theme"/><Relationship Id="rId42" Target="tableStyles.xml" Type="http://schemas.openxmlformats.org/officeDocument/2006/relationships/tableStyles"/><Relationship Id="rId5" Target="slides/slide1.xml" Type="http://schemas.openxmlformats.org/officeDocument/2006/relationships/slide"/><Relationship Id="rId6" Target="slides/slide2.xml" Type="http://schemas.openxmlformats.org/officeDocument/2006/relationships/slide"/><Relationship Id="rId7" Target="slides/slide3.xml" Type="http://schemas.openxmlformats.org/officeDocument/2006/relationships/slide"/><Relationship Id="rId8" Target="slides/slide4.xml" Type="http://schemas.openxmlformats.org/officeDocument/2006/relationships/slide"/><Relationship Id="rId9" Target="slides/slide5.xml" Type="http://schemas.openxmlformats.org/officeDocument/2006/relationships/slide"/></Relationships>
</file>

<file path=ppt/handoutMasters/_rels/handoutMaster1.xml.rels><?xml version="1.0" encoding="UTF-8" standalone="yes"?><Relationships xmlns="http://schemas.openxmlformats.org/package/2006/relationships"><Relationship Id="rId1" Target="../theme/theme4.xml" Type="http://schemas.openxmlformats.org/officeDocument/2006/relationships/theme"/></Relationships>
</file>

<file path=ppt/handoutMasters/handoutMaster1.xml><?xml version="1.0" encoding="utf-8"?>
<p:handoutMaster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24B9D10-E8FB-4D02-840A-71DC6B10B071}" type="datetimeFigureOut">
              <a:rPr lang="zh-CN" altLang="en-US" smtClean="0"/>
              <a:t>2019/12/5</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9E13031-F953-48DA-BD81-EFC398A6DED6}" type="slidenum">
              <a:rPr lang="zh-CN" altLang="en-US" smtClean="0"/>
              <a:t>‹#›</a:t>
            </a:fld>
            <a:endParaRPr lang="zh-CN" altLang="en-US"/>
          </a:p>
        </p:txBody>
      </p:sp>
    </p:spTree>
    <p:extLst>
      <p:ext uri="{BB962C8B-B14F-4D97-AF65-F5344CB8AC3E}">
        <p14:creationId xmlns:p14="http://schemas.microsoft.com/office/powerpoint/2010/main" val="35285948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892AB8-60FF-4094-90A4-E991C81925F1}" type="datetimeFigureOut">
              <a:rPr lang="zh-CN" altLang="en-US" smtClean="0"/>
              <a:t>2019/12/5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F4748A-6E3F-4106-BA91-A0D52DEA30BE}" type="slidenum">
              <a:rPr lang="zh-CN" altLang="en-US" smtClean="0"/>
              <a:t>‹#›</a:t>
            </a:fld>
            <a:endParaRPr lang="zh-CN" altLang="en-US"/>
          </a:p>
        </p:txBody>
      </p:sp>
    </p:spTree>
    <p:extLst>
      <p:ext uri="{BB962C8B-B14F-4D97-AF65-F5344CB8AC3E}">
        <p14:creationId val="19045827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25.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s>
</file>

<file path=ppt/notesSlides/_rels/notesSlide26.xml.rels><?xml version="1.0" encoding="UTF-8" standalone="yes"?><Relationships xmlns="http://schemas.openxmlformats.org/package/2006/relationships"><Relationship Id="rId1" Target="../slides/slide26.xml" Type="http://schemas.openxmlformats.org/officeDocument/2006/relationships/slide"/><Relationship Id="rId2" Target="../notesMasters/notesMaster1.xml" Type="http://schemas.openxmlformats.org/officeDocument/2006/relationships/notesMaster"/></Relationships>
</file>

<file path=ppt/notesSlides/_rels/notesSlide27.xml.rels><?xml version="1.0" encoding="UTF-8" standalone="yes"?><Relationships xmlns="http://schemas.openxmlformats.org/package/2006/relationships"><Relationship Id="rId1" Target="../slides/slide27.xml" Type="http://schemas.openxmlformats.org/officeDocument/2006/relationships/slide"/><Relationship Id="rId2" Target="../notesMasters/notesMaster1.xml" Type="http://schemas.openxmlformats.org/officeDocument/2006/relationships/notesMaster"/></Relationships>
</file>

<file path=ppt/notesSlides/_rels/notesSlide28.xml.rels><?xml version="1.0" encoding="UTF-8" standalone="yes"?><Relationships xmlns="http://schemas.openxmlformats.org/package/2006/relationships"><Relationship Id="rId1" Target="../slides/slide28.xml" Type="http://schemas.openxmlformats.org/officeDocument/2006/relationships/slide"/><Relationship Id="rId2" Target="../notesMasters/notesMaster1.xml" Type="http://schemas.openxmlformats.org/officeDocument/2006/relationships/notesMaster"/></Relationships>
</file>

<file path=ppt/notesSlides/_rels/notesSlide29.xml.rels><?xml version="1.0" encoding="UTF-8" standalone="yes"?><Relationships xmlns="http://schemas.openxmlformats.org/package/2006/relationships"><Relationship Id="rId1" Target="../slides/slide29.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30.xml.rels><?xml version="1.0" encoding="UTF-8" standalone="yes"?><Relationships xmlns="http://schemas.openxmlformats.org/package/2006/relationships"><Relationship Id="rId1" Target="../slides/slide30.xml" Type="http://schemas.openxmlformats.org/officeDocument/2006/relationships/slide"/><Relationship Id="rId2" Target="../notesMasters/notesMaster1.xml" Type="http://schemas.openxmlformats.org/officeDocument/2006/relationships/notesMaster"/></Relationships>
</file>

<file path=ppt/notesSlides/_rels/notesSlide31.xml.rels><?xml version="1.0" encoding="UTF-8" standalone="yes"?><Relationships xmlns="http://schemas.openxmlformats.org/package/2006/relationships"><Relationship Id="rId1" Target="../slides/slide31.xml" Type="http://schemas.openxmlformats.org/officeDocument/2006/relationships/slide"/><Relationship Id="rId2" Target="../notesMasters/notesMaster1.xml" Type="http://schemas.openxmlformats.org/officeDocument/2006/relationships/notesMaster"/></Relationships>
</file>

<file path=ppt/notesSlides/_rels/notesSlide32.xml.rels><?xml version="1.0" encoding="UTF-8" standalone="yes"?><Relationships xmlns="http://schemas.openxmlformats.org/package/2006/relationships"><Relationship Id="rId1" Target="../slides/slide32.xml" Type="http://schemas.openxmlformats.org/officeDocument/2006/relationships/slide"/><Relationship Id="rId2" Target="../notesMasters/notesMaster1.xml" Type="http://schemas.openxmlformats.org/officeDocument/2006/relationships/notesMaster"/></Relationships>
</file>

<file path=ppt/notesSlides/_rels/notesSlide33.xml.rels><?xml version="1.0" encoding="UTF-8" standalone="yes"?><Relationships xmlns="http://schemas.openxmlformats.org/package/2006/relationships"><Relationship Id="rId1" Target="../slides/slide33.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28765273"/>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767164"/>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2413623"/>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74707026"/>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18262701"/>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35320796"/>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71340214"/>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61826638"/>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41840878"/>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99517859"/>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506662692"/>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04948351"/>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43394396"/>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12880264"/>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79553927"/>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837241870"/>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208099390"/>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967154363"/>
      </p:ext>
    </p:extLst>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94674737"/>
      </p:ext>
    </p:extLst>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48546865"/>
      </p:ext>
    </p:extLst>
  </p:cSld>
  <p:clrMapOvr>
    <a:masterClrMapping/>
  </p:clrMapOvr>
</p:notes>
</file>

<file path=ppt/notesSlides/notesSlide2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978384510"/>
      </p:ext>
    </p:extLst>
  </p:cSld>
  <p:clrMapOvr>
    <a:masterClrMapping/>
  </p:clrMapOvr>
</p:notes>
</file>

<file path=ppt/notesSlides/notesSlide2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285014"/>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20489336"/>
      </p:ext>
    </p:extLst>
  </p:cSld>
  <p:clrMapOvr>
    <a:masterClrMapping/>
  </p:clrMapOvr>
</p:notes>
</file>

<file path=ppt/notesSlides/notesSlide3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52944926"/>
      </p:ext>
    </p:extLst>
  </p:cSld>
  <p:clrMapOvr>
    <a:masterClrMapping/>
  </p:clrMapOvr>
</p:notes>
</file>

<file path=ppt/notesSlides/notesSlide3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43182063"/>
      </p:ext>
    </p:extLst>
  </p:cSld>
  <p:clrMapOvr>
    <a:masterClrMapping/>
  </p:clrMapOvr>
</p:notes>
</file>

<file path=ppt/notesSlides/notesSlide3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604670430"/>
      </p:ext>
    </p:extLst>
  </p:cSld>
  <p:clrMapOvr>
    <a:masterClrMapping/>
  </p:clrMapOvr>
</p:notes>
</file>

<file path=ppt/notesSlides/notesSlide3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40996751"/>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32302861"/>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52112542"/>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606003933"/>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82756307"/>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835581661"/>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02633888"/>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幻灯片">
    <p:spTree>
      <p:nvGrpSpPr>
        <p:cNvPr id="1" name=""/>
        <p:cNvGrpSpPr/>
        <p:nvPr/>
      </p:nvGrpSpPr>
      <p:grpSpPr>
        <a:xfrm>
          <a:off x="0" y="0"/>
          <a:ext cx="0" cy="0"/>
        </a:xfrm>
      </p:grpSpPr>
      <p:grpSp>
        <p:nvGrpSpPr>
          <p:cNvPr id="7" name="组合 6"/>
          <p:cNvGrpSpPr/>
          <p:nvPr userDrawn="1"/>
        </p:nvGrpSpPr>
        <p:grpSpPr>
          <a:xfrm>
            <a:off x="-25400" y="-351206"/>
            <a:ext cx="9169400" cy="1958976"/>
            <a:chOff x="-25400" y="-351206"/>
            <a:chExt cx="9169400" cy="1958976"/>
          </a:xfrm>
        </p:grpSpPr>
        <p:sp>
          <p:nvSpPr>
            <p:cNvPr id="8" name="Freeform 5"/>
            <p:cNvSpPr/>
            <p:nvPr/>
          </p:nvSpPr>
          <p:spPr bwMode="auto">
            <a:xfrm>
              <a:off x="7432675" y="561607"/>
              <a:ext cx="347663" cy="338138"/>
            </a:xfrm>
            <a:custGeom>
              <a:gdLst>
                <a:gd name="T0" fmla="*/ 108 w 127"/>
                <a:gd name="T1" fmla="*/ 24 h 123"/>
                <a:gd name="T2" fmla="*/ 57 w 127"/>
                <a:gd name="T3" fmla="*/ 2 h 123"/>
                <a:gd name="T4" fmla="*/ 18 w 127"/>
                <a:gd name="T5" fmla="*/ 17 h 123"/>
                <a:gd name="T6" fmla="*/ 2 w 127"/>
                <a:gd name="T7" fmla="*/ 53 h 123"/>
                <a:gd name="T8" fmla="*/ 11 w 127"/>
                <a:gd name="T9" fmla="*/ 97 h 123"/>
                <a:gd name="T10" fmla="*/ 43 w 127"/>
                <a:gd name="T11" fmla="*/ 121 h 123"/>
                <a:gd name="T12" fmla="*/ 64 w 127"/>
                <a:gd name="T13" fmla="*/ 101 h 123"/>
                <a:gd name="T14" fmla="*/ 94 w 127"/>
                <a:gd name="T15" fmla="*/ 75 h 123"/>
                <a:gd name="T16" fmla="*/ 124 w 127"/>
                <a:gd name="T17" fmla="*/ 69 h 123"/>
                <a:gd name="T18" fmla="*/ 108 w 127"/>
                <a:gd name="T19" fmla="*/ 24 h 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7" h="123">
                  <a:moveTo>
                    <a:pt x="108" y="24"/>
                  </a:moveTo>
                  <a:cubicBezTo>
                    <a:pt x="96" y="10"/>
                    <a:pt x="75" y="4"/>
                    <a:pt x="57" y="2"/>
                  </a:cubicBezTo>
                  <a:cubicBezTo>
                    <a:pt x="43" y="0"/>
                    <a:pt x="22" y="2"/>
                    <a:pt x="18" y="17"/>
                  </a:cubicBezTo>
                  <a:cubicBezTo>
                    <a:pt x="9" y="25"/>
                    <a:pt x="4" y="46"/>
                    <a:pt x="2" y="53"/>
                  </a:cubicBezTo>
                  <a:cubicBezTo>
                    <a:pt x="0" y="69"/>
                    <a:pt x="1" y="84"/>
                    <a:pt x="11" y="97"/>
                  </a:cubicBezTo>
                  <a:cubicBezTo>
                    <a:pt x="18" y="107"/>
                    <a:pt x="29" y="119"/>
                    <a:pt x="43" y="121"/>
                  </a:cubicBezTo>
                  <a:cubicBezTo>
                    <a:pt x="55" y="123"/>
                    <a:pt x="61" y="111"/>
                    <a:pt x="64" y="101"/>
                  </a:cubicBezTo>
                  <a:cubicBezTo>
                    <a:pt x="81" y="111"/>
                    <a:pt x="97" y="94"/>
                    <a:pt x="94" y="75"/>
                  </a:cubicBezTo>
                  <a:cubicBezTo>
                    <a:pt x="105" y="83"/>
                    <a:pt x="121" y="85"/>
                    <a:pt x="124" y="69"/>
                  </a:cubicBezTo>
                  <a:cubicBezTo>
                    <a:pt x="127" y="53"/>
                    <a:pt x="119" y="34"/>
                    <a:pt x="108" y="24"/>
                  </a:cubicBezTo>
                  <a:close/>
                </a:path>
              </a:pathLst>
            </a:custGeom>
            <a:solidFill>
              <a:srgbClr val="FF7862"/>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 name="Freeform 6"/>
            <p:cNvSpPr/>
            <p:nvPr/>
          </p:nvSpPr>
          <p:spPr bwMode="auto">
            <a:xfrm>
              <a:off x="3384550" y="-65456"/>
              <a:ext cx="350838" cy="338138"/>
            </a:xfrm>
            <a:custGeom>
              <a:gdLst>
                <a:gd name="T0" fmla="*/ 125 w 128"/>
                <a:gd name="T1" fmla="*/ 55 h 123"/>
                <a:gd name="T2" fmla="*/ 95 w 128"/>
                <a:gd name="T3" fmla="*/ 48 h 123"/>
                <a:gd name="T4" fmla="*/ 65 w 128"/>
                <a:gd name="T5" fmla="*/ 22 h 123"/>
                <a:gd name="T6" fmla="*/ 44 w 128"/>
                <a:gd name="T7" fmla="*/ 2 h 123"/>
                <a:gd name="T8" fmla="*/ 12 w 128"/>
                <a:gd name="T9" fmla="*/ 26 h 123"/>
                <a:gd name="T10" fmla="*/ 3 w 128"/>
                <a:gd name="T11" fmla="*/ 70 h 123"/>
                <a:gd name="T12" fmla="*/ 19 w 128"/>
                <a:gd name="T13" fmla="*/ 106 h 123"/>
                <a:gd name="T14" fmla="*/ 58 w 128"/>
                <a:gd name="T15" fmla="*/ 122 h 123"/>
                <a:gd name="T16" fmla="*/ 109 w 128"/>
                <a:gd name="T17" fmla="*/ 100 h 123"/>
                <a:gd name="T18" fmla="*/ 125 w 128"/>
                <a:gd name="T19" fmla="*/ 55 h 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3">
                  <a:moveTo>
                    <a:pt x="125" y="55"/>
                  </a:moveTo>
                  <a:cubicBezTo>
                    <a:pt x="122" y="39"/>
                    <a:pt x="106" y="40"/>
                    <a:pt x="95" y="48"/>
                  </a:cubicBezTo>
                  <a:cubicBezTo>
                    <a:pt x="98" y="30"/>
                    <a:pt x="82" y="13"/>
                    <a:pt x="65" y="22"/>
                  </a:cubicBezTo>
                  <a:cubicBezTo>
                    <a:pt x="62" y="12"/>
                    <a:pt x="56" y="0"/>
                    <a:pt x="44" y="2"/>
                  </a:cubicBezTo>
                  <a:cubicBezTo>
                    <a:pt x="30" y="4"/>
                    <a:pt x="19" y="16"/>
                    <a:pt x="12" y="26"/>
                  </a:cubicBezTo>
                  <a:cubicBezTo>
                    <a:pt x="2" y="40"/>
                    <a:pt x="0" y="54"/>
                    <a:pt x="3" y="70"/>
                  </a:cubicBezTo>
                  <a:cubicBezTo>
                    <a:pt x="5" y="78"/>
                    <a:pt x="10" y="98"/>
                    <a:pt x="19" y="106"/>
                  </a:cubicBezTo>
                  <a:cubicBezTo>
                    <a:pt x="23" y="122"/>
                    <a:pt x="44" y="123"/>
                    <a:pt x="58" y="122"/>
                  </a:cubicBezTo>
                  <a:cubicBezTo>
                    <a:pt x="76" y="120"/>
                    <a:pt x="97" y="113"/>
                    <a:pt x="109" y="100"/>
                  </a:cubicBezTo>
                  <a:cubicBezTo>
                    <a:pt x="120" y="89"/>
                    <a:pt x="128" y="70"/>
                    <a:pt x="125" y="55"/>
                  </a:cubicBezTo>
                  <a:close/>
                </a:path>
              </a:pathLst>
            </a:custGeom>
            <a:solidFill>
              <a:srgbClr val="FF9D99"/>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7"/>
            <p:cNvSpPr/>
            <p:nvPr/>
          </p:nvSpPr>
          <p:spPr bwMode="auto">
            <a:xfrm>
              <a:off x="287338" y="787032"/>
              <a:ext cx="260350" cy="298450"/>
            </a:xfrm>
            <a:custGeom>
              <a:gdLst>
                <a:gd name="T0" fmla="*/ 40 w 95"/>
                <a:gd name="T1" fmla="*/ 1 h 108"/>
                <a:gd name="T2" fmla="*/ 39 w 95"/>
                <a:gd name="T3" fmla="*/ 2 h 108"/>
                <a:gd name="T4" fmla="*/ 39 w 95"/>
                <a:gd name="T5" fmla="*/ 2 h 108"/>
                <a:gd name="T6" fmla="*/ 38 w 95"/>
                <a:gd name="T7" fmla="*/ 3 h 108"/>
                <a:gd name="T8" fmla="*/ 37 w 95"/>
                <a:gd name="T9" fmla="*/ 3 h 108"/>
                <a:gd name="T10" fmla="*/ 3 w 95"/>
                <a:gd name="T11" fmla="*/ 76 h 108"/>
                <a:gd name="T12" fmla="*/ 11 w 95"/>
                <a:gd name="T13" fmla="*/ 102 h 108"/>
                <a:gd name="T14" fmla="*/ 27 w 95"/>
                <a:gd name="T15" fmla="*/ 95 h 108"/>
                <a:gd name="T16" fmla="*/ 36 w 95"/>
                <a:gd name="T17" fmla="*/ 103 h 108"/>
                <a:gd name="T18" fmla="*/ 52 w 95"/>
                <a:gd name="T19" fmla="*/ 97 h 108"/>
                <a:gd name="T20" fmla="*/ 66 w 95"/>
                <a:gd name="T21" fmla="*/ 105 h 108"/>
                <a:gd name="T22" fmla="*/ 78 w 95"/>
                <a:gd name="T23" fmla="*/ 95 h 108"/>
                <a:gd name="T24" fmla="*/ 78 w 95"/>
                <a:gd name="T25" fmla="*/ 93 h 108"/>
                <a:gd name="T26" fmla="*/ 40 w 95"/>
                <a:gd name="T27" fmla="*/ 1 h 10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108">
                  <a:moveTo>
                    <a:pt x="40" y="1"/>
                  </a:moveTo>
                  <a:cubicBezTo>
                    <a:pt x="39" y="0"/>
                    <a:pt x="38" y="1"/>
                    <a:pt x="39" y="2"/>
                  </a:cubicBezTo>
                  <a:cubicBezTo>
                    <a:pt x="39" y="2"/>
                    <a:pt x="39" y="2"/>
                    <a:pt x="39" y="2"/>
                  </a:cubicBezTo>
                  <a:cubicBezTo>
                    <a:pt x="39" y="2"/>
                    <a:pt x="38" y="3"/>
                    <a:pt x="38" y="3"/>
                  </a:cubicBezTo>
                  <a:cubicBezTo>
                    <a:pt x="38" y="3"/>
                    <a:pt x="37" y="2"/>
                    <a:pt x="37" y="3"/>
                  </a:cubicBezTo>
                  <a:cubicBezTo>
                    <a:pt x="9" y="15"/>
                    <a:pt x="0" y="48"/>
                    <a:pt x="3" y="76"/>
                  </a:cubicBezTo>
                  <a:cubicBezTo>
                    <a:pt x="4" y="84"/>
                    <a:pt x="4" y="96"/>
                    <a:pt x="11" y="102"/>
                  </a:cubicBezTo>
                  <a:cubicBezTo>
                    <a:pt x="16" y="108"/>
                    <a:pt x="23" y="100"/>
                    <a:pt x="27" y="95"/>
                  </a:cubicBezTo>
                  <a:cubicBezTo>
                    <a:pt x="29" y="99"/>
                    <a:pt x="31" y="103"/>
                    <a:pt x="36" y="103"/>
                  </a:cubicBezTo>
                  <a:cubicBezTo>
                    <a:pt x="42" y="103"/>
                    <a:pt x="44" y="95"/>
                    <a:pt x="52" y="97"/>
                  </a:cubicBezTo>
                  <a:cubicBezTo>
                    <a:pt x="57" y="98"/>
                    <a:pt x="61" y="105"/>
                    <a:pt x="66" y="105"/>
                  </a:cubicBezTo>
                  <a:cubicBezTo>
                    <a:pt x="72" y="105"/>
                    <a:pt x="75" y="100"/>
                    <a:pt x="78" y="95"/>
                  </a:cubicBezTo>
                  <a:cubicBezTo>
                    <a:pt x="79" y="95"/>
                    <a:pt x="78" y="94"/>
                    <a:pt x="78" y="93"/>
                  </a:cubicBezTo>
                  <a:cubicBezTo>
                    <a:pt x="95" y="61"/>
                    <a:pt x="71" y="15"/>
                    <a:pt x="40" y="1"/>
                  </a:cubicBezTo>
                  <a:close/>
                </a:path>
              </a:pathLst>
            </a:custGeom>
            <a:solidFill>
              <a:srgbClr val="FEC160"/>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8"/>
            <p:cNvSpPr/>
            <p:nvPr/>
          </p:nvSpPr>
          <p:spPr bwMode="auto">
            <a:xfrm>
              <a:off x="690563" y="721945"/>
              <a:ext cx="182563" cy="195263"/>
            </a:xfrm>
            <a:custGeom>
              <a:gdLst>
                <a:gd name="T0" fmla="*/ 13 w 67"/>
                <a:gd name="T1" fmla="*/ 0 h 71"/>
                <a:gd name="T2" fmla="*/ 11 w 67"/>
                <a:gd name="T3" fmla="*/ 0 h 71"/>
                <a:gd name="T4" fmla="*/ 11 w 67"/>
                <a:gd name="T5" fmla="*/ 0 h 71"/>
                <a:gd name="T6" fmla="*/ 10 w 67"/>
                <a:gd name="T7" fmla="*/ 1 h 71"/>
                <a:gd name="T8" fmla="*/ 11 w 67"/>
                <a:gd name="T9" fmla="*/ 0 h 71"/>
                <a:gd name="T10" fmla="*/ 10 w 67"/>
                <a:gd name="T11" fmla="*/ 0 h 71"/>
                <a:gd name="T12" fmla="*/ 9 w 67"/>
                <a:gd name="T13" fmla="*/ 3 h 71"/>
                <a:gd name="T14" fmla="*/ 9 w 67"/>
                <a:gd name="T15" fmla="*/ 4 h 71"/>
                <a:gd name="T16" fmla="*/ 4 w 67"/>
                <a:gd name="T17" fmla="*/ 53 h 71"/>
                <a:gd name="T18" fmla="*/ 38 w 67"/>
                <a:gd name="T19" fmla="*/ 65 h 71"/>
                <a:gd name="T20" fmla="*/ 13 w 67"/>
                <a:gd name="T21" fmla="*/ 0 h 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 h="71">
                  <a:moveTo>
                    <a:pt x="13" y="0"/>
                  </a:moveTo>
                  <a:cubicBezTo>
                    <a:pt x="12" y="0"/>
                    <a:pt x="11" y="0"/>
                    <a:pt x="11" y="0"/>
                  </a:cubicBezTo>
                  <a:cubicBezTo>
                    <a:pt x="11" y="0"/>
                    <a:pt x="11" y="0"/>
                    <a:pt x="11" y="0"/>
                  </a:cubicBezTo>
                  <a:cubicBezTo>
                    <a:pt x="11" y="0"/>
                    <a:pt x="11" y="1"/>
                    <a:pt x="10" y="1"/>
                  </a:cubicBezTo>
                  <a:cubicBezTo>
                    <a:pt x="10" y="1"/>
                    <a:pt x="11" y="0"/>
                    <a:pt x="11" y="0"/>
                  </a:cubicBezTo>
                  <a:cubicBezTo>
                    <a:pt x="11" y="0"/>
                    <a:pt x="10" y="0"/>
                    <a:pt x="10" y="0"/>
                  </a:cubicBezTo>
                  <a:cubicBezTo>
                    <a:pt x="10" y="1"/>
                    <a:pt x="10" y="2"/>
                    <a:pt x="9" y="3"/>
                  </a:cubicBezTo>
                  <a:cubicBezTo>
                    <a:pt x="9" y="3"/>
                    <a:pt x="9" y="4"/>
                    <a:pt x="9" y="4"/>
                  </a:cubicBezTo>
                  <a:cubicBezTo>
                    <a:pt x="4" y="20"/>
                    <a:pt x="0" y="37"/>
                    <a:pt x="4" y="53"/>
                  </a:cubicBezTo>
                  <a:cubicBezTo>
                    <a:pt x="8" y="67"/>
                    <a:pt x="25" y="71"/>
                    <a:pt x="38" y="65"/>
                  </a:cubicBezTo>
                  <a:cubicBezTo>
                    <a:pt x="67" y="51"/>
                    <a:pt x="32" y="7"/>
                    <a:pt x="13" y="0"/>
                  </a:cubicBezTo>
                  <a:close/>
                </a:path>
              </a:pathLst>
            </a:custGeom>
            <a:solidFill>
              <a:srgbClr val="FF7862"/>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9"/>
            <p:cNvSpPr/>
            <p:nvPr/>
          </p:nvSpPr>
          <p:spPr bwMode="auto">
            <a:xfrm>
              <a:off x="8763000" y="179019"/>
              <a:ext cx="381000" cy="493713"/>
            </a:xfrm>
            <a:custGeom>
              <a:gdLst>
                <a:gd name="T0" fmla="*/ 44 w 139"/>
                <a:gd name="T1" fmla="*/ 21 h 179"/>
                <a:gd name="T2" fmla="*/ 20 w 139"/>
                <a:gd name="T3" fmla="*/ 0 h 179"/>
                <a:gd name="T4" fmla="*/ 4 w 139"/>
                <a:gd name="T5" fmla="*/ 20 h 179"/>
                <a:gd name="T6" fmla="*/ 7 w 139"/>
                <a:gd name="T7" fmla="*/ 65 h 179"/>
                <a:gd name="T8" fmla="*/ 29 w 139"/>
                <a:gd name="T9" fmla="*/ 120 h 179"/>
                <a:gd name="T10" fmla="*/ 30 w 139"/>
                <a:gd name="T11" fmla="*/ 120 h 179"/>
                <a:gd name="T12" fmla="*/ 30 w 139"/>
                <a:gd name="T13" fmla="*/ 119 h 179"/>
                <a:gd name="T14" fmla="*/ 129 w 139"/>
                <a:gd name="T15" fmla="*/ 150 h 179"/>
                <a:gd name="T16" fmla="*/ 126 w 139"/>
                <a:gd name="T17" fmla="*/ 117 h 179"/>
                <a:gd name="T18" fmla="*/ 126 w 139"/>
                <a:gd name="T19" fmla="*/ 108 h 179"/>
                <a:gd name="T20" fmla="*/ 126 w 139"/>
                <a:gd name="T21" fmla="*/ 95 h 179"/>
                <a:gd name="T22" fmla="*/ 111 w 139"/>
                <a:gd name="T23" fmla="*/ 77 h 179"/>
                <a:gd name="T24" fmla="*/ 111 w 139"/>
                <a:gd name="T25" fmla="*/ 77 h 179"/>
                <a:gd name="T26" fmla="*/ 86 w 139"/>
                <a:gd name="T27" fmla="*/ 46 h 179"/>
                <a:gd name="T28" fmla="*/ 77 w 139"/>
                <a:gd name="T29" fmla="*/ 17 h 179"/>
                <a:gd name="T30" fmla="*/ 44 w 139"/>
                <a:gd name="T31" fmla="*/ 21 h 1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9" h="179">
                  <a:moveTo>
                    <a:pt x="44" y="21"/>
                  </a:moveTo>
                  <a:cubicBezTo>
                    <a:pt x="38" y="12"/>
                    <a:pt x="31" y="0"/>
                    <a:pt x="20" y="0"/>
                  </a:cubicBezTo>
                  <a:cubicBezTo>
                    <a:pt x="10" y="0"/>
                    <a:pt x="6" y="12"/>
                    <a:pt x="4" y="20"/>
                  </a:cubicBezTo>
                  <a:cubicBezTo>
                    <a:pt x="0" y="35"/>
                    <a:pt x="3" y="51"/>
                    <a:pt x="7" y="65"/>
                  </a:cubicBezTo>
                  <a:cubicBezTo>
                    <a:pt x="14" y="83"/>
                    <a:pt x="26" y="100"/>
                    <a:pt x="29" y="120"/>
                  </a:cubicBezTo>
                  <a:cubicBezTo>
                    <a:pt x="29" y="120"/>
                    <a:pt x="30" y="120"/>
                    <a:pt x="30" y="120"/>
                  </a:cubicBezTo>
                  <a:cubicBezTo>
                    <a:pt x="30" y="119"/>
                    <a:pt x="30" y="119"/>
                    <a:pt x="30" y="119"/>
                  </a:cubicBezTo>
                  <a:cubicBezTo>
                    <a:pt x="48" y="145"/>
                    <a:pt x="100" y="179"/>
                    <a:pt x="129" y="150"/>
                  </a:cubicBezTo>
                  <a:cubicBezTo>
                    <a:pt x="139" y="140"/>
                    <a:pt x="134" y="126"/>
                    <a:pt x="126" y="117"/>
                  </a:cubicBezTo>
                  <a:cubicBezTo>
                    <a:pt x="122" y="113"/>
                    <a:pt x="124" y="112"/>
                    <a:pt x="126" y="108"/>
                  </a:cubicBezTo>
                  <a:cubicBezTo>
                    <a:pt x="127" y="104"/>
                    <a:pt x="127" y="99"/>
                    <a:pt x="126" y="95"/>
                  </a:cubicBezTo>
                  <a:cubicBezTo>
                    <a:pt x="125" y="88"/>
                    <a:pt x="118" y="80"/>
                    <a:pt x="111" y="77"/>
                  </a:cubicBezTo>
                  <a:cubicBezTo>
                    <a:pt x="111" y="77"/>
                    <a:pt x="111" y="77"/>
                    <a:pt x="111" y="77"/>
                  </a:cubicBezTo>
                  <a:cubicBezTo>
                    <a:pt x="114" y="64"/>
                    <a:pt x="100" y="44"/>
                    <a:pt x="86" y="46"/>
                  </a:cubicBezTo>
                  <a:cubicBezTo>
                    <a:pt x="90" y="36"/>
                    <a:pt x="86" y="24"/>
                    <a:pt x="77" y="17"/>
                  </a:cubicBezTo>
                  <a:cubicBezTo>
                    <a:pt x="66" y="9"/>
                    <a:pt x="52" y="12"/>
                    <a:pt x="44" y="21"/>
                  </a:cubicBezTo>
                  <a:close/>
                </a:path>
              </a:pathLst>
            </a:custGeom>
            <a:solidFill>
              <a:srgbClr val="FF7862"/>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Freeform 10"/>
            <p:cNvSpPr/>
            <p:nvPr/>
          </p:nvSpPr>
          <p:spPr bwMode="auto">
            <a:xfrm>
              <a:off x="6481763" y="839420"/>
              <a:ext cx="392113" cy="484188"/>
            </a:xfrm>
            <a:custGeom>
              <a:gdLst>
                <a:gd name="T0" fmla="*/ 76 w 143"/>
                <a:gd name="T1" fmla="*/ 161 h 176"/>
                <a:gd name="T2" fmla="*/ 86 w 143"/>
                <a:gd name="T3" fmla="*/ 132 h 176"/>
                <a:gd name="T4" fmla="*/ 112 w 143"/>
                <a:gd name="T5" fmla="*/ 102 h 176"/>
                <a:gd name="T6" fmla="*/ 112 w 143"/>
                <a:gd name="T7" fmla="*/ 102 h 176"/>
                <a:gd name="T8" fmla="*/ 128 w 143"/>
                <a:gd name="T9" fmla="*/ 85 h 176"/>
                <a:gd name="T10" fmla="*/ 129 w 143"/>
                <a:gd name="T11" fmla="*/ 73 h 176"/>
                <a:gd name="T12" fmla="*/ 129 w 143"/>
                <a:gd name="T13" fmla="*/ 63 h 176"/>
                <a:gd name="T14" fmla="*/ 134 w 143"/>
                <a:gd name="T15" fmla="*/ 31 h 176"/>
                <a:gd name="T16" fmla="*/ 33 w 143"/>
                <a:gd name="T17" fmla="*/ 57 h 176"/>
                <a:gd name="T18" fmla="*/ 33 w 143"/>
                <a:gd name="T19" fmla="*/ 56 h 176"/>
                <a:gd name="T20" fmla="*/ 32 w 143"/>
                <a:gd name="T21" fmla="*/ 56 h 176"/>
                <a:gd name="T22" fmla="*/ 8 w 143"/>
                <a:gd name="T23" fmla="*/ 110 h 176"/>
                <a:gd name="T24" fmla="*/ 3 w 143"/>
                <a:gd name="T25" fmla="*/ 155 h 176"/>
                <a:gd name="T26" fmla="*/ 18 w 143"/>
                <a:gd name="T27" fmla="*/ 175 h 176"/>
                <a:gd name="T28" fmla="*/ 43 w 143"/>
                <a:gd name="T29" fmla="*/ 155 h 176"/>
                <a:gd name="T30" fmla="*/ 76 w 143"/>
                <a:gd name="T31" fmla="*/ 161 h 17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3" h="176">
                  <a:moveTo>
                    <a:pt x="76" y="161"/>
                  </a:moveTo>
                  <a:cubicBezTo>
                    <a:pt x="86" y="154"/>
                    <a:pt x="90" y="143"/>
                    <a:pt x="86" y="132"/>
                  </a:cubicBezTo>
                  <a:cubicBezTo>
                    <a:pt x="100" y="135"/>
                    <a:pt x="115" y="115"/>
                    <a:pt x="112" y="102"/>
                  </a:cubicBezTo>
                  <a:cubicBezTo>
                    <a:pt x="112" y="102"/>
                    <a:pt x="112" y="102"/>
                    <a:pt x="112" y="102"/>
                  </a:cubicBezTo>
                  <a:cubicBezTo>
                    <a:pt x="120" y="100"/>
                    <a:pt x="126" y="93"/>
                    <a:pt x="128" y="85"/>
                  </a:cubicBezTo>
                  <a:cubicBezTo>
                    <a:pt x="129" y="81"/>
                    <a:pt x="130" y="76"/>
                    <a:pt x="129" y="73"/>
                  </a:cubicBezTo>
                  <a:cubicBezTo>
                    <a:pt x="127" y="68"/>
                    <a:pt x="125" y="67"/>
                    <a:pt x="129" y="63"/>
                  </a:cubicBezTo>
                  <a:cubicBezTo>
                    <a:pt x="138" y="54"/>
                    <a:pt x="143" y="41"/>
                    <a:pt x="134" y="31"/>
                  </a:cubicBezTo>
                  <a:cubicBezTo>
                    <a:pt x="106" y="0"/>
                    <a:pt x="52" y="32"/>
                    <a:pt x="33" y="57"/>
                  </a:cubicBezTo>
                  <a:cubicBezTo>
                    <a:pt x="33" y="57"/>
                    <a:pt x="33" y="57"/>
                    <a:pt x="33" y="56"/>
                  </a:cubicBezTo>
                  <a:cubicBezTo>
                    <a:pt x="33" y="56"/>
                    <a:pt x="33" y="55"/>
                    <a:pt x="32" y="56"/>
                  </a:cubicBezTo>
                  <a:cubicBezTo>
                    <a:pt x="29" y="76"/>
                    <a:pt x="16" y="92"/>
                    <a:pt x="8" y="110"/>
                  </a:cubicBezTo>
                  <a:cubicBezTo>
                    <a:pt x="3" y="124"/>
                    <a:pt x="0" y="140"/>
                    <a:pt x="3" y="155"/>
                  </a:cubicBezTo>
                  <a:cubicBezTo>
                    <a:pt x="4" y="163"/>
                    <a:pt x="8" y="175"/>
                    <a:pt x="18" y="175"/>
                  </a:cubicBezTo>
                  <a:cubicBezTo>
                    <a:pt x="29" y="176"/>
                    <a:pt x="37" y="164"/>
                    <a:pt x="43" y="155"/>
                  </a:cubicBezTo>
                  <a:cubicBezTo>
                    <a:pt x="51" y="165"/>
                    <a:pt x="64" y="169"/>
                    <a:pt x="76" y="161"/>
                  </a:cubicBezTo>
                  <a:close/>
                </a:path>
              </a:pathLst>
            </a:custGeom>
            <a:solidFill>
              <a:srgbClr val="FEC160"/>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Freeform 11"/>
            <p:cNvSpPr/>
            <p:nvPr/>
          </p:nvSpPr>
          <p:spPr bwMode="auto">
            <a:xfrm>
              <a:off x="5053013" y="1068020"/>
              <a:ext cx="795338" cy="539750"/>
            </a:xfrm>
            <a:custGeom>
              <a:gdLst>
                <a:gd name="T0" fmla="*/ 288 w 290"/>
                <a:gd name="T1" fmla="*/ 54 h 196"/>
                <a:gd name="T2" fmla="*/ 248 w 290"/>
                <a:gd name="T3" fmla="*/ 12 h 196"/>
                <a:gd name="T4" fmla="*/ 170 w 290"/>
                <a:gd name="T5" fmla="*/ 1 h 196"/>
                <a:gd name="T6" fmla="*/ 104 w 290"/>
                <a:gd name="T7" fmla="*/ 9 h 196"/>
                <a:gd name="T8" fmla="*/ 103 w 290"/>
                <a:gd name="T9" fmla="*/ 10 h 196"/>
                <a:gd name="T10" fmla="*/ 41 w 290"/>
                <a:gd name="T11" fmla="*/ 41 h 196"/>
                <a:gd name="T12" fmla="*/ 4 w 290"/>
                <a:gd name="T13" fmla="*/ 99 h 196"/>
                <a:gd name="T14" fmla="*/ 19 w 290"/>
                <a:gd name="T15" fmla="*/ 159 h 196"/>
                <a:gd name="T16" fmla="*/ 49 w 290"/>
                <a:gd name="T17" fmla="*/ 158 h 196"/>
                <a:gd name="T18" fmla="*/ 105 w 290"/>
                <a:gd name="T19" fmla="*/ 159 h 196"/>
                <a:gd name="T20" fmla="*/ 152 w 290"/>
                <a:gd name="T21" fmla="*/ 186 h 196"/>
                <a:gd name="T22" fmla="*/ 162 w 290"/>
                <a:gd name="T23" fmla="*/ 154 h 196"/>
                <a:gd name="T24" fmla="*/ 196 w 290"/>
                <a:gd name="T25" fmla="*/ 161 h 196"/>
                <a:gd name="T26" fmla="*/ 214 w 290"/>
                <a:gd name="T27" fmla="*/ 125 h 196"/>
                <a:gd name="T28" fmla="*/ 237 w 290"/>
                <a:gd name="T29" fmla="*/ 122 h 196"/>
                <a:gd name="T30" fmla="*/ 246 w 290"/>
                <a:gd name="T31" fmla="*/ 91 h 196"/>
                <a:gd name="T32" fmla="*/ 280 w 290"/>
                <a:gd name="T33" fmla="*/ 87 h 196"/>
                <a:gd name="T34" fmla="*/ 288 w 290"/>
                <a:gd name="T35" fmla="*/ 54 h 19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0" h="196">
                  <a:moveTo>
                    <a:pt x="288" y="54"/>
                  </a:moveTo>
                  <a:cubicBezTo>
                    <a:pt x="285" y="33"/>
                    <a:pt x="267" y="19"/>
                    <a:pt x="248" y="12"/>
                  </a:cubicBezTo>
                  <a:cubicBezTo>
                    <a:pt x="223" y="3"/>
                    <a:pt x="196" y="0"/>
                    <a:pt x="170" y="1"/>
                  </a:cubicBezTo>
                  <a:cubicBezTo>
                    <a:pt x="149" y="1"/>
                    <a:pt x="124" y="1"/>
                    <a:pt x="104" y="9"/>
                  </a:cubicBezTo>
                  <a:cubicBezTo>
                    <a:pt x="104" y="9"/>
                    <a:pt x="103" y="9"/>
                    <a:pt x="103" y="10"/>
                  </a:cubicBezTo>
                  <a:cubicBezTo>
                    <a:pt x="81" y="15"/>
                    <a:pt x="58" y="25"/>
                    <a:pt x="41" y="41"/>
                  </a:cubicBezTo>
                  <a:cubicBezTo>
                    <a:pt x="25" y="55"/>
                    <a:pt x="8" y="77"/>
                    <a:pt x="4" y="99"/>
                  </a:cubicBezTo>
                  <a:cubicBezTo>
                    <a:pt x="0" y="118"/>
                    <a:pt x="2" y="145"/>
                    <a:pt x="19" y="159"/>
                  </a:cubicBezTo>
                  <a:cubicBezTo>
                    <a:pt x="29" y="168"/>
                    <a:pt x="42" y="169"/>
                    <a:pt x="49" y="158"/>
                  </a:cubicBezTo>
                  <a:cubicBezTo>
                    <a:pt x="57" y="186"/>
                    <a:pt x="91" y="181"/>
                    <a:pt x="105" y="159"/>
                  </a:cubicBezTo>
                  <a:cubicBezTo>
                    <a:pt x="115" y="174"/>
                    <a:pt x="132" y="196"/>
                    <a:pt x="152" y="186"/>
                  </a:cubicBezTo>
                  <a:cubicBezTo>
                    <a:pt x="164" y="180"/>
                    <a:pt x="165" y="166"/>
                    <a:pt x="162" y="154"/>
                  </a:cubicBezTo>
                  <a:cubicBezTo>
                    <a:pt x="170" y="164"/>
                    <a:pt x="184" y="169"/>
                    <a:pt x="196" y="161"/>
                  </a:cubicBezTo>
                  <a:cubicBezTo>
                    <a:pt x="208" y="153"/>
                    <a:pt x="213" y="139"/>
                    <a:pt x="214" y="125"/>
                  </a:cubicBezTo>
                  <a:cubicBezTo>
                    <a:pt x="221" y="130"/>
                    <a:pt x="230" y="130"/>
                    <a:pt x="237" y="122"/>
                  </a:cubicBezTo>
                  <a:cubicBezTo>
                    <a:pt x="243" y="115"/>
                    <a:pt x="250" y="101"/>
                    <a:pt x="246" y="91"/>
                  </a:cubicBezTo>
                  <a:cubicBezTo>
                    <a:pt x="258" y="95"/>
                    <a:pt x="270" y="95"/>
                    <a:pt x="280" y="87"/>
                  </a:cubicBezTo>
                  <a:cubicBezTo>
                    <a:pt x="288" y="79"/>
                    <a:pt x="290" y="65"/>
                    <a:pt x="288" y="54"/>
                  </a:cubicBezTo>
                  <a:close/>
                </a:path>
              </a:pathLst>
            </a:custGeom>
            <a:solidFill>
              <a:srgbClr val="FEC160"/>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Freeform 12"/>
            <p:cNvSpPr/>
            <p:nvPr/>
          </p:nvSpPr>
          <p:spPr bwMode="auto">
            <a:xfrm>
              <a:off x="1811338" y="1337895"/>
              <a:ext cx="234950" cy="236538"/>
            </a:xfrm>
            <a:custGeom>
              <a:gdLst>
                <a:gd name="T0" fmla="*/ 79 w 86"/>
                <a:gd name="T1" fmla="*/ 34 h 86"/>
                <a:gd name="T2" fmla="*/ 39 w 86"/>
                <a:gd name="T3" fmla="*/ 0 h 86"/>
                <a:gd name="T4" fmla="*/ 37 w 86"/>
                <a:gd name="T5" fmla="*/ 1 h 86"/>
                <a:gd name="T6" fmla="*/ 37 w 86"/>
                <a:gd name="T7" fmla="*/ 2 h 86"/>
                <a:gd name="T8" fmla="*/ 36 w 86"/>
                <a:gd name="T9" fmla="*/ 3 h 86"/>
                <a:gd name="T10" fmla="*/ 36 w 86"/>
                <a:gd name="T11" fmla="*/ 3 h 86"/>
                <a:gd name="T12" fmla="*/ 3 w 86"/>
                <a:gd name="T13" fmla="*/ 56 h 86"/>
                <a:gd name="T14" fmla="*/ 12 w 86"/>
                <a:gd name="T15" fmla="*/ 70 h 86"/>
                <a:gd name="T16" fmla="*/ 29 w 86"/>
                <a:gd name="T17" fmla="*/ 63 h 86"/>
                <a:gd name="T18" fmla="*/ 68 w 86"/>
                <a:gd name="T19" fmla="*/ 55 h 86"/>
                <a:gd name="T20" fmla="*/ 84 w 86"/>
                <a:gd name="T21" fmla="*/ 49 h 86"/>
                <a:gd name="T22" fmla="*/ 79 w 86"/>
                <a:gd name="T23" fmla="*/ 34 h 8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6" h="86">
                  <a:moveTo>
                    <a:pt x="79" y="34"/>
                  </a:moveTo>
                  <a:cubicBezTo>
                    <a:pt x="68" y="20"/>
                    <a:pt x="53" y="10"/>
                    <a:pt x="39" y="0"/>
                  </a:cubicBezTo>
                  <a:cubicBezTo>
                    <a:pt x="38" y="0"/>
                    <a:pt x="37" y="0"/>
                    <a:pt x="37" y="1"/>
                  </a:cubicBezTo>
                  <a:cubicBezTo>
                    <a:pt x="37" y="1"/>
                    <a:pt x="37" y="2"/>
                    <a:pt x="37" y="2"/>
                  </a:cubicBezTo>
                  <a:cubicBezTo>
                    <a:pt x="37" y="2"/>
                    <a:pt x="36" y="3"/>
                    <a:pt x="36" y="3"/>
                  </a:cubicBezTo>
                  <a:cubicBezTo>
                    <a:pt x="36" y="3"/>
                    <a:pt x="36" y="3"/>
                    <a:pt x="36" y="3"/>
                  </a:cubicBezTo>
                  <a:cubicBezTo>
                    <a:pt x="22" y="18"/>
                    <a:pt x="0" y="33"/>
                    <a:pt x="3" y="56"/>
                  </a:cubicBezTo>
                  <a:cubicBezTo>
                    <a:pt x="3" y="61"/>
                    <a:pt x="7" y="68"/>
                    <a:pt x="12" y="70"/>
                  </a:cubicBezTo>
                  <a:cubicBezTo>
                    <a:pt x="19" y="72"/>
                    <a:pt x="25" y="68"/>
                    <a:pt x="29" y="63"/>
                  </a:cubicBezTo>
                  <a:cubicBezTo>
                    <a:pt x="37" y="86"/>
                    <a:pt x="70" y="76"/>
                    <a:pt x="68" y="55"/>
                  </a:cubicBezTo>
                  <a:cubicBezTo>
                    <a:pt x="74" y="55"/>
                    <a:pt x="81" y="55"/>
                    <a:pt x="84" y="49"/>
                  </a:cubicBezTo>
                  <a:cubicBezTo>
                    <a:pt x="86" y="44"/>
                    <a:pt x="82" y="38"/>
                    <a:pt x="79" y="34"/>
                  </a:cubicBezTo>
                  <a:close/>
                </a:path>
              </a:pathLst>
            </a:custGeom>
            <a:solidFill>
              <a:srgbClr val="B28743"/>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Freeform 13"/>
            <p:cNvSpPr/>
            <p:nvPr/>
          </p:nvSpPr>
          <p:spPr bwMode="auto">
            <a:xfrm>
              <a:off x="2346325" y="290144"/>
              <a:ext cx="360363" cy="373063"/>
            </a:xfrm>
            <a:custGeom>
              <a:gdLst>
                <a:gd name="T0" fmla="*/ 67 w 132"/>
                <a:gd name="T1" fmla="*/ 125 h 136"/>
                <a:gd name="T2" fmla="*/ 15 w 132"/>
                <a:gd name="T3" fmla="*/ 125 h 136"/>
                <a:gd name="T4" fmla="*/ 0 w 132"/>
                <a:gd name="T5" fmla="*/ 85 h 136"/>
                <a:gd name="T6" fmla="*/ 16 w 132"/>
                <a:gd name="T7" fmla="*/ 37 h 136"/>
                <a:gd name="T8" fmla="*/ 16 w 132"/>
                <a:gd name="T9" fmla="*/ 36 h 136"/>
                <a:gd name="T10" fmla="*/ 39 w 132"/>
                <a:gd name="T11" fmla="*/ 13 h 136"/>
                <a:gd name="T12" fmla="*/ 61 w 132"/>
                <a:gd name="T13" fmla="*/ 1 h 136"/>
                <a:gd name="T14" fmla="*/ 71 w 132"/>
                <a:gd name="T15" fmla="*/ 25 h 136"/>
                <a:gd name="T16" fmla="*/ 76 w 132"/>
                <a:gd name="T17" fmla="*/ 26 h 136"/>
                <a:gd name="T18" fmla="*/ 76 w 132"/>
                <a:gd name="T19" fmla="*/ 24 h 136"/>
                <a:gd name="T20" fmla="*/ 76 w 132"/>
                <a:gd name="T21" fmla="*/ 24 h 136"/>
                <a:gd name="T22" fmla="*/ 82 w 132"/>
                <a:gd name="T23" fmla="*/ 17 h 136"/>
                <a:gd name="T24" fmla="*/ 92 w 132"/>
                <a:gd name="T25" fmla="*/ 12 h 136"/>
                <a:gd name="T26" fmla="*/ 104 w 132"/>
                <a:gd name="T27" fmla="*/ 32 h 136"/>
                <a:gd name="T28" fmla="*/ 107 w 132"/>
                <a:gd name="T29" fmla="*/ 34 h 136"/>
                <a:gd name="T30" fmla="*/ 107 w 132"/>
                <a:gd name="T31" fmla="*/ 34 h 136"/>
                <a:gd name="T32" fmla="*/ 109 w 132"/>
                <a:gd name="T33" fmla="*/ 33 h 136"/>
                <a:gd name="T34" fmla="*/ 123 w 132"/>
                <a:gd name="T35" fmla="*/ 29 h 136"/>
                <a:gd name="T36" fmla="*/ 130 w 132"/>
                <a:gd name="T37" fmla="*/ 41 h 136"/>
                <a:gd name="T38" fmla="*/ 127 w 132"/>
                <a:gd name="T39" fmla="*/ 66 h 136"/>
                <a:gd name="T40" fmla="*/ 115 w 132"/>
                <a:gd name="T41" fmla="*/ 87 h 136"/>
                <a:gd name="T42" fmla="*/ 115 w 132"/>
                <a:gd name="T43" fmla="*/ 87 h 136"/>
                <a:gd name="T44" fmla="*/ 67 w 132"/>
                <a:gd name="T45" fmla="*/ 125 h 13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2" h="136">
                  <a:moveTo>
                    <a:pt x="67" y="125"/>
                  </a:moveTo>
                  <a:cubicBezTo>
                    <a:pt x="51" y="131"/>
                    <a:pt x="31" y="136"/>
                    <a:pt x="15" y="125"/>
                  </a:cubicBezTo>
                  <a:cubicBezTo>
                    <a:pt x="3" y="116"/>
                    <a:pt x="0" y="99"/>
                    <a:pt x="0" y="85"/>
                  </a:cubicBezTo>
                  <a:cubicBezTo>
                    <a:pt x="0" y="67"/>
                    <a:pt x="8" y="53"/>
                    <a:pt x="16" y="37"/>
                  </a:cubicBezTo>
                  <a:cubicBezTo>
                    <a:pt x="16" y="37"/>
                    <a:pt x="16" y="36"/>
                    <a:pt x="16" y="36"/>
                  </a:cubicBezTo>
                  <a:cubicBezTo>
                    <a:pt x="23" y="28"/>
                    <a:pt x="31" y="20"/>
                    <a:pt x="39" y="13"/>
                  </a:cubicBezTo>
                  <a:cubicBezTo>
                    <a:pt x="46" y="8"/>
                    <a:pt x="53" y="3"/>
                    <a:pt x="61" y="1"/>
                  </a:cubicBezTo>
                  <a:cubicBezTo>
                    <a:pt x="73" y="0"/>
                    <a:pt x="72" y="18"/>
                    <a:pt x="71" y="25"/>
                  </a:cubicBezTo>
                  <a:cubicBezTo>
                    <a:pt x="71" y="28"/>
                    <a:pt x="76" y="28"/>
                    <a:pt x="76" y="26"/>
                  </a:cubicBezTo>
                  <a:cubicBezTo>
                    <a:pt x="76" y="25"/>
                    <a:pt x="76" y="24"/>
                    <a:pt x="76" y="24"/>
                  </a:cubicBezTo>
                  <a:cubicBezTo>
                    <a:pt x="76" y="24"/>
                    <a:pt x="76" y="24"/>
                    <a:pt x="76" y="24"/>
                  </a:cubicBezTo>
                  <a:cubicBezTo>
                    <a:pt x="79" y="22"/>
                    <a:pt x="80" y="19"/>
                    <a:pt x="82" y="17"/>
                  </a:cubicBezTo>
                  <a:cubicBezTo>
                    <a:pt x="85" y="14"/>
                    <a:pt x="89" y="13"/>
                    <a:pt x="92" y="12"/>
                  </a:cubicBezTo>
                  <a:cubicBezTo>
                    <a:pt x="104" y="10"/>
                    <a:pt x="105" y="24"/>
                    <a:pt x="104" y="32"/>
                  </a:cubicBezTo>
                  <a:cubicBezTo>
                    <a:pt x="104" y="33"/>
                    <a:pt x="105" y="34"/>
                    <a:pt x="107" y="34"/>
                  </a:cubicBezTo>
                  <a:cubicBezTo>
                    <a:pt x="107" y="34"/>
                    <a:pt x="107" y="34"/>
                    <a:pt x="107" y="34"/>
                  </a:cubicBezTo>
                  <a:cubicBezTo>
                    <a:pt x="108" y="34"/>
                    <a:pt x="109" y="33"/>
                    <a:pt x="109" y="33"/>
                  </a:cubicBezTo>
                  <a:cubicBezTo>
                    <a:pt x="113" y="29"/>
                    <a:pt x="118" y="25"/>
                    <a:pt x="123" y="29"/>
                  </a:cubicBezTo>
                  <a:cubicBezTo>
                    <a:pt x="127" y="32"/>
                    <a:pt x="128" y="37"/>
                    <a:pt x="130" y="41"/>
                  </a:cubicBezTo>
                  <a:cubicBezTo>
                    <a:pt x="132" y="49"/>
                    <a:pt x="130" y="58"/>
                    <a:pt x="127" y="66"/>
                  </a:cubicBezTo>
                  <a:cubicBezTo>
                    <a:pt x="124" y="73"/>
                    <a:pt x="119" y="80"/>
                    <a:pt x="115" y="87"/>
                  </a:cubicBezTo>
                  <a:cubicBezTo>
                    <a:pt x="115" y="87"/>
                    <a:pt x="115" y="87"/>
                    <a:pt x="115" y="87"/>
                  </a:cubicBezTo>
                  <a:cubicBezTo>
                    <a:pt x="103" y="106"/>
                    <a:pt x="89" y="117"/>
                    <a:pt x="67" y="125"/>
                  </a:cubicBezTo>
                  <a:close/>
                </a:path>
              </a:pathLst>
            </a:custGeom>
            <a:solidFill>
              <a:srgbClr val="FF7862"/>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Freeform 14"/>
            <p:cNvSpPr/>
            <p:nvPr/>
          </p:nvSpPr>
          <p:spPr bwMode="auto">
            <a:xfrm>
              <a:off x="461963" y="-351206"/>
              <a:ext cx="750888" cy="585788"/>
            </a:xfrm>
            <a:custGeom>
              <a:gdLst>
                <a:gd name="T0" fmla="*/ 267 w 274"/>
                <a:gd name="T1" fmla="*/ 142 h 213"/>
                <a:gd name="T2" fmla="*/ 236 w 274"/>
                <a:gd name="T3" fmla="*/ 131 h 213"/>
                <a:gd name="T4" fmla="*/ 233 w 274"/>
                <a:gd name="T5" fmla="*/ 99 h 213"/>
                <a:gd name="T6" fmla="*/ 210 w 274"/>
                <a:gd name="T7" fmla="*/ 92 h 213"/>
                <a:gd name="T8" fmla="*/ 200 w 274"/>
                <a:gd name="T9" fmla="*/ 52 h 213"/>
                <a:gd name="T10" fmla="*/ 166 w 274"/>
                <a:gd name="T11" fmla="*/ 52 h 213"/>
                <a:gd name="T12" fmla="*/ 162 w 274"/>
                <a:gd name="T13" fmla="*/ 19 h 213"/>
                <a:gd name="T14" fmla="*/ 111 w 274"/>
                <a:gd name="T15" fmla="*/ 36 h 213"/>
                <a:gd name="T16" fmla="*/ 56 w 274"/>
                <a:gd name="T17" fmla="*/ 26 h 213"/>
                <a:gd name="T18" fmla="*/ 26 w 274"/>
                <a:gd name="T19" fmla="*/ 19 h 213"/>
                <a:gd name="T20" fmla="*/ 0 w 274"/>
                <a:gd name="T21" fmla="*/ 75 h 213"/>
                <a:gd name="T22" fmla="*/ 25 w 274"/>
                <a:gd name="T23" fmla="*/ 139 h 213"/>
                <a:gd name="T24" fmla="*/ 79 w 274"/>
                <a:gd name="T25" fmla="*/ 182 h 213"/>
                <a:gd name="T26" fmla="*/ 79 w 274"/>
                <a:gd name="T27" fmla="*/ 183 h 213"/>
                <a:gd name="T28" fmla="*/ 143 w 274"/>
                <a:gd name="T29" fmla="*/ 204 h 213"/>
                <a:gd name="T30" fmla="*/ 221 w 274"/>
                <a:gd name="T31" fmla="*/ 209 h 213"/>
                <a:gd name="T32" fmla="*/ 269 w 274"/>
                <a:gd name="T33" fmla="*/ 176 h 213"/>
                <a:gd name="T34" fmla="*/ 267 w 274"/>
                <a:gd name="T35" fmla="*/ 142 h 2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4" h="213">
                  <a:moveTo>
                    <a:pt x="267" y="142"/>
                  </a:moveTo>
                  <a:cubicBezTo>
                    <a:pt x="260" y="132"/>
                    <a:pt x="248" y="130"/>
                    <a:pt x="236" y="131"/>
                  </a:cubicBezTo>
                  <a:cubicBezTo>
                    <a:pt x="242" y="122"/>
                    <a:pt x="237" y="107"/>
                    <a:pt x="233" y="99"/>
                  </a:cubicBezTo>
                  <a:cubicBezTo>
                    <a:pt x="228" y="90"/>
                    <a:pt x="219" y="88"/>
                    <a:pt x="210" y="92"/>
                  </a:cubicBezTo>
                  <a:cubicBezTo>
                    <a:pt x="213" y="78"/>
                    <a:pt x="210" y="63"/>
                    <a:pt x="200" y="52"/>
                  </a:cubicBezTo>
                  <a:cubicBezTo>
                    <a:pt x="191" y="42"/>
                    <a:pt x="176" y="44"/>
                    <a:pt x="166" y="52"/>
                  </a:cubicBezTo>
                  <a:cubicBezTo>
                    <a:pt x="171" y="41"/>
                    <a:pt x="173" y="27"/>
                    <a:pt x="162" y="19"/>
                  </a:cubicBezTo>
                  <a:cubicBezTo>
                    <a:pt x="144" y="6"/>
                    <a:pt x="123" y="23"/>
                    <a:pt x="111" y="36"/>
                  </a:cubicBezTo>
                  <a:cubicBezTo>
                    <a:pt x="102" y="12"/>
                    <a:pt x="69" y="0"/>
                    <a:pt x="56" y="26"/>
                  </a:cubicBezTo>
                  <a:cubicBezTo>
                    <a:pt x="51" y="14"/>
                    <a:pt x="39" y="12"/>
                    <a:pt x="26" y="19"/>
                  </a:cubicBezTo>
                  <a:cubicBezTo>
                    <a:pt x="7" y="29"/>
                    <a:pt x="0" y="54"/>
                    <a:pt x="0" y="75"/>
                  </a:cubicBezTo>
                  <a:cubicBezTo>
                    <a:pt x="0" y="97"/>
                    <a:pt x="11" y="121"/>
                    <a:pt x="25" y="139"/>
                  </a:cubicBezTo>
                  <a:cubicBezTo>
                    <a:pt x="38" y="158"/>
                    <a:pt x="58" y="172"/>
                    <a:pt x="79" y="182"/>
                  </a:cubicBezTo>
                  <a:cubicBezTo>
                    <a:pt x="79" y="182"/>
                    <a:pt x="79" y="183"/>
                    <a:pt x="79" y="183"/>
                  </a:cubicBezTo>
                  <a:cubicBezTo>
                    <a:pt x="97" y="195"/>
                    <a:pt x="122" y="200"/>
                    <a:pt x="143" y="204"/>
                  </a:cubicBezTo>
                  <a:cubicBezTo>
                    <a:pt x="168" y="210"/>
                    <a:pt x="195" y="213"/>
                    <a:pt x="221" y="209"/>
                  </a:cubicBezTo>
                  <a:cubicBezTo>
                    <a:pt x="242" y="206"/>
                    <a:pt x="261" y="196"/>
                    <a:pt x="269" y="176"/>
                  </a:cubicBezTo>
                  <a:cubicBezTo>
                    <a:pt x="273" y="166"/>
                    <a:pt x="274" y="151"/>
                    <a:pt x="267" y="142"/>
                  </a:cubicBezTo>
                  <a:close/>
                </a:path>
              </a:pathLst>
            </a:custGeom>
            <a:solidFill>
              <a:srgbClr val="E5405D"/>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Freeform 15"/>
            <p:cNvSpPr/>
            <p:nvPr/>
          </p:nvSpPr>
          <p:spPr bwMode="auto">
            <a:xfrm>
              <a:off x="476250" y="-213093"/>
              <a:ext cx="657225" cy="444500"/>
            </a:xfrm>
            <a:custGeom>
              <a:gdLst>
                <a:gd name="T0" fmla="*/ 214 w 240"/>
                <a:gd name="T1" fmla="*/ 117 h 162"/>
                <a:gd name="T2" fmla="*/ 214 w 240"/>
                <a:gd name="T3" fmla="*/ 93 h 162"/>
                <a:gd name="T4" fmla="*/ 187 w 240"/>
                <a:gd name="T5" fmla="*/ 91 h 162"/>
                <a:gd name="T6" fmla="*/ 164 w 240"/>
                <a:gd name="T7" fmla="*/ 52 h 162"/>
                <a:gd name="T8" fmla="*/ 156 w 240"/>
                <a:gd name="T9" fmla="*/ 27 h 162"/>
                <a:gd name="T10" fmla="*/ 127 w 240"/>
                <a:gd name="T11" fmla="*/ 33 h 162"/>
                <a:gd name="T12" fmla="*/ 86 w 240"/>
                <a:gd name="T13" fmla="*/ 19 h 162"/>
                <a:gd name="T14" fmla="*/ 65 w 240"/>
                <a:gd name="T15" fmla="*/ 2 h 162"/>
                <a:gd name="T16" fmla="*/ 46 w 240"/>
                <a:gd name="T17" fmla="*/ 15 h 162"/>
                <a:gd name="T18" fmla="*/ 46 w 240"/>
                <a:gd name="T19" fmla="*/ 15 h 162"/>
                <a:gd name="T20" fmla="*/ 10 w 240"/>
                <a:gd name="T21" fmla="*/ 9 h 162"/>
                <a:gd name="T22" fmla="*/ 2 w 240"/>
                <a:gd name="T23" fmla="*/ 47 h 162"/>
                <a:gd name="T24" fmla="*/ 24 w 240"/>
                <a:gd name="T25" fmla="*/ 96 h 162"/>
                <a:gd name="T26" fmla="*/ 68 w 240"/>
                <a:gd name="T27" fmla="*/ 134 h 162"/>
                <a:gd name="T28" fmla="*/ 69 w 240"/>
                <a:gd name="T29" fmla="*/ 133 h 162"/>
                <a:gd name="T30" fmla="*/ 92 w 240"/>
                <a:gd name="T31" fmla="*/ 143 h 162"/>
                <a:gd name="T32" fmla="*/ 132 w 240"/>
                <a:gd name="T33" fmla="*/ 155 h 162"/>
                <a:gd name="T34" fmla="*/ 197 w 240"/>
                <a:gd name="T35" fmla="*/ 160 h 162"/>
                <a:gd name="T36" fmla="*/ 238 w 240"/>
                <a:gd name="T37" fmla="*/ 134 h 162"/>
                <a:gd name="T38" fmla="*/ 214 w 240"/>
                <a:gd name="T39" fmla="*/ 117 h 16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0" h="162">
                  <a:moveTo>
                    <a:pt x="214" y="117"/>
                  </a:moveTo>
                  <a:cubicBezTo>
                    <a:pt x="219" y="109"/>
                    <a:pt x="221" y="100"/>
                    <a:pt x="214" y="93"/>
                  </a:cubicBezTo>
                  <a:cubicBezTo>
                    <a:pt x="207" y="87"/>
                    <a:pt x="196" y="88"/>
                    <a:pt x="187" y="91"/>
                  </a:cubicBezTo>
                  <a:cubicBezTo>
                    <a:pt x="195" y="71"/>
                    <a:pt x="185" y="39"/>
                    <a:pt x="164" y="52"/>
                  </a:cubicBezTo>
                  <a:cubicBezTo>
                    <a:pt x="167" y="43"/>
                    <a:pt x="167" y="32"/>
                    <a:pt x="156" y="27"/>
                  </a:cubicBezTo>
                  <a:cubicBezTo>
                    <a:pt x="147" y="22"/>
                    <a:pt x="135" y="26"/>
                    <a:pt x="127" y="33"/>
                  </a:cubicBezTo>
                  <a:cubicBezTo>
                    <a:pt x="127" y="9"/>
                    <a:pt x="101" y="5"/>
                    <a:pt x="86" y="19"/>
                  </a:cubicBezTo>
                  <a:cubicBezTo>
                    <a:pt x="82" y="10"/>
                    <a:pt x="75" y="3"/>
                    <a:pt x="65" y="2"/>
                  </a:cubicBezTo>
                  <a:cubicBezTo>
                    <a:pt x="56" y="0"/>
                    <a:pt x="47" y="5"/>
                    <a:pt x="46" y="15"/>
                  </a:cubicBezTo>
                  <a:cubicBezTo>
                    <a:pt x="46" y="15"/>
                    <a:pt x="46" y="15"/>
                    <a:pt x="46" y="15"/>
                  </a:cubicBezTo>
                  <a:cubicBezTo>
                    <a:pt x="36" y="7"/>
                    <a:pt x="22" y="0"/>
                    <a:pt x="10" y="9"/>
                  </a:cubicBezTo>
                  <a:cubicBezTo>
                    <a:pt x="0" y="17"/>
                    <a:pt x="0" y="35"/>
                    <a:pt x="2" y="47"/>
                  </a:cubicBezTo>
                  <a:cubicBezTo>
                    <a:pt x="4" y="65"/>
                    <a:pt x="13" y="82"/>
                    <a:pt x="24" y="96"/>
                  </a:cubicBezTo>
                  <a:cubicBezTo>
                    <a:pt x="35" y="111"/>
                    <a:pt x="50" y="128"/>
                    <a:pt x="68" y="134"/>
                  </a:cubicBezTo>
                  <a:cubicBezTo>
                    <a:pt x="69" y="134"/>
                    <a:pt x="69" y="134"/>
                    <a:pt x="69" y="133"/>
                  </a:cubicBezTo>
                  <a:cubicBezTo>
                    <a:pt x="75" y="138"/>
                    <a:pt x="86" y="141"/>
                    <a:pt x="92" y="143"/>
                  </a:cubicBezTo>
                  <a:cubicBezTo>
                    <a:pt x="105" y="148"/>
                    <a:pt x="119" y="152"/>
                    <a:pt x="132" y="155"/>
                  </a:cubicBezTo>
                  <a:cubicBezTo>
                    <a:pt x="153" y="159"/>
                    <a:pt x="175" y="162"/>
                    <a:pt x="197" y="160"/>
                  </a:cubicBezTo>
                  <a:cubicBezTo>
                    <a:pt x="213" y="158"/>
                    <a:pt x="235" y="152"/>
                    <a:pt x="238" y="134"/>
                  </a:cubicBezTo>
                  <a:cubicBezTo>
                    <a:pt x="240" y="120"/>
                    <a:pt x="225" y="115"/>
                    <a:pt x="214" y="117"/>
                  </a:cubicBezTo>
                  <a:close/>
                </a:path>
              </a:pathLst>
            </a:custGeom>
            <a:solidFill>
              <a:srgbClr val="FF7862"/>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16"/>
            <p:cNvSpPr/>
            <p:nvPr/>
          </p:nvSpPr>
          <p:spPr bwMode="auto">
            <a:xfrm>
              <a:off x="539750" y="-111493"/>
              <a:ext cx="452438" cy="327025"/>
            </a:xfrm>
            <a:custGeom>
              <a:gdLst>
                <a:gd name="T0" fmla="*/ 160 w 165"/>
                <a:gd name="T1" fmla="*/ 91 h 119"/>
                <a:gd name="T2" fmla="*/ 140 w 165"/>
                <a:gd name="T3" fmla="*/ 86 h 119"/>
                <a:gd name="T4" fmla="*/ 124 w 165"/>
                <a:gd name="T5" fmla="*/ 66 h 119"/>
                <a:gd name="T6" fmla="*/ 102 w 165"/>
                <a:gd name="T7" fmla="*/ 44 h 119"/>
                <a:gd name="T8" fmla="*/ 66 w 165"/>
                <a:gd name="T9" fmla="*/ 29 h 119"/>
                <a:gd name="T10" fmla="*/ 38 w 165"/>
                <a:gd name="T11" fmla="*/ 16 h 119"/>
                <a:gd name="T12" fmla="*/ 14 w 165"/>
                <a:gd name="T13" fmla="*/ 2 h 119"/>
                <a:gd name="T14" fmla="*/ 1 w 165"/>
                <a:gd name="T15" fmla="*/ 23 h 119"/>
                <a:gd name="T16" fmla="*/ 47 w 165"/>
                <a:gd name="T17" fmla="*/ 96 h 119"/>
                <a:gd name="T18" fmla="*/ 48 w 165"/>
                <a:gd name="T19" fmla="*/ 98 h 119"/>
                <a:gd name="T20" fmla="*/ 147 w 165"/>
                <a:gd name="T21" fmla="*/ 110 h 119"/>
                <a:gd name="T22" fmla="*/ 160 w 165"/>
                <a:gd name="T23" fmla="*/ 91 h 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5" h="119">
                  <a:moveTo>
                    <a:pt x="160" y="91"/>
                  </a:moveTo>
                  <a:cubicBezTo>
                    <a:pt x="155" y="85"/>
                    <a:pt x="147" y="84"/>
                    <a:pt x="140" y="86"/>
                  </a:cubicBezTo>
                  <a:cubicBezTo>
                    <a:pt x="147" y="75"/>
                    <a:pt x="136" y="63"/>
                    <a:pt x="124" y="66"/>
                  </a:cubicBezTo>
                  <a:cubicBezTo>
                    <a:pt x="131" y="55"/>
                    <a:pt x="117" y="38"/>
                    <a:pt x="102" y="44"/>
                  </a:cubicBezTo>
                  <a:cubicBezTo>
                    <a:pt x="107" y="23"/>
                    <a:pt x="82" y="16"/>
                    <a:pt x="66" y="29"/>
                  </a:cubicBezTo>
                  <a:cubicBezTo>
                    <a:pt x="61" y="16"/>
                    <a:pt x="47" y="1"/>
                    <a:pt x="38" y="16"/>
                  </a:cubicBezTo>
                  <a:cubicBezTo>
                    <a:pt x="32" y="9"/>
                    <a:pt x="23" y="0"/>
                    <a:pt x="14" y="2"/>
                  </a:cubicBezTo>
                  <a:cubicBezTo>
                    <a:pt x="3" y="4"/>
                    <a:pt x="0" y="13"/>
                    <a:pt x="1" y="23"/>
                  </a:cubicBezTo>
                  <a:cubicBezTo>
                    <a:pt x="2" y="53"/>
                    <a:pt x="25" y="77"/>
                    <a:pt x="47" y="96"/>
                  </a:cubicBezTo>
                  <a:cubicBezTo>
                    <a:pt x="46" y="97"/>
                    <a:pt x="46" y="98"/>
                    <a:pt x="48" y="98"/>
                  </a:cubicBezTo>
                  <a:cubicBezTo>
                    <a:pt x="79" y="107"/>
                    <a:pt x="114" y="119"/>
                    <a:pt x="147" y="110"/>
                  </a:cubicBezTo>
                  <a:cubicBezTo>
                    <a:pt x="153" y="108"/>
                    <a:pt x="165" y="99"/>
                    <a:pt x="160" y="91"/>
                  </a:cubicBezTo>
                  <a:close/>
                </a:path>
              </a:pathLst>
            </a:custGeom>
            <a:solidFill>
              <a:srgbClr val="FF9D99"/>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17"/>
            <p:cNvSpPr/>
            <p:nvPr/>
          </p:nvSpPr>
          <p:spPr bwMode="auto">
            <a:xfrm>
              <a:off x="404813" y="-21006"/>
              <a:ext cx="441325" cy="387350"/>
            </a:xfrm>
            <a:custGeom>
              <a:gdLst>
                <a:gd name="T0" fmla="*/ 157 w 161"/>
                <a:gd name="T1" fmla="*/ 50 h 141"/>
                <a:gd name="T2" fmla="*/ 141 w 161"/>
                <a:gd name="T3" fmla="*/ 46 h 141"/>
                <a:gd name="T4" fmla="*/ 135 w 161"/>
                <a:gd name="T5" fmla="*/ 31 h 141"/>
                <a:gd name="T6" fmla="*/ 119 w 161"/>
                <a:gd name="T7" fmla="*/ 32 h 141"/>
                <a:gd name="T8" fmla="*/ 110 w 161"/>
                <a:gd name="T9" fmla="*/ 16 h 141"/>
                <a:gd name="T10" fmla="*/ 95 w 161"/>
                <a:gd name="T11" fmla="*/ 18 h 141"/>
                <a:gd name="T12" fmla="*/ 95 w 161"/>
                <a:gd name="T13" fmla="*/ 17 h 141"/>
                <a:gd name="T14" fmla="*/ 64 w 161"/>
                <a:gd name="T15" fmla="*/ 8 h 141"/>
                <a:gd name="T16" fmla="*/ 63 w 161"/>
                <a:gd name="T17" fmla="*/ 9 h 141"/>
                <a:gd name="T18" fmla="*/ 94 w 161"/>
                <a:gd name="T19" fmla="*/ 63 h 141"/>
                <a:gd name="T20" fmla="*/ 13 w 161"/>
                <a:gd name="T21" fmla="*/ 129 h 141"/>
                <a:gd name="T22" fmla="*/ 0 w 161"/>
                <a:gd name="T23" fmla="*/ 138 h 141"/>
                <a:gd name="T24" fmla="*/ 3 w 161"/>
                <a:gd name="T25" fmla="*/ 141 h 141"/>
                <a:gd name="T26" fmla="*/ 26 w 161"/>
                <a:gd name="T27" fmla="*/ 125 h 141"/>
                <a:gd name="T28" fmla="*/ 96 w 161"/>
                <a:gd name="T29" fmla="*/ 65 h 141"/>
                <a:gd name="T30" fmla="*/ 157 w 161"/>
                <a:gd name="T31" fmla="*/ 65 h 141"/>
                <a:gd name="T32" fmla="*/ 157 w 161"/>
                <a:gd name="T33" fmla="*/ 50 h 1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1" h="141">
                  <a:moveTo>
                    <a:pt x="157" y="50"/>
                  </a:moveTo>
                  <a:cubicBezTo>
                    <a:pt x="153" y="46"/>
                    <a:pt x="147" y="45"/>
                    <a:pt x="141" y="46"/>
                  </a:cubicBezTo>
                  <a:cubicBezTo>
                    <a:pt x="142" y="41"/>
                    <a:pt x="140" y="34"/>
                    <a:pt x="135" y="31"/>
                  </a:cubicBezTo>
                  <a:cubicBezTo>
                    <a:pt x="131" y="28"/>
                    <a:pt x="124" y="29"/>
                    <a:pt x="119" y="32"/>
                  </a:cubicBezTo>
                  <a:cubicBezTo>
                    <a:pt x="119" y="26"/>
                    <a:pt x="115" y="19"/>
                    <a:pt x="110" y="16"/>
                  </a:cubicBezTo>
                  <a:cubicBezTo>
                    <a:pt x="105" y="12"/>
                    <a:pt x="99" y="13"/>
                    <a:pt x="95" y="18"/>
                  </a:cubicBezTo>
                  <a:cubicBezTo>
                    <a:pt x="95" y="18"/>
                    <a:pt x="95" y="17"/>
                    <a:pt x="95" y="17"/>
                  </a:cubicBezTo>
                  <a:cubicBezTo>
                    <a:pt x="89" y="8"/>
                    <a:pt x="74" y="0"/>
                    <a:pt x="64" y="8"/>
                  </a:cubicBezTo>
                  <a:cubicBezTo>
                    <a:pt x="63" y="8"/>
                    <a:pt x="63" y="8"/>
                    <a:pt x="63" y="9"/>
                  </a:cubicBezTo>
                  <a:cubicBezTo>
                    <a:pt x="59" y="30"/>
                    <a:pt x="78" y="51"/>
                    <a:pt x="94" y="63"/>
                  </a:cubicBezTo>
                  <a:cubicBezTo>
                    <a:pt x="72" y="92"/>
                    <a:pt x="42" y="110"/>
                    <a:pt x="13" y="129"/>
                  </a:cubicBezTo>
                  <a:cubicBezTo>
                    <a:pt x="9" y="132"/>
                    <a:pt x="5" y="135"/>
                    <a:pt x="0" y="138"/>
                  </a:cubicBezTo>
                  <a:cubicBezTo>
                    <a:pt x="1" y="140"/>
                    <a:pt x="2" y="141"/>
                    <a:pt x="3" y="141"/>
                  </a:cubicBezTo>
                  <a:cubicBezTo>
                    <a:pt x="10" y="136"/>
                    <a:pt x="18" y="130"/>
                    <a:pt x="26" y="125"/>
                  </a:cubicBezTo>
                  <a:cubicBezTo>
                    <a:pt x="51" y="109"/>
                    <a:pt x="81" y="92"/>
                    <a:pt x="96" y="65"/>
                  </a:cubicBezTo>
                  <a:cubicBezTo>
                    <a:pt x="112" y="72"/>
                    <a:pt x="145" y="85"/>
                    <a:pt x="157" y="65"/>
                  </a:cubicBezTo>
                  <a:cubicBezTo>
                    <a:pt x="160" y="61"/>
                    <a:pt x="161" y="54"/>
                    <a:pt x="157" y="50"/>
                  </a:cubicBezTo>
                  <a:close/>
                </a:path>
              </a:pathLst>
            </a:custGeom>
            <a:solidFill>
              <a:srgbClr val="F6C1C7"/>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18"/>
            <p:cNvSpPr/>
            <p:nvPr/>
          </p:nvSpPr>
          <p:spPr bwMode="auto">
            <a:xfrm>
              <a:off x="268288" y="369519"/>
              <a:ext cx="227013" cy="528638"/>
            </a:xfrm>
            <a:custGeom>
              <a:gdLst>
                <a:gd name="T0" fmla="*/ 49 w 83"/>
                <a:gd name="T1" fmla="*/ 152 h 192"/>
                <a:gd name="T2" fmla="*/ 50 w 83"/>
                <a:gd name="T3" fmla="*/ 113 h 192"/>
                <a:gd name="T4" fmla="*/ 45 w 83"/>
                <a:gd name="T5" fmla="*/ 65 h 192"/>
                <a:gd name="T6" fmla="*/ 1 w 83"/>
                <a:gd name="T7" fmla="*/ 0 h 192"/>
                <a:gd name="T8" fmla="*/ 0 w 83"/>
                <a:gd name="T9" fmla="*/ 1 h 192"/>
                <a:gd name="T10" fmla="*/ 42 w 83"/>
                <a:gd name="T11" fmla="*/ 71 h 192"/>
                <a:gd name="T12" fmla="*/ 46 w 83"/>
                <a:gd name="T13" fmla="*/ 116 h 192"/>
                <a:gd name="T14" fmla="*/ 45 w 83"/>
                <a:gd name="T15" fmla="*/ 153 h 192"/>
                <a:gd name="T16" fmla="*/ 18 w 83"/>
                <a:gd name="T17" fmla="*/ 181 h 192"/>
                <a:gd name="T18" fmla="*/ 21 w 83"/>
                <a:gd name="T19" fmla="*/ 184 h 192"/>
                <a:gd name="T20" fmla="*/ 34 w 83"/>
                <a:gd name="T21" fmla="*/ 177 h 192"/>
                <a:gd name="T22" fmla="*/ 41 w 83"/>
                <a:gd name="T23" fmla="*/ 187 h 192"/>
                <a:gd name="T24" fmla="*/ 45 w 83"/>
                <a:gd name="T25" fmla="*/ 187 h 192"/>
                <a:gd name="T26" fmla="*/ 49 w 83"/>
                <a:gd name="T27" fmla="*/ 181 h 192"/>
                <a:gd name="T28" fmla="*/ 54 w 83"/>
                <a:gd name="T29" fmla="*/ 187 h 192"/>
                <a:gd name="T30" fmla="*/ 58 w 83"/>
                <a:gd name="T31" fmla="*/ 187 h 192"/>
                <a:gd name="T32" fmla="*/ 61 w 83"/>
                <a:gd name="T33" fmla="*/ 180 h 192"/>
                <a:gd name="T34" fmla="*/ 78 w 83"/>
                <a:gd name="T35" fmla="*/ 182 h 192"/>
                <a:gd name="T36" fmla="*/ 49 w 83"/>
                <a:gd name="T37" fmla="*/ 152 h 19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3" h="192">
                  <a:moveTo>
                    <a:pt x="49" y="152"/>
                  </a:moveTo>
                  <a:cubicBezTo>
                    <a:pt x="52" y="140"/>
                    <a:pt x="51" y="126"/>
                    <a:pt x="50" y="113"/>
                  </a:cubicBezTo>
                  <a:cubicBezTo>
                    <a:pt x="50" y="97"/>
                    <a:pt x="48" y="81"/>
                    <a:pt x="45" y="65"/>
                  </a:cubicBezTo>
                  <a:cubicBezTo>
                    <a:pt x="40" y="40"/>
                    <a:pt x="28" y="8"/>
                    <a:pt x="1" y="0"/>
                  </a:cubicBezTo>
                  <a:cubicBezTo>
                    <a:pt x="0" y="0"/>
                    <a:pt x="0" y="1"/>
                    <a:pt x="0" y="1"/>
                  </a:cubicBezTo>
                  <a:cubicBezTo>
                    <a:pt x="27" y="16"/>
                    <a:pt x="37" y="43"/>
                    <a:pt x="42" y="71"/>
                  </a:cubicBezTo>
                  <a:cubicBezTo>
                    <a:pt x="45" y="86"/>
                    <a:pt x="46" y="101"/>
                    <a:pt x="46" y="116"/>
                  </a:cubicBezTo>
                  <a:cubicBezTo>
                    <a:pt x="46" y="128"/>
                    <a:pt x="44" y="141"/>
                    <a:pt x="45" y="153"/>
                  </a:cubicBezTo>
                  <a:cubicBezTo>
                    <a:pt x="31" y="157"/>
                    <a:pt x="21" y="168"/>
                    <a:pt x="18" y="181"/>
                  </a:cubicBezTo>
                  <a:cubicBezTo>
                    <a:pt x="17" y="183"/>
                    <a:pt x="19" y="185"/>
                    <a:pt x="21" y="184"/>
                  </a:cubicBezTo>
                  <a:cubicBezTo>
                    <a:pt x="25" y="181"/>
                    <a:pt x="30" y="180"/>
                    <a:pt x="34" y="177"/>
                  </a:cubicBezTo>
                  <a:cubicBezTo>
                    <a:pt x="36" y="181"/>
                    <a:pt x="40" y="183"/>
                    <a:pt x="41" y="187"/>
                  </a:cubicBezTo>
                  <a:cubicBezTo>
                    <a:pt x="42" y="189"/>
                    <a:pt x="44" y="188"/>
                    <a:pt x="45" y="187"/>
                  </a:cubicBezTo>
                  <a:cubicBezTo>
                    <a:pt x="46" y="185"/>
                    <a:pt x="48" y="183"/>
                    <a:pt x="49" y="181"/>
                  </a:cubicBezTo>
                  <a:cubicBezTo>
                    <a:pt x="51" y="183"/>
                    <a:pt x="52" y="185"/>
                    <a:pt x="54" y="187"/>
                  </a:cubicBezTo>
                  <a:cubicBezTo>
                    <a:pt x="55" y="189"/>
                    <a:pt x="57" y="189"/>
                    <a:pt x="58" y="187"/>
                  </a:cubicBezTo>
                  <a:cubicBezTo>
                    <a:pt x="59" y="185"/>
                    <a:pt x="60" y="182"/>
                    <a:pt x="61" y="180"/>
                  </a:cubicBezTo>
                  <a:cubicBezTo>
                    <a:pt x="65" y="186"/>
                    <a:pt x="75" y="192"/>
                    <a:pt x="78" y="182"/>
                  </a:cubicBezTo>
                  <a:cubicBezTo>
                    <a:pt x="83" y="166"/>
                    <a:pt x="60" y="155"/>
                    <a:pt x="49" y="152"/>
                  </a:cubicBezTo>
                  <a:close/>
                </a:path>
              </a:pathLst>
            </a:custGeom>
            <a:solidFill>
              <a:srgbClr val="FF7862"/>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19"/>
            <p:cNvSpPr/>
            <p:nvPr/>
          </p:nvSpPr>
          <p:spPr bwMode="auto">
            <a:xfrm>
              <a:off x="563563" y="342532"/>
              <a:ext cx="241300" cy="485775"/>
            </a:xfrm>
            <a:custGeom>
              <a:gdLst>
                <a:gd name="T0" fmla="*/ 60 w 88"/>
                <a:gd name="T1" fmla="*/ 136 h 177"/>
                <a:gd name="T2" fmla="*/ 59 w 88"/>
                <a:gd name="T3" fmla="*/ 136 h 177"/>
                <a:gd name="T4" fmla="*/ 56 w 88"/>
                <a:gd name="T5" fmla="*/ 102 h 177"/>
                <a:gd name="T6" fmla="*/ 48 w 88"/>
                <a:gd name="T7" fmla="*/ 57 h 177"/>
                <a:gd name="T8" fmla="*/ 1 w 88"/>
                <a:gd name="T9" fmla="*/ 0 h 177"/>
                <a:gd name="T10" fmla="*/ 1 w 88"/>
                <a:gd name="T11" fmla="*/ 2 h 177"/>
                <a:gd name="T12" fmla="*/ 47 w 88"/>
                <a:gd name="T13" fmla="*/ 65 h 177"/>
                <a:gd name="T14" fmla="*/ 53 w 88"/>
                <a:gd name="T15" fmla="*/ 107 h 177"/>
                <a:gd name="T16" fmla="*/ 55 w 88"/>
                <a:gd name="T17" fmla="*/ 136 h 177"/>
                <a:gd name="T18" fmla="*/ 53 w 88"/>
                <a:gd name="T19" fmla="*/ 168 h 177"/>
                <a:gd name="T20" fmla="*/ 59 w 88"/>
                <a:gd name="T21" fmla="*/ 177 h 177"/>
                <a:gd name="T22" fmla="*/ 72 w 88"/>
                <a:gd name="T23" fmla="*/ 174 h 177"/>
                <a:gd name="T24" fmla="*/ 60 w 88"/>
                <a:gd name="T25" fmla="*/ 136 h 1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 h="177">
                  <a:moveTo>
                    <a:pt x="60" y="136"/>
                  </a:moveTo>
                  <a:cubicBezTo>
                    <a:pt x="59" y="136"/>
                    <a:pt x="59" y="136"/>
                    <a:pt x="59" y="136"/>
                  </a:cubicBezTo>
                  <a:cubicBezTo>
                    <a:pt x="59" y="125"/>
                    <a:pt x="57" y="113"/>
                    <a:pt x="56" y="102"/>
                  </a:cubicBezTo>
                  <a:cubicBezTo>
                    <a:pt x="55" y="87"/>
                    <a:pt x="52" y="72"/>
                    <a:pt x="48" y="57"/>
                  </a:cubicBezTo>
                  <a:cubicBezTo>
                    <a:pt x="42" y="32"/>
                    <a:pt x="28" y="7"/>
                    <a:pt x="1" y="0"/>
                  </a:cubicBezTo>
                  <a:cubicBezTo>
                    <a:pt x="0" y="0"/>
                    <a:pt x="0" y="2"/>
                    <a:pt x="1" y="2"/>
                  </a:cubicBezTo>
                  <a:cubicBezTo>
                    <a:pt x="28" y="13"/>
                    <a:pt x="40" y="38"/>
                    <a:pt x="47" y="65"/>
                  </a:cubicBezTo>
                  <a:cubicBezTo>
                    <a:pt x="50" y="79"/>
                    <a:pt x="52" y="93"/>
                    <a:pt x="53" y="107"/>
                  </a:cubicBezTo>
                  <a:cubicBezTo>
                    <a:pt x="54" y="116"/>
                    <a:pt x="53" y="127"/>
                    <a:pt x="55" y="136"/>
                  </a:cubicBezTo>
                  <a:cubicBezTo>
                    <a:pt x="52" y="147"/>
                    <a:pt x="50" y="158"/>
                    <a:pt x="53" y="168"/>
                  </a:cubicBezTo>
                  <a:cubicBezTo>
                    <a:pt x="54" y="170"/>
                    <a:pt x="56" y="176"/>
                    <a:pt x="59" y="177"/>
                  </a:cubicBezTo>
                  <a:cubicBezTo>
                    <a:pt x="64" y="177"/>
                    <a:pt x="68" y="176"/>
                    <a:pt x="72" y="174"/>
                  </a:cubicBezTo>
                  <a:cubicBezTo>
                    <a:pt x="88" y="167"/>
                    <a:pt x="66" y="142"/>
                    <a:pt x="60" y="136"/>
                  </a:cubicBezTo>
                  <a:close/>
                </a:path>
              </a:pathLst>
            </a:custGeom>
            <a:solidFill>
              <a:srgbClr val="19865B"/>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20"/>
            <p:cNvSpPr/>
            <p:nvPr/>
          </p:nvSpPr>
          <p:spPr bwMode="auto">
            <a:xfrm>
              <a:off x="525463" y="418732"/>
              <a:ext cx="166688" cy="382588"/>
            </a:xfrm>
            <a:custGeom>
              <a:gdLst>
                <a:gd name="T0" fmla="*/ 48 w 61"/>
                <a:gd name="T1" fmla="*/ 3 h 139"/>
                <a:gd name="T2" fmla="*/ 49 w 61"/>
                <a:gd name="T3" fmla="*/ 1 h 139"/>
                <a:gd name="T4" fmla="*/ 48 w 61"/>
                <a:gd name="T5" fmla="*/ 1 h 139"/>
                <a:gd name="T6" fmla="*/ 47 w 61"/>
                <a:gd name="T7" fmla="*/ 3 h 139"/>
                <a:gd name="T8" fmla="*/ 47 w 61"/>
                <a:gd name="T9" fmla="*/ 3 h 139"/>
                <a:gd name="T10" fmla="*/ 4 w 61"/>
                <a:gd name="T11" fmla="*/ 138 h 139"/>
                <a:gd name="T12" fmla="*/ 6 w 61"/>
                <a:gd name="T13" fmla="*/ 139 h 139"/>
                <a:gd name="T14" fmla="*/ 7 w 61"/>
                <a:gd name="T15" fmla="*/ 139 h 139"/>
                <a:gd name="T16" fmla="*/ 50 w 61"/>
                <a:gd name="T17" fmla="*/ 79 h 139"/>
                <a:gd name="T18" fmla="*/ 48 w 61"/>
                <a:gd name="T19" fmla="*/ 3 h 1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139">
                  <a:moveTo>
                    <a:pt x="48" y="3"/>
                  </a:moveTo>
                  <a:cubicBezTo>
                    <a:pt x="49" y="2"/>
                    <a:pt x="49" y="2"/>
                    <a:pt x="49" y="1"/>
                  </a:cubicBezTo>
                  <a:cubicBezTo>
                    <a:pt x="49" y="1"/>
                    <a:pt x="49" y="0"/>
                    <a:pt x="48" y="1"/>
                  </a:cubicBezTo>
                  <a:cubicBezTo>
                    <a:pt x="48" y="1"/>
                    <a:pt x="48" y="2"/>
                    <a:pt x="47" y="3"/>
                  </a:cubicBezTo>
                  <a:cubicBezTo>
                    <a:pt x="47" y="3"/>
                    <a:pt x="47" y="3"/>
                    <a:pt x="47" y="3"/>
                  </a:cubicBezTo>
                  <a:cubicBezTo>
                    <a:pt x="22" y="43"/>
                    <a:pt x="0" y="89"/>
                    <a:pt x="4" y="138"/>
                  </a:cubicBezTo>
                  <a:cubicBezTo>
                    <a:pt x="4" y="139"/>
                    <a:pt x="5" y="139"/>
                    <a:pt x="6" y="139"/>
                  </a:cubicBezTo>
                  <a:cubicBezTo>
                    <a:pt x="6" y="139"/>
                    <a:pt x="7" y="139"/>
                    <a:pt x="7" y="139"/>
                  </a:cubicBezTo>
                  <a:cubicBezTo>
                    <a:pt x="29" y="126"/>
                    <a:pt x="42" y="102"/>
                    <a:pt x="50" y="79"/>
                  </a:cubicBezTo>
                  <a:cubicBezTo>
                    <a:pt x="58" y="55"/>
                    <a:pt x="61" y="26"/>
                    <a:pt x="48" y="3"/>
                  </a:cubicBezTo>
                  <a:close/>
                </a:path>
              </a:pathLst>
            </a:custGeom>
            <a:solidFill>
              <a:srgbClr val="21B37A"/>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21"/>
            <p:cNvSpPr/>
            <p:nvPr/>
          </p:nvSpPr>
          <p:spPr bwMode="auto">
            <a:xfrm>
              <a:off x="890588" y="374282"/>
              <a:ext cx="112713" cy="400050"/>
            </a:xfrm>
            <a:custGeom>
              <a:gdLst>
                <a:gd name="T0" fmla="*/ 36 w 41"/>
                <a:gd name="T1" fmla="*/ 61 h 145"/>
                <a:gd name="T2" fmla="*/ 1 w 41"/>
                <a:gd name="T3" fmla="*/ 0 h 145"/>
                <a:gd name="T4" fmla="*/ 0 w 41"/>
                <a:gd name="T5" fmla="*/ 0 h 145"/>
                <a:gd name="T6" fmla="*/ 34 w 41"/>
                <a:gd name="T7" fmla="*/ 68 h 145"/>
                <a:gd name="T8" fmla="*/ 37 w 41"/>
                <a:gd name="T9" fmla="*/ 143 h 145"/>
                <a:gd name="T10" fmla="*/ 40 w 41"/>
                <a:gd name="T11" fmla="*/ 143 h 145"/>
                <a:gd name="T12" fmla="*/ 36 w 41"/>
                <a:gd name="T13" fmla="*/ 61 h 145"/>
              </a:gdLst>
              <a:cxnLst>
                <a:cxn ang="0">
                  <a:pos x="T0" y="T1"/>
                </a:cxn>
                <a:cxn ang="0">
                  <a:pos x="T2" y="T3"/>
                </a:cxn>
                <a:cxn ang="0">
                  <a:pos x="T4" y="T5"/>
                </a:cxn>
                <a:cxn ang="0">
                  <a:pos x="T6" y="T7"/>
                </a:cxn>
                <a:cxn ang="0">
                  <a:pos x="T8" y="T9"/>
                </a:cxn>
                <a:cxn ang="0">
                  <a:pos x="T10" y="T11"/>
                </a:cxn>
                <a:cxn ang="0">
                  <a:pos x="T12" y="T13"/>
                </a:cxn>
              </a:cxnLst>
              <a:rect l="0" t="0" r="r" b="b"/>
              <a:pathLst>
                <a:path w="41" h="145">
                  <a:moveTo>
                    <a:pt x="36" y="61"/>
                  </a:moveTo>
                  <a:cubicBezTo>
                    <a:pt x="32" y="39"/>
                    <a:pt x="24" y="9"/>
                    <a:pt x="1" y="0"/>
                  </a:cubicBezTo>
                  <a:cubicBezTo>
                    <a:pt x="0" y="0"/>
                    <a:pt x="0" y="0"/>
                    <a:pt x="0" y="0"/>
                  </a:cubicBezTo>
                  <a:cubicBezTo>
                    <a:pt x="22" y="16"/>
                    <a:pt x="30" y="42"/>
                    <a:pt x="34" y="68"/>
                  </a:cubicBezTo>
                  <a:cubicBezTo>
                    <a:pt x="38" y="92"/>
                    <a:pt x="38" y="118"/>
                    <a:pt x="37" y="143"/>
                  </a:cubicBezTo>
                  <a:cubicBezTo>
                    <a:pt x="37" y="145"/>
                    <a:pt x="40" y="145"/>
                    <a:pt x="40" y="143"/>
                  </a:cubicBezTo>
                  <a:cubicBezTo>
                    <a:pt x="41" y="116"/>
                    <a:pt x="41" y="88"/>
                    <a:pt x="36" y="61"/>
                  </a:cubicBezTo>
                  <a:close/>
                </a:path>
              </a:pathLst>
            </a:custGeom>
            <a:solidFill>
              <a:srgbClr val="FEC160"/>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2"/>
            <p:cNvSpPr/>
            <p:nvPr/>
          </p:nvSpPr>
          <p:spPr bwMode="auto">
            <a:xfrm>
              <a:off x="882650" y="752107"/>
              <a:ext cx="223838" cy="219075"/>
            </a:xfrm>
            <a:custGeom>
              <a:gdLst>
                <a:gd name="T0" fmla="*/ 44 w 82"/>
                <a:gd name="T1" fmla="*/ 2 h 80"/>
                <a:gd name="T2" fmla="*/ 43 w 82"/>
                <a:gd name="T3" fmla="*/ 1 h 80"/>
                <a:gd name="T4" fmla="*/ 40 w 82"/>
                <a:gd name="T5" fmla="*/ 3 h 80"/>
                <a:gd name="T6" fmla="*/ 0 w 82"/>
                <a:gd name="T7" fmla="*/ 55 h 80"/>
                <a:gd name="T8" fmla="*/ 7 w 82"/>
                <a:gd name="T9" fmla="*/ 68 h 80"/>
                <a:gd name="T10" fmla="*/ 22 w 82"/>
                <a:gd name="T11" fmla="*/ 59 h 80"/>
                <a:gd name="T12" fmla="*/ 29 w 82"/>
                <a:gd name="T13" fmla="*/ 79 h 80"/>
                <a:gd name="T14" fmla="*/ 31 w 82"/>
                <a:gd name="T15" fmla="*/ 79 h 80"/>
                <a:gd name="T16" fmla="*/ 45 w 82"/>
                <a:gd name="T17" fmla="*/ 63 h 80"/>
                <a:gd name="T18" fmla="*/ 56 w 82"/>
                <a:gd name="T19" fmla="*/ 76 h 80"/>
                <a:gd name="T20" fmla="*/ 70 w 82"/>
                <a:gd name="T21" fmla="*/ 66 h 80"/>
                <a:gd name="T22" fmla="*/ 44 w 82"/>
                <a:gd name="T23" fmla="*/ 2 h 8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80">
                  <a:moveTo>
                    <a:pt x="44" y="2"/>
                  </a:moveTo>
                  <a:cubicBezTo>
                    <a:pt x="44" y="1"/>
                    <a:pt x="43" y="0"/>
                    <a:pt x="43" y="1"/>
                  </a:cubicBezTo>
                  <a:cubicBezTo>
                    <a:pt x="41" y="0"/>
                    <a:pt x="40" y="1"/>
                    <a:pt x="40" y="3"/>
                  </a:cubicBezTo>
                  <a:cubicBezTo>
                    <a:pt x="22" y="15"/>
                    <a:pt x="2" y="32"/>
                    <a:pt x="0" y="55"/>
                  </a:cubicBezTo>
                  <a:cubicBezTo>
                    <a:pt x="0" y="60"/>
                    <a:pt x="2" y="66"/>
                    <a:pt x="7" y="68"/>
                  </a:cubicBezTo>
                  <a:cubicBezTo>
                    <a:pt x="13" y="70"/>
                    <a:pt x="18" y="64"/>
                    <a:pt x="22" y="59"/>
                  </a:cubicBezTo>
                  <a:cubicBezTo>
                    <a:pt x="22" y="67"/>
                    <a:pt x="24" y="73"/>
                    <a:pt x="29" y="79"/>
                  </a:cubicBezTo>
                  <a:cubicBezTo>
                    <a:pt x="29" y="80"/>
                    <a:pt x="31" y="80"/>
                    <a:pt x="31" y="79"/>
                  </a:cubicBezTo>
                  <a:cubicBezTo>
                    <a:pt x="37" y="75"/>
                    <a:pt x="42" y="69"/>
                    <a:pt x="45" y="63"/>
                  </a:cubicBezTo>
                  <a:cubicBezTo>
                    <a:pt x="47" y="69"/>
                    <a:pt x="50" y="74"/>
                    <a:pt x="56" y="76"/>
                  </a:cubicBezTo>
                  <a:cubicBezTo>
                    <a:pt x="62" y="77"/>
                    <a:pt x="68" y="71"/>
                    <a:pt x="70" y="66"/>
                  </a:cubicBezTo>
                  <a:cubicBezTo>
                    <a:pt x="82" y="42"/>
                    <a:pt x="60" y="16"/>
                    <a:pt x="44" y="2"/>
                  </a:cubicBezTo>
                  <a:close/>
                </a:path>
              </a:pathLst>
            </a:custGeom>
            <a:solidFill>
              <a:srgbClr val="FF7862"/>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23"/>
            <p:cNvSpPr/>
            <p:nvPr/>
          </p:nvSpPr>
          <p:spPr bwMode="auto">
            <a:xfrm>
              <a:off x="1155700" y="528269"/>
              <a:ext cx="425450" cy="1038226"/>
            </a:xfrm>
            <a:custGeom>
              <a:gdLst>
                <a:gd name="T0" fmla="*/ 155 w 155"/>
                <a:gd name="T1" fmla="*/ 245 h 377"/>
                <a:gd name="T2" fmla="*/ 154 w 155"/>
                <a:gd name="T3" fmla="*/ 245 h 377"/>
                <a:gd name="T4" fmla="*/ 143 w 155"/>
                <a:gd name="T5" fmla="*/ 217 h 377"/>
                <a:gd name="T6" fmla="*/ 118 w 155"/>
                <a:gd name="T7" fmla="*/ 202 h 377"/>
                <a:gd name="T8" fmla="*/ 138 w 155"/>
                <a:gd name="T9" fmla="*/ 200 h 377"/>
                <a:gd name="T10" fmla="*/ 138 w 155"/>
                <a:gd name="T11" fmla="*/ 199 h 377"/>
                <a:gd name="T12" fmla="*/ 139 w 155"/>
                <a:gd name="T13" fmla="*/ 198 h 377"/>
                <a:gd name="T14" fmla="*/ 119 w 155"/>
                <a:gd name="T15" fmla="*/ 163 h 377"/>
                <a:gd name="T16" fmla="*/ 119 w 155"/>
                <a:gd name="T17" fmla="*/ 161 h 377"/>
                <a:gd name="T18" fmla="*/ 81 w 155"/>
                <a:gd name="T19" fmla="*/ 153 h 377"/>
                <a:gd name="T20" fmla="*/ 107 w 155"/>
                <a:gd name="T21" fmla="*/ 148 h 377"/>
                <a:gd name="T22" fmla="*/ 107 w 155"/>
                <a:gd name="T23" fmla="*/ 148 h 377"/>
                <a:gd name="T24" fmla="*/ 109 w 155"/>
                <a:gd name="T25" fmla="*/ 147 h 377"/>
                <a:gd name="T26" fmla="*/ 80 w 155"/>
                <a:gd name="T27" fmla="*/ 113 h 377"/>
                <a:gd name="T28" fmla="*/ 47 w 155"/>
                <a:gd name="T29" fmla="*/ 77 h 377"/>
                <a:gd name="T30" fmla="*/ 20 w 155"/>
                <a:gd name="T31" fmla="*/ 1 h 377"/>
                <a:gd name="T32" fmla="*/ 20 w 155"/>
                <a:gd name="T33" fmla="*/ 1 h 377"/>
                <a:gd name="T34" fmla="*/ 44 w 155"/>
                <a:gd name="T35" fmla="*/ 78 h 377"/>
                <a:gd name="T36" fmla="*/ 17 w 155"/>
                <a:gd name="T37" fmla="*/ 156 h 377"/>
                <a:gd name="T38" fmla="*/ 19 w 155"/>
                <a:gd name="T39" fmla="*/ 159 h 377"/>
                <a:gd name="T40" fmla="*/ 29 w 155"/>
                <a:gd name="T41" fmla="*/ 163 h 377"/>
                <a:gd name="T42" fmla="*/ 8 w 155"/>
                <a:gd name="T43" fmla="*/ 225 h 377"/>
                <a:gd name="T44" fmla="*/ 10 w 155"/>
                <a:gd name="T45" fmla="*/ 227 h 377"/>
                <a:gd name="T46" fmla="*/ 17 w 155"/>
                <a:gd name="T47" fmla="*/ 227 h 377"/>
                <a:gd name="T48" fmla="*/ 9 w 155"/>
                <a:gd name="T49" fmla="*/ 284 h 377"/>
                <a:gd name="T50" fmla="*/ 12 w 155"/>
                <a:gd name="T51" fmla="*/ 284 h 377"/>
                <a:gd name="T52" fmla="*/ 24 w 155"/>
                <a:gd name="T53" fmla="*/ 274 h 377"/>
                <a:gd name="T54" fmla="*/ 45 w 155"/>
                <a:gd name="T55" fmla="*/ 347 h 377"/>
                <a:gd name="T56" fmla="*/ 48 w 155"/>
                <a:gd name="T57" fmla="*/ 346 h 377"/>
                <a:gd name="T58" fmla="*/ 48 w 155"/>
                <a:gd name="T59" fmla="*/ 346 h 377"/>
                <a:gd name="T60" fmla="*/ 59 w 155"/>
                <a:gd name="T61" fmla="*/ 339 h 377"/>
                <a:gd name="T62" fmla="*/ 104 w 155"/>
                <a:gd name="T63" fmla="*/ 377 h 377"/>
                <a:gd name="T64" fmla="*/ 105 w 155"/>
                <a:gd name="T65" fmla="*/ 374 h 377"/>
                <a:gd name="T66" fmla="*/ 135 w 155"/>
                <a:gd name="T67" fmla="*/ 338 h 377"/>
                <a:gd name="T68" fmla="*/ 135 w 155"/>
                <a:gd name="T69" fmla="*/ 338 h 377"/>
                <a:gd name="T70" fmla="*/ 135 w 155"/>
                <a:gd name="T71" fmla="*/ 338 h 377"/>
                <a:gd name="T72" fmla="*/ 135 w 155"/>
                <a:gd name="T73" fmla="*/ 338 h 377"/>
                <a:gd name="T74" fmla="*/ 134 w 155"/>
                <a:gd name="T75" fmla="*/ 337 h 377"/>
                <a:gd name="T76" fmla="*/ 110 w 155"/>
                <a:gd name="T77" fmla="*/ 315 h 377"/>
                <a:gd name="T78" fmla="*/ 137 w 155"/>
                <a:gd name="T79" fmla="*/ 326 h 377"/>
                <a:gd name="T80" fmla="*/ 139 w 155"/>
                <a:gd name="T81" fmla="*/ 325 h 377"/>
                <a:gd name="T82" fmla="*/ 150 w 155"/>
                <a:gd name="T83" fmla="*/ 264 h 377"/>
                <a:gd name="T84" fmla="*/ 150 w 155"/>
                <a:gd name="T85" fmla="*/ 264 h 377"/>
                <a:gd name="T86" fmla="*/ 135 w 155"/>
                <a:gd name="T87" fmla="*/ 242 h 377"/>
                <a:gd name="T88" fmla="*/ 153 w 155"/>
                <a:gd name="T89" fmla="*/ 248 h 377"/>
                <a:gd name="T90" fmla="*/ 155 w 155"/>
                <a:gd name="T91" fmla="*/ 248 h 377"/>
                <a:gd name="T92" fmla="*/ 155 w 155"/>
                <a:gd name="T93" fmla="*/ 248 h 377"/>
                <a:gd name="T94" fmla="*/ 155 w 155"/>
                <a:gd name="T95" fmla="*/ 245 h 3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5" h="377">
                  <a:moveTo>
                    <a:pt x="155" y="245"/>
                  </a:moveTo>
                  <a:cubicBezTo>
                    <a:pt x="154" y="245"/>
                    <a:pt x="154" y="245"/>
                    <a:pt x="154" y="245"/>
                  </a:cubicBezTo>
                  <a:cubicBezTo>
                    <a:pt x="151" y="235"/>
                    <a:pt x="149" y="225"/>
                    <a:pt x="143" y="217"/>
                  </a:cubicBezTo>
                  <a:cubicBezTo>
                    <a:pt x="137" y="209"/>
                    <a:pt x="128" y="205"/>
                    <a:pt x="118" y="202"/>
                  </a:cubicBezTo>
                  <a:cubicBezTo>
                    <a:pt x="125" y="200"/>
                    <a:pt x="131" y="200"/>
                    <a:pt x="138" y="200"/>
                  </a:cubicBezTo>
                  <a:cubicBezTo>
                    <a:pt x="138" y="200"/>
                    <a:pt x="138" y="200"/>
                    <a:pt x="138" y="199"/>
                  </a:cubicBezTo>
                  <a:cubicBezTo>
                    <a:pt x="139" y="199"/>
                    <a:pt x="139" y="199"/>
                    <a:pt x="139" y="198"/>
                  </a:cubicBezTo>
                  <a:cubicBezTo>
                    <a:pt x="135" y="185"/>
                    <a:pt x="129" y="172"/>
                    <a:pt x="119" y="163"/>
                  </a:cubicBezTo>
                  <a:cubicBezTo>
                    <a:pt x="120" y="163"/>
                    <a:pt x="120" y="162"/>
                    <a:pt x="119" y="161"/>
                  </a:cubicBezTo>
                  <a:cubicBezTo>
                    <a:pt x="108" y="156"/>
                    <a:pt x="94" y="154"/>
                    <a:pt x="81" y="153"/>
                  </a:cubicBezTo>
                  <a:cubicBezTo>
                    <a:pt x="89" y="150"/>
                    <a:pt x="98" y="150"/>
                    <a:pt x="107" y="148"/>
                  </a:cubicBezTo>
                  <a:cubicBezTo>
                    <a:pt x="107" y="148"/>
                    <a:pt x="107" y="148"/>
                    <a:pt x="107" y="148"/>
                  </a:cubicBezTo>
                  <a:cubicBezTo>
                    <a:pt x="108" y="149"/>
                    <a:pt x="110" y="148"/>
                    <a:pt x="109" y="147"/>
                  </a:cubicBezTo>
                  <a:cubicBezTo>
                    <a:pt x="100" y="135"/>
                    <a:pt x="90" y="124"/>
                    <a:pt x="80" y="113"/>
                  </a:cubicBezTo>
                  <a:cubicBezTo>
                    <a:pt x="70" y="100"/>
                    <a:pt x="60" y="87"/>
                    <a:pt x="47" y="77"/>
                  </a:cubicBezTo>
                  <a:cubicBezTo>
                    <a:pt x="46" y="53"/>
                    <a:pt x="44" y="13"/>
                    <a:pt x="20" y="1"/>
                  </a:cubicBezTo>
                  <a:cubicBezTo>
                    <a:pt x="20" y="0"/>
                    <a:pt x="20" y="1"/>
                    <a:pt x="20" y="1"/>
                  </a:cubicBezTo>
                  <a:cubicBezTo>
                    <a:pt x="41" y="21"/>
                    <a:pt x="40" y="51"/>
                    <a:pt x="44" y="78"/>
                  </a:cubicBezTo>
                  <a:cubicBezTo>
                    <a:pt x="46" y="106"/>
                    <a:pt x="31" y="132"/>
                    <a:pt x="17" y="156"/>
                  </a:cubicBezTo>
                  <a:cubicBezTo>
                    <a:pt x="17" y="157"/>
                    <a:pt x="17" y="158"/>
                    <a:pt x="19" y="159"/>
                  </a:cubicBezTo>
                  <a:cubicBezTo>
                    <a:pt x="22" y="160"/>
                    <a:pt x="25" y="162"/>
                    <a:pt x="29" y="163"/>
                  </a:cubicBezTo>
                  <a:cubicBezTo>
                    <a:pt x="11" y="179"/>
                    <a:pt x="8" y="202"/>
                    <a:pt x="8" y="225"/>
                  </a:cubicBezTo>
                  <a:cubicBezTo>
                    <a:pt x="8" y="226"/>
                    <a:pt x="8" y="226"/>
                    <a:pt x="10" y="227"/>
                  </a:cubicBezTo>
                  <a:cubicBezTo>
                    <a:pt x="12" y="227"/>
                    <a:pt x="15" y="227"/>
                    <a:pt x="17" y="227"/>
                  </a:cubicBezTo>
                  <a:cubicBezTo>
                    <a:pt x="0" y="238"/>
                    <a:pt x="2" y="266"/>
                    <a:pt x="9" y="284"/>
                  </a:cubicBezTo>
                  <a:cubicBezTo>
                    <a:pt x="10" y="284"/>
                    <a:pt x="11" y="284"/>
                    <a:pt x="12" y="284"/>
                  </a:cubicBezTo>
                  <a:cubicBezTo>
                    <a:pt x="15" y="280"/>
                    <a:pt x="20" y="277"/>
                    <a:pt x="24" y="274"/>
                  </a:cubicBezTo>
                  <a:cubicBezTo>
                    <a:pt x="15" y="302"/>
                    <a:pt x="25" y="325"/>
                    <a:pt x="45" y="347"/>
                  </a:cubicBezTo>
                  <a:cubicBezTo>
                    <a:pt x="46" y="347"/>
                    <a:pt x="47" y="347"/>
                    <a:pt x="48" y="346"/>
                  </a:cubicBezTo>
                  <a:cubicBezTo>
                    <a:pt x="48" y="346"/>
                    <a:pt x="48" y="346"/>
                    <a:pt x="48" y="346"/>
                  </a:cubicBezTo>
                  <a:cubicBezTo>
                    <a:pt x="52" y="344"/>
                    <a:pt x="56" y="342"/>
                    <a:pt x="59" y="339"/>
                  </a:cubicBezTo>
                  <a:cubicBezTo>
                    <a:pt x="58" y="363"/>
                    <a:pt x="83" y="375"/>
                    <a:pt x="104" y="377"/>
                  </a:cubicBezTo>
                  <a:cubicBezTo>
                    <a:pt x="105" y="377"/>
                    <a:pt x="106" y="375"/>
                    <a:pt x="105" y="374"/>
                  </a:cubicBezTo>
                  <a:cubicBezTo>
                    <a:pt x="119" y="367"/>
                    <a:pt x="130" y="353"/>
                    <a:pt x="135" y="338"/>
                  </a:cubicBezTo>
                  <a:cubicBezTo>
                    <a:pt x="135" y="338"/>
                    <a:pt x="135" y="338"/>
                    <a:pt x="135" y="338"/>
                  </a:cubicBezTo>
                  <a:cubicBezTo>
                    <a:pt x="135" y="338"/>
                    <a:pt x="135" y="338"/>
                    <a:pt x="135" y="338"/>
                  </a:cubicBezTo>
                  <a:cubicBezTo>
                    <a:pt x="135" y="338"/>
                    <a:pt x="135" y="338"/>
                    <a:pt x="135" y="338"/>
                  </a:cubicBezTo>
                  <a:cubicBezTo>
                    <a:pt x="135" y="337"/>
                    <a:pt x="135" y="337"/>
                    <a:pt x="134" y="337"/>
                  </a:cubicBezTo>
                  <a:cubicBezTo>
                    <a:pt x="129" y="328"/>
                    <a:pt x="120" y="321"/>
                    <a:pt x="110" y="315"/>
                  </a:cubicBezTo>
                  <a:cubicBezTo>
                    <a:pt x="120" y="317"/>
                    <a:pt x="128" y="320"/>
                    <a:pt x="137" y="326"/>
                  </a:cubicBezTo>
                  <a:cubicBezTo>
                    <a:pt x="138" y="326"/>
                    <a:pt x="139" y="326"/>
                    <a:pt x="139" y="325"/>
                  </a:cubicBezTo>
                  <a:cubicBezTo>
                    <a:pt x="148" y="307"/>
                    <a:pt x="154" y="284"/>
                    <a:pt x="150" y="264"/>
                  </a:cubicBezTo>
                  <a:cubicBezTo>
                    <a:pt x="150" y="264"/>
                    <a:pt x="150" y="264"/>
                    <a:pt x="150" y="264"/>
                  </a:cubicBezTo>
                  <a:cubicBezTo>
                    <a:pt x="149" y="255"/>
                    <a:pt x="142" y="247"/>
                    <a:pt x="135" y="242"/>
                  </a:cubicBezTo>
                  <a:cubicBezTo>
                    <a:pt x="141" y="243"/>
                    <a:pt x="147" y="245"/>
                    <a:pt x="153" y="248"/>
                  </a:cubicBezTo>
                  <a:cubicBezTo>
                    <a:pt x="153" y="249"/>
                    <a:pt x="154" y="249"/>
                    <a:pt x="155" y="248"/>
                  </a:cubicBezTo>
                  <a:cubicBezTo>
                    <a:pt x="155" y="248"/>
                    <a:pt x="155" y="248"/>
                    <a:pt x="155" y="248"/>
                  </a:cubicBezTo>
                  <a:cubicBezTo>
                    <a:pt x="155" y="247"/>
                    <a:pt x="155" y="246"/>
                    <a:pt x="155" y="245"/>
                  </a:cubicBezTo>
                  <a:close/>
                </a:path>
              </a:pathLst>
            </a:custGeom>
            <a:solidFill>
              <a:srgbClr val="0C674E"/>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24"/>
            <p:cNvSpPr/>
            <p:nvPr/>
          </p:nvSpPr>
          <p:spPr bwMode="auto">
            <a:xfrm>
              <a:off x="84138" y="369519"/>
              <a:ext cx="173038" cy="382588"/>
            </a:xfrm>
            <a:custGeom>
              <a:gdLst>
                <a:gd name="T0" fmla="*/ 61 w 63"/>
                <a:gd name="T1" fmla="*/ 135 h 139"/>
                <a:gd name="T2" fmla="*/ 3 w 63"/>
                <a:gd name="T3" fmla="*/ 6 h 139"/>
                <a:gd name="T4" fmla="*/ 3 w 63"/>
                <a:gd name="T5" fmla="*/ 7 h 139"/>
                <a:gd name="T6" fmla="*/ 2 w 63"/>
                <a:gd name="T7" fmla="*/ 8 h 139"/>
                <a:gd name="T8" fmla="*/ 58 w 63"/>
                <a:gd name="T9" fmla="*/ 137 h 139"/>
                <a:gd name="T10" fmla="*/ 58 w 63"/>
                <a:gd name="T11" fmla="*/ 137 h 139"/>
                <a:gd name="T12" fmla="*/ 61 w 63"/>
                <a:gd name="T13" fmla="*/ 137 h 139"/>
                <a:gd name="T14" fmla="*/ 61 w 63"/>
                <a:gd name="T15" fmla="*/ 136 h 139"/>
                <a:gd name="T16" fmla="*/ 61 w 63"/>
                <a:gd name="T17" fmla="*/ 135 h 1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139">
                  <a:moveTo>
                    <a:pt x="61" y="135"/>
                  </a:moveTo>
                  <a:cubicBezTo>
                    <a:pt x="63" y="96"/>
                    <a:pt x="62" y="0"/>
                    <a:pt x="3" y="6"/>
                  </a:cubicBezTo>
                  <a:cubicBezTo>
                    <a:pt x="3" y="6"/>
                    <a:pt x="3" y="7"/>
                    <a:pt x="3" y="7"/>
                  </a:cubicBezTo>
                  <a:cubicBezTo>
                    <a:pt x="2" y="7"/>
                    <a:pt x="2" y="7"/>
                    <a:pt x="2" y="8"/>
                  </a:cubicBezTo>
                  <a:cubicBezTo>
                    <a:pt x="0" y="56"/>
                    <a:pt x="22" y="104"/>
                    <a:pt x="58" y="137"/>
                  </a:cubicBezTo>
                  <a:cubicBezTo>
                    <a:pt x="58" y="137"/>
                    <a:pt x="58" y="137"/>
                    <a:pt x="58" y="137"/>
                  </a:cubicBezTo>
                  <a:cubicBezTo>
                    <a:pt x="58" y="139"/>
                    <a:pt x="61" y="139"/>
                    <a:pt x="61" y="137"/>
                  </a:cubicBezTo>
                  <a:cubicBezTo>
                    <a:pt x="61" y="137"/>
                    <a:pt x="61" y="136"/>
                    <a:pt x="61" y="136"/>
                  </a:cubicBezTo>
                  <a:cubicBezTo>
                    <a:pt x="61" y="136"/>
                    <a:pt x="61" y="136"/>
                    <a:pt x="61" y="135"/>
                  </a:cubicBezTo>
                  <a:close/>
                </a:path>
              </a:pathLst>
            </a:custGeom>
            <a:solidFill>
              <a:srgbClr val="21B37A"/>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25"/>
            <p:cNvSpPr/>
            <p:nvPr/>
          </p:nvSpPr>
          <p:spPr bwMode="auto">
            <a:xfrm>
              <a:off x="1038225" y="-59106"/>
              <a:ext cx="954088" cy="541338"/>
            </a:xfrm>
            <a:custGeom>
              <a:gdLst>
                <a:gd name="T0" fmla="*/ 323 w 348"/>
                <a:gd name="T1" fmla="*/ 51 h 197"/>
                <a:gd name="T2" fmla="*/ 323 w 348"/>
                <a:gd name="T3" fmla="*/ 52 h 197"/>
                <a:gd name="T4" fmla="*/ 289 w 348"/>
                <a:gd name="T5" fmla="*/ 55 h 197"/>
                <a:gd name="T6" fmla="*/ 327 w 348"/>
                <a:gd name="T7" fmla="*/ 27 h 197"/>
                <a:gd name="T8" fmla="*/ 318 w 348"/>
                <a:gd name="T9" fmla="*/ 5 h 197"/>
                <a:gd name="T10" fmla="*/ 314 w 348"/>
                <a:gd name="T11" fmla="*/ 15 h 197"/>
                <a:gd name="T12" fmla="*/ 257 w 348"/>
                <a:gd name="T13" fmla="*/ 71 h 197"/>
                <a:gd name="T14" fmla="*/ 276 w 348"/>
                <a:gd name="T15" fmla="*/ 25 h 197"/>
                <a:gd name="T16" fmla="*/ 249 w 348"/>
                <a:gd name="T17" fmla="*/ 25 h 197"/>
                <a:gd name="T18" fmla="*/ 261 w 348"/>
                <a:gd name="T19" fmla="*/ 36 h 197"/>
                <a:gd name="T20" fmla="*/ 255 w 348"/>
                <a:gd name="T21" fmla="*/ 73 h 197"/>
                <a:gd name="T22" fmla="*/ 178 w 348"/>
                <a:gd name="T23" fmla="*/ 117 h 197"/>
                <a:gd name="T24" fmla="*/ 218 w 348"/>
                <a:gd name="T25" fmla="*/ 64 h 197"/>
                <a:gd name="T26" fmla="*/ 200 w 348"/>
                <a:gd name="T27" fmla="*/ 44 h 197"/>
                <a:gd name="T28" fmla="*/ 200 w 348"/>
                <a:gd name="T29" fmla="*/ 61 h 197"/>
                <a:gd name="T30" fmla="*/ 175 w 348"/>
                <a:gd name="T31" fmla="*/ 118 h 197"/>
                <a:gd name="T32" fmla="*/ 95 w 348"/>
                <a:gd name="T33" fmla="*/ 152 h 197"/>
                <a:gd name="T34" fmla="*/ 156 w 348"/>
                <a:gd name="T35" fmla="*/ 103 h 197"/>
                <a:gd name="T36" fmla="*/ 136 w 348"/>
                <a:gd name="T37" fmla="*/ 87 h 197"/>
                <a:gd name="T38" fmla="*/ 134 w 348"/>
                <a:gd name="T39" fmla="*/ 102 h 197"/>
                <a:gd name="T40" fmla="*/ 50 w 348"/>
                <a:gd name="T41" fmla="*/ 168 h 197"/>
                <a:gd name="T42" fmla="*/ 38 w 348"/>
                <a:gd name="T43" fmla="*/ 154 h 197"/>
                <a:gd name="T44" fmla="*/ 61 w 348"/>
                <a:gd name="T45" fmla="*/ 134 h 197"/>
                <a:gd name="T46" fmla="*/ 43 w 348"/>
                <a:gd name="T47" fmla="*/ 115 h 197"/>
                <a:gd name="T48" fmla="*/ 46 w 348"/>
                <a:gd name="T49" fmla="*/ 134 h 197"/>
                <a:gd name="T50" fmla="*/ 0 w 348"/>
                <a:gd name="T51" fmla="*/ 181 h 197"/>
                <a:gd name="T52" fmla="*/ 44 w 348"/>
                <a:gd name="T53" fmla="*/ 174 h 197"/>
                <a:gd name="T54" fmla="*/ 104 w 348"/>
                <a:gd name="T55" fmla="*/ 181 h 197"/>
                <a:gd name="T56" fmla="*/ 121 w 348"/>
                <a:gd name="T57" fmla="*/ 196 h 197"/>
                <a:gd name="T58" fmla="*/ 112 w 348"/>
                <a:gd name="T59" fmla="*/ 169 h 197"/>
                <a:gd name="T60" fmla="*/ 106 w 348"/>
                <a:gd name="T61" fmla="*/ 177 h 197"/>
                <a:gd name="T62" fmla="*/ 58 w 348"/>
                <a:gd name="T63" fmla="*/ 170 h 197"/>
                <a:gd name="T64" fmla="*/ 143 w 348"/>
                <a:gd name="T65" fmla="*/ 138 h 197"/>
                <a:gd name="T66" fmla="*/ 188 w 348"/>
                <a:gd name="T67" fmla="*/ 170 h 197"/>
                <a:gd name="T68" fmla="*/ 203 w 348"/>
                <a:gd name="T69" fmla="*/ 179 h 197"/>
                <a:gd name="T70" fmla="*/ 198 w 348"/>
                <a:gd name="T71" fmla="*/ 154 h 197"/>
                <a:gd name="T72" fmla="*/ 145 w 348"/>
                <a:gd name="T73" fmla="*/ 137 h 197"/>
                <a:gd name="T74" fmla="*/ 221 w 348"/>
                <a:gd name="T75" fmla="*/ 100 h 197"/>
                <a:gd name="T76" fmla="*/ 256 w 348"/>
                <a:gd name="T77" fmla="*/ 123 h 197"/>
                <a:gd name="T78" fmla="*/ 277 w 348"/>
                <a:gd name="T79" fmla="*/ 113 h 197"/>
                <a:gd name="T80" fmla="*/ 267 w 348"/>
                <a:gd name="T81" fmla="*/ 107 h 197"/>
                <a:gd name="T82" fmla="*/ 262 w 348"/>
                <a:gd name="T83" fmla="*/ 108 h 197"/>
                <a:gd name="T84" fmla="*/ 259 w 348"/>
                <a:gd name="T85" fmla="*/ 111 h 197"/>
                <a:gd name="T86" fmla="*/ 288 w 348"/>
                <a:gd name="T87" fmla="*/ 57 h 197"/>
                <a:gd name="T88" fmla="*/ 324 w 348"/>
                <a:gd name="T89" fmla="*/ 57 h 197"/>
                <a:gd name="T90" fmla="*/ 347 w 348"/>
                <a:gd name="T91" fmla="*/ 55 h 1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8" h="197">
                  <a:moveTo>
                    <a:pt x="336" y="40"/>
                  </a:moveTo>
                  <a:cubicBezTo>
                    <a:pt x="330" y="41"/>
                    <a:pt x="325" y="46"/>
                    <a:pt x="323" y="51"/>
                  </a:cubicBezTo>
                  <a:cubicBezTo>
                    <a:pt x="323" y="51"/>
                    <a:pt x="323" y="51"/>
                    <a:pt x="323" y="52"/>
                  </a:cubicBezTo>
                  <a:cubicBezTo>
                    <a:pt x="323" y="52"/>
                    <a:pt x="323" y="52"/>
                    <a:pt x="323" y="52"/>
                  </a:cubicBezTo>
                  <a:cubicBezTo>
                    <a:pt x="323" y="53"/>
                    <a:pt x="322" y="54"/>
                    <a:pt x="322" y="54"/>
                  </a:cubicBezTo>
                  <a:cubicBezTo>
                    <a:pt x="311" y="54"/>
                    <a:pt x="300" y="54"/>
                    <a:pt x="289" y="55"/>
                  </a:cubicBezTo>
                  <a:cubicBezTo>
                    <a:pt x="300" y="46"/>
                    <a:pt x="310" y="37"/>
                    <a:pt x="319" y="26"/>
                  </a:cubicBezTo>
                  <a:cubicBezTo>
                    <a:pt x="321" y="28"/>
                    <a:pt x="324" y="28"/>
                    <a:pt x="327" y="27"/>
                  </a:cubicBezTo>
                  <a:cubicBezTo>
                    <a:pt x="333" y="25"/>
                    <a:pt x="338" y="19"/>
                    <a:pt x="336" y="12"/>
                  </a:cubicBezTo>
                  <a:cubicBezTo>
                    <a:pt x="335" y="5"/>
                    <a:pt x="324" y="0"/>
                    <a:pt x="318" y="5"/>
                  </a:cubicBezTo>
                  <a:cubicBezTo>
                    <a:pt x="316" y="7"/>
                    <a:pt x="314" y="10"/>
                    <a:pt x="315" y="14"/>
                  </a:cubicBezTo>
                  <a:cubicBezTo>
                    <a:pt x="314" y="14"/>
                    <a:pt x="314" y="14"/>
                    <a:pt x="314" y="15"/>
                  </a:cubicBezTo>
                  <a:cubicBezTo>
                    <a:pt x="314" y="18"/>
                    <a:pt x="315" y="21"/>
                    <a:pt x="317" y="24"/>
                  </a:cubicBezTo>
                  <a:cubicBezTo>
                    <a:pt x="298" y="41"/>
                    <a:pt x="278" y="57"/>
                    <a:pt x="257" y="71"/>
                  </a:cubicBezTo>
                  <a:cubicBezTo>
                    <a:pt x="261" y="60"/>
                    <a:pt x="263" y="48"/>
                    <a:pt x="264" y="36"/>
                  </a:cubicBezTo>
                  <a:cubicBezTo>
                    <a:pt x="270" y="36"/>
                    <a:pt x="275" y="31"/>
                    <a:pt x="276" y="25"/>
                  </a:cubicBezTo>
                  <a:cubicBezTo>
                    <a:pt x="277" y="18"/>
                    <a:pt x="272" y="13"/>
                    <a:pt x="266" y="12"/>
                  </a:cubicBezTo>
                  <a:cubicBezTo>
                    <a:pt x="259" y="11"/>
                    <a:pt x="247" y="16"/>
                    <a:pt x="249" y="25"/>
                  </a:cubicBezTo>
                  <a:cubicBezTo>
                    <a:pt x="250" y="30"/>
                    <a:pt x="255" y="34"/>
                    <a:pt x="260" y="35"/>
                  </a:cubicBezTo>
                  <a:cubicBezTo>
                    <a:pt x="260" y="35"/>
                    <a:pt x="260" y="36"/>
                    <a:pt x="261" y="36"/>
                  </a:cubicBezTo>
                  <a:cubicBezTo>
                    <a:pt x="261" y="36"/>
                    <a:pt x="261" y="36"/>
                    <a:pt x="261" y="36"/>
                  </a:cubicBezTo>
                  <a:cubicBezTo>
                    <a:pt x="260" y="49"/>
                    <a:pt x="257" y="61"/>
                    <a:pt x="255" y="73"/>
                  </a:cubicBezTo>
                  <a:cubicBezTo>
                    <a:pt x="231" y="89"/>
                    <a:pt x="206" y="104"/>
                    <a:pt x="179" y="117"/>
                  </a:cubicBezTo>
                  <a:cubicBezTo>
                    <a:pt x="178" y="117"/>
                    <a:pt x="178" y="117"/>
                    <a:pt x="178" y="117"/>
                  </a:cubicBezTo>
                  <a:cubicBezTo>
                    <a:pt x="185" y="99"/>
                    <a:pt x="195" y="83"/>
                    <a:pt x="205" y="67"/>
                  </a:cubicBezTo>
                  <a:cubicBezTo>
                    <a:pt x="209" y="69"/>
                    <a:pt x="215" y="69"/>
                    <a:pt x="218" y="64"/>
                  </a:cubicBezTo>
                  <a:cubicBezTo>
                    <a:pt x="223" y="59"/>
                    <a:pt x="225" y="49"/>
                    <a:pt x="221" y="43"/>
                  </a:cubicBezTo>
                  <a:cubicBezTo>
                    <a:pt x="216" y="36"/>
                    <a:pt x="205" y="37"/>
                    <a:pt x="200" y="44"/>
                  </a:cubicBezTo>
                  <a:cubicBezTo>
                    <a:pt x="197" y="48"/>
                    <a:pt x="197" y="55"/>
                    <a:pt x="200" y="60"/>
                  </a:cubicBezTo>
                  <a:cubicBezTo>
                    <a:pt x="200" y="60"/>
                    <a:pt x="200" y="60"/>
                    <a:pt x="200" y="61"/>
                  </a:cubicBezTo>
                  <a:cubicBezTo>
                    <a:pt x="201" y="63"/>
                    <a:pt x="202" y="64"/>
                    <a:pt x="203" y="65"/>
                  </a:cubicBezTo>
                  <a:cubicBezTo>
                    <a:pt x="193" y="82"/>
                    <a:pt x="181" y="99"/>
                    <a:pt x="175" y="118"/>
                  </a:cubicBezTo>
                  <a:cubicBezTo>
                    <a:pt x="150" y="130"/>
                    <a:pt x="125" y="141"/>
                    <a:pt x="99" y="151"/>
                  </a:cubicBezTo>
                  <a:cubicBezTo>
                    <a:pt x="97" y="151"/>
                    <a:pt x="96" y="152"/>
                    <a:pt x="95" y="152"/>
                  </a:cubicBezTo>
                  <a:cubicBezTo>
                    <a:pt x="107" y="134"/>
                    <a:pt x="121" y="119"/>
                    <a:pt x="135" y="104"/>
                  </a:cubicBezTo>
                  <a:cubicBezTo>
                    <a:pt x="141" y="109"/>
                    <a:pt x="151" y="109"/>
                    <a:pt x="156" y="103"/>
                  </a:cubicBezTo>
                  <a:cubicBezTo>
                    <a:pt x="160" y="98"/>
                    <a:pt x="160" y="89"/>
                    <a:pt x="156" y="84"/>
                  </a:cubicBezTo>
                  <a:cubicBezTo>
                    <a:pt x="151" y="77"/>
                    <a:pt x="141" y="81"/>
                    <a:pt x="136" y="87"/>
                  </a:cubicBezTo>
                  <a:cubicBezTo>
                    <a:pt x="136" y="87"/>
                    <a:pt x="136" y="87"/>
                    <a:pt x="136" y="88"/>
                  </a:cubicBezTo>
                  <a:cubicBezTo>
                    <a:pt x="133" y="92"/>
                    <a:pt x="131" y="97"/>
                    <a:pt x="134" y="102"/>
                  </a:cubicBezTo>
                  <a:cubicBezTo>
                    <a:pt x="117" y="116"/>
                    <a:pt x="103" y="133"/>
                    <a:pt x="93" y="153"/>
                  </a:cubicBezTo>
                  <a:cubicBezTo>
                    <a:pt x="79" y="158"/>
                    <a:pt x="65" y="163"/>
                    <a:pt x="50" y="168"/>
                  </a:cubicBezTo>
                  <a:cubicBezTo>
                    <a:pt x="43" y="170"/>
                    <a:pt x="36" y="171"/>
                    <a:pt x="29" y="173"/>
                  </a:cubicBezTo>
                  <a:cubicBezTo>
                    <a:pt x="32" y="167"/>
                    <a:pt x="35" y="160"/>
                    <a:pt x="38" y="154"/>
                  </a:cubicBezTo>
                  <a:cubicBezTo>
                    <a:pt x="42" y="148"/>
                    <a:pt x="45" y="142"/>
                    <a:pt x="49" y="136"/>
                  </a:cubicBezTo>
                  <a:cubicBezTo>
                    <a:pt x="53" y="138"/>
                    <a:pt x="57" y="137"/>
                    <a:pt x="61" y="134"/>
                  </a:cubicBezTo>
                  <a:cubicBezTo>
                    <a:pt x="67" y="130"/>
                    <a:pt x="69" y="120"/>
                    <a:pt x="64" y="114"/>
                  </a:cubicBezTo>
                  <a:cubicBezTo>
                    <a:pt x="58" y="107"/>
                    <a:pt x="48" y="107"/>
                    <a:pt x="43" y="115"/>
                  </a:cubicBezTo>
                  <a:cubicBezTo>
                    <a:pt x="40" y="119"/>
                    <a:pt x="40" y="127"/>
                    <a:pt x="44" y="130"/>
                  </a:cubicBezTo>
                  <a:cubicBezTo>
                    <a:pt x="44" y="132"/>
                    <a:pt x="45" y="133"/>
                    <a:pt x="46" y="134"/>
                  </a:cubicBezTo>
                  <a:cubicBezTo>
                    <a:pt x="37" y="145"/>
                    <a:pt x="31" y="160"/>
                    <a:pt x="26" y="174"/>
                  </a:cubicBezTo>
                  <a:cubicBezTo>
                    <a:pt x="17" y="175"/>
                    <a:pt x="8" y="177"/>
                    <a:pt x="0" y="181"/>
                  </a:cubicBezTo>
                  <a:cubicBezTo>
                    <a:pt x="0" y="181"/>
                    <a:pt x="0" y="181"/>
                    <a:pt x="0" y="182"/>
                  </a:cubicBezTo>
                  <a:cubicBezTo>
                    <a:pt x="14" y="183"/>
                    <a:pt x="30" y="178"/>
                    <a:pt x="44" y="174"/>
                  </a:cubicBezTo>
                  <a:cubicBezTo>
                    <a:pt x="47" y="173"/>
                    <a:pt x="51" y="172"/>
                    <a:pt x="55" y="171"/>
                  </a:cubicBezTo>
                  <a:cubicBezTo>
                    <a:pt x="70" y="177"/>
                    <a:pt x="88" y="181"/>
                    <a:pt x="104" y="181"/>
                  </a:cubicBezTo>
                  <a:cubicBezTo>
                    <a:pt x="104" y="182"/>
                    <a:pt x="104" y="183"/>
                    <a:pt x="104" y="185"/>
                  </a:cubicBezTo>
                  <a:cubicBezTo>
                    <a:pt x="104" y="194"/>
                    <a:pt x="113" y="197"/>
                    <a:pt x="121" y="196"/>
                  </a:cubicBezTo>
                  <a:cubicBezTo>
                    <a:pt x="128" y="195"/>
                    <a:pt x="132" y="189"/>
                    <a:pt x="131" y="181"/>
                  </a:cubicBezTo>
                  <a:cubicBezTo>
                    <a:pt x="129" y="174"/>
                    <a:pt x="120" y="166"/>
                    <a:pt x="112" y="169"/>
                  </a:cubicBezTo>
                  <a:cubicBezTo>
                    <a:pt x="112" y="169"/>
                    <a:pt x="111" y="170"/>
                    <a:pt x="112" y="171"/>
                  </a:cubicBezTo>
                  <a:cubicBezTo>
                    <a:pt x="109" y="172"/>
                    <a:pt x="107" y="174"/>
                    <a:pt x="106" y="177"/>
                  </a:cubicBezTo>
                  <a:cubicBezTo>
                    <a:pt x="98" y="176"/>
                    <a:pt x="90" y="176"/>
                    <a:pt x="82" y="175"/>
                  </a:cubicBezTo>
                  <a:cubicBezTo>
                    <a:pt x="74" y="174"/>
                    <a:pt x="66" y="172"/>
                    <a:pt x="58" y="170"/>
                  </a:cubicBezTo>
                  <a:cubicBezTo>
                    <a:pt x="71" y="166"/>
                    <a:pt x="83" y="161"/>
                    <a:pt x="96" y="157"/>
                  </a:cubicBezTo>
                  <a:cubicBezTo>
                    <a:pt x="112" y="151"/>
                    <a:pt x="128" y="145"/>
                    <a:pt x="143" y="138"/>
                  </a:cubicBezTo>
                  <a:cubicBezTo>
                    <a:pt x="157" y="148"/>
                    <a:pt x="171" y="157"/>
                    <a:pt x="188" y="162"/>
                  </a:cubicBezTo>
                  <a:cubicBezTo>
                    <a:pt x="187" y="165"/>
                    <a:pt x="187" y="167"/>
                    <a:pt x="188" y="170"/>
                  </a:cubicBezTo>
                  <a:cubicBezTo>
                    <a:pt x="188" y="170"/>
                    <a:pt x="188" y="171"/>
                    <a:pt x="189" y="171"/>
                  </a:cubicBezTo>
                  <a:cubicBezTo>
                    <a:pt x="191" y="176"/>
                    <a:pt x="197" y="180"/>
                    <a:pt x="203" y="179"/>
                  </a:cubicBezTo>
                  <a:cubicBezTo>
                    <a:pt x="211" y="178"/>
                    <a:pt x="219" y="170"/>
                    <a:pt x="216" y="161"/>
                  </a:cubicBezTo>
                  <a:cubicBezTo>
                    <a:pt x="213" y="155"/>
                    <a:pt x="204" y="153"/>
                    <a:pt x="198" y="154"/>
                  </a:cubicBezTo>
                  <a:cubicBezTo>
                    <a:pt x="194" y="154"/>
                    <a:pt x="191" y="156"/>
                    <a:pt x="189" y="159"/>
                  </a:cubicBezTo>
                  <a:cubicBezTo>
                    <a:pt x="173" y="154"/>
                    <a:pt x="159" y="146"/>
                    <a:pt x="145" y="137"/>
                  </a:cubicBezTo>
                  <a:cubicBezTo>
                    <a:pt x="155" y="133"/>
                    <a:pt x="165" y="128"/>
                    <a:pt x="175" y="123"/>
                  </a:cubicBezTo>
                  <a:cubicBezTo>
                    <a:pt x="190" y="116"/>
                    <a:pt x="206" y="109"/>
                    <a:pt x="221" y="100"/>
                  </a:cubicBezTo>
                  <a:cubicBezTo>
                    <a:pt x="231" y="108"/>
                    <a:pt x="244" y="112"/>
                    <a:pt x="257" y="114"/>
                  </a:cubicBezTo>
                  <a:cubicBezTo>
                    <a:pt x="256" y="117"/>
                    <a:pt x="255" y="120"/>
                    <a:pt x="256" y="123"/>
                  </a:cubicBezTo>
                  <a:cubicBezTo>
                    <a:pt x="258" y="130"/>
                    <a:pt x="269" y="134"/>
                    <a:pt x="275" y="129"/>
                  </a:cubicBezTo>
                  <a:cubicBezTo>
                    <a:pt x="279" y="125"/>
                    <a:pt x="280" y="118"/>
                    <a:pt x="277" y="113"/>
                  </a:cubicBezTo>
                  <a:cubicBezTo>
                    <a:pt x="275" y="109"/>
                    <a:pt x="271" y="107"/>
                    <a:pt x="266" y="107"/>
                  </a:cubicBezTo>
                  <a:cubicBezTo>
                    <a:pt x="266" y="107"/>
                    <a:pt x="267" y="107"/>
                    <a:pt x="267" y="107"/>
                  </a:cubicBezTo>
                  <a:cubicBezTo>
                    <a:pt x="267" y="107"/>
                    <a:pt x="267" y="106"/>
                    <a:pt x="266" y="107"/>
                  </a:cubicBezTo>
                  <a:cubicBezTo>
                    <a:pt x="265" y="107"/>
                    <a:pt x="264" y="108"/>
                    <a:pt x="262" y="108"/>
                  </a:cubicBezTo>
                  <a:cubicBezTo>
                    <a:pt x="261" y="109"/>
                    <a:pt x="260" y="109"/>
                    <a:pt x="259" y="110"/>
                  </a:cubicBezTo>
                  <a:cubicBezTo>
                    <a:pt x="259" y="110"/>
                    <a:pt x="259" y="111"/>
                    <a:pt x="259" y="111"/>
                  </a:cubicBezTo>
                  <a:cubicBezTo>
                    <a:pt x="246" y="108"/>
                    <a:pt x="235" y="105"/>
                    <a:pt x="223" y="99"/>
                  </a:cubicBezTo>
                  <a:cubicBezTo>
                    <a:pt x="246" y="87"/>
                    <a:pt x="268" y="73"/>
                    <a:pt x="288" y="57"/>
                  </a:cubicBezTo>
                  <a:cubicBezTo>
                    <a:pt x="300" y="57"/>
                    <a:pt x="312" y="58"/>
                    <a:pt x="324" y="57"/>
                  </a:cubicBezTo>
                  <a:cubicBezTo>
                    <a:pt x="324" y="57"/>
                    <a:pt x="324" y="57"/>
                    <a:pt x="324" y="57"/>
                  </a:cubicBezTo>
                  <a:cubicBezTo>
                    <a:pt x="326" y="61"/>
                    <a:pt x="330" y="64"/>
                    <a:pt x="334" y="65"/>
                  </a:cubicBezTo>
                  <a:cubicBezTo>
                    <a:pt x="340" y="65"/>
                    <a:pt x="346" y="62"/>
                    <a:pt x="347" y="55"/>
                  </a:cubicBezTo>
                  <a:cubicBezTo>
                    <a:pt x="348" y="48"/>
                    <a:pt x="344" y="39"/>
                    <a:pt x="336" y="40"/>
                  </a:cubicBezTo>
                  <a:close/>
                </a:path>
              </a:pathLst>
            </a:custGeom>
            <a:solidFill>
              <a:srgbClr val="FEC160"/>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26"/>
            <p:cNvSpPr/>
            <p:nvPr/>
          </p:nvSpPr>
          <p:spPr bwMode="auto">
            <a:xfrm>
              <a:off x="1309688" y="185369"/>
              <a:ext cx="1027113" cy="657225"/>
            </a:xfrm>
            <a:custGeom>
              <a:gdLst>
                <a:gd name="T0" fmla="*/ 372 w 375"/>
                <a:gd name="T1" fmla="*/ 33 h 239"/>
                <a:gd name="T2" fmla="*/ 331 w 375"/>
                <a:gd name="T3" fmla="*/ 50 h 239"/>
                <a:gd name="T4" fmla="*/ 291 w 375"/>
                <a:gd name="T5" fmla="*/ 64 h 239"/>
                <a:gd name="T6" fmla="*/ 235 w 375"/>
                <a:gd name="T7" fmla="*/ 113 h 239"/>
                <a:gd name="T8" fmla="*/ 211 w 375"/>
                <a:gd name="T9" fmla="*/ 121 h 239"/>
                <a:gd name="T10" fmla="*/ 137 w 375"/>
                <a:gd name="T11" fmla="*/ 138 h 239"/>
                <a:gd name="T12" fmla="*/ 162 w 375"/>
                <a:gd name="T13" fmla="*/ 117 h 239"/>
                <a:gd name="T14" fmla="*/ 171 w 375"/>
                <a:gd name="T15" fmla="*/ 108 h 239"/>
                <a:gd name="T16" fmla="*/ 241 w 375"/>
                <a:gd name="T17" fmla="*/ 5 h 239"/>
                <a:gd name="T18" fmla="*/ 243 w 375"/>
                <a:gd name="T19" fmla="*/ 3 h 239"/>
                <a:gd name="T20" fmla="*/ 241 w 375"/>
                <a:gd name="T21" fmla="*/ 1 h 239"/>
                <a:gd name="T22" fmla="*/ 218 w 375"/>
                <a:gd name="T23" fmla="*/ 26 h 239"/>
                <a:gd name="T24" fmla="*/ 191 w 375"/>
                <a:gd name="T25" fmla="*/ 51 h 239"/>
                <a:gd name="T26" fmla="*/ 167 w 375"/>
                <a:gd name="T27" fmla="*/ 106 h 239"/>
                <a:gd name="T28" fmla="*/ 167 w 375"/>
                <a:gd name="T29" fmla="*/ 106 h 239"/>
                <a:gd name="T30" fmla="*/ 162 w 375"/>
                <a:gd name="T31" fmla="*/ 112 h 239"/>
                <a:gd name="T32" fmla="*/ 131 w 375"/>
                <a:gd name="T33" fmla="*/ 139 h 239"/>
                <a:gd name="T34" fmla="*/ 90 w 375"/>
                <a:gd name="T35" fmla="*/ 146 h 239"/>
                <a:gd name="T36" fmla="*/ 90 w 375"/>
                <a:gd name="T37" fmla="*/ 146 h 239"/>
                <a:gd name="T38" fmla="*/ 89 w 375"/>
                <a:gd name="T39" fmla="*/ 146 h 239"/>
                <a:gd name="T40" fmla="*/ 67 w 375"/>
                <a:gd name="T41" fmla="*/ 149 h 239"/>
                <a:gd name="T42" fmla="*/ 1 w 375"/>
                <a:gd name="T43" fmla="*/ 148 h 239"/>
                <a:gd name="T44" fmla="*/ 1 w 375"/>
                <a:gd name="T45" fmla="*/ 149 h 239"/>
                <a:gd name="T46" fmla="*/ 58 w 375"/>
                <a:gd name="T47" fmla="*/ 154 h 239"/>
                <a:gd name="T48" fmla="*/ 90 w 375"/>
                <a:gd name="T49" fmla="*/ 150 h 239"/>
                <a:gd name="T50" fmla="*/ 144 w 375"/>
                <a:gd name="T51" fmla="*/ 186 h 239"/>
                <a:gd name="T52" fmla="*/ 193 w 375"/>
                <a:gd name="T53" fmla="*/ 202 h 239"/>
                <a:gd name="T54" fmla="*/ 296 w 375"/>
                <a:gd name="T55" fmla="*/ 185 h 239"/>
                <a:gd name="T56" fmla="*/ 296 w 375"/>
                <a:gd name="T57" fmla="*/ 184 h 239"/>
                <a:gd name="T58" fmla="*/ 297 w 375"/>
                <a:gd name="T59" fmla="*/ 184 h 239"/>
                <a:gd name="T60" fmla="*/ 297 w 375"/>
                <a:gd name="T61" fmla="*/ 181 h 239"/>
                <a:gd name="T62" fmla="*/ 192 w 375"/>
                <a:gd name="T63" fmla="*/ 197 h 239"/>
                <a:gd name="T64" fmla="*/ 192 w 375"/>
                <a:gd name="T65" fmla="*/ 198 h 239"/>
                <a:gd name="T66" fmla="*/ 150 w 375"/>
                <a:gd name="T67" fmla="*/ 185 h 239"/>
                <a:gd name="T68" fmla="*/ 92 w 375"/>
                <a:gd name="T69" fmla="*/ 149 h 239"/>
                <a:gd name="T70" fmla="*/ 127 w 375"/>
                <a:gd name="T71" fmla="*/ 144 h 239"/>
                <a:gd name="T72" fmla="*/ 235 w 375"/>
                <a:gd name="T73" fmla="*/ 119 h 239"/>
                <a:gd name="T74" fmla="*/ 235 w 375"/>
                <a:gd name="T75" fmla="*/ 119 h 239"/>
                <a:gd name="T76" fmla="*/ 313 w 375"/>
                <a:gd name="T77" fmla="*/ 123 h 239"/>
                <a:gd name="T78" fmla="*/ 350 w 375"/>
                <a:gd name="T79" fmla="*/ 87 h 239"/>
                <a:gd name="T80" fmla="*/ 372 w 375"/>
                <a:gd name="T81" fmla="*/ 36 h 239"/>
                <a:gd name="T82" fmla="*/ 374 w 375"/>
                <a:gd name="T83" fmla="*/ 35 h 239"/>
                <a:gd name="T84" fmla="*/ 372 w 375"/>
                <a:gd name="T85" fmla="*/ 33 h 2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5" h="239">
                  <a:moveTo>
                    <a:pt x="372" y="33"/>
                  </a:moveTo>
                  <a:cubicBezTo>
                    <a:pt x="359" y="39"/>
                    <a:pt x="346" y="45"/>
                    <a:pt x="331" y="50"/>
                  </a:cubicBezTo>
                  <a:cubicBezTo>
                    <a:pt x="317" y="54"/>
                    <a:pt x="304" y="58"/>
                    <a:pt x="291" y="64"/>
                  </a:cubicBezTo>
                  <a:cubicBezTo>
                    <a:pt x="267" y="74"/>
                    <a:pt x="249" y="93"/>
                    <a:pt x="235" y="113"/>
                  </a:cubicBezTo>
                  <a:cubicBezTo>
                    <a:pt x="227" y="116"/>
                    <a:pt x="219" y="119"/>
                    <a:pt x="211" y="121"/>
                  </a:cubicBezTo>
                  <a:cubicBezTo>
                    <a:pt x="187" y="129"/>
                    <a:pt x="162" y="134"/>
                    <a:pt x="137" y="138"/>
                  </a:cubicBezTo>
                  <a:cubicBezTo>
                    <a:pt x="146" y="133"/>
                    <a:pt x="155" y="124"/>
                    <a:pt x="162" y="117"/>
                  </a:cubicBezTo>
                  <a:cubicBezTo>
                    <a:pt x="165" y="114"/>
                    <a:pt x="168" y="111"/>
                    <a:pt x="171" y="108"/>
                  </a:cubicBezTo>
                  <a:cubicBezTo>
                    <a:pt x="226" y="117"/>
                    <a:pt x="233" y="44"/>
                    <a:pt x="241" y="5"/>
                  </a:cubicBezTo>
                  <a:cubicBezTo>
                    <a:pt x="242" y="4"/>
                    <a:pt x="242" y="3"/>
                    <a:pt x="243" y="3"/>
                  </a:cubicBezTo>
                  <a:cubicBezTo>
                    <a:pt x="244" y="1"/>
                    <a:pt x="242" y="0"/>
                    <a:pt x="241" y="1"/>
                  </a:cubicBezTo>
                  <a:cubicBezTo>
                    <a:pt x="233" y="10"/>
                    <a:pt x="226" y="18"/>
                    <a:pt x="218" y="26"/>
                  </a:cubicBezTo>
                  <a:cubicBezTo>
                    <a:pt x="209" y="34"/>
                    <a:pt x="199" y="42"/>
                    <a:pt x="191" y="51"/>
                  </a:cubicBezTo>
                  <a:cubicBezTo>
                    <a:pt x="176" y="65"/>
                    <a:pt x="164" y="85"/>
                    <a:pt x="167" y="106"/>
                  </a:cubicBezTo>
                  <a:cubicBezTo>
                    <a:pt x="167" y="106"/>
                    <a:pt x="167" y="106"/>
                    <a:pt x="167" y="106"/>
                  </a:cubicBezTo>
                  <a:cubicBezTo>
                    <a:pt x="165" y="108"/>
                    <a:pt x="164" y="110"/>
                    <a:pt x="162" y="112"/>
                  </a:cubicBezTo>
                  <a:cubicBezTo>
                    <a:pt x="153" y="123"/>
                    <a:pt x="142" y="131"/>
                    <a:pt x="131" y="139"/>
                  </a:cubicBezTo>
                  <a:cubicBezTo>
                    <a:pt x="117" y="142"/>
                    <a:pt x="103" y="144"/>
                    <a:pt x="90" y="146"/>
                  </a:cubicBezTo>
                  <a:cubicBezTo>
                    <a:pt x="90" y="146"/>
                    <a:pt x="90" y="146"/>
                    <a:pt x="90" y="146"/>
                  </a:cubicBezTo>
                  <a:cubicBezTo>
                    <a:pt x="89" y="145"/>
                    <a:pt x="89" y="146"/>
                    <a:pt x="89" y="146"/>
                  </a:cubicBezTo>
                  <a:cubicBezTo>
                    <a:pt x="82" y="147"/>
                    <a:pt x="74" y="148"/>
                    <a:pt x="67" y="149"/>
                  </a:cubicBezTo>
                  <a:cubicBezTo>
                    <a:pt x="45" y="153"/>
                    <a:pt x="23" y="154"/>
                    <a:pt x="1" y="148"/>
                  </a:cubicBezTo>
                  <a:cubicBezTo>
                    <a:pt x="1" y="147"/>
                    <a:pt x="0" y="148"/>
                    <a:pt x="1" y="149"/>
                  </a:cubicBezTo>
                  <a:cubicBezTo>
                    <a:pt x="17" y="159"/>
                    <a:pt x="41" y="156"/>
                    <a:pt x="58" y="154"/>
                  </a:cubicBezTo>
                  <a:cubicBezTo>
                    <a:pt x="69" y="153"/>
                    <a:pt x="80" y="151"/>
                    <a:pt x="90" y="150"/>
                  </a:cubicBezTo>
                  <a:cubicBezTo>
                    <a:pt x="101" y="168"/>
                    <a:pt x="126" y="179"/>
                    <a:pt x="144" y="186"/>
                  </a:cubicBezTo>
                  <a:cubicBezTo>
                    <a:pt x="159" y="193"/>
                    <a:pt x="176" y="199"/>
                    <a:pt x="193" y="202"/>
                  </a:cubicBezTo>
                  <a:cubicBezTo>
                    <a:pt x="214" y="239"/>
                    <a:pt x="285" y="223"/>
                    <a:pt x="296" y="185"/>
                  </a:cubicBezTo>
                  <a:cubicBezTo>
                    <a:pt x="296" y="184"/>
                    <a:pt x="296" y="184"/>
                    <a:pt x="296" y="184"/>
                  </a:cubicBezTo>
                  <a:cubicBezTo>
                    <a:pt x="297" y="184"/>
                    <a:pt x="297" y="184"/>
                    <a:pt x="297" y="184"/>
                  </a:cubicBezTo>
                  <a:cubicBezTo>
                    <a:pt x="299" y="183"/>
                    <a:pt x="299" y="180"/>
                    <a:pt x="297" y="181"/>
                  </a:cubicBezTo>
                  <a:cubicBezTo>
                    <a:pt x="263" y="184"/>
                    <a:pt x="218" y="166"/>
                    <a:pt x="192" y="197"/>
                  </a:cubicBezTo>
                  <a:cubicBezTo>
                    <a:pt x="192" y="198"/>
                    <a:pt x="192" y="198"/>
                    <a:pt x="192" y="198"/>
                  </a:cubicBezTo>
                  <a:cubicBezTo>
                    <a:pt x="178" y="195"/>
                    <a:pt x="164" y="190"/>
                    <a:pt x="150" y="185"/>
                  </a:cubicBezTo>
                  <a:cubicBezTo>
                    <a:pt x="130" y="178"/>
                    <a:pt x="106" y="167"/>
                    <a:pt x="92" y="149"/>
                  </a:cubicBezTo>
                  <a:cubicBezTo>
                    <a:pt x="104" y="148"/>
                    <a:pt x="115" y="146"/>
                    <a:pt x="127" y="144"/>
                  </a:cubicBezTo>
                  <a:cubicBezTo>
                    <a:pt x="162" y="138"/>
                    <a:pt x="200" y="131"/>
                    <a:pt x="235" y="119"/>
                  </a:cubicBezTo>
                  <a:cubicBezTo>
                    <a:pt x="235" y="119"/>
                    <a:pt x="235" y="119"/>
                    <a:pt x="235" y="119"/>
                  </a:cubicBezTo>
                  <a:cubicBezTo>
                    <a:pt x="253" y="141"/>
                    <a:pt x="291" y="133"/>
                    <a:pt x="313" y="123"/>
                  </a:cubicBezTo>
                  <a:cubicBezTo>
                    <a:pt x="329" y="116"/>
                    <a:pt x="340" y="101"/>
                    <a:pt x="350" y="87"/>
                  </a:cubicBezTo>
                  <a:cubicBezTo>
                    <a:pt x="360" y="73"/>
                    <a:pt x="370" y="54"/>
                    <a:pt x="372" y="36"/>
                  </a:cubicBezTo>
                  <a:cubicBezTo>
                    <a:pt x="373" y="36"/>
                    <a:pt x="373" y="35"/>
                    <a:pt x="374" y="35"/>
                  </a:cubicBezTo>
                  <a:cubicBezTo>
                    <a:pt x="375" y="34"/>
                    <a:pt x="374" y="32"/>
                    <a:pt x="372" y="33"/>
                  </a:cubicBezTo>
                  <a:close/>
                </a:path>
              </a:pathLst>
            </a:custGeom>
            <a:solidFill>
              <a:srgbClr val="B28743"/>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27"/>
            <p:cNvSpPr/>
            <p:nvPr/>
          </p:nvSpPr>
          <p:spPr bwMode="auto">
            <a:xfrm>
              <a:off x="1731963" y="861645"/>
              <a:ext cx="241300" cy="544513"/>
            </a:xfrm>
            <a:custGeom>
              <a:gdLst>
                <a:gd name="T0" fmla="*/ 87 w 88"/>
                <a:gd name="T1" fmla="*/ 183 h 198"/>
                <a:gd name="T2" fmla="*/ 79 w 88"/>
                <a:gd name="T3" fmla="*/ 177 h 198"/>
                <a:gd name="T4" fmla="*/ 68 w 88"/>
                <a:gd name="T5" fmla="*/ 170 h 198"/>
                <a:gd name="T6" fmla="*/ 68 w 88"/>
                <a:gd name="T7" fmla="*/ 170 h 198"/>
                <a:gd name="T8" fmla="*/ 54 w 88"/>
                <a:gd name="T9" fmla="*/ 80 h 198"/>
                <a:gd name="T10" fmla="*/ 33 w 88"/>
                <a:gd name="T11" fmla="*/ 29 h 198"/>
                <a:gd name="T12" fmla="*/ 1 w 88"/>
                <a:gd name="T13" fmla="*/ 0 h 198"/>
                <a:gd name="T14" fmla="*/ 0 w 88"/>
                <a:gd name="T15" fmla="*/ 1 h 198"/>
                <a:gd name="T16" fmla="*/ 32 w 88"/>
                <a:gd name="T17" fmla="*/ 35 h 198"/>
                <a:gd name="T18" fmla="*/ 51 w 88"/>
                <a:gd name="T19" fmla="*/ 86 h 198"/>
                <a:gd name="T20" fmla="*/ 63 w 88"/>
                <a:gd name="T21" fmla="*/ 171 h 198"/>
                <a:gd name="T22" fmla="*/ 49 w 88"/>
                <a:gd name="T23" fmla="*/ 187 h 198"/>
                <a:gd name="T24" fmla="*/ 49 w 88"/>
                <a:gd name="T25" fmla="*/ 190 h 198"/>
                <a:gd name="T26" fmla="*/ 70 w 88"/>
                <a:gd name="T27" fmla="*/ 197 h 198"/>
                <a:gd name="T28" fmla="*/ 86 w 88"/>
                <a:gd name="T29" fmla="*/ 186 h 198"/>
                <a:gd name="T30" fmla="*/ 87 w 88"/>
                <a:gd name="T31" fmla="*/ 183 h 19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8" h="198">
                  <a:moveTo>
                    <a:pt x="87" y="183"/>
                  </a:moveTo>
                  <a:cubicBezTo>
                    <a:pt x="85" y="181"/>
                    <a:pt x="82" y="179"/>
                    <a:pt x="79" y="177"/>
                  </a:cubicBezTo>
                  <a:cubicBezTo>
                    <a:pt x="75" y="175"/>
                    <a:pt x="72" y="172"/>
                    <a:pt x="68" y="170"/>
                  </a:cubicBezTo>
                  <a:cubicBezTo>
                    <a:pt x="68" y="170"/>
                    <a:pt x="68" y="170"/>
                    <a:pt x="68" y="170"/>
                  </a:cubicBezTo>
                  <a:cubicBezTo>
                    <a:pt x="68" y="140"/>
                    <a:pt x="62" y="108"/>
                    <a:pt x="54" y="80"/>
                  </a:cubicBezTo>
                  <a:cubicBezTo>
                    <a:pt x="50" y="62"/>
                    <a:pt x="43" y="45"/>
                    <a:pt x="33" y="29"/>
                  </a:cubicBezTo>
                  <a:cubicBezTo>
                    <a:pt x="26" y="18"/>
                    <a:pt x="15" y="4"/>
                    <a:pt x="1" y="0"/>
                  </a:cubicBezTo>
                  <a:cubicBezTo>
                    <a:pt x="0" y="0"/>
                    <a:pt x="0" y="1"/>
                    <a:pt x="0" y="1"/>
                  </a:cubicBezTo>
                  <a:cubicBezTo>
                    <a:pt x="13" y="12"/>
                    <a:pt x="23" y="20"/>
                    <a:pt x="32" y="35"/>
                  </a:cubicBezTo>
                  <a:cubicBezTo>
                    <a:pt x="41" y="51"/>
                    <a:pt x="47" y="69"/>
                    <a:pt x="51" y="86"/>
                  </a:cubicBezTo>
                  <a:cubicBezTo>
                    <a:pt x="58" y="114"/>
                    <a:pt x="60" y="142"/>
                    <a:pt x="63" y="171"/>
                  </a:cubicBezTo>
                  <a:cubicBezTo>
                    <a:pt x="58" y="176"/>
                    <a:pt x="54" y="182"/>
                    <a:pt x="49" y="187"/>
                  </a:cubicBezTo>
                  <a:cubicBezTo>
                    <a:pt x="49" y="188"/>
                    <a:pt x="49" y="189"/>
                    <a:pt x="49" y="190"/>
                  </a:cubicBezTo>
                  <a:cubicBezTo>
                    <a:pt x="55" y="196"/>
                    <a:pt x="62" y="198"/>
                    <a:pt x="70" y="197"/>
                  </a:cubicBezTo>
                  <a:cubicBezTo>
                    <a:pt x="77" y="196"/>
                    <a:pt x="84" y="192"/>
                    <a:pt x="86" y="186"/>
                  </a:cubicBezTo>
                  <a:cubicBezTo>
                    <a:pt x="87" y="185"/>
                    <a:pt x="88" y="184"/>
                    <a:pt x="87" y="183"/>
                  </a:cubicBezTo>
                  <a:close/>
                </a:path>
              </a:pathLst>
            </a:custGeom>
            <a:solidFill>
              <a:srgbClr val="FEC160"/>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28"/>
            <p:cNvSpPr/>
            <p:nvPr/>
          </p:nvSpPr>
          <p:spPr bwMode="auto">
            <a:xfrm>
              <a:off x="2008188" y="985470"/>
              <a:ext cx="417513" cy="446088"/>
            </a:xfrm>
            <a:custGeom>
              <a:gdLst>
                <a:gd name="T0" fmla="*/ 142 w 152"/>
                <a:gd name="T1" fmla="*/ 103 h 162"/>
                <a:gd name="T2" fmla="*/ 129 w 152"/>
                <a:gd name="T3" fmla="*/ 105 h 162"/>
                <a:gd name="T4" fmla="*/ 88 w 152"/>
                <a:gd name="T5" fmla="*/ 89 h 162"/>
                <a:gd name="T6" fmla="*/ 88 w 152"/>
                <a:gd name="T7" fmla="*/ 89 h 162"/>
                <a:gd name="T8" fmla="*/ 60 w 152"/>
                <a:gd name="T9" fmla="*/ 45 h 162"/>
                <a:gd name="T10" fmla="*/ 102 w 152"/>
                <a:gd name="T11" fmla="*/ 55 h 162"/>
                <a:gd name="T12" fmla="*/ 101 w 152"/>
                <a:gd name="T13" fmla="*/ 63 h 162"/>
                <a:gd name="T14" fmla="*/ 120 w 152"/>
                <a:gd name="T15" fmla="*/ 69 h 162"/>
                <a:gd name="T16" fmla="*/ 125 w 152"/>
                <a:gd name="T17" fmla="*/ 49 h 162"/>
                <a:gd name="T18" fmla="*/ 106 w 152"/>
                <a:gd name="T19" fmla="*/ 45 h 162"/>
                <a:gd name="T20" fmla="*/ 106 w 152"/>
                <a:gd name="T21" fmla="*/ 46 h 162"/>
                <a:gd name="T22" fmla="*/ 103 w 152"/>
                <a:gd name="T23" fmla="*/ 51 h 162"/>
                <a:gd name="T24" fmla="*/ 82 w 152"/>
                <a:gd name="T25" fmla="*/ 49 h 162"/>
                <a:gd name="T26" fmla="*/ 56 w 152"/>
                <a:gd name="T27" fmla="*/ 39 h 162"/>
                <a:gd name="T28" fmla="*/ 20 w 152"/>
                <a:gd name="T29" fmla="*/ 1 h 162"/>
                <a:gd name="T30" fmla="*/ 19 w 152"/>
                <a:gd name="T31" fmla="*/ 2 h 162"/>
                <a:gd name="T32" fmla="*/ 36 w 152"/>
                <a:gd name="T33" fmla="*/ 22 h 162"/>
                <a:gd name="T34" fmla="*/ 19 w 152"/>
                <a:gd name="T35" fmla="*/ 77 h 162"/>
                <a:gd name="T36" fmla="*/ 5 w 152"/>
                <a:gd name="T37" fmla="*/ 78 h 162"/>
                <a:gd name="T38" fmla="*/ 6 w 152"/>
                <a:gd name="T39" fmla="*/ 96 h 162"/>
                <a:gd name="T40" fmla="*/ 20 w 152"/>
                <a:gd name="T41" fmla="*/ 96 h 162"/>
                <a:gd name="T42" fmla="*/ 22 w 152"/>
                <a:gd name="T43" fmla="*/ 80 h 162"/>
                <a:gd name="T44" fmla="*/ 38 w 152"/>
                <a:gd name="T45" fmla="*/ 24 h 162"/>
                <a:gd name="T46" fmla="*/ 70 w 152"/>
                <a:gd name="T47" fmla="*/ 66 h 162"/>
                <a:gd name="T48" fmla="*/ 54 w 152"/>
                <a:gd name="T49" fmla="*/ 115 h 162"/>
                <a:gd name="T50" fmla="*/ 52 w 152"/>
                <a:gd name="T51" fmla="*/ 114 h 162"/>
                <a:gd name="T52" fmla="*/ 50 w 152"/>
                <a:gd name="T53" fmla="*/ 115 h 162"/>
                <a:gd name="T54" fmla="*/ 37 w 152"/>
                <a:gd name="T55" fmla="*/ 118 h 162"/>
                <a:gd name="T56" fmla="*/ 41 w 152"/>
                <a:gd name="T57" fmla="*/ 135 h 162"/>
                <a:gd name="T58" fmla="*/ 57 w 152"/>
                <a:gd name="T59" fmla="*/ 132 h 162"/>
                <a:gd name="T60" fmla="*/ 56 w 152"/>
                <a:gd name="T61" fmla="*/ 118 h 162"/>
                <a:gd name="T62" fmla="*/ 72 w 152"/>
                <a:gd name="T63" fmla="*/ 69 h 162"/>
                <a:gd name="T64" fmla="*/ 94 w 152"/>
                <a:gd name="T65" fmla="*/ 115 h 162"/>
                <a:gd name="T66" fmla="*/ 85 w 152"/>
                <a:gd name="T67" fmla="*/ 136 h 162"/>
                <a:gd name="T68" fmla="*/ 84 w 152"/>
                <a:gd name="T69" fmla="*/ 135 h 162"/>
                <a:gd name="T70" fmla="*/ 72 w 152"/>
                <a:gd name="T71" fmla="*/ 144 h 162"/>
                <a:gd name="T72" fmla="*/ 79 w 152"/>
                <a:gd name="T73" fmla="*/ 157 h 162"/>
                <a:gd name="T74" fmla="*/ 89 w 152"/>
                <a:gd name="T75" fmla="*/ 150 h 162"/>
                <a:gd name="T76" fmla="*/ 87 w 152"/>
                <a:gd name="T77" fmla="*/ 138 h 162"/>
                <a:gd name="T78" fmla="*/ 96 w 152"/>
                <a:gd name="T79" fmla="*/ 118 h 162"/>
                <a:gd name="T80" fmla="*/ 105 w 152"/>
                <a:gd name="T81" fmla="*/ 144 h 162"/>
                <a:gd name="T82" fmla="*/ 104 w 152"/>
                <a:gd name="T83" fmla="*/ 155 h 162"/>
                <a:gd name="T84" fmla="*/ 118 w 152"/>
                <a:gd name="T85" fmla="*/ 158 h 162"/>
                <a:gd name="T86" fmla="*/ 122 w 152"/>
                <a:gd name="T87" fmla="*/ 146 h 162"/>
                <a:gd name="T88" fmla="*/ 108 w 152"/>
                <a:gd name="T89" fmla="*/ 141 h 162"/>
                <a:gd name="T90" fmla="*/ 90 w 152"/>
                <a:gd name="T91" fmla="*/ 94 h 162"/>
                <a:gd name="T92" fmla="*/ 126 w 152"/>
                <a:gd name="T93" fmla="*/ 110 h 162"/>
                <a:gd name="T94" fmla="*/ 125 w 152"/>
                <a:gd name="T95" fmla="*/ 111 h 162"/>
                <a:gd name="T96" fmla="*/ 125 w 152"/>
                <a:gd name="T97" fmla="*/ 112 h 162"/>
                <a:gd name="T98" fmla="*/ 132 w 152"/>
                <a:gd name="T99" fmla="*/ 126 h 162"/>
                <a:gd name="T100" fmla="*/ 151 w 152"/>
                <a:gd name="T101" fmla="*/ 117 h 162"/>
                <a:gd name="T102" fmla="*/ 142 w 152"/>
                <a:gd name="T103" fmla="*/ 103 h 16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2" h="162">
                  <a:moveTo>
                    <a:pt x="142" y="103"/>
                  </a:moveTo>
                  <a:cubicBezTo>
                    <a:pt x="137" y="101"/>
                    <a:pt x="132" y="102"/>
                    <a:pt x="129" y="105"/>
                  </a:cubicBezTo>
                  <a:cubicBezTo>
                    <a:pt x="114" y="102"/>
                    <a:pt x="101" y="99"/>
                    <a:pt x="88" y="89"/>
                  </a:cubicBezTo>
                  <a:cubicBezTo>
                    <a:pt x="88" y="89"/>
                    <a:pt x="88" y="89"/>
                    <a:pt x="88" y="89"/>
                  </a:cubicBezTo>
                  <a:cubicBezTo>
                    <a:pt x="80" y="74"/>
                    <a:pt x="71" y="59"/>
                    <a:pt x="60" y="45"/>
                  </a:cubicBezTo>
                  <a:cubicBezTo>
                    <a:pt x="72" y="52"/>
                    <a:pt x="88" y="55"/>
                    <a:pt x="102" y="55"/>
                  </a:cubicBezTo>
                  <a:cubicBezTo>
                    <a:pt x="101" y="58"/>
                    <a:pt x="101" y="61"/>
                    <a:pt x="101" y="63"/>
                  </a:cubicBezTo>
                  <a:cubicBezTo>
                    <a:pt x="103" y="72"/>
                    <a:pt x="114" y="74"/>
                    <a:pt x="120" y="69"/>
                  </a:cubicBezTo>
                  <a:cubicBezTo>
                    <a:pt x="126" y="65"/>
                    <a:pt x="127" y="55"/>
                    <a:pt x="125" y="49"/>
                  </a:cubicBezTo>
                  <a:cubicBezTo>
                    <a:pt x="122" y="41"/>
                    <a:pt x="113" y="39"/>
                    <a:pt x="106" y="45"/>
                  </a:cubicBezTo>
                  <a:cubicBezTo>
                    <a:pt x="106" y="45"/>
                    <a:pt x="106" y="46"/>
                    <a:pt x="106" y="46"/>
                  </a:cubicBezTo>
                  <a:cubicBezTo>
                    <a:pt x="105" y="48"/>
                    <a:pt x="104" y="49"/>
                    <a:pt x="103" y="51"/>
                  </a:cubicBezTo>
                  <a:cubicBezTo>
                    <a:pt x="96" y="50"/>
                    <a:pt x="89" y="50"/>
                    <a:pt x="82" y="49"/>
                  </a:cubicBezTo>
                  <a:cubicBezTo>
                    <a:pt x="72" y="47"/>
                    <a:pt x="64" y="44"/>
                    <a:pt x="56" y="39"/>
                  </a:cubicBezTo>
                  <a:cubicBezTo>
                    <a:pt x="45" y="25"/>
                    <a:pt x="33" y="12"/>
                    <a:pt x="20" y="1"/>
                  </a:cubicBezTo>
                  <a:cubicBezTo>
                    <a:pt x="19" y="0"/>
                    <a:pt x="19" y="1"/>
                    <a:pt x="19" y="2"/>
                  </a:cubicBezTo>
                  <a:cubicBezTo>
                    <a:pt x="25" y="9"/>
                    <a:pt x="30" y="15"/>
                    <a:pt x="36" y="22"/>
                  </a:cubicBezTo>
                  <a:cubicBezTo>
                    <a:pt x="36" y="42"/>
                    <a:pt x="26" y="59"/>
                    <a:pt x="19" y="77"/>
                  </a:cubicBezTo>
                  <a:cubicBezTo>
                    <a:pt x="15" y="74"/>
                    <a:pt x="9" y="74"/>
                    <a:pt x="5" y="78"/>
                  </a:cubicBezTo>
                  <a:cubicBezTo>
                    <a:pt x="1" y="83"/>
                    <a:pt x="0" y="92"/>
                    <a:pt x="6" y="96"/>
                  </a:cubicBezTo>
                  <a:cubicBezTo>
                    <a:pt x="10" y="99"/>
                    <a:pt x="16" y="99"/>
                    <a:pt x="20" y="96"/>
                  </a:cubicBezTo>
                  <a:cubicBezTo>
                    <a:pt x="24" y="92"/>
                    <a:pt x="25" y="84"/>
                    <a:pt x="22" y="80"/>
                  </a:cubicBezTo>
                  <a:cubicBezTo>
                    <a:pt x="31" y="64"/>
                    <a:pt x="39" y="42"/>
                    <a:pt x="38" y="24"/>
                  </a:cubicBezTo>
                  <a:cubicBezTo>
                    <a:pt x="49" y="37"/>
                    <a:pt x="60" y="51"/>
                    <a:pt x="70" y="66"/>
                  </a:cubicBezTo>
                  <a:cubicBezTo>
                    <a:pt x="71" y="85"/>
                    <a:pt x="62" y="100"/>
                    <a:pt x="54" y="115"/>
                  </a:cubicBezTo>
                  <a:cubicBezTo>
                    <a:pt x="53" y="115"/>
                    <a:pt x="53" y="115"/>
                    <a:pt x="52" y="114"/>
                  </a:cubicBezTo>
                  <a:cubicBezTo>
                    <a:pt x="51" y="114"/>
                    <a:pt x="51" y="114"/>
                    <a:pt x="50" y="115"/>
                  </a:cubicBezTo>
                  <a:cubicBezTo>
                    <a:pt x="46" y="114"/>
                    <a:pt x="40" y="115"/>
                    <a:pt x="37" y="118"/>
                  </a:cubicBezTo>
                  <a:cubicBezTo>
                    <a:pt x="32" y="123"/>
                    <a:pt x="37" y="131"/>
                    <a:pt x="41" y="135"/>
                  </a:cubicBezTo>
                  <a:cubicBezTo>
                    <a:pt x="46" y="138"/>
                    <a:pt x="53" y="136"/>
                    <a:pt x="57" y="132"/>
                  </a:cubicBezTo>
                  <a:cubicBezTo>
                    <a:pt x="60" y="127"/>
                    <a:pt x="59" y="122"/>
                    <a:pt x="56" y="118"/>
                  </a:cubicBezTo>
                  <a:cubicBezTo>
                    <a:pt x="66" y="104"/>
                    <a:pt x="74" y="86"/>
                    <a:pt x="72" y="69"/>
                  </a:cubicBezTo>
                  <a:cubicBezTo>
                    <a:pt x="81" y="84"/>
                    <a:pt x="88" y="99"/>
                    <a:pt x="94" y="115"/>
                  </a:cubicBezTo>
                  <a:cubicBezTo>
                    <a:pt x="92" y="122"/>
                    <a:pt x="88" y="129"/>
                    <a:pt x="85" y="136"/>
                  </a:cubicBezTo>
                  <a:cubicBezTo>
                    <a:pt x="85" y="136"/>
                    <a:pt x="85" y="135"/>
                    <a:pt x="84" y="135"/>
                  </a:cubicBezTo>
                  <a:cubicBezTo>
                    <a:pt x="79" y="135"/>
                    <a:pt x="73" y="139"/>
                    <a:pt x="72" y="144"/>
                  </a:cubicBezTo>
                  <a:cubicBezTo>
                    <a:pt x="72" y="149"/>
                    <a:pt x="74" y="156"/>
                    <a:pt x="79" y="157"/>
                  </a:cubicBezTo>
                  <a:cubicBezTo>
                    <a:pt x="83" y="157"/>
                    <a:pt x="87" y="154"/>
                    <a:pt x="89" y="150"/>
                  </a:cubicBezTo>
                  <a:cubicBezTo>
                    <a:pt x="91" y="146"/>
                    <a:pt x="90" y="141"/>
                    <a:pt x="87" y="138"/>
                  </a:cubicBezTo>
                  <a:cubicBezTo>
                    <a:pt x="91" y="132"/>
                    <a:pt x="94" y="125"/>
                    <a:pt x="96" y="118"/>
                  </a:cubicBezTo>
                  <a:cubicBezTo>
                    <a:pt x="99" y="126"/>
                    <a:pt x="102" y="135"/>
                    <a:pt x="105" y="144"/>
                  </a:cubicBezTo>
                  <a:cubicBezTo>
                    <a:pt x="102" y="147"/>
                    <a:pt x="101" y="151"/>
                    <a:pt x="104" y="155"/>
                  </a:cubicBezTo>
                  <a:cubicBezTo>
                    <a:pt x="108" y="160"/>
                    <a:pt x="113" y="162"/>
                    <a:pt x="118" y="158"/>
                  </a:cubicBezTo>
                  <a:cubicBezTo>
                    <a:pt x="121" y="155"/>
                    <a:pt x="123" y="150"/>
                    <a:pt x="122" y="146"/>
                  </a:cubicBezTo>
                  <a:cubicBezTo>
                    <a:pt x="120" y="140"/>
                    <a:pt x="113" y="140"/>
                    <a:pt x="108" y="141"/>
                  </a:cubicBezTo>
                  <a:cubicBezTo>
                    <a:pt x="103" y="125"/>
                    <a:pt x="97" y="109"/>
                    <a:pt x="90" y="94"/>
                  </a:cubicBezTo>
                  <a:cubicBezTo>
                    <a:pt x="100" y="102"/>
                    <a:pt x="113" y="108"/>
                    <a:pt x="126" y="110"/>
                  </a:cubicBezTo>
                  <a:cubicBezTo>
                    <a:pt x="126" y="110"/>
                    <a:pt x="125" y="111"/>
                    <a:pt x="125" y="111"/>
                  </a:cubicBezTo>
                  <a:cubicBezTo>
                    <a:pt x="125" y="111"/>
                    <a:pt x="125" y="112"/>
                    <a:pt x="125" y="112"/>
                  </a:cubicBezTo>
                  <a:cubicBezTo>
                    <a:pt x="124" y="118"/>
                    <a:pt x="126" y="124"/>
                    <a:pt x="132" y="126"/>
                  </a:cubicBezTo>
                  <a:cubicBezTo>
                    <a:pt x="139" y="128"/>
                    <a:pt x="150" y="125"/>
                    <a:pt x="151" y="117"/>
                  </a:cubicBezTo>
                  <a:cubicBezTo>
                    <a:pt x="152" y="111"/>
                    <a:pt x="147" y="105"/>
                    <a:pt x="142" y="103"/>
                  </a:cubicBezTo>
                  <a:close/>
                </a:path>
              </a:pathLst>
            </a:custGeom>
            <a:solidFill>
              <a:srgbClr val="7F7E30"/>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29"/>
            <p:cNvSpPr/>
            <p:nvPr/>
          </p:nvSpPr>
          <p:spPr bwMode="auto">
            <a:xfrm>
              <a:off x="1985963" y="437782"/>
              <a:ext cx="655638" cy="533400"/>
            </a:xfrm>
            <a:custGeom>
              <a:gdLst>
                <a:gd name="T0" fmla="*/ 237 w 239"/>
                <a:gd name="T1" fmla="*/ 42 h 194"/>
                <a:gd name="T2" fmla="*/ 188 w 239"/>
                <a:gd name="T3" fmla="*/ 43 h 194"/>
                <a:gd name="T4" fmla="*/ 153 w 239"/>
                <a:gd name="T5" fmla="*/ 64 h 194"/>
                <a:gd name="T6" fmla="*/ 140 w 239"/>
                <a:gd name="T7" fmla="*/ 1 h 194"/>
                <a:gd name="T8" fmla="*/ 137 w 239"/>
                <a:gd name="T9" fmla="*/ 1 h 194"/>
                <a:gd name="T10" fmla="*/ 143 w 239"/>
                <a:gd name="T11" fmla="*/ 79 h 194"/>
                <a:gd name="T12" fmla="*/ 143 w 239"/>
                <a:gd name="T13" fmla="*/ 81 h 194"/>
                <a:gd name="T14" fmla="*/ 142 w 239"/>
                <a:gd name="T15" fmla="*/ 82 h 194"/>
                <a:gd name="T16" fmla="*/ 115 w 239"/>
                <a:gd name="T17" fmla="*/ 115 h 194"/>
                <a:gd name="T18" fmla="*/ 83 w 239"/>
                <a:gd name="T19" fmla="*/ 147 h 194"/>
                <a:gd name="T20" fmla="*/ 1 w 239"/>
                <a:gd name="T21" fmla="*/ 192 h 194"/>
                <a:gd name="T22" fmla="*/ 1 w 239"/>
                <a:gd name="T23" fmla="*/ 194 h 194"/>
                <a:gd name="T24" fmla="*/ 81 w 239"/>
                <a:gd name="T25" fmla="*/ 155 h 194"/>
                <a:gd name="T26" fmla="*/ 116 w 239"/>
                <a:gd name="T27" fmla="*/ 120 h 194"/>
                <a:gd name="T28" fmla="*/ 145 w 239"/>
                <a:gd name="T29" fmla="*/ 83 h 194"/>
                <a:gd name="T30" fmla="*/ 146 w 239"/>
                <a:gd name="T31" fmla="*/ 83 h 194"/>
                <a:gd name="T32" fmla="*/ 146 w 239"/>
                <a:gd name="T33" fmla="*/ 83 h 194"/>
                <a:gd name="T34" fmla="*/ 147 w 239"/>
                <a:gd name="T35" fmla="*/ 81 h 194"/>
                <a:gd name="T36" fmla="*/ 200 w 239"/>
                <a:gd name="T37" fmla="*/ 79 h 194"/>
                <a:gd name="T38" fmla="*/ 239 w 239"/>
                <a:gd name="T39" fmla="*/ 44 h 194"/>
                <a:gd name="T40" fmla="*/ 237 w 239"/>
                <a:gd name="T41" fmla="*/ 42 h 19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9" h="194">
                  <a:moveTo>
                    <a:pt x="237" y="42"/>
                  </a:moveTo>
                  <a:cubicBezTo>
                    <a:pt x="223" y="34"/>
                    <a:pt x="202" y="38"/>
                    <a:pt x="188" y="43"/>
                  </a:cubicBezTo>
                  <a:cubicBezTo>
                    <a:pt x="175" y="47"/>
                    <a:pt x="163" y="55"/>
                    <a:pt x="153" y="64"/>
                  </a:cubicBezTo>
                  <a:cubicBezTo>
                    <a:pt x="158" y="42"/>
                    <a:pt x="154" y="15"/>
                    <a:pt x="140" y="1"/>
                  </a:cubicBezTo>
                  <a:cubicBezTo>
                    <a:pt x="139" y="0"/>
                    <a:pt x="138" y="0"/>
                    <a:pt x="137" y="1"/>
                  </a:cubicBezTo>
                  <a:cubicBezTo>
                    <a:pt x="123" y="22"/>
                    <a:pt x="123" y="62"/>
                    <a:pt x="143" y="79"/>
                  </a:cubicBezTo>
                  <a:cubicBezTo>
                    <a:pt x="143" y="80"/>
                    <a:pt x="143" y="80"/>
                    <a:pt x="143" y="81"/>
                  </a:cubicBezTo>
                  <a:cubicBezTo>
                    <a:pt x="142" y="81"/>
                    <a:pt x="142" y="82"/>
                    <a:pt x="142" y="82"/>
                  </a:cubicBezTo>
                  <a:cubicBezTo>
                    <a:pt x="133" y="93"/>
                    <a:pt x="125" y="104"/>
                    <a:pt x="115" y="115"/>
                  </a:cubicBezTo>
                  <a:cubicBezTo>
                    <a:pt x="105" y="126"/>
                    <a:pt x="94" y="137"/>
                    <a:pt x="83" y="147"/>
                  </a:cubicBezTo>
                  <a:cubicBezTo>
                    <a:pt x="58" y="169"/>
                    <a:pt x="32" y="183"/>
                    <a:pt x="1" y="192"/>
                  </a:cubicBezTo>
                  <a:cubicBezTo>
                    <a:pt x="0" y="192"/>
                    <a:pt x="0" y="194"/>
                    <a:pt x="1" y="194"/>
                  </a:cubicBezTo>
                  <a:cubicBezTo>
                    <a:pt x="31" y="192"/>
                    <a:pt x="59" y="173"/>
                    <a:pt x="81" y="155"/>
                  </a:cubicBezTo>
                  <a:cubicBezTo>
                    <a:pt x="93" y="144"/>
                    <a:pt x="105" y="132"/>
                    <a:pt x="116" y="120"/>
                  </a:cubicBezTo>
                  <a:cubicBezTo>
                    <a:pt x="126" y="109"/>
                    <a:pt x="137" y="97"/>
                    <a:pt x="145" y="83"/>
                  </a:cubicBezTo>
                  <a:cubicBezTo>
                    <a:pt x="146" y="83"/>
                    <a:pt x="146" y="83"/>
                    <a:pt x="146" y="83"/>
                  </a:cubicBezTo>
                  <a:cubicBezTo>
                    <a:pt x="146" y="83"/>
                    <a:pt x="146" y="83"/>
                    <a:pt x="146" y="83"/>
                  </a:cubicBezTo>
                  <a:cubicBezTo>
                    <a:pt x="146" y="82"/>
                    <a:pt x="146" y="81"/>
                    <a:pt x="147" y="81"/>
                  </a:cubicBezTo>
                  <a:cubicBezTo>
                    <a:pt x="164" y="87"/>
                    <a:pt x="183" y="86"/>
                    <a:pt x="200" y="79"/>
                  </a:cubicBezTo>
                  <a:cubicBezTo>
                    <a:pt x="215" y="73"/>
                    <a:pt x="233" y="60"/>
                    <a:pt x="239" y="44"/>
                  </a:cubicBezTo>
                  <a:cubicBezTo>
                    <a:pt x="239" y="43"/>
                    <a:pt x="238" y="42"/>
                    <a:pt x="237" y="42"/>
                  </a:cubicBezTo>
                  <a:close/>
                </a:path>
              </a:pathLst>
            </a:custGeom>
            <a:solidFill>
              <a:srgbClr val="7F7E30"/>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30"/>
            <p:cNvSpPr/>
            <p:nvPr/>
          </p:nvSpPr>
          <p:spPr bwMode="auto">
            <a:xfrm>
              <a:off x="2566988" y="-17831"/>
              <a:ext cx="693738" cy="965200"/>
            </a:xfrm>
            <a:custGeom>
              <a:gdLst>
                <a:gd name="T0" fmla="*/ 236 w 253"/>
                <a:gd name="T1" fmla="*/ 151 h 351"/>
                <a:gd name="T2" fmla="*/ 169 w 253"/>
                <a:gd name="T3" fmla="*/ 159 h 351"/>
                <a:gd name="T4" fmla="*/ 128 w 253"/>
                <a:gd name="T5" fmla="*/ 189 h 351"/>
                <a:gd name="T6" fmla="*/ 116 w 253"/>
                <a:gd name="T7" fmla="*/ 202 h 351"/>
                <a:gd name="T8" fmla="*/ 128 w 253"/>
                <a:gd name="T9" fmla="*/ 165 h 351"/>
                <a:gd name="T10" fmla="*/ 128 w 253"/>
                <a:gd name="T11" fmla="*/ 165 h 351"/>
                <a:gd name="T12" fmla="*/ 129 w 253"/>
                <a:gd name="T13" fmla="*/ 165 h 351"/>
                <a:gd name="T14" fmla="*/ 130 w 253"/>
                <a:gd name="T15" fmla="*/ 165 h 351"/>
                <a:gd name="T16" fmla="*/ 213 w 253"/>
                <a:gd name="T17" fmla="*/ 62 h 351"/>
                <a:gd name="T18" fmla="*/ 208 w 253"/>
                <a:gd name="T19" fmla="*/ 16 h 351"/>
                <a:gd name="T20" fmla="*/ 167 w 253"/>
                <a:gd name="T21" fmla="*/ 3 h 351"/>
                <a:gd name="T22" fmla="*/ 112 w 253"/>
                <a:gd name="T23" fmla="*/ 72 h 351"/>
                <a:gd name="T24" fmla="*/ 127 w 253"/>
                <a:gd name="T25" fmla="*/ 164 h 351"/>
                <a:gd name="T26" fmla="*/ 126 w 253"/>
                <a:gd name="T27" fmla="*/ 164 h 351"/>
                <a:gd name="T28" fmla="*/ 105 w 253"/>
                <a:gd name="T29" fmla="*/ 213 h 351"/>
                <a:gd name="T30" fmla="*/ 80 w 253"/>
                <a:gd name="T31" fmla="*/ 266 h 351"/>
                <a:gd name="T32" fmla="*/ 1 w 253"/>
                <a:gd name="T33" fmla="*/ 350 h 351"/>
                <a:gd name="T34" fmla="*/ 1 w 253"/>
                <a:gd name="T35" fmla="*/ 351 h 351"/>
                <a:gd name="T36" fmla="*/ 81 w 253"/>
                <a:gd name="T37" fmla="*/ 273 h 351"/>
                <a:gd name="T38" fmla="*/ 107 w 253"/>
                <a:gd name="T39" fmla="*/ 221 h 351"/>
                <a:gd name="T40" fmla="*/ 110 w 253"/>
                <a:gd name="T41" fmla="*/ 214 h 351"/>
                <a:gd name="T42" fmla="*/ 204 w 253"/>
                <a:gd name="T43" fmla="*/ 221 h 351"/>
                <a:gd name="T44" fmla="*/ 236 w 253"/>
                <a:gd name="T45" fmla="*/ 151 h 3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53" h="351">
                  <a:moveTo>
                    <a:pt x="236" y="151"/>
                  </a:moveTo>
                  <a:cubicBezTo>
                    <a:pt x="222" y="129"/>
                    <a:pt x="184" y="150"/>
                    <a:pt x="169" y="159"/>
                  </a:cubicBezTo>
                  <a:cubicBezTo>
                    <a:pt x="154" y="167"/>
                    <a:pt x="140" y="177"/>
                    <a:pt x="128" y="189"/>
                  </a:cubicBezTo>
                  <a:cubicBezTo>
                    <a:pt x="124" y="193"/>
                    <a:pt x="119" y="197"/>
                    <a:pt x="116" y="202"/>
                  </a:cubicBezTo>
                  <a:cubicBezTo>
                    <a:pt x="121" y="190"/>
                    <a:pt x="125" y="178"/>
                    <a:pt x="128" y="165"/>
                  </a:cubicBezTo>
                  <a:cubicBezTo>
                    <a:pt x="128" y="165"/>
                    <a:pt x="128" y="165"/>
                    <a:pt x="128" y="165"/>
                  </a:cubicBezTo>
                  <a:cubicBezTo>
                    <a:pt x="128" y="165"/>
                    <a:pt x="129" y="165"/>
                    <a:pt x="129" y="165"/>
                  </a:cubicBezTo>
                  <a:cubicBezTo>
                    <a:pt x="129" y="165"/>
                    <a:pt x="130" y="165"/>
                    <a:pt x="130" y="165"/>
                  </a:cubicBezTo>
                  <a:cubicBezTo>
                    <a:pt x="168" y="139"/>
                    <a:pt x="203" y="108"/>
                    <a:pt x="213" y="62"/>
                  </a:cubicBezTo>
                  <a:cubicBezTo>
                    <a:pt x="216" y="47"/>
                    <a:pt x="216" y="30"/>
                    <a:pt x="208" y="16"/>
                  </a:cubicBezTo>
                  <a:cubicBezTo>
                    <a:pt x="199" y="2"/>
                    <a:pt x="182" y="0"/>
                    <a:pt x="167" y="3"/>
                  </a:cubicBezTo>
                  <a:cubicBezTo>
                    <a:pt x="133" y="8"/>
                    <a:pt x="117" y="42"/>
                    <a:pt x="112" y="72"/>
                  </a:cubicBezTo>
                  <a:cubicBezTo>
                    <a:pt x="107" y="101"/>
                    <a:pt x="108" y="139"/>
                    <a:pt x="127" y="164"/>
                  </a:cubicBezTo>
                  <a:cubicBezTo>
                    <a:pt x="126" y="164"/>
                    <a:pt x="126" y="164"/>
                    <a:pt x="126" y="164"/>
                  </a:cubicBezTo>
                  <a:cubicBezTo>
                    <a:pt x="118" y="180"/>
                    <a:pt x="112" y="197"/>
                    <a:pt x="105" y="213"/>
                  </a:cubicBezTo>
                  <a:cubicBezTo>
                    <a:pt x="98" y="231"/>
                    <a:pt x="90" y="249"/>
                    <a:pt x="80" y="266"/>
                  </a:cubicBezTo>
                  <a:cubicBezTo>
                    <a:pt x="61" y="301"/>
                    <a:pt x="34" y="328"/>
                    <a:pt x="1" y="350"/>
                  </a:cubicBezTo>
                  <a:cubicBezTo>
                    <a:pt x="0" y="350"/>
                    <a:pt x="1" y="351"/>
                    <a:pt x="1" y="351"/>
                  </a:cubicBezTo>
                  <a:cubicBezTo>
                    <a:pt x="36" y="335"/>
                    <a:pt x="62" y="305"/>
                    <a:pt x="81" y="273"/>
                  </a:cubicBezTo>
                  <a:cubicBezTo>
                    <a:pt x="91" y="257"/>
                    <a:pt x="100" y="239"/>
                    <a:pt x="107" y="221"/>
                  </a:cubicBezTo>
                  <a:cubicBezTo>
                    <a:pt x="108" y="219"/>
                    <a:pt x="109" y="216"/>
                    <a:pt x="110" y="214"/>
                  </a:cubicBezTo>
                  <a:cubicBezTo>
                    <a:pt x="136" y="233"/>
                    <a:pt x="176" y="233"/>
                    <a:pt x="204" y="221"/>
                  </a:cubicBezTo>
                  <a:cubicBezTo>
                    <a:pt x="229" y="211"/>
                    <a:pt x="253" y="178"/>
                    <a:pt x="236" y="151"/>
                  </a:cubicBezTo>
                  <a:close/>
                </a:path>
              </a:pathLst>
            </a:custGeom>
            <a:solidFill>
              <a:srgbClr val="FEC160"/>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31"/>
            <p:cNvSpPr/>
            <p:nvPr/>
          </p:nvSpPr>
          <p:spPr bwMode="auto">
            <a:xfrm flipH="1">
              <a:off x="2644775" y="1041032"/>
              <a:ext cx="0" cy="3175"/>
            </a:xfrm>
            <a:custGeom>
              <a:gdLst>
                <a:gd name="T0" fmla="*/ 0 h 2"/>
                <a:gd name="T1" fmla="*/ 2 h 2"/>
                <a:gd name="T2" fmla="*/ 0 h 2"/>
              </a:gdLst>
              <a:cxnLst>
                <a:cxn ang="0">
                  <a:pos x="0" y="T0"/>
                </a:cxn>
                <a:cxn ang="0">
                  <a:pos x="0" y="T1"/>
                </a:cxn>
                <a:cxn ang="0">
                  <a:pos x="0" y="T2"/>
                </a:cxn>
              </a:cxnLst>
              <a:rect l="0" t="0" r="r" b="b"/>
              <a:pathLst>
                <a:path h="2">
                  <a:moveTo>
                    <a:pt x="0" y="0"/>
                  </a:moveTo>
                  <a:lnTo>
                    <a:pt x="0" y="2"/>
                  </a:lnTo>
                  <a:lnTo>
                    <a:pt x="0" y="0"/>
                  </a:lnTo>
                  <a:close/>
                </a:path>
              </a:pathLst>
            </a:custGeom>
            <a:solidFill>
              <a:srgbClr val="000000"/>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32"/>
            <p:cNvSpPr/>
            <p:nvPr/>
          </p:nvSpPr>
          <p:spPr bwMode="auto">
            <a:xfrm>
              <a:off x="2792413" y="1063257"/>
              <a:ext cx="406400" cy="466725"/>
            </a:xfrm>
            <a:custGeom>
              <a:gdLst>
                <a:gd name="T0" fmla="*/ 129 w 148"/>
                <a:gd name="T1" fmla="*/ 39 h 170"/>
                <a:gd name="T2" fmla="*/ 140 w 148"/>
                <a:gd name="T3" fmla="*/ 9 h 170"/>
                <a:gd name="T4" fmla="*/ 116 w 148"/>
                <a:gd name="T5" fmla="*/ 1 h 170"/>
                <a:gd name="T6" fmla="*/ 75 w 148"/>
                <a:gd name="T7" fmla="*/ 20 h 170"/>
                <a:gd name="T8" fmla="*/ 31 w 148"/>
                <a:gd name="T9" fmla="*/ 60 h 170"/>
                <a:gd name="T10" fmla="*/ 31 w 148"/>
                <a:gd name="T11" fmla="*/ 60 h 170"/>
                <a:gd name="T12" fmla="*/ 32 w 148"/>
                <a:gd name="T13" fmla="*/ 60 h 170"/>
                <a:gd name="T14" fmla="*/ 38 w 148"/>
                <a:gd name="T15" fmla="*/ 164 h 170"/>
                <a:gd name="T16" fmla="*/ 67 w 148"/>
                <a:gd name="T17" fmla="*/ 149 h 170"/>
                <a:gd name="T18" fmla="*/ 76 w 148"/>
                <a:gd name="T19" fmla="*/ 146 h 170"/>
                <a:gd name="T20" fmla="*/ 88 w 148"/>
                <a:gd name="T21" fmla="*/ 142 h 170"/>
                <a:gd name="T22" fmla="*/ 99 w 148"/>
                <a:gd name="T23" fmla="*/ 121 h 170"/>
                <a:gd name="T24" fmla="*/ 99 w 148"/>
                <a:gd name="T25" fmla="*/ 121 h 170"/>
                <a:gd name="T26" fmla="*/ 120 w 148"/>
                <a:gd name="T27" fmla="*/ 88 h 170"/>
                <a:gd name="T28" fmla="*/ 144 w 148"/>
                <a:gd name="T29" fmla="*/ 69 h 170"/>
                <a:gd name="T30" fmla="*/ 129 w 148"/>
                <a:gd name="T31" fmla="*/ 39 h 17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8" h="170">
                  <a:moveTo>
                    <a:pt x="129" y="39"/>
                  </a:moveTo>
                  <a:cubicBezTo>
                    <a:pt x="135" y="31"/>
                    <a:pt x="144" y="20"/>
                    <a:pt x="140" y="9"/>
                  </a:cubicBezTo>
                  <a:cubicBezTo>
                    <a:pt x="137" y="0"/>
                    <a:pt x="124" y="0"/>
                    <a:pt x="116" y="1"/>
                  </a:cubicBezTo>
                  <a:cubicBezTo>
                    <a:pt x="101" y="3"/>
                    <a:pt x="87" y="11"/>
                    <a:pt x="75" y="20"/>
                  </a:cubicBezTo>
                  <a:cubicBezTo>
                    <a:pt x="60" y="33"/>
                    <a:pt x="48" y="50"/>
                    <a:pt x="31" y="60"/>
                  </a:cubicBezTo>
                  <a:cubicBezTo>
                    <a:pt x="30" y="60"/>
                    <a:pt x="31" y="61"/>
                    <a:pt x="31" y="60"/>
                  </a:cubicBezTo>
                  <a:cubicBezTo>
                    <a:pt x="32" y="60"/>
                    <a:pt x="32" y="60"/>
                    <a:pt x="32" y="60"/>
                  </a:cubicBezTo>
                  <a:cubicBezTo>
                    <a:pt x="14" y="86"/>
                    <a:pt x="0" y="147"/>
                    <a:pt x="38" y="164"/>
                  </a:cubicBezTo>
                  <a:cubicBezTo>
                    <a:pt x="51" y="170"/>
                    <a:pt x="61" y="161"/>
                    <a:pt x="67" y="149"/>
                  </a:cubicBezTo>
                  <a:cubicBezTo>
                    <a:pt x="69" y="144"/>
                    <a:pt x="71" y="146"/>
                    <a:pt x="76" y="146"/>
                  </a:cubicBezTo>
                  <a:cubicBezTo>
                    <a:pt x="80" y="146"/>
                    <a:pt x="84" y="144"/>
                    <a:pt x="88" y="142"/>
                  </a:cubicBezTo>
                  <a:cubicBezTo>
                    <a:pt x="94" y="138"/>
                    <a:pt x="100" y="129"/>
                    <a:pt x="99" y="121"/>
                  </a:cubicBezTo>
                  <a:cubicBezTo>
                    <a:pt x="99" y="121"/>
                    <a:pt x="99" y="121"/>
                    <a:pt x="99" y="121"/>
                  </a:cubicBezTo>
                  <a:cubicBezTo>
                    <a:pt x="112" y="120"/>
                    <a:pt x="127" y="100"/>
                    <a:pt x="120" y="88"/>
                  </a:cubicBezTo>
                  <a:cubicBezTo>
                    <a:pt x="131" y="88"/>
                    <a:pt x="141" y="80"/>
                    <a:pt x="144" y="69"/>
                  </a:cubicBezTo>
                  <a:cubicBezTo>
                    <a:pt x="148" y="56"/>
                    <a:pt x="140" y="44"/>
                    <a:pt x="129" y="39"/>
                  </a:cubicBezTo>
                  <a:close/>
                </a:path>
              </a:pathLst>
            </a:custGeom>
            <a:solidFill>
              <a:srgbClr val="FF7862"/>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33"/>
            <p:cNvSpPr/>
            <p:nvPr/>
          </p:nvSpPr>
          <p:spPr bwMode="auto">
            <a:xfrm>
              <a:off x="2479675" y="971182"/>
              <a:ext cx="573088" cy="442913"/>
            </a:xfrm>
            <a:custGeom>
              <a:gdLst>
                <a:gd name="T0" fmla="*/ 186 w 209"/>
                <a:gd name="T1" fmla="*/ 57 h 161"/>
                <a:gd name="T2" fmla="*/ 162 w 209"/>
                <a:gd name="T3" fmla="*/ 69 h 161"/>
                <a:gd name="T4" fmla="*/ 144 w 209"/>
                <a:gd name="T5" fmla="*/ 86 h 161"/>
                <a:gd name="T6" fmla="*/ 82 w 209"/>
                <a:gd name="T7" fmla="*/ 35 h 161"/>
                <a:gd name="T8" fmla="*/ 2 w 209"/>
                <a:gd name="T9" fmla="*/ 0 h 161"/>
                <a:gd name="T10" fmla="*/ 1 w 209"/>
                <a:gd name="T11" fmla="*/ 2 h 161"/>
                <a:gd name="T12" fmla="*/ 29 w 209"/>
                <a:gd name="T13" fmla="*/ 17 h 161"/>
                <a:gd name="T14" fmla="*/ 71 w 209"/>
                <a:gd name="T15" fmla="*/ 34 h 161"/>
                <a:gd name="T16" fmla="*/ 110 w 209"/>
                <a:gd name="T17" fmla="*/ 59 h 161"/>
                <a:gd name="T18" fmla="*/ 142 w 209"/>
                <a:gd name="T19" fmla="*/ 89 h 161"/>
                <a:gd name="T20" fmla="*/ 142 w 209"/>
                <a:gd name="T21" fmla="*/ 89 h 161"/>
                <a:gd name="T22" fmla="*/ 141 w 209"/>
                <a:gd name="T23" fmla="*/ 91 h 161"/>
                <a:gd name="T24" fmla="*/ 140 w 209"/>
                <a:gd name="T25" fmla="*/ 148 h 161"/>
                <a:gd name="T26" fmla="*/ 166 w 209"/>
                <a:gd name="T27" fmla="*/ 131 h 161"/>
                <a:gd name="T28" fmla="*/ 187 w 209"/>
                <a:gd name="T29" fmla="*/ 118 h 161"/>
                <a:gd name="T30" fmla="*/ 187 w 209"/>
                <a:gd name="T31" fmla="*/ 92 h 161"/>
                <a:gd name="T32" fmla="*/ 186 w 209"/>
                <a:gd name="T33" fmla="*/ 57 h 1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9" h="161">
                  <a:moveTo>
                    <a:pt x="186" y="57"/>
                  </a:moveTo>
                  <a:cubicBezTo>
                    <a:pt x="177" y="57"/>
                    <a:pt x="168" y="64"/>
                    <a:pt x="162" y="69"/>
                  </a:cubicBezTo>
                  <a:cubicBezTo>
                    <a:pt x="156" y="74"/>
                    <a:pt x="149" y="80"/>
                    <a:pt x="144" y="86"/>
                  </a:cubicBezTo>
                  <a:cubicBezTo>
                    <a:pt x="129" y="65"/>
                    <a:pt x="105" y="48"/>
                    <a:pt x="82" y="35"/>
                  </a:cubicBezTo>
                  <a:cubicBezTo>
                    <a:pt x="57" y="21"/>
                    <a:pt x="28" y="14"/>
                    <a:pt x="2" y="0"/>
                  </a:cubicBezTo>
                  <a:cubicBezTo>
                    <a:pt x="1" y="0"/>
                    <a:pt x="0" y="1"/>
                    <a:pt x="1" y="2"/>
                  </a:cubicBezTo>
                  <a:cubicBezTo>
                    <a:pt x="9" y="9"/>
                    <a:pt x="19" y="13"/>
                    <a:pt x="29" y="17"/>
                  </a:cubicBezTo>
                  <a:cubicBezTo>
                    <a:pt x="43" y="22"/>
                    <a:pt x="58" y="27"/>
                    <a:pt x="71" y="34"/>
                  </a:cubicBezTo>
                  <a:cubicBezTo>
                    <a:pt x="85" y="41"/>
                    <a:pt x="98" y="49"/>
                    <a:pt x="110" y="59"/>
                  </a:cubicBezTo>
                  <a:cubicBezTo>
                    <a:pt x="122" y="68"/>
                    <a:pt x="131" y="79"/>
                    <a:pt x="142" y="89"/>
                  </a:cubicBezTo>
                  <a:cubicBezTo>
                    <a:pt x="142" y="89"/>
                    <a:pt x="142" y="89"/>
                    <a:pt x="142" y="89"/>
                  </a:cubicBezTo>
                  <a:cubicBezTo>
                    <a:pt x="141" y="90"/>
                    <a:pt x="141" y="90"/>
                    <a:pt x="141" y="91"/>
                  </a:cubicBezTo>
                  <a:cubicBezTo>
                    <a:pt x="133" y="109"/>
                    <a:pt x="125" y="132"/>
                    <a:pt x="140" y="148"/>
                  </a:cubicBezTo>
                  <a:cubicBezTo>
                    <a:pt x="152" y="161"/>
                    <a:pt x="166" y="144"/>
                    <a:pt x="166" y="131"/>
                  </a:cubicBezTo>
                  <a:cubicBezTo>
                    <a:pt x="175" y="131"/>
                    <a:pt x="182" y="125"/>
                    <a:pt x="187" y="118"/>
                  </a:cubicBezTo>
                  <a:cubicBezTo>
                    <a:pt x="192" y="111"/>
                    <a:pt x="194" y="99"/>
                    <a:pt x="187" y="92"/>
                  </a:cubicBezTo>
                  <a:cubicBezTo>
                    <a:pt x="197" y="83"/>
                    <a:pt x="209" y="57"/>
                    <a:pt x="186" y="57"/>
                  </a:cubicBezTo>
                  <a:close/>
                </a:path>
              </a:pathLst>
            </a:custGeom>
            <a:solidFill>
              <a:srgbClr val="FEC160"/>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Freeform 34"/>
            <p:cNvSpPr/>
            <p:nvPr/>
          </p:nvSpPr>
          <p:spPr bwMode="auto">
            <a:xfrm>
              <a:off x="2557463" y="1041032"/>
              <a:ext cx="139700" cy="341313"/>
            </a:xfrm>
            <a:custGeom>
              <a:gdLst>
                <a:gd name="T0" fmla="*/ 35 w 51"/>
                <a:gd name="T1" fmla="*/ 2 h 124"/>
                <a:gd name="T2" fmla="*/ 34 w 51"/>
                <a:gd name="T3" fmla="*/ 0 h 124"/>
                <a:gd name="T4" fmla="*/ 32 w 51"/>
                <a:gd name="T5" fmla="*/ 2 h 124"/>
                <a:gd name="T6" fmla="*/ 2 w 51"/>
                <a:gd name="T7" fmla="*/ 58 h 124"/>
                <a:gd name="T8" fmla="*/ 13 w 51"/>
                <a:gd name="T9" fmla="*/ 122 h 124"/>
                <a:gd name="T10" fmla="*/ 16 w 51"/>
                <a:gd name="T11" fmla="*/ 121 h 124"/>
                <a:gd name="T12" fmla="*/ 48 w 51"/>
                <a:gd name="T13" fmla="*/ 65 h 124"/>
                <a:gd name="T14" fmla="*/ 35 w 51"/>
                <a:gd name="T15" fmla="*/ 2 h 12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124">
                  <a:moveTo>
                    <a:pt x="35" y="2"/>
                  </a:moveTo>
                  <a:cubicBezTo>
                    <a:pt x="35" y="1"/>
                    <a:pt x="35" y="0"/>
                    <a:pt x="34" y="0"/>
                  </a:cubicBezTo>
                  <a:cubicBezTo>
                    <a:pt x="32" y="0"/>
                    <a:pt x="32" y="1"/>
                    <a:pt x="32" y="2"/>
                  </a:cubicBezTo>
                  <a:cubicBezTo>
                    <a:pt x="13" y="14"/>
                    <a:pt x="5" y="37"/>
                    <a:pt x="2" y="58"/>
                  </a:cubicBezTo>
                  <a:cubicBezTo>
                    <a:pt x="0" y="79"/>
                    <a:pt x="1" y="105"/>
                    <a:pt x="13" y="122"/>
                  </a:cubicBezTo>
                  <a:cubicBezTo>
                    <a:pt x="14" y="124"/>
                    <a:pt x="17" y="122"/>
                    <a:pt x="16" y="121"/>
                  </a:cubicBezTo>
                  <a:cubicBezTo>
                    <a:pt x="34" y="109"/>
                    <a:pt x="44" y="85"/>
                    <a:pt x="48" y="65"/>
                  </a:cubicBezTo>
                  <a:cubicBezTo>
                    <a:pt x="51" y="46"/>
                    <a:pt x="50" y="17"/>
                    <a:pt x="35" y="2"/>
                  </a:cubicBezTo>
                  <a:close/>
                </a:path>
              </a:pathLst>
            </a:custGeom>
            <a:solidFill>
              <a:srgbClr val="7F7E30"/>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35"/>
            <p:cNvSpPr/>
            <p:nvPr/>
          </p:nvSpPr>
          <p:spPr bwMode="auto">
            <a:xfrm>
              <a:off x="2716213" y="917207"/>
              <a:ext cx="309563" cy="195263"/>
            </a:xfrm>
            <a:custGeom>
              <a:gdLst>
                <a:gd name="T0" fmla="*/ 110 w 113"/>
                <a:gd name="T1" fmla="*/ 3 h 71"/>
                <a:gd name="T2" fmla="*/ 108 w 113"/>
                <a:gd name="T3" fmla="*/ 1 h 71"/>
                <a:gd name="T4" fmla="*/ 1 w 113"/>
                <a:gd name="T5" fmla="*/ 58 h 71"/>
                <a:gd name="T6" fmla="*/ 1 w 113"/>
                <a:gd name="T7" fmla="*/ 58 h 71"/>
                <a:gd name="T8" fmla="*/ 0 w 113"/>
                <a:gd name="T9" fmla="*/ 59 h 71"/>
                <a:gd name="T10" fmla="*/ 2 w 113"/>
                <a:gd name="T11" fmla="*/ 60 h 71"/>
                <a:gd name="T12" fmla="*/ 2 w 113"/>
                <a:gd name="T13" fmla="*/ 59 h 71"/>
                <a:gd name="T14" fmla="*/ 61 w 113"/>
                <a:gd name="T15" fmla="*/ 52 h 71"/>
                <a:gd name="T16" fmla="*/ 112 w 113"/>
                <a:gd name="T17" fmla="*/ 6 h 71"/>
                <a:gd name="T18" fmla="*/ 110 w 113"/>
                <a:gd name="T19" fmla="*/ 3 h 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3" h="71">
                  <a:moveTo>
                    <a:pt x="110" y="3"/>
                  </a:moveTo>
                  <a:cubicBezTo>
                    <a:pt x="110" y="2"/>
                    <a:pt x="109" y="1"/>
                    <a:pt x="108" y="1"/>
                  </a:cubicBezTo>
                  <a:cubicBezTo>
                    <a:pt x="66" y="0"/>
                    <a:pt x="18" y="16"/>
                    <a:pt x="1" y="58"/>
                  </a:cubicBezTo>
                  <a:cubicBezTo>
                    <a:pt x="1" y="58"/>
                    <a:pt x="1" y="58"/>
                    <a:pt x="1" y="58"/>
                  </a:cubicBezTo>
                  <a:cubicBezTo>
                    <a:pt x="1" y="58"/>
                    <a:pt x="1" y="59"/>
                    <a:pt x="0" y="59"/>
                  </a:cubicBezTo>
                  <a:cubicBezTo>
                    <a:pt x="0" y="60"/>
                    <a:pt x="1" y="60"/>
                    <a:pt x="2" y="60"/>
                  </a:cubicBezTo>
                  <a:cubicBezTo>
                    <a:pt x="2" y="59"/>
                    <a:pt x="2" y="59"/>
                    <a:pt x="2" y="59"/>
                  </a:cubicBezTo>
                  <a:cubicBezTo>
                    <a:pt x="19" y="71"/>
                    <a:pt x="45" y="60"/>
                    <a:pt x="61" y="52"/>
                  </a:cubicBezTo>
                  <a:cubicBezTo>
                    <a:pt x="81" y="42"/>
                    <a:pt x="101" y="26"/>
                    <a:pt x="112" y="6"/>
                  </a:cubicBezTo>
                  <a:cubicBezTo>
                    <a:pt x="113" y="4"/>
                    <a:pt x="111" y="3"/>
                    <a:pt x="110" y="3"/>
                  </a:cubicBezTo>
                  <a:close/>
                </a:path>
              </a:pathLst>
            </a:custGeom>
            <a:solidFill>
              <a:srgbClr val="7F7E30"/>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36"/>
            <p:cNvSpPr/>
            <p:nvPr/>
          </p:nvSpPr>
          <p:spPr bwMode="auto">
            <a:xfrm>
              <a:off x="3349625" y="113932"/>
              <a:ext cx="239713" cy="363538"/>
            </a:xfrm>
            <a:custGeom>
              <a:gdLst>
                <a:gd name="T0" fmla="*/ 83 w 88"/>
                <a:gd name="T1" fmla="*/ 29 h 132"/>
                <a:gd name="T2" fmla="*/ 68 w 88"/>
                <a:gd name="T3" fmla="*/ 29 h 132"/>
                <a:gd name="T4" fmla="*/ 70 w 88"/>
                <a:gd name="T5" fmla="*/ 14 h 132"/>
                <a:gd name="T6" fmla="*/ 68 w 88"/>
                <a:gd name="T7" fmla="*/ 12 h 132"/>
                <a:gd name="T8" fmla="*/ 47 w 88"/>
                <a:gd name="T9" fmla="*/ 20 h 132"/>
                <a:gd name="T10" fmla="*/ 28 w 88"/>
                <a:gd name="T11" fmla="*/ 9 h 132"/>
                <a:gd name="T12" fmla="*/ 32 w 88"/>
                <a:gd name="T13" fmla="*/ 46 h 132"/>
                <a:gd name="T14" fmla="*/ 32 w 88"/>
                <a:gd name="T15" fmla="*/ 48 h 132"/>
                <a:gd name="T16" fmla="*/ 15 w 88"/>
                <a:gd name="T17" fmla="*/ 84 h 132"/>
                <a:gd name="T18" fmla="*/ 0 w 88"/>
                <a:gd name="T19" fmla="*/ 131 h 132"/>
                <a:gd name="T20" fmla="*/ 2 w 88"/>
                <a:gd name="T21" fmla="*/ 131 h 132"/>
                <a:gd name="T22" fmla="*/ 17 w 88"/>
                <a:gd name="T23" fmla="*/ 89 h 132"/>
                <a:gd name="T24" fmla="*/ 34 w 88"/>
                <a:gd name="T25" fmla="*/ 51 h 132"/>
                <a:gd name="T26" fmla="*/ 85 w 88"/>
                <a:gd name="T27" fmla="*/ 44 h 132"/>
                <a:gd name="T28" fmla="*/ 83 w 88"/>
                <a:gd name="T29" fmla="*/ 29 h 13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8" h="132">
                  <a:moveTo>
                    <a:pt x="83" y="29"/>
                  </a:moveTo>
                  <a:cubicBezTo>
                    <a:pt x="78" y="26"/>
                    <a:pt x="73" y="27"/>
                    <a:pt x="68" y="29"/>
                  </a:cubicBezTo>
                  <a:cubicBezTo>
                    <a:pt x="70" y="24"/>
                    <a:pt x="70" y="20"/>
                    <a:pt x="70" y="14"/>
                  </a:cubicBezTo>
                  <a:cubicBezTo>
                    <a:pt x="71" y="13"/>
                    <a:pt x="69" y="12"/>
                    <a:pt x="68" y="12"/>
                  </a:cubicBezTo>
                  <a:cubicBezTo>
                    <a:pt x="59" y="11"/>
                    <a:pt x="52" y="14"/>
                    <a:pt x="47" y="20"/>
                  </a:cubicBezTo>
                  <a:cubicBezTo>
                    <a:pt x="45" y="11"/>
                    <a:pt x="38" y="0"/>
                    <a:pt x="28" y="9"/>
                  </a:cubicBezTo>
                  <a:cubicBezTo>
                    <a:pt x="17" y="19"/>
                    <a:pt x="21" y="37"/>
                    <a:pt x="32" y="46"/>
                  </a:cubicBezTo>
                  <a:cubicBezTo>
                    <a:pt x="31" y="47"/>
                    <a:pt x="31" y="48"/>
                    <a:pt x="32" y="48"/>
                  </a:cubicBezTo>
                  <a:cubicBezTo>
                    <a:pt x="25" y="60"/>
                    <a:pt x="20" y="72"/>
                    <a:pt x="15" y="84"/>
                  </a:cubicBezTo>
                  <a:cubicBezTo>
                    <a:pt x="9" y="99"/>
                    <a:pt x="3" y="115"/>
                    <a:pt x="0" y="131"/>
                  </a:cubicBezTo>
                  <a:cubicBezTo>
                    <a:pt x="0" y="132"/>
                    <a:pt x="2" y="132"/>
                    <a:pt x="2" y="131"/>
                  </a:cubicBezTo>
                  <a:cubicBezTo>
                    <a:pt x="7" y="117"/>
                    <a:pt x="11" y="103"/>
                    <a:pt x="17" y="89"/>
                  </a:cubicBezTo>
                  <a:cubicBezTo>
                    <a:pt x="22" y="76"/>
                    <a:pt x="29" y="64"/>
                    <a:pt x="34" y="51"/>
                  </a:cubicBezTo>
                  <a:cubicBezTo>
                    <a:pt x="48" y="65"/>
                    <a:pt x="74" y="62"/>
                    <a:pt x="85" y="44"/>
                  </a:cubicBezTo>
                  <a:cubicBezTo>
                    <a:pt x="88" y="40"/>
                    <a:pt x="88" y="32"/>
                    <a:pt x="83" y="29"/>
                  </a:cubicBezTo>
                  <a:close/>
                </a:path>
              </a:pathLst>
            </a:custGeom>
            <a:solidFill>
              <a:srgbClr val="FF7862"/>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37"/>
            <p:cNvSpPr/>
            <p:nvPr/>
          </p:nvSpPr>
          <p:spPr bwMode="auto">
            <a:xfrm>
              <a:off x="4021138" y="380632"/>
              <a:ext cx="690563" cy="965200"/>
            </a:xfrm>
            <a:custGeom>
              <a:gdLst>
                <a:gd name="T0" fmla="*/ 204 w 252"/>
                <a:gd name="T1" fmla="*/ 131 h 351"/>
                <a:gd name="T2" fmla="*/ 110 w 252"/>
                <a:gd name="T3" fmla="*/ 138 h 351"/>
                <a:gd name="T4" fmla="*/ 107 w 252"/>
                <a:gd name="T5" fmla="*/ 131 h 351"/>
                <a:gd name="T6" fmla="*/ 81 w 252"/>
                <a:gd name="T7" fmla="*/ 78 h 351"/>
                <a:gd name="T8" fmla="*/ 1 w 252"/>
                <a:gd name="T9" fmla="*/ 1 h 351"/>
                <a:gd name="T10" fmla="*/ 1 w 252"/>
                <a:gd name="T11" fmla="*/ 2 h 351"/>
                <a:gd name="T12" fmla="*/ 80 w 252"/>
                <a:gd name="T13" fmla="*/ 86 h 351"/>
                <a:gd name="T14" fmla="*/ 105 w 252"/>
                <a:gd name="T15" fmla="*/ 138 h 351"/>
                <a:gd name="T16" fmla="*/ 126 w 252"/>
                <a:gd name="T17" fmla="*/ 187 h 351"/>
                <a:gd name="T18" fmla="*/ 127 w 252"/>
                <a:gd name="T19" fmla="*/ 188 h 351"/>
                <a:gd name="T20" fmla="*/ 112 w 252"/>
                <a:gd name="T21" fmla="*/ 279 h 351"/>
                <a:gd name="T22" fmla="*/ 167 w 252"/>
                <a:gd name="T23" fmla="*/ 349 h 351"/>
                <a:gd name="T24" fmla="*/ 208 w 252"/>
                <a:gd name="T25" fmla="*/ 336 h 351"/>
                <a:gd name="T26" fmla="*/ 213 w 252"/>
                <a:gd name="T27" fmla="*/ 290 h 351"/>
                <a:gd name="T28" fmla="*/ 130 w 252"/>
                <a:gd name="T29" fmla="*/ 187 h 351"/>
                <a:gd name="T30" fmla="*/ 129 w 252"/>
                <a:gd name="T31" fmla="*/ 187 h 351"/>
                <a:gd name="T32" fmla="*/ 128 w 252"/>
                <a:gd name="T33" fmla="*/ 187 h 351"/>
                <a:gd name="T34" fmla="*/ 128 w 252"/>
                <a:gd name="T35" fmla="*/ 186 h 351"/>
                <a:gd name="T36" fmla="*/ 115 w 252"/>
                <a:gd name="T37" fmla="*/ 150 h 351"/>
                <a:gd name="T38" fmla="*/ 128 w 252"/>
                <a:gd name="T39" fmla="*/ 163 h 351"/>
                <a:gd name="T40" fmla="*/ 168 w 252"/>
                <a:gd name="T41" fmla="*/ 193 h 351"/>
                <a:gd name="T42" fmla="*/ 236 w 252"/>
                <a:gd name="T43" fmla="*/ 200 h 351"/>
                <a:gd name="T44" fmla="*/ 204 w 252"/>
                <a:gd name="T45" fmla="*/ 131 h 3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51" h="351">
                  <a:moveTo>
                    <a:pt x="204" y="131"/>
                  </a:moveTo>
                  <a:cubicBezTo>
                    <a:pt x="175" y="119"/>
                    <a:pt x="136" y="119"/>
                    <a:pt x="110" y="138"/>
                  </a:cubicBezTo>
                  <a:cubicBezTo>
                    <a:pt x="109" y="135"/>
                    <a:pt x="108" y="133"/>
                    <a:pt x="107" y="131"/>
                  </a:cubicBezTo>
                  <a:cubicBezTo>
                    <a:pt x="100" y="113"/>
                    <a:pt x="91" y="95"/>
                    <a:pt x="81" y="78"/>
                  </a:cubicBezTo>
                  <a:cubicBezTo>
                    <a:pt x="62" y="46"/>
                    <a:pt x="36" y="17"/>
                    <a:pt x="1" y="1"/>
                  </a:cubicBezTo>
                  <a:cubicBezTo>
                    <a:pt x="0" y="0"/>
                    <a:pt x="0" y="1"/>
                    <a:pt x="1" y="2"/>
                  </a:cubicBezTo>
                  <a:cubicBezTo>
                    <a:pt x="34" y="24"/>
                    <a:pt x="60" y="51"/>
                    <a:pt x="80" y="86"/>
                  </a:cubicBezTo>
                  <a:cubicBezTo>
                    <a:pt x="90" y="103"/>
                    <a:pt x="98" y="120"/>
                    <a:pt x="105" y="138"/>
                  </a:cubicBezTo>
                  <a:cubicBezTo>
                    <a:pt x="112" y="155"/>
                    <a:pt x="118" y="172"/>
                    <a:pt x="126" y="187"/>
                  </a:cubicBezTo>
                  <a:cubicBezTo>
                    <a:pt x="126" y="188"/>
                    <a:pt x="126" y="188"/>
                    <a:pt x="127" y="188"/>
                  </a:cubicBezTo>
                  <a:cubicBezTo>
                    <a:pt x="108" y="212"/>
                    <a:pt x="107" y="251"/>
                    <a:pt x="112" y="279"/>
                  </a:cubicBezTo>
                  <a:cubicBezTo>
                    <a:pt x="117" y="309"/>
                    <a:pt x="133" y="343"/>
                    <a:pt x="167" y="349"/>
                  </a:cubicBezTo>
                  <a:cubicBezTo>
                    <a:pt x="181" y="351"/>
                    <a:pt x="199" y="350"/>
                    <a:pt x="208" y="336"/>
                  </a:cubicBezTo>
                  <a:cubicBezTo>
                    <a:pt x="216" y="322"/>
                    <a:pt x="216" y="305"/>
                    <a:pt x="213" y="290"/>
                  </a:cubicBezTo>
                  <a:cubicBezTo>
                    <a:pt x="203" y="244"/>
                    <a:pt x="168" y="212"/>
                    <a:pt x="130" y="187"/>
                  </a:cubicBezTo>
                  <a:cubicBezTo>
                    <a:pt x="130" y="187"/>
                    <a:pt x="129" y="187"/>
                    <a:pt x="129" y="187"/>
                  </a:cubicBezTo>
                  <a:cubicBezTo>
                    <a:pt x="128" y="187"/>
                    <a:pt x="128" y="187"/>
                    <a:pt x="128" y="187"/>
                  </a:cubicBezTo>
                  <a:cubicBezTo>
                    <a:pt x="128" y="187"/>
                    <a:pt x="128" y="186"/>
                    <a:pt x="128" y="186"/>
                  </a:cubicBezTo>
                  <a:cubicBezTo>
                    <a:pt x="125" y="174"/>
                    <a:pt x="120" y="162"/>
                    <a:pt x="115" y="150"/>
                  </a:cubicBezTo>
                  <a:cubicBezTo>
                    <a:pt x="119" y="155"/>
                    <a:pt x="124" y="159"/>
                    <a:pt x="128" y="163"/>
                  </a:cubicBezTo>
                  <a:cubicBezTo>
                    <a:pt x="140" y="174"/>
                    <a:pt x="154" y="185"/>
                    <a:pt x="168" y="193"/>
                  </a:cubicBezTo>
                  <a:cubicBezTo>
                    <a:pt x="184" y="202"/>
                    <a:pt x="222" y="223"/>
                    <a:pt x="236" y="200"/>
                  </a:cubicBezTo>
                  <a:cubicBezTo>
                    <a:pt x="252" y="173"/>
                    <a:pt x="229" y="141"/>
                    <a:pt x="204" y="131"/>
                  </a:cubicBezTo>
                  <a:close/>
                </a:path>
              </a:pathLst>
            </a:custGeom>
            <a:solidFill>
              <a:srgbClr val="21B37A"/>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38"/>
            <p:cNvSpPr/>
            <p:nvPr/>
          </p:nvSpPr>
          <p:spPr bwMode="auto">
            <a:xfrm>
              <a:off x="4773613" y="894982"/>
              <a:ext cx="349250" cy="338138"/>
            </a:xfrm>
            <a:custGeom>
              <a:gdLst>
                <a:gd name="T0" fmla="*/ 109 w 127"/>
                <a:gd name="T1" fmla="*/ 24 h 123"/>
                <a:gd name="T2" fmla="*/ 57 w 127"/>
                <a:gd name="T3" fmla="*/ 2 h 123"/>
                <a:gd name="T4" fmla="*/ 18 w 127"/>
                <a:gd name="T5" fmla="*/ 18 h 123"/>
                <a:gd name="T6" fmla="*/ 3 w 127"/>
                <a:gd name="T7" fmla="*/ 54 h 123"/>
                <a:gd name="T8" fmla="*/ 11 w 127"/>
                <a:gd name="T9" fmla="*/ 97 h 123"/>
                <a:gd name="T10" fmla="*/ 43 w 127"/>
                <a:gd name="T11" fmla="*/ 121 h 123"/>
                <a:gd name="T12" fmla="*/ 64 w 127"/>
                <a:gd name="T13" fmla="*/ 101 h 123"/>
                <a:gd name="T14" fmla="*/ 95 w 127"/>
                <a:gd name="T15" fmla="*/ 75 h 123"/>
                <a:gd name="T16" fmla="*/ 124 w 127"/>
                <a:gd name="T17" fmla="*/ 69 h 123"/>
                <a:gd name="T18" fmla="*/ 109 w 127"/>
                <a:gd name="T19" fmla="*/ 24 h 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7" h="123">
                  <a:moveTo>
                    <a:pt x="109" y="24"/>
                  </a:moveTo>
                  <a:cubicBezTo>
                    <a:pt x="96" y="11"/>
                    <a:pt x="75" y="4"/>
                    <a:pt x="57" y="2"/>
                  </a:cubicBezTo>
                  <a:cubicBezTo>
                    <a:pt x="44" y="0"/>
                    <a:pt x="23" y="2"/>
                    <a:pt x="18" y="18"/>
                  </a:cubicBezTo>
                  <a:cubicBezTo>
                    <a:pt x="9" y="25"/>
                    <a:pt x="4" y="46"/>
                    <a:pt x="3" y="54"/>
                  </a:cubicBezTo>
                  <a:cubicBezTo>
                    <a:pt x="0" y="70"/>
                    <a:pt x="2" y="84"/>
                    <a:pt x="11" y="97"/>
                  </a:cubicBezTo>
                  <a:cubicBezTo>
                    <a:pt x="19" y="108"/>
                    <a:pt x="30" y="119"/>
                    <a:pt x="43" y="121"/>
                  </a:cubicBezTo>
                  <a:cubicBezTo>
                    <a:pt x="56" y="123"/>
                    <a:pt x="62" y="112"/>
                    <a:pt x="64" y="101"/>
                  </a:cubicBezTo>
                  <a:cubicBezTo>
                    <a:pt x="81" y="111"/>
                    <a:pt x="97" y="94"/>
                    <a:pt x="95" y="75"/>
                  </a:cubicBezTo>
                  <a:cubicBezTo>
                    <a:pt x="105" y="83"/>
                    <a:pt x="121" y="85"/>
                    <a:pt x="124" y="69"/>
                  </a:cubicBezTo>
                  <a:cubicBezTo>
                    <a:pt x="127" y="54"/>
                    <a:pt x="119" y="35"/>
                    <a:pt x="109" y="24"/>
                  </a:cubicBezTo>
                  <a:close/>
                </a:path>
              </a:pathLst>
            </a:custGeom>
            <a:solidFill>
              <a:srgbClr val="B28743"/>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39"/>
            <p:cNvSpPr/>
            <p:nvPr/>
          </p:nvSpPr>
          <p:spPr bwMode="auto">
            <a:xfrm>
              <a:off x="5297488" y="267919"/>
              <a:ext cx="858838" cy="676275"/>
            </a:xfrm>
            <a:custGeom>
              <a:gdLst>
                <a:gd name="T0" fmla="*/ 289 w 313"/>
                <a:gd name="T1" fmla="*/ 50 h 246"/>
                <a:gd name="T2" fmla="*/ 289 w 313"/>
                <a:gd name="T3" fmla="*/ 51 h 246"/>
                <a:gd name="T4" fmla="*/ 257 w 313"/>
                <a:gd name="T5" fmla="*/ 61 h 246"/>
                <a:gd name="T6" fmla="*/ 288 w 313"/>
                <a:gd name="T7" fmla="*/ 26 h 246"/>
                <a:gd name="T8" fmla="*/ 274 w 313"/>
                <a:gd name="T9" fmla="*/ 6 h 246"/>
                <a:gd name="T10" fmla="*/ 272 w 313"/>
                <a:gd name="T11" fmla="*/ 17 h 246"/>
                <a:gd name="T12" fmla="*/ 229 w 313"/>
                <a:gd name="T13" fmla="*/ 84 h 246"/>
                <a:gd name="T14" fmla="*/ 237 w 313"/>
                <a:gd name="T15" fmla="*/ 35 h 246"/>
                <a:gd name="T16" fmla="*/ 210 w 313"/>
                <a:gd name="T17" fmla="*/ 40 h 246"/>
                <a:gd name="T18" fmla="*/ 225 w 313"/>
                <a:gd name="T19" fmla="*/ 49 h 246"/>
                <a:gd name="T20" fmla="*/ 227 w 313"/>
                <a:gd name="T21" fmla="*/ 86 h 246"/>
                <a:gd name="T22" fmla="*/ 160 w 313"/>
                <a:gd name="T23" fmla="*/ 145 h 246"/>
                <a:gd name="T24" fmla="*/ 189 w 313"/>
                <a:gd name="T25" fmla="*/ 85 h 246"/>
                <a:gd name="T26" fmla="*/ 167 w 313"/>
                <a:gd name="T27" fmla="*/ 69 h 246"/>
                <a:gd name="T28" fmla="*/ 170 w 313"/>
                <a:gd name="T29" fmla="*/ 86 h 246"/>
                <a:gd name="T30" fmla="*/ 158 w 313"/>
                <a:gd name="T31" fmla="*/ 147 h 246"/>
                <a:gd name="T32" fmla="*/ 87 w 313"/>
                <a:gd name="T33" fmla="*/ 197 h 246"/>
                <a:gd name="T34" fmla="*/ 136 w 313"/>
                <a:gd name="T35" fmla="*/ 137 h 246"/>
                <a:gd name="T36" fmla="*/ 113 w 313"/>
                <a:gd name="T37" fmla="*/ 124 h 246"/>
                <a:gd name="T38" fmla="*/ 114 w 313"/>
                <a:gd name="T39" fmla="*/ 139 h 246"/>
                <a:gd name="T40" fmla="*/ 46 w 313"/>
                <a:gd name="T41" fmla="*/ 222 h 246"/>
                <a:gd name="T42" fmla="*/ 32 w 313"/>
                <a:gd name="T43" fmla="*/ 211 h 246"/>
                <a:gd name="T44" fmla="*/ 50 w 313"/>
                <a:gd name="T45" fmla="*/ 187 h 246"/>
                <a:gd name="T46" fmla="*/ 28 w 313"/>
                <a:gd name="T47" fmla="*/ 171 h 246"/>
                <a:gd name="T48" fmla="*/ 35 w 313"/>
                <a:gd name="T49" fmla="*/ 189 h 246"/>
                <a:gd name="T50" fmla="*/ 0 w 313"/>
                <a:gd name="T51" fmla="*/ 245 h 246"/>
                <a:gd name="T52" fmla="*/ 41 w 313"/>
                <a:gd name="T53" fmla="*/ 230 h 246"/>
                <a:gd name="T54" fmla="*/ 102 w 313"/>
                <a:gd name="T55" fmla="*/ 224 h 246"/>
                <a:gd name="T56" fmla="*/ 121 w 313"/>
                <a:gd name="T57" fmla="*/ 235 h 246"/>
                <a:gd name="T58" fmla="*/ 107 w 313"/>
                <a:gd name="T59" fmla="*/ 210 h 246"/>
                <a:gd name="T60" fmla="*/ 103 w 313"/>
                <a:gd name="T61" fmla="*/ 219 h 246"/>
                <a:gd name="T62" fmla="*/ 54 w 313"/>
                <a:gd name="T63" fmla="*/ 223 h 246"/>
                <a:gd name="T64" fmla="*/ 131 w 313"/>
                <a:gd name="T65" fmla="*/ 173 h 246"/>
                <a:gd name="T66" fmla="*/ 182 w 313"/>
                <a:gd name="T67" fmla="*/ 195 h 246"/>
                <a:gd name="T68" fmla="*/ 199 w 313"/>
                <a:gd name="T69" fmla="*/ 201 h 246"/>
                <a:gd name="T70" fmla="*/ 188 w 313"/>
                <a:gd name="T71" fmla="*/ 177 h 246"/>
                <a:gd name="T72" fmla="*/ 133 w 313"/>
                <a:gd name="T73" fmla="*/ 172 h 246"/>
                <a:gd name="T74" fmla="*/ 199 w 313"/>
                <a:gd name="T75" fmla="*/ 120 h 246"/>
                <a:gd name="T76" fmla="*/ 238 w 313"/>
                <a:gd name="T77" fmla="*/ 135 h 246"/>
                <a:gd name="T78" fmla="*/ 257 w 313"/>
                <a:gd name="T79" fmla="*/ 121 h 246"/>
                <a:gd name="T80" fmla="*/ 245 w 313"/>
                <a:gd name="T81" fmla="*/ 117 h 246"/>
                <a:gd name="T82" fmla="*/ 241 w 313"/>
                <a:gd name="T83" fmla="*/ 119 h 246"/>
                <a:gd name="T84" fmla="*/ 238 w 313"/>
                <a:gd name="T85" fmla="*/ 122 h 246"/>
                <a:gd name="T86" fmla="*/ 255 w 313"/>
                <a:gd name="T87" fmla="*/ 63 h 246"/>
                <a:gd name="T88" fmla="*/ 291 w 313"/>
                <a:gd name="T89" fmla="*/ 56 h 246"/>
                <a:gd name="T90" fmla="*/ 313 w 313"/>
                <a:gd name="T91" fmla="*/ 49 h 2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 h="246">
                  <a:moveTo>
                    <a:pt x="299" y="37"/>
                  </a:moveTo>
                  <a:cubicBezTo>
                    <a:pt x="294" y="39"/>
                    <a:pt x="290" y="45"/>
                    <a:pt x="289" y="50"/>
                  </a:cubicBezTo>
                  <a:cubicBezTo>
                    <a:pt x="289" y="50"/>
                    <a:pt x="288" y="51"/>
                    <a:pt x="288" y="51"/>
                  </a:cubicBezTo>
                  <a:cubicBezTo>
                    <a:pt x="288" y="51"/>
                    <a:pt x="289" y="51"/>
                    <a:pt x="289" y="51"/>
                  </a:cubicBezTo>
                  <a:cubicBezTo>
                    <a:pt x="288" y="52"/>
                    <a:pt x="288" y="53"/>
                    <a:pt x="288" y="54"/>
                  </a:cubicBezTo>
                  <a:cubicBezTo>
                    <a:pt x="278" y="55"/>
                    <a:pt x="267" y="58"/>
                    <a:pt x="257" y="61"/>
                  </a:cubicBezTo>
                  <a:cubicBezTo>
                    <a:pt x="265" y="50"/>
                    <a:pt x="273" y="39"/>
                    <a:pt x="279" y="27"/>
                  </a:cubicBezTo>
                  <a:cubicBezTo>
                    <a:pt x="282" y="28"/>
                    <a:pt x="285" y="28"/>
                    <a:pt x="288" y="26"/>
                  </a:cubicBezTo>
                  <a:cubicBezTo>
                    <a:pt x="293" y="23"/>
                    <a:pt x="296" y="16"/>
                    <a:pt x="293" y="10"/>
                  </a:cubicBezTo>
                  <a:cubicBezTo>
                    <a:pt x="290" y="3"/>
                    <a:pt x="279" y="0"/>
                    <a:pt x="274" y="6"/>
                  </a:cubicBezTo>
                  <a:cubicBezTo>
                    <a:pt x="272" y="9"/>
                    <a:pt x="272" y="12"/>
                    <a:pt x="273" y="16"/>
                  </a:cubicBezTo>
                  <a:cubicBezTo>
                    <a:pt x="272" y="16"/>
                    <a:pt x="272" y="16"/>
                    <a:pt x="272" y="17"/>
                  </a:cubicBezTo>
                  <a:cubicBezTo>
                    <a:pt x="273" y="20"/>
                    <a:pt x="274" y="23"/>
                    <a:pt x="277" y="25"/>
                  </a:cubicBezTo>
                  <a:cubicBezTo>
                    <a:pt x="262" y="46"/>
                    <a:pt x="246" y="66"/>
                    <a:pt x="229" y="84"/>
                  </a:cubicBezTo>
                  <a:cubicBezTo>
                    <a:pt x="229" y="72"/>
                    <a:pt x="229" y="60"/>
                    <a:pt x="228" y="48"/>
                  </a:cubicBezTo>
                  <a:cubicBezTo>
                    <a:pt x="234" y="46"/>
                    <a:pt x="238" y="41"/>
                    <a:pt x="237" y="35"/>
                  </a:cubicBezTo>
                  <a:cubicBezTo>
                    <a:pt x="237" y="28"/>
                    <a:pt x="231" y="24"/>
                    <a:pt x="224" y="24"/>
                  </a:cubicBezTo>
                  <a:cubicBezTo>
                    <a:pt x="217" y="25"/>
                    <a:pt x="207" y="32"/>
                    <a:pt x="210" y="40"/>
                  </a:cubicBezTo>
                  <a:cubicBezTo>
                    <a:pt x="212" y="45"/>
                    <a:pt x="218" y="48"/>
                    <a:pt x="223" y="48"/>
                  </a:cubicBezTo>
                  <a:cubicBezTo>
                    <a:pt x="223" y="48"/>
                    <a:pt x="224" y="49"/>
                    <a:pt x="225" y="49"/>
                  </a:cubicBezTo>
                  <a:cubicBezTo>
                    <a:pt x="225" y="49"/>
                    <a:pt x="225" y="49"/>
                    <a:pt x="225" y="49"/>
                  </a:cubicBezTo>
                  <a:cubicBezTo>
                    <a:pt x="226" y="61"/>
                    <a:pt x="226" y="73"/>
                    <a:pt x="227" y="86"/>
                  </a:cubicBezTo>
                  <a:cubicBezTo>
                    <a:pt x="207" y="107"/>
                    <a:pt x="185" y="126"/>
                    <a:pt x="161" y="145"/>
                  </a:cubicBezTo>
                  <a:cubicBezTo>
                    <a:pt x="161" y="145"/>
                    <a:pt x="161" y="145"/>
                    <a:pt x="160" y="145"/>
                  </a:cubicBezTo>
                  <a:cubicBezTo>
                    <a:pt x="164" y="126"/>
                    <a:pt x="170" y="109"/>
                    <a:pt x="176" y="90"/>
                  </a:cubicBezTo>
                  <a:cubicBezTo>
                    <a:pt x="181" y="92"/>
                    <a:pt x="186" y="90"/>
                    <a:pt x="189" y="85"/>
                  </a:cubicBezTo>
                  <a:cubicBezTo>
                    <a:pt x="193" y="79"/>
                    <a:pt x="192" y="69"/>
                    <a:pt x="187" y="64"/>
                  </a:cubicBezTo>
                  <a:cubicBezTo>
                    <a:pt x="181" y="58"/>
                    <a:pt x="170" y="62"/>
                    <a:pt x="167" y="69"/>
                  </a:cubicBezTo>
                  <a:cubicBezTo>
                    <a:pt x="165" y="74"/>
                    <a:pt x="166" y="80"/>
                    <a:pt x="170" y="85"/>
                  </a:cubicBezTo>
                  <a:cubicBezTo>
                    <a:pt x="170" y="85"/>
                    <a:pt x="170" y="85"/>
                    <a:pt x="170" y="86"/>
                  </a:cubicBezTo>
                  <a:cubicBezTo>
                    <a:pt x="171" y="87"/>
                    <a:pt x="173" y="89"/>
                    <a:pt x="174" y="89"/>
                  </a:cubicBezTo>
                  <a:cubicBezTo>
                    <a:pt x="168" y="108"/>
                    <a:pt x="160" y="127"/>
                    <a:pt x="158" y="147"/>
                  </a:cubicBezTo>
                  <a:cubicBezTo>
                    <a:pt x="136" y="164"/>
                    <a:pt x="113" y="180"/>
                    <a:pt x="90" y="195"/>
                  </a:cubicBezTo>
                  <a:cubicBezTo>
                    <a:pt x="89" y="196"/>
                    <a:pt x="88" y="196"/>
                    <a:pt x="87" y="197"/>
                  </a:cubicBezTo>
                  <a:cubicBezTo>
                    <a:pt x="95" y="177"/>
                    <a:pt x="105" y="159"/>
                    <a:pt x="116" y="142"/>
                  </a:cubicBezTo>
                  <a:cubicBezTo>
                    <a:pt x="123" y="146"/>
                    <a:pt x="133" y="143"/>
                    <a:pt x="136" y="137"/>
                  </a:cubicBezTo>
                  <a:cubicBezTo>
                    <a:pt x="139" y="131"/>
                    <a:pt x="138" y="122"/>
                    <a:pt x="133" y="118"/>
                  </a:cubicBezTo>
                  <a:cubicBezTo>
                    <a:pt x="126" y="111"/>
                    <a:pt x="117" y="118"/>
                    <a:pt x="113" y="124"/>
                  </a:cubicBezTo>
                  <a:cubicBezTo>
                    <a:pt x="113" y="125"/>
                    <a:pt x="113" y="125"/>
                    <a:pt x="113" y="125"/>
                  </a:cubicBezTo>
                  <a:cubicBezTo>
                    <a:pt x="111" y="130"/>
                    <a:pt x="111" y="135"/>
                    <a:pt x="114" y="139"/>
                  </a:cubicBezTo>
                  <a:cubicBezTo>
                    <a:pt x="101" y="157"/>
                    <a:pt x="90" y="177"/>
                    <a:pt x="85" y="198"/>
                  </a:cubicBezTo>
                  <a:cubicBezTo>
                    <a:pt x="72" y="206"/>
                    <a:pt x="59" y="214"/>
                    <a:pt x="46" y="222"/>
                  </a:cubicBezTo>
                  <a:cubicBezTo>
                    <a:pt x="40" y="225"/>
                    <a:pt x="33" y="228"/>
                    <a:pt x="27" y="231"/>
                  </a:cubicBezTo>
                  <a:cubicBezTo>
                    <a:pt x="29" y="225"/>
                    <a:pt x="30" y="218"/>
                    <a:pt x="32" y="211"/>
                  </a:cubicBezTo>
                  <a:cubicBezTo>
                    <a:pt x="34" y="204"/>
                    <a:pt x="36" y="197"/>
                    <a:pt x="38" y="191"/>
                  </a:cubicBezTo>
                  <a:cubicBezTo>
                    <a:pt x="42" y="192"/>
                    <a:pt x="47" y="191"/>
                    <a:pt x="50" y="187"/>
                  </a:cubicBezTo>
                  <a:cubicBezTo>
                    <a:pt x="55" y="181"/>
                    <a:pt x="55" y="171"/>
                    <a:pt x="49" y="166"/>
                  </a:cubicBezTo>
                  <a:cubicBezTo>
                    <a:pt x="41" y="160"/>
                    <a:pt x="31" y="163"/>
                    <a:pt x="28" y="171"/>
                  </a:cubicBezTo>
                  <a:cubicBezTo>
                    <a:pt x="26" y="176"/>
                    <a:pt x="28" y="184"/>
                    <a:pt x="32" y="186"/>
                  </a:cubicBezTo>
                  <a:cubicBezTo>
                    <a:pt x="33" y="188"/>
                    <a:pt x="34" y="189"/>
                    <a:pt x="35" y="189"/>
                  </a:cubicBezTo>
                  <a:cubicBezTo>
                    <a:pt x="28" y="202"/>
                    <a:pt x="26" y="219"/>
                    <a:pt x="23" y="233"/>
                  </a:cubicBezTo>
                  <a:cubicBezTo>
                    <a:pt x="15" y="236"/>
                    <a:pt x="7" y="240"/>
                    <a:pt x="0" y="245"/>
                  </a:cubicBezTo>
                  <a:cubicBezTo>
                    <a:pt x="0" y="245"/>
                    <a:pt x="0" y="246"/>
                    <a:pt x="0" y="246"/>
                  </a:cubicBezTo>
                  <a:cubicBezTo>
                    <a:pt x="14" y="245"/>
                    <a:pt x="29" y="236"/>
                    <a:pt x="41" y="230"/>
                  </a:cubicBezTo>
                  <a:cubicBezTo>
                    <a:pt x="45" y="228"/>
                    <a:pt x="48" y="226"/>
                    <a:pt x="51" y="224"/>
                  </a:cubicBezTo>
                  <a:cubicBezTo>
                    <a:pt x="67" y="226"/>
                    <a:pt x="86" y="227"/>
                    <a:pt x="102" y="224"/>
                  </a:cubicBezTo>
                  <a:cubicBezTo>
                    <a:pt x="102" y="225"/>
                    <a:pt x="102" y="226"/>
                    <a:pt x="102" y="227"/>
                  </a:cubicBezTo>
                  <a:cubicBezTo>
                    <a:pt x="104" y="236"/>
                    <a:pt x="114" y="237"/>
                    <a:pt x="121" y="235"/>
                  </a:cubicBezTo>
                  <a:cubicBezTo>
                    <a:pt x="128" y="232"/>
                    <a:pt x="131" y="225"/>
                    <a:pt x="128" y="218"/>
                  </a:cubicBezTo>
                  <a:cubicBezTo>
                    <a:pt x="125" y="211"/>
                    <a:pt x="114" y="206"/>
                    <a:pt x="107" y="210"/>
                  </a:cubicBezTo>
                  <a:cubicBezTo>
                    <a:pt x="107" y="210"/>
                    <a:pt x="106" y="211"/>
                    <a:pt x="107" y="212"/>
                  </a:cubicBezTo>
                  <a:cubicBezTo>
                    <a:pt x="105" y="214"/>
                    <a:pt x="103" y="216"/>
                    <a:pt x="103" y="219"/>
                  </a:cubicBezTo>
                  <a:cubicBezTo>
                    <a:pt x="95" y="220"/>
                    <a:pt x="87" y="222"/>
                    <a:pt x="79" y="222"/>
                  </a:cubicBezTo>
                  <a:cubicBezTo>
                    <a:pt x="71" y="223"/>
                    <a:pt x="62" y="223"/>
                    <a:pt x="54" y="223"/>
                  </a:cubicBezTo>
                  <a:cubicBezTo>
                    <a:pt x="66" y="216"/>
                    <a:pt x="77" y="209"/>
                    <a:pt x="89" y="201"/>
                  </a:cubicBezTo>
                  <a:cubicBezTo>
                    <a:pt x="103" y="192"/>
                    <a:pt x="117" y="183"/>
                    <a:pt x="131" y="173"/>
                  </a:cubicBezTo>
                  <a:cubicBezTo>
                    <a:pt x="146" y="180"/>
                    <a:pt x="163" y="186"/>
                    <a:pt x="180" y="188"/>
                  </a:cubicBezTo>
                  <a:cubicBezTo>
                    <a:pt x="179" y="190"/>
                    <a:pt x="180" y="193"/>
                    <a:pt x="182" y="195"/>
                  </a:cubicBezTo>
                  <a:cubicBezTo>
                    <a:pt x="182" y="195"/>
                    <a:pt x="182" y="195"/>
                    <a:pt x="182" y="195"/>
                  </a:cubicBezTo>
                  <a:cubicBezTo>
                    <a:pt x="185" y="200"/>
                    <a:pt x="192" y="203"/>
                    <a:pt x="199" y="201"/>
                  </a:cubicBezTo>
                  <a:cubicBezTo>
                    <a:pt x="206" y="198"/>
                    <a:pt x="212" y="188"/>
                    <a:pt x="207" y="181"/>
                  </a:cubicBezTo>
                  <a:cubicBezTo>
                    <a:pt x="203" y="175"/>
                    <a:pt x="194" y="175"/>
                    <a:pt x="188" y="177"/>
                  </a:cubicBezTo>
                  <a:cubicBezTo>
                    <a:pt x="184" y="178"/>
                    <a:pt x="182" y="181"/>
                    <a:pt x="180" y="184"/>
                  </a:cubicBezTo>
                  <a:cubicBezTo>
                    <a:pt x="164" y="182"/>
                    <a:pt x="148" y="178"/>
                    <a:pt x="133" y="172"/>
                  </a:cubicBezTo>
                  <a:cubicBezTo>
                    <a:pt x="142" y="165"/>
                    <a:pt x="150" y="159"/>
                    <a:pt x="159" y="152"/>
                  </a:cubicBezTo>
                  <a:cubicBezTo>
                    <a:pt x="172" y="142"/>
                    <a:pt x="186" y="131"/>
                    <a:pt x="199" y="120"/>
                  </a:cubicBezTo>
                  <a:cubicBezTo>
                    <a:pt x="211" y="125"/>
                    <a:pt x="224" y="126"/>
                    <a:pt x="237" y="126"/>
                  </a:cubicBezTo>
                  <a:cubicBezTo>
                    <a:pt x="236" y="129"/>
                    <a:pt x="237" y="132"/>
                    <a:pt x="238" y="135"/>
                  </a:cubicBezTo>
                  <a:cubicBezTo>
                    <a:pt x="242" y="141"/>
                    <a:pt x="253" y="142"/>
                    <a:pt x="258" y="137"/>
                  </a:cubicBezTo>
                  <a:cubicBezTo>
                    <a:pt x="262" y="132"/>
                    <a:pt x="261" y="125"/>
                    <a:pt x="257" y="121"/>
                  </a:cubicBezTo>
                  <a:cubicBezTo>
                    <a:pt x="254" y="117"/>
                    <a:pt x="249" y="116"/>
                    <a:pt x="245" y="117"/>
                  </a:cubicBezTo>
                  <a:cubicBezTo>
                    <a:pt x="245" y="117"/>
                    <a:pt x="245" y="117"/>
                    <a:pt x="245" y="117"/>
                  </a:cubicBezTo>
                  <a:cubicBezTo>
                    <a:pt x="246" y="117"/>
                    <a:pt x="245" y="116"/>
                    <a:pt x="245" y="117"/>
                  </a:cubicBezTo>
                  <a:cubicBezTo>
                    <a:pt x="243" y="117"/>
                    <a:pt x="242" y="118"/>
                    <a:pt x="241" y="119"/>
                  </a:cubicBezTo>
                  <a:cubicBezTo>
                    <a:pt x="240" y="120"/>
                    <a:pt x="239" y="121"/>
                    <a:pt x="238" y="121"/>
                  </a:cubicBezTo>
                  <a:cubicBezTo>
                    <a:pt x="238" y="122"/>
                    <a:pt x="238" y="122"/>
                    <a:pt x="238" y="122"/>
                  </a:cubicBezTo>
                  <a:cubicBezTo>
                    <a:pt x="226" y="122"/>
                    <a:pt x="213" y="122"/>
                    <a:pt x="201" y="119"/>
                  </a:cubicBezTo>
                  <a:cubicBezTo>
                    <a:pt x="220" y="102"/>
                    <a:pt x="239" y="83"/>
                    <a:pt x="255" y="63"/>
                  </a:cubicBezTo>
                  <a:cubicBezTo>
                    <a:pt x="267" y="62"/>
                    <a:pt x="279" y="60"/>
                    <a:pt x="291" y="57"/>
                  </a:cubicBezTo>
                  <a:cubicBezTo>
                    <a:pt x="291" y="57"/>
                    <a:pt x="291" y="56"/>
                    <a:pt x="291" y="56"/>
                  </a:cubicBezTo>
                  <a:cubicBezTo>
                    <a:pt x="293" y="60"/>
                    <a:pt x="298" y="62"/>
                    <a:pt x="302" y="61"/>
                  </a:cubicBezTo>
                  <a:cubicBezTo>
                    <a:pt x="308" y="61"/>
                    <a:pt x="313" y="56"/>
                    <a:pt x="313" y="49"/>
                  </a:cubicBezTo>
                  <a:cubicBezTo>
                    <a:pt x="313" y="42"/>
                    <a:pt x="306" y="34"/>
                    <a:pt x="299" y="37"/>
                  </a:cubicBezTo>
                  <a:close/>
                </a:path>
              </a:pathLst>
            </a:custGeom>
            <a:solidFill>
              <a:srgbClr val="B28743"/>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40"/>
            <p:cNvSpPr/>
            <p:nvPr/>
          </p:nvSpPr>
          <p:spPr bwMode="auto">
            <a:xfrm>
              <a:off x="4519613" y="159969"/>
              <a:ext cx="1027113" cy="657225"/>
            </a:xfrm>
            <a:custGeom>
              <a:gdLst>
                <a:gd name="T0" fmla="*/ 372 w 375"/>
                <a:gd name="T1" fmla="*/ 32 h 239"/>
                <a:gd name="T2" fmla="*/ 331 w 375"/>
                <a:gd name="T3" fmla="*/ 50 h 239"/>
                <a:gd name="T4" fmla="*/ 290 w 375"/>
                <a:gd name="T5" fmla="*/ 64 h 239"/>
                <a:gd name="T6" fmla="*/ 235 w 375"/>
                <a:gd name="T7" fmla="*/ 113 h 239"/>
                <a:gd name="T8" fmla="*/ 211 w 375"/>
                <a:gd name="T9" fmla="*/ 121 h 239"/>
                <a:gd name="T10" fmla="*/ 136 w 375"/>
                <a:gd name="T11" fmla="*/ 138 h 239"/>
                <a:gd name="T12" fmla="*/ 162 w 375"/>
                <a:gd name="T13" fmla="*/ 117 h 239"/>
                <a:gd name="T14" fmla="*/ 171 w 375"/>
                <a:gd name="T15" fmla="*/ 107 h 239"/>
                <a:gd name="T16" fmla="*/ 241 w 375"/>
                <a:gd name="T17" fmla="*/ 5 h 239"/>
                <a:gd name="T18" fmla="*/ 243 w 375"/>
                <a:gd name="T19" fmla="*/ 2 h 239"/>
                <a:gd name="T20" fmla="*/ 241 w 375"/>
                <a:gd name="T21" fmla="*/ 1 h 239"/>
                <a:gd name="T22" fmla="*/ 218 w 375"/>
                <a:gd name="T23" fmla="*/ 26 h 239"/>
                <a:gd name="T24" fmla="*/ 191 w 375"/>
                <a:gd name="T25" fmla="*/ 50 h 239"/>
                <a:gd name="T26" fmla="*/ 167 w 375"/>
                <a:gd name="T27" fmla="*/ 106 h 239"/>
                <a:gd name="T28" fmla="*/ 167 w 375"/>
                <a:gd name="T29" fmla="*/ 106 h 239"/>
                <a:gd name="T30" fmla="*/ 162 w 375"/>
                <a:gd name="T31" fmla="*/ 112 h 239"/>
                <a:gd name="T32" fmla="*/ 131 w 375"/>
                <a:gd name="T33" fmla="*/ 139 h 239"/>
                <a:gd name="T34" fmla="*/ 89 w 375"/>
                <a:gd name="T35" fmla="*/ 146 h 239"/>
                <a:gd name="T36" fmla="*/ 89 w 375"/>
                <a:gd name="T37" fmla="*/ 146 h 239"/>
                <a:gd name="T38" fmla="*/ 89 w 375"/>
                <a:gd name="T39" fmla="*/ 146 h 239"/>
                <a:gd name="T40" fmla="*/ 67 w 375"/>
                <a:gd name="T41" fmla="*/ 149 h 239"/>
                <a:gd name="T42" fmla="*/ 1 w 375"/>
                <a:gd name="T43" fmla="*/ 147 h 239"/>
                <a:gd name="T44" fmla="*/ 1 w 375"/>
                <a:gd name="T45" fmla="*/ 149 h 239"/>
                <a:gd name="T46" fmla="*/ 58 w 375"/>
                <a:gd name="T47" fmla="*/ 154 h 239"/>
                <a:gd name="T48" fmla="*/ 90 w 375"/>
                <a:gd name="T49" fmla="*/ 150 h 239"/>
                <a:gd name="T50" fmla="*/ 144 w 375"/>
                <a:gd name="T51" fmla="*/ 186 h 239"/>
                <a:gd name="T52" fmla="*/ 193 w 375"/>
                <a:gd name="T53" fmla="*/ 202 h 239"/>
                <a:gd name="T54" fmla="*/ 296 w 375"/>
                <a:gd name="T55" fmla="*/ 184 h 239"/>
                <a:gd name="T56" fmla="*/ 296 w 375"/>
                <a:gd name="T57" fmla="*/ 184 h 239"/>
                <a:gd name="T58" fmla="*/ 297 w 375"/>
                <a:gd name="T59" fmla="*/ 183 h 239"/>
                <a:gd name="T60" fmla="*/ 297 w 375"/>
                <a:gd name="T61" fmla="*/ 180 h 239"/>
                <a:gd name="T62" fmla="*/ 192 w 375"/>
                <a:gd name="T63" fmla="*/ 197 h 239"/>
                <a:gd name="T64" fmla="*/ 192 w 375"/>
                <a:gd name="T65" fmla="*/ 198 h 239"/>
                <a:gd name="T66" fmla="*/ 150 w 375"/>
                <a:gd name="T67" fmla="*/ 185 h 239"/>
                <a:gd name="T68" fmla="*/ 92 w 375"/>
                <a:gd name="T69" fmla="*/ 149 h 239"/>
                <a:gd name="T70" fmla="*/ 127 w 375"/>
                <a:gd name="T71" fmla="*/ 144 h 239"/>
                <a:gd name="T72" fmla="*/ 235 w 375"/>
                <a:gd name="T73" fmla="*/ 118 h 239"/>
                <a:gd name="T74" fmla="*/ 235 w 375"/>
                <a:gd name="T75" fmla="*/ 119 h 239"/>
                <a:gd name="T76" fmla="*/ 313 w 375"/>
                <a:gd name="T77" fmla="*/ 123 h 239"/>
                <a:gd name="T78" fmla="*/ 350 w 375"/>
                <a:gd name="T79" fmla="*/ 87 h 239"/>
                <a:gd name="T80" fmla="*/ 372 w 375"/>
                <a:gd name="T81" fmla="*/ 36 h 239"/>
                <a:gd name="T82" fmla="*/ 374 w 375"/>
                <a:gd name="T83" fmla="*/ 35 h 239"/>
                <a:gd name="T84" fmla="*/ 372 w 375"/>
                <a:gd name="T85" fmla="*/ 32 h 2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5" h="239">
                  <a:moveTo>
                    <a:pt x="372" y="32"/>
                  </a:moveTo>
                  <a:cubicBezTo>
                    <a:pt x="359" y="39"/>
                    <a:pt x="345" y="45"/>
                    <a:pt x="331" y="50"/>
                  </a:cubicBezTo>
                  <a:cubicBezTo>
                    <a:pt x="317" y="54"/>
                    <a:pt x="304" y="58"/>
                    <a:pt x="290" y="64"/>
                  </a:cubicBezTo>
                  <a:cubicBezTo>
                    <a:pt x="267" y="74"/>
                    <a:pt x="249" y="92"/>
                    <a:pt x="235" y="113"/>
                  </a:cubicBezTo>
                  <a:cubicBezTo>
                    <a:pt x="227" y="116"/>
                    <a:pt x="219" y="119"/>
                    <a:pt x="211" y="121"/>
                  </a:cubicBezTo>
                  <a:cubicBezTo>
                    <a:pt x="187" y="128"/>
                    <a:pt x="162" y="134"/>
                    <a:pt x="136" y="138"/>
                  </a:cubicBezTo>
                  <a:cubicBezTo>
                    <a:pt x="146" y="133"/>
                    <a:pt x="155" y="124"/>
                    <a:pt x="162" y="117"/>
                  </a:cubicBezTo>
                  <a:cubicBezTo>
                    <a:pt x="165" y="114"/>
                    <a:pt x="168" y="111"/>
                    <a:pt x="171" y="107"/>
                  </a:cubicBezTo>
                  <a:cubicBezTo>
                    <a:pt x="226" y="117"/>
                    <a:pt x="233" y="44"/>
                    <a:pt x="241" y="5"/>
                  </a:cubicBezTo>
                  <a:cubicBezTo>
                    <a:pt x="242" y="4"/>
                    <a:pt x="242" y="3"/>
                    <a:pt x="243" y="2"/>
                  </a:cubicBezTo>
                  <a:cubicBezTo>
                    <a:pt x="243" y="1"/>
                    <a:pt x="242" y="0"/>
                    <a:pt x="241" y="1"/>
                  </a:cubicBezTo>
                  <a:cubicBezTo>
                    <a:pt x="233" y="9"/>
                    <a:pt x="226" y="18"/>
                    <a:pt x="218" y="26"/>
                  </a:cubicBezTo>
                  <a:cubicBezTo>
                    <a:pt x="209" y="34"/>
                    <a:pt x="199" y="42"/>
                    <a:pt x="191" y="50"/>
                  </a:cubicBezTo>
                  <a:cubicBezTo>
                    <a:pt x="176" y="65"/>
                    <a:pt x="163" y="84"/>
                    <a:pt x="167" y="106"/>
                  </a:cubicBezTo>
                  <a:cubicBezTo>
                    <a:pt x="167" y="106"/>
                    <a:pt x="167" y="106"/>
                    <a:pt x="167" y="106"/>
                  </a:cubicBezTo>
                  <a:cubicBezTo>
                    <a:pt x="165" y="108"/>
                    <a:pt x="163" y="110"/>
                    <a:pt x="162" y="112"/>
                  </a:cubicBezTo>
                  <a:cubicBezTo>
                    <a:pt x="153" y="123"/>
                    <a:pt x="142" y="131"/>
                    <a:pt x="131" y="139"/>
                  </a:cubicBezTo>
                  <a:cubicBezTo>
                    <a:pt x="117" y="141"/>
                    <a:pt x="103" y="144"/>
                    <a:pt x="89" y="146"/>
                  </a:cubicBezTo>
                  <a:cubicBezTo>
                    <a:pt x="89" y="146"/>
                    <a:pt x="89" y="146"/>
                    <a:pt x="89" y="146"/>
                  </a:cubicBezTo>
                  <a:cubicBezTo>
                    <a:pt x="89" y="145"/>
                    <a:pt x="88" y="145"/>
                    <a:pt x="89" y="146"/>
                  </a:cubicBezTo>
                  <a:cubicBezTo>
                    <a:pt x="81" y="147"/>
                    <a:pt x="74" y="148"/>
                    <a:pt x="67" y="149"/>
                  </a:cubicBezTo>
                  <a:cubicBezTo>
                    <a:pt x="45" y="153"/>
                    <a:pt x="23" y="154"/>
                    <a:pt x="1" y="147"/>
                  </a:cubicBezTo>
                  <a:cubicBezTo>
                    <a:pt x="0" y="147"/>
                    <a:pt x="0" y="148"/>
                    <a:pt x="1" y="149"/>
                  </a:cubicBezTo>
                  <a:cubicBezTo>
                    <a:pt x="17" y="159"/>
                    <a:pt x="40" y="156"/>
                    <a:pt x="58" y="154"/>
                  </a:cubicBezTo>
                  <a:cubicBezTo>
                    <a:pt x="69" y="153"/>
                    <a:pt x="80" y="151"/>
                    <a:pt x="90" y="150"/>
                  </a:cubicBezTo>
                  <a:cubicBezTo>
                    <a:pt x="101" y="168"/>
                    <a:pt x="126" y="179"/>
                    <a:pt x="144" y="186"/>
                  </a:cubicBezTo>
                  <a:cubicBezTo>
                    <a:pt x="159" y="193"/>
                    <a:pt x="176" y="199"/>
                    <a:pt x="193" y="202"/>
                  </a:cubicBezTo>
                  <a:cubicBezTo>
                    <a:pt x="214" y="239"/>
                    <a:pt x="285" y="222"/>
                    <a:pt x="296" y="184"/>
                  </a:cubicBezTo>
                  <a:cubicBezTo>
                    <a:pt x="296" y="184"/>
                    <a:pt x="296" y="184"/>
                    <a:pt x="296" y="184"/>
                  </a:cubicBezTo>
                  <a:cubicBezTo>
                    <a:pt x="296" y="184"/>
                    <a:pt x="297" y="184"/>
                    <a:pt x="297" y="183"/>
                  </a:cubicBezTo>
                  <a:cubicBezTo>
                    <a:pt x="299" y="183"/>
                    <a:pt x="298" y="180"/>
                    <a:pt x="297" y="180"/>
                  </a:cubicBezTo>
                  <a:cubicBezTo>
                    <a:pt x="262" y="183"/>
                    <a:pt x="218" y="166"/>
                    <a:pt x="192" y="197"/>
                  </a:cubicBezTo>
                  <a:cubicBezTo>
                    <a:pt x="192" y="198"/>
                    <a:pt x="192" y="198"/>
                    <a:pt x="192" y="198"/>
                  </a:cubicBezTo>
                  <a:cubicBezTo>
                    <a:pt x="178" y="195"/>
                    <a:pt x="164" y="190"/>
                    <a:pt x="150" y="185"/>
                  </a:cubicBezTo>
                  <a:cubicBezTo>
                    <a:pt x="130" y="177"/>
                    <a:pt x="106" y="167"/>
                    <a:pt x="92" y="149"/>
                  </a:cubicBezTo>
                  <a:cubicBezTo>
                    <a:pt x="104" y="147"/>
                    <a:pt x="115" y="145"/>
                    <a:pt x="127" y="144"/>
                  </a:cubicBezTo>
                  <a:cubicBezTo>
                    <a:pt x="162" y="138"/>
                    <a:pt x="200" y="131"/>
                    <a:pt x="235" y="118"/>
                  </a:cubicBezTo>
                  <a:cubicBezTo>
                    <a:pt x="235" y="118"/>
                    <a:pt x="235" y="118"/>
                    <a:pt x="235" y="119"/>
                  </a:cubicBezTo>
                  <a:cubicBezTo>
                    <a:pt x="252" y="141"/>
                    <a:pt x="291" y="133"/>
                    <a:pt x="313" y="123"/>
                  </a:cubicBezTo>
                  <a:cubicBezTo>
                    <a:pt x="328" y="116"/>
                    <a:pt x="340" y="101"/>
                    <a:pt x="350" y="87"/>
                  </a:cubicBezTo>
                  <a:cubicBezTo>
                    <a:pt x="360" y="73"/>
                    <a:pt x="370" y="54"/>
                    <a:pt x="372" y="36"/>
                  </a:cubicBezTo>
                  <a:cubicBezTo>
                    <a:pt x="372" y="35"/>
                    <a:pt x="373" y="35"/>
                    <a:pt x="374" y="35"/>
                  </a:cubicBezTo>
                  <a:cubicBezTo>
                    <a:pt x="375" y="34"/>
                    <a:pt x="374" y="32"/>
                    <a:pt x="372" y="32"/>
                  </a:cubicBezTo>
                  <a:close/>
                </a:path>
              </a:pathLst>
            </a:custGeom>
            <a:solidFill>
              <a:srgbClr val="317F00"/>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41"/>
            <p:cNvSpPr/>
            <p:nvPr/>
          </p:nvSpPr>
          <p:spPr bwMode="auto">
            <a:xfrm>
              <a:off x="6183313" y="-24181"/>
              <a:ext cx="695325" cy="396875"/>
            </a:xfrm>
            <a:custGeom>
              <a:gdLst>
                <a:gd name="T0" fmla="*/ 228 w 254"/>
                <a:gd name="T1" fmla="*/ 93 h 144"/>
                <a:gd name="T2" fmla="*/ 224 w 254"/>
                <a:gd name="T3" fmla="*/ 69 h 144"/>
                <a:gd name="T4" fmla="*/ 197 w 254"/>
                <a:gd name="T5" fmla="*/ 71 h 144"/>
                <a:gd name="T6" fmla="*/ 167 w 254"/>
                <a:gd name="T7" fmla="*/ 37 h 144"/>
                <a:gd name="T8" fmla="*/ 156 w 254"/>
                <a:gd name="T9" fmla="*/ 13 h 144"/>
                <a:gd name="T10" fmla="*/ 128 w 254"/>
                <a:gd name="T11" fmla="*/ 23 h 144"/>
                <a:gd name="T12" fmla="*/ 85 w 254"/>
                <a:gd name="T13" fmla="*/ 16 h 144"/>
                <a:gd name="T14" fmla="*/ 62 w 254"/>
                <a:gd name="T15" fmla="*/ 3 h 144"/>
                <a:gd name="T16" fmla="*/ 45 w 254"/>
                <a:gd name="T17" fmla="*/ 19 h 144"/>
                <a:gd name="T18" fmla="*/ 45 w 254"/>
                <a:gd name="T19" fmla="*/ 19 h 144"/>
                <a:gd name="T20" fmla="*/ 9 w 254"/>
                <a:gd name="T21" fmla="*/ 19 h 144"/>
                <a:gd name="T22" fmla="*/ 7 w 254"/>
                <a:gd name="T23" fmla="*/ 58 h 144"/>
                <a:gd name="T24" fmla="*/ 36 w 254"/>
                <a:gd name="T25" fmla="*/ 103 h 144"/>
                <a:gd name="T26" fmla="*/ 86 w 254"/>
                <a:gd name="T27" fmla="*/ 133 h 144"/>
                <a:gd name="T28" fmla="*/ 88 w 254"/>
                <a:gd name="T29" fmla="*/ 132 h 144"/>
                <a:gd name="T30" fmla="*/ 112 w 254"/>
                <a:gd name="T31" fmla="*/ 138 h 144"/>
                <a:gd name="T32" fmla="*/ 153 w 254"/>
                <a:gd name="T33" fmla="*/ 143 h 144"/>
                <a:gd name="T34" fmla="*/ 218 w 254"/>
                <a:gd name="T35" fmla="*/ 138 h 144"/>
                <a:gd name="T36" fmla="*/ 254 w 254"/>
                <a:gd name="T37" fmla="*/ 105 h 144"/>
                <a:gd name="T38" fmla="*/ 228 w 254"/>
                <a:gd name="T39" fmla="*/ 93 h 14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4" h="144">
                  <a:moveTo>
                    <a:pt x="228" y="93"/>
                  </a:moveTo>
                  <a:cubicBezTo>
                    <a:pt x="231" y="84"/>
                    <a:pt x="232" y="75"/>
                    <a:pt x="224" y="69"/>
                  </a:cubicBezTo>
                  <a:cubicBezTo>
                    <a:pt x="216" y="64"/>
                    <a:pt x="205" y="67"/>
                    <a:pt x="197" y="71"/>
                  </a:cubicBezTo>
                  <a:cubicBezTo>
                    <a:pt x="201" y="51"/>
                    <a:pt x="187" y="20"/>
                    <a:pt x="167" y="37"/>
                  </a:cubicBezTo>
                  <a:cubicBezTo>
                    <a:pt x="169" y="27"/>
                    <a:pt x="167" y="16"/>
                    <a:pt x="156" y="13"/>
                  </a:cubicBezTo>
                  <a:cubicBezTo>
                    <a:pt x="146" y="10"/>
                    <a:pt x="135" y="16"/>
                    <a:pt x="128" y="23"/>
                  </a:cubicBezTo>
                  <a:cubicBezTo>
                    <a:pt x="124" y="0"/>
                    <a:pt x="98" y="0"/>
                    <a:pt x="85" y="16"/>
                  </a:cubicBezTo>
                  <a:cubicBezTo>
                    <a:pt x="80" y="9"/>
                    <a:pt x="72" y="2"/>
                    <a:pt x="62" y="3"/>
                  </a:cubicBezTo>
                  <a:cubicBezTo>
                    <a:pt x="53" y="3"/>
                    <a:pt x="45" y="9"/>
                    <a:pt x="45" y="19"/>
                  </a:cubicBezTo>
                  <a:cubicBezTo>
                    <a:pt x="45" y="19"/>
                    <a:pt x="45" y="19"/>
                    <a:pt x="45" y="19"/>
                  </a:cubicBezTo>
                  <a:cubicBezTo>
                    <a:pt x="34" y="13"/>
                    <a:pt x="19" y="8"/>
                    <a:pt x="9" y="19"/>
                  </a:cubicBezTo>
                  <a:cubicBezTo>
                    <a:pt x="0" y="29"/>
                    <a:pt x="4" y="47"/>
                    <a:pt x="7" y="58"/>
                  </a:cubicBezTo>
                  <a:cubicBezTo>
                    <a:pt x="12" y="75"/>
                    <a:pt x="24" y="90"/>
                    <a:pt x="36" y="103"/>
                  </a:cubicBezTo>
                  <a:cubicBezTo>
                    <a:pt x="50" y="115"/>
                    <a:pt x="67" y="130"/>
                    <a:pt x="86" y="133"/>
                  </a:cubicBezTo>
                  <a:cubicBezTo>
                    <a:pt x="87" y="133"/>
                    <a:pt x="88" y="132"/>
                    <a:pt x="88" y="132"/>
                  </a:cubicBezTo>
                  <a:cubicBezTo>
                    <a:pt x="94" y="136"/>
                    <a:pt x="105" y="137"/>
                    <a:pt x="112" y="138"/>
                  </a:cubicBezTo>
                  <a:cubicBezTo>
                    <a:pt x="125" y="141"/>
                    <a:pt x="139" y="142"/>
                    <a:pt x="153" y="143"/>
                  </a:cubicBezTo>
                  <a:cubicBezTo>
                    <a:pt x="174" y="144"/>
                    <a:pt x="197" y="144"/>
                    <a:pt x="218" y="138"/>
                  </a:cubicBezTo>
                  <a:cubicBezTo>
                    <a:pt x="233" y="134"/>
                    <a:pt x="254" y="124"/>
                    <a:pt x="254" y="105"/>
                  </a:cubicBezTo>
                  <a:cubicBezTo>
                    <a:pt x="254" y="92"/>
                    <a:pt x="238" y="89"/>
                    <a:pt x="228" y="93"/>
                  </a:cubicBezTo>
                  <a:close/>
                </a:path>
              </a:pathLst>
            </a:custGeom>
            <a:solidFill>
              <a:srgbClr val="B3AE33"/>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42"/>
            <p:cNvSpPr/>
            <p:nvPr/>
          </p:nvSpPr>
          <p:spPr bwMode="auto">
            <a:xfrm>
              <a:off x="6248400" y="91707"/>
              <a:ext cx="485775" cy="292100"/>
            </a:xfrm>
            <a:custGeom>
              <a:gdLst>
                <a:gd name="T0" fmla="*/ 170 w 177"/>
                <a:gd name="T1" fmla="*/ 71 h 106"/>
                <a:gd name="T2" fmla="*/ 150 w 177"/>
                <a:gd name="T3" fmla="*/ 68 h 106"/>
                <a:gd name="T4" fmla="*/ 131 w 177"/>
                <a:gd name="T5" fmla="*/ 52 h 106"/>
                <a:gd name="T6" fmla="*/ 106 w 177"/>
                <a:gd name="T7" fmla="*/ 34 h 106"/>
                <a:gd name="T8" fmla="*/ 68 w 177"/>
                <a:gd name="T9" fmla="*/ 24 h 106"/>
                <a:gd name="T10" fmla="*/ 38 w 177"/>
                <a:gd name="T11" fmla="*/ 17 h 106"/>
                <a:gd name="T12" fmla="*/ 12 w 177"/>
                <a:gd name="T13" fmla="*/ 6 h 106"/>
                <a:gd name="T14" fmla="*/ 3 w 177"/>
                <a:gd name="T15" fmla="*/ 29 h 106"/>
                <a:gd name="T16" fmla="*/ 60 w 177"/>
                <a:gd name="T17" fmla="*/ 94 h 106"/>
                <a:gd name="T18" fmla="*/ 61 w 177"/>
                <a:gd name="T19" fmla="*/ 96 h 106"/>
                <a:gd name="T20" fmla="*/ 161 w 177"/>
                <a:gd name="T21" fmla="*/ 91 h 106"/>
                <a:gd name="T22" fmla="*/ 170 w 177"/>
                <a:gd name="T23" fmla="*/ 71 h 10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7" h="105">
                  <a:moveTo>
                    <a:pt x="170" y="71"/>
                  </a:moveTo>
                  <a:cubicBezTo>
                    <a:pt x="165" y="66"/>
                    <a:pt x="157" y="66"/>
                    <a:pt x="150" y="68"/>
                  </a:cubicBezTo>
                  <a:cubicBezTo>
                    <a:pt x="155" y="57"/>
                    <a:pt x="142" y="47"/>
                    <a:pt x="131" y="52"/>
                  </a:cubicBezTo>
                  <a:cubicBezTo>
                    <a:pt x="136" y="39"/>
                    <a:pt x="119" y="25"/>
                    <a:pt x="106" y="34"/>
                  </a:cubicBezTo>
                  <a:cubicBezTo>
                    <a:pt x="108" y="12"/>
                    <a:pt x="82" y="9"/>
                    <a:pt x="68" y="24"/>
                  </a:cubicBezTo>
                  <a:cubicBezTo>
                    <a:pt x="61" y="12"/>
                    <a:pt x="45" y="0"/>
                    <a:pt x="38" y="17"/>
                  </a:cubicBezTo>
                  <a:cubicBezTo>
                    <a:pt x="31" y="10"/>
                    <a:pt x="21" y="3"/>
                    <a:pt x="12" y="6"/>
                  </a:cubicBezTo>
                  <a:cubicBezTo>
                    <a:pt x="2" y="10"/>
                    <a:pt x="0" y="20"/>
                    <a:pt x="3" y="29"/>
                  </a:cubicBezTo>
                  <a:cubicBezTo>
                    <a:pt x="9" y="59"/>
                    <a:pt x="35" y="79"/>
                    <a:pt x="60" y="94"/>
                  </a:cubicBezTo>
                  <a:cubicBezTo>
                    <a:pt x="59" y="95"/>
                    <a:pt x="60" y="96"/>
                    <a:pt x="61" y="96"/>
                  </a:cubicBezTo>
                  <a:cubicBezTo>
                    <a:pt x="94" y="99"/>
                    <a:pt x="130" y="106"/>
                    <a:pt x="161" y="91"/>
                  </a:cubicBezTo>
                  <a:cubicBezTo>
                    <a:pt x="167" y="88"/>
                    <a:pt x="177" y="78"/>
                    <a:pt x="170" y="71"/>
                  </a:cubicBezTo>
                  <a:close/>
                </a:path>
              </a:pathLst>
            </a:custGeom>
            <a:solidFill>
              <a:srgbClr val="FEC160"/>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43"/>
            <p:cNvSpPr/>
            <p:nvPr/>
          </p:nvSpPr>
          <p:spPr bwMode="auto">
            <a:xfrm>
              <a:off x="4595813" y="-162293"/>
              <a:ext cx="392113" cy="484188"/>
            </a:xfrm>
            <a:custGeom>
              <a:gdLst>
                <a:gd name="T0" fmla="*/ 43 w 143"/>
                <a:gd name="T1" fmla="*/ 20 h 176"/>
                <a:gd name="T2" fmla="*/ 18 w 143"/>
                <a:gd name="T3" fmla="*/ 1 h 176"/>
                <a:gd name="T4" fmla="*/ 3 w 143"/>
                <a:gd name="T5" fmla="*/ 21 h 176"/>
                <a:gd name="T6" fmla="*/ 8 w 143"/>
                <a:gd name="T7" fmla="*/ 66 h 176"/>
                <a:gd name="T8" fmla="*/ 32 w 143"/>
                <a:gd name="T9" fmla="*/ 120 h 176"/>
                <a:gd name="T10" fmla="*/ 33 w 143"/>
                <a:gd name="T11" fmla="*/ 120 h 176"/>
                <a:gd name="T12" fmla="*/ 33 w 143"/>
                <a:gd name="T13" fmla="*/ 118 h 176"/>
                <a:gd name="T14" fmla="*/ 134 w 143"/>
                <a:gd name="T15" fmla="*/ 145 h 176"/>
                <a:gd name="T16" fmla="*/ 129 w 143"/>
                <a:gd name="T17" fmla="*/ 113 h 176"/>
                <a:gd name="T18" fmla="*/ 129 w 143"/>
                <a:gd name="T19" fmla="*/ 103 h 176"/>
                <a:gd name="T20" fmla="*/ 128 w 143"/>
                <a:gd name="T21" fmla="*/ 91 h 176"/>
                <a:gd name="T22" fmla="*/ 112 w 143"/>
                <a:gd name="T23" fmla="*/ 73 h 176"/>
                <a:gd name="T24" fmla="*/ 112 w 143"/>
                <a:gd name="T25" fmla="*/ 73 h 176"/>
                <a:gd name="T26" fmla="*/ 86 w 143"/>
                <a:gd name="T27" fmla="*/ 44 h 176"/>
                <a:gd name="T28" fmla="*/ 76 w 143"/>
                <a:gd name="T29" fmla="*/ 15 h 176"/>
                <a:gd name="T30" fmla="*/ 43 w 143"/>
                <a:gd name="T31" fmla="*/ 20 h 17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3" h="176">
                  <a:moveTo>
                    <a:pt x="43" y="20"/>
                  </a:moveTo>
                  <a:cubicBezTo>
                    <a:pt x="37" y="12"/>
                    <a:pt x="29" y="0"/>
                    <a:pt x="18" y="1"/>
                  </a:cubicBezTo>
                  <a:cubicBezTo>
                    <a:pt x="8" y="1"/>
                    <a:pt x="4" y="13"/>
                    <a:pt x="3" y="21"/>
                  </a:cubicBezTo>
                  <a:cubicBezTo>
                    <a:pt x="0" y="36"/>
                    <a:pt x="3" y="52"/>
                    <a:pt x="8" y="66"/>
                  </a:cubicBezTo>
                  <a:cubicBezTo>
                    <a:pt x="16" y="84"/>
                    <a:pt x="29" y="100"/>
                    <a:pt x="32" y="120"/>
                  </a:cubicBezTo>
                  <a:cubicBezTo>
                    <a:pt x="33" y="120"/>
                    <a:pt x="33" y="120"/>
                    <a:pt x="33" y="120"/>
                  </a:cubicBezTo>
                  <a:cubicBezTo>
                    <a:pt x="33" y="119"/>
                    <a:pt x="33" y="119"/>
                    <a:pt x="33" y="118"/>
                  </a:cubicBezTo>
                  <a:cubicBezTo>
                    <a:pt x="52" y="144"/>
                    <a:pt x="106" y="176"/>
                    <a:pt x="134" y="145"/>
                  </a:cubicBezTo>
                  <a:cubicBezTo>
                    <a:pt x="143" y="134"/>
                    <a:pt x="138" y="122"/>
                    <a:pt x="129" y="113"/>
                  </a:cubicBezTo>
                  <a:cubicBezTo>
                    <a:pt x="125" y="109"/>
                    <a:pt x="127" y="108"/>
                    <a:pt x="129" y="103"/>
                  </a:cubicBezTo>
                  <a:cubicBezTo>
                    <a:pt x="130" y="99"/>
                    <a:pt x="129" y="95"/>
                    <a:pt x="128" y="91"/>
                  </a:cubicBezTo>
                  <a:cubicBezTo>
                    <a:pt x="126" y="83"/>
                    <a:pt x="120" y="76"/>
                    <a:pt x="112" y="73"/>
                  </a:cubicBezTo>
                  <a:cubicBezTo>
                    <a:pt x="112" y="73"/>
                    <a:pt x="112" y="73"/>
                    <a:pt x="112" y="73"/>
                  </a:cubicBezTo>
                  <a:cubicBezTo>
                    <a:pt x="115" y="60"/>
                    <a:pt x="100" y="41"/>
                    <a:pt x="86" y="44"/>
                  </a:cubicBezTo>
                  <a:cubicBezTo>
                    <a:pt x="90" y="33"/>
                    <a:pt x="86" y="21"/>
                    <a:pt x="76" y="15"/>
                  </a:cubicBezTo>
                  <a:cubicBezTo>
                    <a:pt x="64" y="7"/>
                    <a:pt x="51" y="11"/>
                    <a:pt x="43" y="20"/>
                  </a:cubicBezTo>
                  <a:close/>
                </a:path>
              </a:pathLst>
            </a:custGeom>
            <a:solidFill>
              <a:srgbClr val="FF7862"/>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44"/>
            <p:cNvSpPr/>
            <p:nvPr/>
          </p:nvSpPr>
          <p:spPr bwMode="auto">
            <a:xfrm>
              <a:off x="4324350" y="-24181"/>
              <a:ext cx="546100" cy="498475"/>
            </a:xfrm>
            <a:custGeom>
              <a:gdLst>
                <a:gd name="T0" fmla="*/ 111 w 199"/>
                <a:gd name="T1" fmla="*/ 21 h 181"/>
                <a:gd name="T2" fmla="*/ 115 w 199"/>
                <a:gd name="T3" fmla="*/ 48 h 181"/>
                <a:gd name="T4" fmla="*/ 126 w 199"/>
                <a:gd name="T5" fmla="*/ 70 h 181"/>
                <a:gd name="T6" fmla="*/ 59 w 199"/>
                <a:gd name="T7" fmla="*/ 113 h 181"/>
                <a:gd name="T8" fmla="*/ 1 w 199"/>
                <a:gd name="T9" fmla="*/ 180 h 181"/>
                <a:gd name="T10" fmla="*/ 2 w 199"/>
                <a:gd name="T11" fmla="*/ 181 h 181"/>
                <a:gd name="T12" fmla="*/ 25 w 199"/>
                <a:gd name="T13" fmla="*/ 158 h 181"/>
                <a:gd name="T14" fmla="*/ 54 w 199"/>
                <a:gd name="T15" fmla="*/ 123 h 181"/>
                <a:gd name="T16" fmla="*/ 90 w 199"/>
                <a:gd name="T17" fmla="*/ 94 h 181"/>
                <a:gd name="T18" fmla="*/ 128 w 199"/>
                <a:gd name="T19" fmla="*/ 73 h 181"/>
                <a:gd name="T20" fmla="*/ 128 w 199"/>
                <a:gd name="T21" fmla="*/ 73 h 181"/>
                <a:gd name="T22" fmla="*/ 130 w 199"/>
                <a:gd name="T23" fmla="*/ 74 h 181"/>
                <a:gd name="T24" fmla="*/ 184 w 199"/>
                <a:gd name="T25" fmla="*/ 93 h 181"/>
                <a:gd name="T26" fmla="*/ 176 w 199"/>
                <a:gd name="T27" fmla="*/ 63 h 181"/>
                <a:gd name="T28" fmla="*/ 169 w 199"/>
                <a:gd name="T29" fmla="*/ 38 h 181"/>
                <a:gd name="T30" fmla="*/ 145 w 199"/>
                <a:gd name="T31" fmla="*/ 31 h 181"/>
                <a:gd name="T32" fmla="*/ 111 w 199"/>
                <a:gd name="T33" fmla="*/ 21 h 1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9" h="181">
                  <a:moveTo>
                    <a:pt x="111" y="21"/>
                  </a:moveTo>
                  <a:cubicBezTo>
                    <a:pt x="109" y="30"/>
                    <a:pt x="112" y="40"/>
                    <a:pt x="115" y="48"/>
                  </a:cubicBezTo>
                  <a:cubicBezTo>
                    <a:pt x="118" y="55"/>
                    <a:pt x="121" y="63"/>
                    <a:pt x="126" y="70"/>
                  </a:cubicBezTo>
                  <a:cubicBezTo>
                    <a:pt x="101" y="78"/>
                    <a:pt x="78" y="95"/>
                    <a:pt x="59" y="113"/>
                  </a:cubicBezTo>
                  <a:cubicBezTo>
                    <a:pt x="37" y="133"/>
                    <a:pt x="22" y="159"/>
                    <a:pt x="1" y="180"/>
                  </a:cubicBezTo>
                  <a:cubicBezTo>
                    <a:pt x="0" y="180"/>
                    <a:pt x="1" y="181"/>
                    <a:pt x="2" y="181"/>
                  </a:cubicBezTo>
                  <a:cubicBezTo>
                    <a:pt x="11" y="175"/>
                    <a:pt x="18" y="166"/>
                    <a:pt x="25" y="158"/>
                  </a:cubicBezTo>
                  <a:cubicBezTo>
                    <a:pt x="34" y="146"/>
                    <a:pt x="44" y="134"/>
                    <a:pt x="54" y="123"/>
                  </a:cubicBezTo>
                  <a:cubicBezTo>
                    <a:pt x="65" y="112"/>
                    <a:pt x="77" y="102"/>
                    <a:pt x="90" y="94"/>
                  </a:cubicBezTo>
                  <a:cubicBezTo>
                    <a:pt x="102" y="86"/>
                    <a:pt x="115" y="80"/>
                    <a:pt x="128" y="73"/>
                  </a:cubicBezTo>
                  <a:cubicBezTo>
                    <a:pt x="128" y="73"/>
                    <a:pt x="128" y="73"/>
                    <a:pt x="128" y="73"/>
                  </a:cubicBezTo>
                  <a:cubicBezTo>
                    <a:pt x="129" y="74"/>
                    <a:pt x="129" y="74"/>
                    <a:pt x="130" y="74"/>
                  </a:cubicBezTo>
                  <a:cubicBezTo>
                    <a:pt x="144" y="87"/>
                    <a:pt x="164" y="102"/>
                    <a:pt x="184" y="93"/>
                  </a:cubicBezTo>
                  <a:cubicBezTo>
                    <a:pt x="199" y="85"/>
                    <a:pt x="188" y="67"/>
                    <a:pt x="176" y="63"/>
                  </a:cubicBezTo>
                  <a:cubicBezTo>
                    <a:pt x="178" y="54"/>
                    <a:pt x="175" y="45"/>
                    <a:pt x="169" y="38"/>
                  </a:cubicBezTo>
                  <a:cubicBezTo>
                    <a:pt x="164" y="31"/>
                    <a:pt x="153" y="26"/>
                    <a:pt x="145" y="31"/>
                  </a:cubicBezTo>
                  <a:cubicBezTo>
                    <a:pt x="140" y="18"/>
                    <a:pt x="118" y="0"/>
                    <a:pt x="111" y="21"/>
                  </a:cubicBezTo>
                  <a:close/>
                </a:path>
              </a:pathLst>
            </a:custGeom>
            <a:solidFill>
              <a:srgbClr val="FEC160"/>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45"/>
            <p:cNvSpPr/>
            <p:nvPr/>
          </p:nvSpPr>
          <p:spPr bwMode="auto">
            <a:xfrm>
              <a:off x="4402138" y="-59106"/>
              <a:ext cx="141288" cy="339725"/>
            </a:xfrm>
            <a:custGeom>
              <a:gdLst>
                <a:gd name="T0" fmla="*/ 16 w 52"/>
                <a:gd name="T1" fmla="*/ 2 h 124"/>
                <a:gd name="T2" fmla="*/ 13 w 52"/>
                <a:gd name="T3" fmla="*/ 3 h 124"/>
                <a:gd name="T4" fmla="*/ 35 w 52"/>
                <a:gd name="T5" fmla="*/ 123 h 124"/>
                <a:gd name="T6" fmla="*/ 35 w 52"/>
                <a:gd name="T7" fmla="*/ 123 h 124"/>
                <a:gd name="T8" fmla="*/ 36 w 52"/>
                <a:gd name="T9" fmla="*/ 123 h 124"/>
                <a:gd name="T10" fmla="*/ 36 w 52"/>
                <a:gd name="T11" fmla="*/ 122 h 124"/>
                <a:gd name="T12" fmla="*/ 36 w 52"/>
                <a:gd name="T13" fmla="*/ 122 h 124"/>
                <a:gd name="T14" fmla="*/ 47 w 52"/>
                <a:gd name="T15" fmla="*/ 64 h 124"/>
                <a:gd name="T16" fmla="*/ 19 w 52"/>
                <a:gd name="T17" fmla="*/ 1 h 124"/>
                <a:gd name="T18" fmla="*/ 16 w 52"/>
                <a:gd name="T19" fmla="*/ 2 h 1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124">
                  <a:moveTo>
                    <a:pt x="16" y="2"/>
                  </a:moveTo>
                  <a:cubicBezTo>
                    <a:pt x="15" y="2"/>
                    <a:pt x="14" y="2"/>
                    <a:pt x="13" y="3"/>
                  </a:cubicBezTo>
                  <a:cubicBezTo>
                    <a:pt x="0" y="43"/>
                    <a:pt x="0" y="94"/>
                    <a:pt x="35" y="123"/>
                  </a:cubicBezTo>
                  <a:cubicBezTo>
                    <a:pt x="35" y="123"/>
                    <a:pt x="35" y="123"/>
                    <a:pt x="35" y="123"/>
                  </a:cubicBezTo>
                  <a:cubicBezTo>
                    <a:pt x="35" y="123"/>
                    <a:pt x="35" y="123"/>
                    <a:pt x="36" y="123"/>
                  </a:cubicBezTo>
                  <a:cubicBezTo>
                    <a:pt x="36" y="124"/>
                    <a:pt x="37" y="123"/>
                    <a:pt x="36" y="122"/>
                  </a:cubicBezTo>
                  <a:cubicBezTo>
                    <a:pt x="36" y="122"/>
                    <a:pt x="36" y="122"/>
                    <a:pt x="36" y="122"/>
                  </a:cubicBezTo>
                  <a:cubicBezTo>
                    <a:pt x="52" y="109"/>
                    <a:pt x="50" y="81"/>
                    <a:pt x="47" y="64"/>
                  </a:cubicBezTo>
                  <a:cubicBezTo>
                    <a:pt x="44" y="42"/>
                    <a:pt x="35" y="18"/>
                    <a:pt x="19" y="1"/>
                  </a:cubicBezTo>
                  <a:cubicBezTo>
                    <a:pt x="18" y="0"/>
                    <a:pt x="16" y="1"/>
                    <a:pt x="16" y="2"/>
                  </a:cubicBezTo>
                  <a:close/>
                </a:path>
              </a:pathLst>
            </a:custGeom>
            <a:solidFill>
              <a:srgbClr val="FF7862"/>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46"/>
            <p:cNvSpPr/>
            <p:nvPr/>
          </p:nvSpPr>
          <p:spPr bwMode="auto">
            <a:xfrm>
              <a:off x="4418013" y="301257"/>
              <a:ext cx="342900" cy="150813"/>
            </a:xfrm>
            <a:custGeom>
              <a:gdLst>
                <a:gd name="T0" fmla="*/ 123 w 125"/>
                <a:gd name="T1" fmla="*/ 38 h 55"/>
                <a:gd name="T2" fmla="*/ 122 w 125"/>
                <a:gd name="T3" fmla="*/ 36 h 55"/>
                <a:gd name="T4" fmla="*/ 1 w 125"/>
                <a:gd name="T5" fmla="*/ 27 h 55"/>
                <a:gd name="T6" fmla="*/ 1 w 125"/>
                <a:gd name="T7" fmla="*/ 27 h 55"/>
                <a:gd name="T8" fmla="*/ 0 w 125"/>
                <a:gd name="T9" fmla="*/ 27 h 55"/>
                <a:gd name="T10" fmla="*/ 1 w 125"/>
                <a:gd name="T11" fmla="*/ 28 h 55"/>
                <a:gd name="T12" fmla="*/ 2 w 125"/>
                <a:gd name="T13" fmla="*/ 28 h 55"/>
                <a:gd name="T14" fmla="*/ 55 w 125"/>
                <a:gd name="T15" fmla="*/ 53 h 55"/>
                <a:gd name="T16" fmla="*/ 123 w 125"/>
                <a:gd name="T17" fmla="*/ 42 h 55"/>
                <a:gd name="T18" fmla="*/ 123 w 125"/>
                <a:gd name="T19" fmla="*/ 38 h 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 h="55">
                  <a:moveTo>
                    <a:pt x="123" y="38"/>
                  </a:moveTo>
                  <a:cubicBezTo>
                    <a:pt x="123" y="37"/>
                    <a:pt x="123" y="36"/>
                    <a:pt x="122" y="36"/>
                  </a:cubicBezTo>
                  <a:cubicBezTo>
                    <a:pt x="88" y="12"/>
                    <a:pt x="38" y="0"/>
                    <a:pt x="1" y="27"/>
                  </a:cubicBezTo>
                  <a:cubicBezTo>
                    <a:pt x="1" y="27"/>
                    <a:pt x="1" y="27"/>
                    <a:pt x="1" y="27"/>
                  </a:cubicBezTo>
                  <a:cubicBezTo>
                    <a:pt x="1" y="27"/>
                    <a:pt x="1" y="27"/>
                    <a:pt x="0" y="27"/>
                  </a:cubicBezTo>
                  <a:cubicBezTo>
                    <a:pt x="0" y="28"/>
                    <a:pt x="0" y="29"/>
                    <a:pt x="1" y="28"/>
                  </a:cubicBezTo>
                  <a:cubicBezTo>
                    <a:pt x="1" y="28"/>
                    <a:pt x="1" y="28"/>
                    <a:pt x="2" y="28"/>
                  </a:cubicBezTo>
                  <a:cubicBezTo>
                    <a:pt x="10" y="47"/>
                    <a:pt x="38" y="52"/>
                    <a:pt x="55" y="53"/>
                  </a:cubicBezTo>
                  <a:cubicBezTo>
                    <a:pt x="78" y="55"/>
                    <a:pt x="103" y="52"/>
                    <a:pt x="123" y="42"/>
                  </a:cubicBezTo>
                  <a:cubicBezTo>
                    <a:pt x="125" y="41"/>
                    <a:pt x="124" y="39"/>
                    <a:pt x="123" y="38"/>
                  </a:cubicBezTo>
                  <a:close/>
                </a:path>
              </a:pathLst>
            </a:custGeom>
            <a:solidFill>
              <a:srgbClr val="FF7862"/>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Freeform 47"/>
            <p:cNvSpPr/>
            <p:nvPr/>
          </p:nvSpPr>
          <p:spPr bwMode="auto">
            <a:xfrm>
              <a:off x="3819525" y="-141656"/>
              <a:ext cx="417513" cy="514350"/>
            </a:xfrm>
            <a:custGeom>
              <a:gdLst>
                <a:gd name="T0" fmla="*/ 70 w 152"/>
                <a:gd name="T1" fmla="*/ 16 h 187"/>
                <a:gd name="T2" fmla="*/ 77 w 152"/>
                <a:gd name="T3" fmla="*/ 30 h 187"/>
                <a:gd name="T4" fmla="*/ 74 w 152"/>
                <a:gd name="T5" fmla="*/ 80 h 187"/>
                <a:gd name="T6" fmla="*/ 74 w 152"/>
                <a:gd name="T7" fmla="*/ 80 h 187"/>
                <a:gd name="T8" fmla="*/ 34 w 152"/>
                <a:gd name="T9" fmla="*/ 126 h 187"/>
                <a:gd name="T10" fmla="*/ 31 w 152"/>
                <a:gd name="T11" fmla="*/ 77 h 187"/>
                <a:gd name="T12" fmla="*/ 40 w 152"/>
                <a:gd name="T13" fmla="*/ 74 h 187"/>
                <a:gd name="T14" fmla="*/ 40 w 152"/>
                <a:gd name="T15" fmla="*/ 52 h 187"/>
                <a:gd name="T16" fmla="*/ 16 w 152"/>
                <a:gd name="T17" fmla="*/ 54 h 187"/>
                <a:gd name="T18" fmla="*/ 18 w 152"/>
                <a:gd name="T19" fmla="*/ 75 h 187"/>
                <a:gd name="T20" fmla="*/ 20 w 152"/>
                <a:gd name="T21" fmla="*/ 75 h 187"/>
                <a:gd name="T22" fmla="*/ 26 w 152"/>
                <a:gd name="T23" fmla="*/ 77 h 187"/>
                <a:gd name="T24" fmla="*/ 31 w 152"/>
                <a:gd name="T25" fmla="*/ 101 h 187"/>
                <a:gd name="T26" fmla="*/ 30 w 152"/>
                <a:gd name="T27" fmla="*/ 133 h 187"/>
                <a:gd name="T28" fmla="*/ 0 w 152"/>
                <a:gd name="T29" fmla="*/ 185 h 187"/>
                <a:gd name="T30" fmla="*/ 2 w 152"/>
                <a:gd name="T31" fmla="*/ 186 h 187"/>
                <a:gd name="T32" fmla="*/ 18 w 152"/>
                <a:gd name="T33" fmla="*/ 161 h 187"/>
                <a:gd name="T34" fmla="*/ 84 w 152"/>
                <a:gd name="T35" fmla="*/ 160 h 187"/>
                <a:gd name="T36" fmla="*/ 91 w 152"/>
                <a:gd name="T37" fmla="*/ 175 h 187"/>
                <a:gd name="T38" fmla="*/ 109 w 152"/>
                <a:gd name="T39" fmla="*/ 168 h 187"/>
                <a:gd name="T40" fmla="*/ 104 w 152"/>
                <a:gd name="T41" fmla="*/ 152 h 187"/>
                <a:gd name="T42" fmla="*/ 86 w 152"/>
                <a:gd name="T43" fmla="*/ 156 h 187"/>
                <a:gd name="T44" fmla="*/ 19 w 152"/>
                <a:gd name="T45" fmla="*/ 158 h 187"/>
                <a:gd name="T46" fmla="*/ 54 w 152"/>
                <a:gd name="T47" fmla="*/ 108 h 187"/>
                <a:gd name="T48" fmla="*/ 114 w 152"/>
                <a:gd name="T49" fmla="*/ 109 h 187"/>
                <a:gd name="T50" fmla="*/ 113 w 152"/>
                <a:gd name="T51" fmla="*/ 110 h 187"/>
                <a:gd name="T52" fmla="*/ 115 w 152"/>
                <a:gd name="T53" fmla="*/ 113 h 187"/>
                <a:gd name="T54" fmla="*/ 123 w 152"/>
                <a:gd name="T55" fmla="*/ 125 h 187"/>
                <a:gd name="T56" fmla="*/ 140 w 152"/>
                <a:gd name="T57" fmla="*/ 115 h 187"/>
                <a:gd name="T58" fmla="*/ 131 w 152"/>
                <a:gd name="T59" fmla="*/ 99 h 187"/>
                <a:gd name="T60" fmla="*/ 117 w 152"/>
                <a:gd name="T61" fmla="*/ 104 h 187"/>
                <a:gd name="T62" fmla="*/ 57 w 152"/>
                <a:gd name="T63" fmla="*/ 104 h 187"/>
                <a:gd name="T64" fmla="*/ 99 w 152"/>
                <a:gd name="T65" fmla="*/ 64 h 187"/>
                <a:gd name="T66" fmla="*/ 126 w 152"/>
                <a:gd name="T67" fmla="*/ 67 h 187"/>
                <a:gd name="T68" fmla="*/ 125 w 152"/>
                <a:gd name="T69" fmla="*/ 68 h 187"/>
                <a:gd name="T70" fmla="*/ 139 w 152"/>
                <a:gd name="T71" fmla="*/ 78 h 187"/>
                <a:gd name="T72" fmla="*/ 151 w 152"/>
                <a:gd name="T73" fmla="*/ 66 h 187"/>
                <a:gd name="T74" fmla="*/ 140 w 152"/>
                <a:gd name="T75" fmla="*/ 57 h 187"/>
                <a:gd name="T76" fmla="*/ 127 w 152"/>
                <a:gd name="T77" fmla="*/ 63 h 187"/>
                <a:gd name="T78" fmla="*/ 102 w 152"/>
                <a:gd name="T79" fmla="*/ 62 h 187"/>
                <a:gd name="T80" fmla="*/ 127 w 152"/>
                <a:gd name="T81" fmla="*/ 42 h 187"/>
                <a:gd name="T82" fmla="*/ 140 w 152"/>
                <a:gd name="T83" fmla="*/ 39 h 187"/>
                <a:gd name="T84" fmla="*/ 138 w 152"/>
                <a:gd name="T85" fmla="*/ 23 h 187"/>
                <a:gd name="T86" fmla="*/ 124 w 152"/>
                <a:gd name="T87" fmla="*/ 23 h 187"/>
                <a:gd name="T88" fmla="*/ 123 w 152"/>
                <a:gd name="T89" fmla="*/ 40 h 187"/>
                <a:gd name="T90" fmla="*/ 78 w 152"/>
                <a:gd name="T91" fmla="*/ 76 h 187"/>
                <a:gd name="T92" fmla="*/ 82 w 152"/>
                <a:gd name="T93" fmla="*/ 31 h 187"/>
                <a:gd name="T94" fmla="*/ 84 w 152"/>
                <a:gd name="T95" fmla="*/ 31 h 187"/>
                <a:gd name="T96" fmla="*/ 85 w 152"/>
                <a:gd name="T97" fmla="*/ 31 h 187"/>
                <a:gd name="T98" fmla="*/ 98 w 152"/>
                <a:gd name="T99" fmla="*/ 18 h 187"/>
                <a:gd name="T100" fmla="*/ 82 w 152"/>
                <a:gd name="T101" fmla="*/ 1 h 187"/>
                <a:gd name="T102" fmla="*/ 70 w 152"/>
                <a:gd name="T103" fmla="*/ 16 h 1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2" h="187">
                  <a:moveTo>
                    <a:pt x="70" y="16"/>
                  </a:moveTo>
                  <a:cubicBezTo>
                    <a:pt x="69" y="22"/>
                    <a:pt x="72" y="27"/>
                    <a:pt x="77" y="30"/>
                  </a:cubicBezTo>
                  <a:cubicBezTo>
                    <a:pt x="78" y="47"/>
                    <a:pt x="79" y="63"/>
                    <a:pt x="74" y="80"/>
                  </a:cubicBezTo>
                  <a:cubicBezTo>
                    <a:pt x="74" y="80"/>
                    <a:pt x="74" y="80"/>
                    <a:pt x="74" y="80"/>
                  </a:cubicBezTo>
                  <a:cubicBezTo>
                    <a:pt x="59" y="94"/>
                    <a:pt x="46" y="110"/>
                    <a:pt x="34" y="126"/>
                  </a:cubicBezTo>
                  <a:cubicBezTo>
                    <a:pt x="38" y="111"/>
                    <a:pt x="36" y="92"/>
                    <a:pt x="31" y="77"/>
                  </a:cubicBezTo>
                  <a:cubicBezTo>
                    <a:pt x="35" y="77"/>
                    <a:pt x="38" y="76"/>
                    <a:pt x="40" y="74"/>
                  </a:cubicBezTo>
                  <a:cubicBezTo>
                    <a:pt x="49" y="70"/>
                    <a:pt x="48" y="57"/>
                    <a:pt x="40" y="52"/>
                  </a:cubicBezTo>
                  <a:cubicBezTo>
                    <a:pt x="33" y="47"/>
                    <a:pt x="22" y="49"/>
                    <a:pt x="16" y="54"/>
                  </a:cubicBezTo>
                  <a:cubicBezTo>
                    <a:pt x="8" y="60"/>
                    <a:pt x="10" y="70"/>
                    <a:pt x="18" y="75"/>
                  </a:cubicBezTo>
                  <a:cubicBezTo>
                    <a:pt x="19" y="76"/>
                    <a:pt x="20" y="75"/>
                    <a:pt x="20" y="75"/>
                  </a:cubicBezTo>
                  <a:cubicBezTo>
                    <a:pt x="22" y="76"/>
                    <a:pt x="24" y="77"/>
                    <a:pt x="26" y="77"/>
                  </a:cubicBezTo>
                  <a:cubicBezTo>
                    <a:pt x="28" y="85"/>
                    <a:pt x="30" y="93"/>
                    <a:pt x="31" y="101"/>
                  </a:cubicBezTo>
                  <a:cubicBezTo>
                    <a:pt x="33" y="112"/>
                    <a:pt x="32" y="122"/>
                    <a:pt x="30" y="133"/>
                  </a:cubicBezTo>
                  <a:cubicBezTo>
                    <a:pt x="18" y="149"/>
                    <a:pt x="8" y="167"/>
                    <a:pt x="0" y="185"/>
                  </a:cubicBezTo>
                  <a:cubicBezTo>
                    <a:pt x="0" y="186"/>
                    <a:pt x="1" y="187"/>
                    <a:pt x="2" y="186"/>
                  </a:cubicBezTo>
                  <a:cubicBezTo>
                    <a:pt x="7" y="178"/>
                    <a:pt x="12" y="169"/>
                    <a:pt x="18" y="161"/>
                  </a:cubicBezTo>
                  <a:cubicBezTo>
                    <a:pt x="40" y="153"/>
                    <a:pt x="62" y="158"/>
                    <a:pt x="84" y="160"/>
                  </a:cubicBezTo>
                  <a:cubicBezTo>
                    <a:pt x="83" y="166"/>
                    <a:pt x="85" y="172"/>
                    <a:pt x="91" y="175"/>
                  </a:cubicBezTo>
                  <a:cubicBezTo>
                    <a:pt x="97" y="178"/>
                    <a:pt x="107" y="176"/>
                    <a:pt x="109" y="168"/>
                  </a:cubicBezTo>
                  <a:cubicBezTo>
                    <a:pt x="111" y="162"/>
                    <a:pt x="109" y="156"/>
                    <a:pt x="104" y="152"/>
                  </a:cubicBezTo>
                  <a:cubicBezTo>
                    <a:pt x="99" y="148"/>
                    <a:pt x="90" y="151"/>
                    <a:pt x="86" y="156"/>
                  </a:cubicBezTo>
                  <a:cubicBezTo>
                    <a:pt x="65" y="151"/>
                    <a:pt x="39" y="150"/>
                    <a:pt x="19" y="158"/>
                  </a:cubicBezTo>
                  <a:cubicBezTo>
                    <a:pt x="30" y="141"/>
                    <a:pt x="41" y="124"/>
                    <a:pt x="54" y="108"/>
                  </a:cubicBezTo>
                  <a:cubicBezTo>
                    <a:pt x="75" y="100"/>
                    <a:pt x="94" y="104"/>
                    <a:pt x="114" y="109"/>
                  </a:cubicBezTo>
                  <a:cubicBezTo>
                    <a:pt x="114" y="109"/>
                    <a:pt x="114" y="110"/>
                    <a:pt x="113" y="110"/>
                  </a:cubicBezTo>
                  <a:cubicBezTo>
                    <a:pt x="113" y="111"/>
                    <a:pt x="114" y="112"/>
                    <a:pt x="115" y="113"/>
                  </a:cubicBezTo>
                  <a:cubicBezTo>
                    <a:pt x="115" y="118"/>
                    <a:pt x="119" y="123"/>
                    <a:pt x="123" y="125"/>
                  </a:cubicBezTo>
                  <a:cubicBezTo>
                    <a:pt x="130" y="129"/>
                    <a:pt x="138" y="121"/>
                    <a:pt x="140" y="115"/>
                  </a:cubicBezTo>
                  <a:cubicBezTo>
                    <a:pt x="142" y="108"/>
                    <a:pt x="137" y="101"/>
                    <a:pt x="131" y="99"/>
                  </a:cubicBezTo>
                  <a:cubicBezTo>
                    <a:pt x="125" y="97"/>
                    <a:pt x="120" y="100"/>
                    <a:pt x="117" y="104"/>
                  </a:cubicBezTo>
                  <a:cubicBezTo>
                    <a:pt x="97" y="99"/>
                    <a:pt x="75" y="97"/>
                    <a:pt x="57" y="104"/>
                  </a:cubicBezTo>
                  <a:cubicBezTo>
                    <a:pt x="70" y="89"/>
                    <a:pt x="84" y="76"/>
                    <a:pt x="99" y="64"/>
                  </a:cubicBezTo>
                  <a:cubicBezTo>
                    <a:pt x="108" y="64"/>
                    <a:pt x="117" y="66"/>
                    <a:pt x="126" y="67"/>
                  </a:cubicBezTo>
                  <a:cubicBezTo>
                    <a:pt x="126" y="67"/>
                    <a:pt x="125" y="67"/>
                    <a:pt x="125" y="68"/>
                  </a:cubicBezTo>
                  <a:cubicBezTo>
                    <a:pt x="127" y="74"/>
                    <a:pt x="133" y="79"/>
                    <a:pt x="139" y="78"/>
                  </a:cubicBezTo>
                  <a:cubicBezTo>
                    <a:pt x="144" y="77"/>
                    <a:pt x="152" y="72"/>
                    <a:pt x="151" y="66"/>
                  </a:cubicBezTo>
                  <a:cubicBezTo>
                    <a:pt x="150" y="61"/>
                    <a:pt x="144" y="58"/>
                    <a:pt x="140" y="57"/>
                  </a:cubicBezTo>
                  <a:cubicBezTo>
                    <a:pt x="135" y="57"/>
                    <a:pt x="130" y="59"/>
                    <a:pt x="127" y="63"/>
                  </a:cubicBezTo>
                  <a:cubicBezTo>
                    <a:pt x="119" y="61"/>
                    <a:pt x="110" y="61"/>
                    <a:pt x="102" y="62"/>
                  </a:cubicBezTo>
                  <a:cubicBezTo>
                    <a:pt x="110" y="55"/>
                    <a:pt x="119" y="49"/>
                    <a:pt x="127" y="42"/>
                  </a:cubicBezTo>
                  <a:cubicBezTo>
                    <a:pt x="131" y="44"/>
                    <a:pt x="137" y="43"/>
                    <a:pt x="140" y="39"/>
                  </a:cubicBezTo>
                  <a:cubicBezTo>
                    <a:pt x="144" y="33"/>
                    <a:pt x="145" y="27"/>
                    <a:pt x="138" y="23"/>
                  </a:cubicBezTo>
                  <a:cubicBezTo>
                    <a:pt x="134" y="20"/>
                    <a:pt x="128" y="20"/>
                    <a:pt x="124" y="23"/>
                  </a:cubicBezTo>
                  <a:cubicBezTo>
                    <a:pt x="118" y="27"/>
                    <a:pt x="120" y="35"/>
                    <a:pt x="123" y="40"/>
                  </a:cubicBezTo>
                  <a:cubicBezTo>
                    <a:pt x="107" y="51"/>
                    <a:pt x="92" y="63"/>
                    <a:pt x="78" y="76"/>
                  </a:cubicBezTo>
                  <a:cubicBezTo>
                    <a:pt x="84" y="63"/>
                    <a:pt x="85" y="46"/>
                    <a:pt x="82" y="31"/>
                  </a:cubicBezTo>
                  <a:cubicBezTo>
                    <a:pt x="83" y="31"/>
                    <a:pt x="84" y="31"/>
                    <a:pt x="84" y="31"/>
                  </a:cubicBezTo>
                  <a:cubicBezTo>
                    <a:pt x="85" y="31"/>
                    <a:pt x="85" y="31"/>
                    <a:pt x="85" y="31"/>
                  </a:cubicBezTo>
                  <a:cubicBezTo>
                    <a:pt x="92" y="31"/>
                    <a:pt x="98" y="26"/>
                    <a:pt x="98" y="18"/>
                  </a:cubicBezTo>
                  <a:cubicBezTo>
                    <a:pt x="98" y="11"/>
                    <a:pt x="91" y="0"/>
                    <a:pt x="82" y="1"/>
                  </a:cubicBezTo>
                  <a:cubicBezTo>
                    <a:pt x="75" y="2"/>
                    <a:pt x="70" y="9"/>
                    <a:pt x="70" y="16"/>
                  </a:cubicBezTo>
                  <a:close/>
                </a:path>
              </a:pathLst>
            </a:custGeom>
            <a:solidFill>
              <a:srgbClr val="FEC160"/>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Freeform 48"/>
            <p:cNvSpPr/>
            <p:nvPr/>
          </p:nvSpPr>
          <p:spPr bwMode="auto">
            <a:xfrm>
              <a:off x="2909888" y="528269"/>
              <a:ext cx="1028700" cy="658813"/>
            </a:xfrm>
            <a:custGeom>
              <a:gdLst>
                <a:gd name="T0" fmla="*/ 373 w 375"/>
                <a:gd name="T1" fmla="*/ 204 h 239"/>
                <a:gd name="T2" fmla="*/ 372 w 375"/>
                <a:gd name="T3" fmla="*/ 203 h 239"/>
                <a:gd name="T4" fmla="*/ 349 w 375"/>
                <a:gd name="T5" fmla="*/ 152 h 239"/>
                <a:gd name="T6" fmla="*/ 313 w 375"/>
                <a:gd name="T7" fmla="*/ 116 h 239"/>
                <a:gd name="T8" fmla="*/ 235 w 375"/>
                <a:gd name="T9" fmla="*/ 120 h 239"/>
                <a:gd name="T10" fmla="*/ 235 w 375"/>
                <a:gd name="T11" fmla="*/ 121 h 239"/>
                <a:gd name="T12" fmla="*/ 126 w 375"/>
                <a:gd name="T13" fmla="*/ 95 h 239"/>
                <a:gd name="T14" fmla="*/ 92 w 375"/>
                <a:gd name="T15" fmla="*/ 90 h 239"/>
                <a:gd name="T16" fmla="*/ 150 w 375"/>
                <a:gd name="T17" fmla="*/ 54 h 239"/>
                <a:gd name="T18" fmla="*/ 192 w 375"/>
                <a:gd name="T19" fmla="*/ 41 h 239"/>
                <a:gd name="T20" fmla="*/ 192 w 375"/>
                <a:gd name="T21" fmla="*/ 42 h 239"/>
                <a:gd name="T22" fmla="*/ 296 w 375"/>
                <a:gd name="T23" fmla="*/ 59 h 239"/>
                <a:gd name="T24" fmla="*/ 297 w 375"/>
                <a:gd name="T25" fmla="*/ 56 h 239"/>
                <a:gd name="T26" fmla="*/ 296 w 375"/>
                <a:gd name="T27" fmla="*/ 55 h 239"/>
                <a:gd name="T28" fmla="*/ 296 w 375"/>
                <a:gd name="T29" fmla="*/ 55 h 239"/>
                <a:gd name="T30" fmla="*/ 193 w 375"/>
                <a:gd name="T31" fmla="*/ 37 h 239"/>
                <a:gd name="T32" fmla="*/ 144 w 375"/>
                <a:gd name="T33" fmla="*/ 53 h 239"/>
                <a:gd name="T34" fmla="*/ 90 w 375"/>
                <a:gd name="T35" fmla="*/ 90 h 239"/>
                <a:gd name="T36" fmla="*/ 58 w 375"/>
                <a:gd name="T37" fmla="*/ 85 h 239"/>
                <a:gd name="T38" fmla="*/ 0 w 375"/>
                <a:gd name="T39" fmla="*/ 90 h 239"/>
                <a:gd name="T40" fmla="*/ 1 w 375"/>
                <a:gd name="T41" fmla="*/ 92 h 239"/>
                <a:gd name="T42" fmla="*/ 67 w 375"/>
                <a:gd name="T43" fmla="*/ 90 h 239"/>
                <a:gd name="T44" fmla="*/ 88 w 375"/>
                <a:gd name="T45" fmla="*/ 93 h 239"/>
                <a:gd name="T46" fmla="*/ 89 w 375"/>
                <a:gd name="T47" fmla="*/ 93 h 239"/>
                <a:gd name="T48" fmla="*/ 89 w 375"/>
                <a:gd name="T49" fmla="*/ 93 h 239"/>
                <a:gd name="T50" fmla="*/ 131 w 375"/>
                <a:gd name="T51" fmla="*/ 100 h 239"/>
                <a:gd name="T52" fmla="*/ 161 w 375"/>
                <a:gd name="T53" fmla="*/ 127 h 239"/>
                <a:gd name="T54" fmla="*/ 166 w 375"/>
                <a:gd name="T55" fmla="*/ 133 h 239"/>
                <a:gd name="T56" fmla="*/ 166 w 375"/>
                <a:gd name="T57" fmla="*/ 133 h 239"/>
                <a:gd name="T58" fmla="*/ 190 w 375"/>
                <a:gd name="T59" fmla="*/ 189 h 239"/>
                <a:gd name="T60" fmla="*/ 217 w 375"/>
                <a:gd name="T61" fmla="*/ 213 h 239"/>
                <a:gd name="T62" fmla="*/ 240 w 375"/>
                <a:gd name="T63" fmla="*/ 238 h 239"/>
                <a:gd name="T64" fmla="*/ 242 w 375"/>
                <a:gd name="T65" fmla="*/ 237 h 239"/>
                <a:gd name="T66" fmla="*/ 241 w 375"/>
                <a:gd name="T67" fmla="*/ 234 h 239"/>
                <a:gd name="T68" fmla="*/ 170 w 375"/>
                <a:gd name="T69" fmla="*/ 132 h 239"/>
                <a:gd name="T70" fmla="*/ 162 w 375"/>
                <a:gd name="T71" fmla="*/ 122 h 239"/>
                <a:gd name="T72" fmla="*/ 136 w 375"/>
                <a:gd name="T73" fmla="*/ 101 h 239"/>
                <a:gd name="T74" fmla="*/ 211 w 375"/>
                <a:gd name="T75" fmla="*/ 118 h 239"/>
                <a:gd name="T76" fmla="*/ 235 w 375"/>
                <a:gd name="T77" fmla="*/ 126 h 239"/>
                <a:gd name="T78" fmla="*/ 290 w 375"/>
                <a:gd name="T79" fmla="*/ 175 h 239"/>
                <a:gd name="T80" fmla="*/ 330 w 375"/>
                <a:gd name="T81" fmla="*/ 189 h 239"/>
                <a:gd name="T82" fmla="*/ 372 w 375"/>
                <a:gd name="T83" fmla="*/ 207 h 239"/>
                <a:gd name="T84" fmla="*/ 373 w 375"/>
                <a:gd name="T85" fmla="*/ 204 h 2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5" h="239">
                  <a:moveTo>
                    <a:pt x="373" y="204"/>
                  </a:moveTo>
                  <a:cubicBezTo>
                    <a:pt x="373" y="204"/>
                    <a:pt x="372" y="204"/>
                    <a:pt x="372" y="203"/>
                  </a:cubicBezTo>
                  <a:cubicBezTo>
                    <a:pt x="369" y="185"/>
                    <a:pt x="359" y="167"/>
                    <a:pt x="349" y="152"/>
                  </a:cubicBezTo>
                  <a:cubicBezTo>
                    <a:pt x="340" y="138"/>
                    <a:pt x="328" y="124"/>
                    <a:pt x="313" y="116"/>
                  </a:cubicBezTo>
                  <a:cubicBezTo>
                    <a:pt x="291" y="106"/>
                    <a:pt x="252" y="98"/>
                    <a:pt x="235" y="120"/>
                  </a:cubicBezTo>
                  <a:cubicBezTo>
                    <a:pt x="235" y="121"/>
                    <a:pt x="235" y="121"/>
                    <a:pt x="235" y="121"/>
                  </a:cubicBezTo>
                  <a:cubicBezTo>
                    <a:pt x="199" y="109"/>
                    <a:pt x="162" y="101"/>
                    <a:pt x="126" y="95"/>
                  </a:cubicBezTo>
                  <a:cubicBezTo>
                    <a:pt x="115" y="94"/>
                    <a:pt x="103" y="92"/>
                    <a:pt x="92" y="90"/>
                  </a:cubicBezTo>
                  <a:cubicBezTo>
                    <a:pt x="106" y="72"/>
                    <a:pt x="129" y="62"/>
                    <a:pt x="150" y="54"/>
                  </a:cubicBezTo>
                  <a:cubicBezTo>
                    <a:pt x="163" y="49"/>
                    <a:pt x="177" y="44"/>
                    <a:pt x="192" y="41"/>
                  </a:cubicBezTo>
                  <a:cubicBezTo>
                    <a:pt x="192" y="41"/>
                    <a:pt x="192" y="42"/>
                    <a:pt x="192" y="42"/>
                  </a:cubicBezTo>
                  <a:cubicBezTo>
                    <a:pt x="217" y="73"/>
                    <a:pt x="262" y="56"/>
                    <a:pt x="296" y="59"/>
                  </a:cubicBezTo>
                  <a:cubicBezTo>
                    <a:pt x="298" y="59"/>
                    <a:pt x="298" y="56"/>
                    <a:pt x="297" y="56"/>
                  </a:cubicBezTo>
                  <a:cubicBezTo>
                    <a:pt x="296" y="56"/>
                    <a:pt x="296" y="55"/>
                    <a:pt x="296" y="55"/>
                  </a:cubicBezTo>
                  <a:cubicBezTo>
                    <a:pt x="296" y="55"/>
                    <a:pt x="296" y="55"/>
                    <a:pt x="296" y="55"/>
                  </a:cubicBezTo>
                  <a:cubicBezTo>
                    <a:pt x="285" y="17"/>
                    <a:pt x="214" y="0"/>
                    <a:pt x="193" y="37"/>
                  </a:cubicBezTo>
                  <a:cubicBezTo>
                    <a:pt x="176" y="40"/>
                    <a:pt x="159" y="46"/>
                    <a:pt x="144" y="53"/>
                  </a:cubicBezTo>
                  <a:cubicBezTo>
                    <a:pt x="125" y="60"/>
                    <a:pt x="100" y="71"/>
                    <a:pt x="90" y="90"/>
                  </a:cubicBezTo>
                  <a:cubicBezTo>
                    <a:pt x="79" y="88"/>
                    <a:pt x="69" y="86"/>
                    <a:pt x="58" y="85"/>
                  </a:cubicBezTo>
                  <a:cubicBezTo>
                    <a:pt x="40" y="83"/>
                    <a:pt x="16" y="80"/>
                    <a:pt x="0" y="90"/>
                  </a:cubicBezTo>
                  <a:cubicBezTo>
                    <a:pt x="0" y="91"/>
                    <a:pt x="0" y="92"/>
                    <a:pt x="1" y="92"/>
                  </a:cubicBezTo>
                  <a:cubicBezTo>
                    <a:pt x="23" y="85"/>
                    <a:pt x="44" y="86"/>
                    <a:pt x="67" y="90"/>
                  </a:cubicBezTo>
                  <a:cubicBezTo>
                    <a:pt x="74" y="91"/>
                    <a:pt x="81" y="92"/>
                    <a:pt x="88" y="93"/>
                  </a:cubicBezTo>
                  <a:cubicBezTo>
                    <a:pt x="88" y="94"/>
                    <a:pt x="89" y="94"/>
                    <a:pt x="89" y="93"/>
                  </a:cubicBezTo>
                  <a:cubicBezTo>
                    <a:pt x="89" y="93"/>
                    <a:pt x="89" y="93"/>
                    <a:pt x="89" y="93"/>
                  </a:cubicBezTo>
                  <a:cubicBezTo>
                    <a:pt x="103" y="95"/>
                    <a:pt x="117" y="98"/>
                    <a:pt x="131" y="100"/>
                  </a:cubicBezTo>
                  <a:cubicBezTo>
                    <a:pt x="142" y="108"/>
                    <a:pt x="152" y="117"/>
                    <a:pt x="161" y="127"/>
                  </a:cubicBezTo>
                  <a:cubicBezTo>
                    <a:pt x="163" y="129"/>
                    <a:pt x="165" y="131"/>
                    <a:pt x="166" y="133"/>
                  </a:cubicBezTo>
                  <a:cubicBezTo>
                    <a:pt x="166" y="133"/>
                    <a:pt x="166" y="133"/>
                    <a:pt x="166" y="133"/>
                  </a:cubicBezTo>
                  <a:cubicBezTo>
                    <a:pt x="163" y="155"/>
                    <a:pt x="175" y="174"/>
                    <a:pt x="190" y="189"/>
                  </a:cubicBezTo>
                  <a:cubicBezTo>
                    <a:pt x="199" y="197"/>
                    <a:pt x="208" y="205"/>
                    <a:pt x="217" y="213"/>
                  </a:cubicBezTo>
                  <a:cubicBezTo>
                    <a:pt x="226" y="221"/>
                    <a:pt x="233" y="230"/>
                    <a:pt x="240" y="238"/>
                  </a:cubicBezTo>
                  <a:cubicBezTo>
                    <a:pt x="241" y="239"/>
                    <a:pt x="243" y="238"/>
                    <a:pt x="242" y="237"/>
                  </a:cubicBezTo>
                  <a:cubicBezTo>
                    <a:pt x="242" y="236"/>
                    <a:pt x="241" y="235"/>
                    <a:pt x="241" y="234"/>
                  </a:cubicBezTo>
                  <a:cubicBezTo>
                    <a:pt x="232" y="195"/>
                    <a:pt x="226" y="122"/>
                    <a:pt x="170" y="132"/>
                  </a:cubicBezTo>
                  <a:cubicBezTo>
                    <a:pt x="167" y="128"/>
                    <a:pt x="165" y="125"/>
                    <a:pt x="162" y="122"/>
                  </a:cubicBezTo>
                  <a:cubicBezTo>
                    <a:pt x="155" y="115"/>
                    <a:pt x="146" y="106"/>
                    <a:pt x="136" y="101"/>
                  </a:cubicBezTo>
                  <a:cubicBezTo>
                    <a:pt x="161" y="105"/>
                    <a:pt x="186" y="111"/>
                    <a:pt x="211" y="118"/>
                  </a:cubicBezTo>
                  <a:cubicBezTo>
                    <a:pt x="219" y="120"/>
                    <a:pt x="227" y="123"/>
                    <a:pt x="235" y="126"/>
                  </a:cubicBezTo>
                  <a:cubicBezTo>
                    <a:pt x="249" y="147"/>
                    <a:pt x="267" y="165"/>
                    <a:pt x="290" y="175"/>
                  </a:cubicBezTo>
                  <a:cubicBezTo>
                    <a:pt x="303" y="181"/>
                    <a:pt x="317" y="185"/>
                    <a:pt x="330" y="189"/>
                  </a:cubicBezTo>
                  <a:cubicBezTo>
                    <a:pt x="345" y="194"/>
                    <a:pt x="358" y="200"/>
                    <a:pt x="372" y="207"/>
                  </a:cubicBezTo>
                  <a:cubicBezTo>
                    <a:pt x="374" y="207"/>
                    <a:pt x="375" y="205"/>
                    <a:pt x="373" y="204"/>
                  </a:cubicBezTo>
                  <a:close/>
                </a:path>
              </a:pathLst>
            </a:custGeom>
            <a:solidFill>
              <a:srgbClr val="21B37A"/>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49"/>
            <p:cNvSpPr/>
            <p:nvPr/>
          </p:nvSpPr>
          <p:spPr bwMode="auto">
            <a:xfrm>
              <a:off x="3671888" y="369519"/>
              <a:ext cx="301625" cy="300038"/>
            </a:xfrm>
            <a:custGeom>
              <a:gdLst>
                <a:gd name="T0" fmla="*/ 63 w 110"/>
                <a:gd name="T1" fmla="*/ 38 h 109"/>
                <a:gd name="T2" fmla="*/ 0 w 110"/>
                <a:gd name="T3" fmla="*/ 5 h 109"/>
                <a:gd name="T4" fmla="*/ 0 w 110"/>
                <a:gd name="T5" fmla="*/ 5 h 109"/>
                <a:gd name="T6" fmla="*/ 64 w 110"/>
                <a:gd name="T7" fmla="*/ 45 h 109"/>
                <a:gd name="T8" fmla="*/ 106 w 110"/>
                <a:gd name="T9" fmla="*/ 107 h 109"/>
                <a:gd name="T10" fmla="*/ 109 w 110"/>
                <a:gd name="T11" fmla="*/ 105 h 109"/>
                <a:gd name="T12" fmla="*/ 63 w 110"/>
                <a:gd name="T13" fmla="*/ 38 h 109"/>
              </a:gdLst>
              <a:cxnLst>
                <a:cxn ang="0">
                  <a:pos x="T0" y="T1"/>
                </a:cxn>
                <a:cxn ang="0">
                  <a:pos x="T2" y="T3"/>
                </a:cxn>
                <a:cxn ang="0">
                  <a:pos x="T4" y="T5"/>
                </a:cxn>
                <a:cxn ang="0">
                  <a:pos x="T6" y="T7"/>
                </a:cxn>
                <a:cxn ang="0">
                  <a:pos x="T8" y="T9"/>
                </a:cxn>
                <a:cxn ang="0">
                  <a:pos x="T10" y="T11"/>
                </a:cxn>
                <a:cxn ang="0">
                  <a:pos x="T12" y="T13"/>
                </a:cxn>
              </a:cxnLst>
              <a:rect l="0" t="0" r="r" b="b"/>
              <a:pathLst>
                <a:path w="110" h="109">
                  <a:moveTo>
                    <a:pt x="63" y="38"/>
                  </a:moveTo>
                  <a:cubicBezTo>
                    <a:pt x="47" y="21"/>
                    <a:pt x="25" y="0"/>
                    <a:pt x="0" y="5"/>
                  </a:cubicBezTo>
                  <a:cubicBezTo>
                    <a:pt x="0" y="5"/>
                    <a:pt x="0" y="5"/>
                    <a:pt x="0" y="5"/>
                  </a:cubicBezTo>
                  <a:cubicBezTo>
                    <a:pt x="27" y="7"/>
                    <a:pt x="47" y="25"/>
                    <a:pt x="64" y="45"/>
                  </a:cubicBezTo>
                  <a:cubicBezTo>
                    <a:pt x="80" y="64"/>
                    <a:pt x="93" y="85"/>
                    <a:pt x="106" y="107"/>
                  </a:cubicBezTo>
                  <a:cubicBezTo>
                    <a:pt x="107" y="109"/>
                    <a:pt x="110" y="107"/>
                    <a:pt x="109" y="105"/>
                  </a:cubicBezTo>
                  <a:cubicBezTo>
                    <a:pt x="96" y="82"/>
                    <a:pt x="81" y="59"/>
                    <a:pt x="63" y="38"/>
                  </a:cubicBezTo>
                  <a:close/>
                </a:path>
              </a:pathLst>
            </a:custGeom>
            <a:solidFill>
              <a:srgbClr val="FF7862"/>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50"/>
            <p:cNvSpPr/>
            <p:nvPr/>
          </p:nvSpPr>
          <p:spPr bwMode="auto">
            <a:xfrm>
              <a:off x="3913188" y="652095"/>
              <a:ext cx="211138" cy="212725"/>
            </a:xfrm>
            <a:custGeom>
              <a:gdLst>
                <a:gd name="T0" fmla="*/ 20 w 77"/>
                <a:gd name="T1" fmla="*/ 0 h 77"/>
                <a:gd name="T2" fmla="*/ 18 w 77"/>
                <a:gd name="T3" fmla="*/ 0 h 77"/>
                <a:gd name="T4" fmla="*/ 17 w 77"/>
                <a:gd name="T5" fmla="*/ 3 h 77"/>
                <a:gd name="T6" fmla="*/ 11 w 77"/>
                <a:gd name="T7" fmla="*/ 69 h 77"/>
                <a:gd name="T8" fmla="*/ 24 w 77"/>
                <a:gd name="T9" fmla="*/ 76 h 77"/>
                <a:gd name="T10" fmla="*/ 31 w 77"/>
                <a:gd name="T11" fmla="*/ 61 h 77"/>
                <a:gd name="T12" fmla="*/ 48 w 77"/>
                <a:gd name="T13" fmla="*/ 74 h 77"/>
                <a:gd name="T14" fmla="*/ 50 w 77"/>
                <a:gd name="T15" fmla="*/ 73 h 77"/>
                <a:gd name="T16" fmla="*/ 53 w 77"/>
                <a:gd name="T17" fmla="*/ 52 h 77"/>
                <a:gd name="T18" fmla="*/ 69 w 77"/>
                <a:gd name="T19" fmla="*/ 57 h 77"/>
                <a:gd name="T20" fmla="*/ 76 w 77"/>
                <a:gd name="T21" fmla="*/ 41 h 77"/>
                <a:gd name="T22" fmla="*/ 20 w 77"/>
                <a:gd name="T23" fmla="*/ 0 h 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7" h="77">
                  <a:moveTo>
                    <a:pt x="20" y="0"/>
                  </a:moveTo>
                  <a:cubicBezTo>
                    <a:pt x="19" y="0"/>
                    <a:pt x="19" y="0"/>
                    <a:pt x="18" y="0"/>
                  </a:cubicBezTo>
                  <a:cubicBezTo>
                    <a:pt x="17" y="1"/>
                    <a:pt x="16" y="2"/>
                    <a:pt x="17" y="3"/>
                  </a:cubicBezTo>
                  <a:cubicBezTo>
                    <a:pt x="8" y="23"/>
                    <a:pt x="0" y="49"/>
                    <a:pt x="11" y="69"/>
                  </a:cubicBezTo>
                  <a:cubicBezTo>
                    <a:pt x="14" y="74"/>
                    <a:pt x="19" y="77"/>
                    <a:pt x="24" y="76"/>
                  </a:cubicBezTo>
                  <a:cubicBezTo>
                    <a:pt x="30" y="74"/>
                    <a:pt x="31" y="67"/>
                    <a:pt x="31" y="61"/>
                  </a:cubicBezTo>
                  <a:cubicBezTo>
                    <a:pt x="35" y="67"/>
                    <a:pt x="41" y="72"/>
                    <a:pt x="48" y="74"/>
                  </a:cubicBezTo>
                  <a:cubicBezTo>
                    <a:pt x="49" y="75"/>
                    <a:pt x="50" y="74"/>
                    <a:pt x="50" y="73"/>
                  </a:cubicBezTo>
                  <a:cubicBezTo>
                    <a:pt x="53" y="66"/>
                    <a:pt x="54" y="59"/>
                    <a:pt x="53" y="52"/>
                  </a:cubicBezTo>
                  <a:cubicBezTo>
                    <a:pt x="58" y="56"/>
                    <a:pt x="63" y="59"/>
                    <a:pt x="69" y="57"/>
                  </a:cubicBezTo>
                  <a:cubicBezTo>
                    <a:pt x="76" y="55"/>
                    <a:pt x="77" y="46"/>
                    <a:pt x="76" y="41"/>
                  </a:cubicBezTo>
                  <a:cubicBezTo>
                    <a:pt x="74" y="14"/>
                    <a:pt x="41" y="4"/>
                    <a:pt x="20" y="0"/>
                  </a:cubicBezTo>
                  <a:close/>
                </a:path>
              </a:pathLst>
            </a:custGeom>
            <a:solidFill>
              <a:srgbClr val="FF7862"/>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Freeform 51"/>
            <p:cNvSpPr/>
            <p:nvPr/>
          </p:nvSpPr>
          <p:spPr bwMode="auto">
            <a:xfrm>
              <a:off x="7556500" y="377457"/>
              <a:ext cx="693738" cy="965200"/>
            </a:xfrm>
            <a:custGeom>
              <a:gdLst>
                <a:gd name="T0" fmla="*/ 204 w 253"/>
                <a:gd name="T1" fmla="*/ 131 h 351"/>
                <a:gd name="T2" fmla="*/ 110 w 253"/>
                <a:gd name="T3" fmla="*/ 138 h 351"/>
                <a:gd name="T4" fmla="*/ 107 w 253"/>
                <a:gd name="T5" fmla="*/ 131 h 351"/>
                <a:gd name="T6" fmla="*/ 81 w 253"/>
                <a:gd name="T7" fmla="*/ 78 h 351"/>
                <a:gd name="T8" fmla="*/ 1 w 253"/>
                <a:gd name="T9" fmla="*/ 1 h 351"/>
                <a:gd name="T10" fmla="*/ 1 w 253"/>
                <a:gd name="T11" fmla="*/ 2 h 351"/>
                <a:gd name="T12" fmla="*/ 80 w 253"/>
                <a:gd name="T13" fmla="*/ 86 h 351"/>
                <a:gd name="T14" fmla="*/ 106 w 253"/>
                <a:gd name="T15" fmla="*/ 138 h 351"/>
                <a:gd name="T16" fmla="*/ 126 w 253"/>
                <a:gd name="T17" fmla="*/ 187 h 351"/>
                <a:gd name="T18" fmla="*/ 127 w 253"/>
                <a:gd name="T19" fmla="*/ 188 h 351"/>
                <a:gd name="T20" fmla="*/ 112 w 253"/>
                <a:gd name="T21" fmla="*/ 279 h 351"/>
                <a:gd name="T22" fmla="*/ 167 w 253"/>
                <a:gd name="T23" fmla="*/ 349 h 351"/>
                <a:gd name="T24" fmla="*/ 208 w 253"/>
                <a:gd name="T25" fmla="*/ 336 h 351"/>
                <a:gd name="T26" fmla="*/ 213 w 253"/>
                <a:gd name="T27" fmla="*/ 290 h 351"/>
                <a:gd name="T28" fmla="*/ 130 w 253"/>
                <a:gd name="T29" fmla="*/ 187 h 351"/>
                <a:gd name="T30" fmla="*/ 129 w 253"/>
                <a:gd name="T31" fmla="*/ 187 h 351"/>
                <a:gd name="T32" fmla="*/ 128 w 253"/>
                <a:gd name="T33" fmla="*/ 187 h 351"/>
                <a:gd name="T34" fmla="*/ 128 w 253"/>
                <a:gd name="T35" fmla="*/ 186 h 351"/>
                <a:gd name="T36" fmla="*/ 116 w 253"/>
                <a:gd name="T37" fmla="*/ 150 h 351"/>
                <a:gd name="T38" fmla="*/ 128 w 253"/>
                <a:gd name="T39" fmla="*/ 163 h 351"/>
                <a:gd name="T40" fmla="*/ 169 w 253"/>
                <a:gd name="T41" fmla="*/ 193 h 351"/>
                <a:gd name="T42" fmla="*/ 236 w 253"/>
                <a:gd name="T43" fmla="*/ 200 h 351"/>
                <a:gd name="T44" fmla="*/ 204 w 253"/>
                <a:gd name="T45" fmla="*/ 131 h 3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53" h="351">
                  <a:moveTo>
                    <a:pt x="204" y="131"/>
                  </a:moveTo>
                  <a:cubicBezTo>
                    <a:pt x="176" y="119"/>
                    <a:pt x="136" y="119"/>
                    <a:pt x="110" y="138"/>
                  </a:cubicBezTo>
                  <a:cubicBezTo>
                    <a:pt x="109" y="135"/>
                    <a:pt x="108" y="133"/>
                    <a:pt x="107" y="131"/>
                  </a:cubicBezTo>
                  <a:cubicBezTo>
                    <a:pt x="100" y="113"/>
                    <a:pt x="91" y="95"/>
                    <a:pt x="81" y="78"/>
                  </a:cubicBezTo>
                  <a:cubicBezTo>
                    <a:pt x="62" y="46"/>
                    <a:pt x="36" y="16"/>
                    <a:pt x="1" y="1"/>
                  </a:cubicBezTo>
                  <a:cubicBezTo>
                    <a:pt x="1" y="0"/>
                    <a:pt x="0" y="1"/>
                    <a:pt x="1" y="2"/>
                  </a:cubicBezTo>
                  <a:cubicBezTo>
                    <a:pt x="34" y="24"/>
                    <a:pt x="61" y="51"/>
                    <a:pt x="80" y="86"/>
                  </a:cubicBezTo>
                  <a:cubicBezTo>
                    <a:pt x="90" y="103"/>
                    <a:pt x="98" y="120"/>
                    <a:pt x="106" y="138"/>
                  </a:cubicBezTo>
                  <a:cubicBezTo>
                    <a:pt x="112" y="154"/>
                    <a:pt x="118" y="172"/>
                    <a:pt x="126" y="187"/>
                  </a:cubicBezTo>
                  <a:cubicBezTo>
                    <a:pt x="126" y="188"/>
                    <a:pt x="126" y="188"/>
                    <a:pt x="127" y="188"/>
                  </a:cubicBezTo>
                  <a:cubicBezTo>
                    <a:pt x="108" y="212"/>
                    <a:pt x="107" y="251"/>
                    <a:pt x="112" y="279"/>
                  </a:cubicBezTo>
                  <a:cubicBezTo>
                    <a:pt x="117" y="309"/>
                    <a:pt x="133" y="343"/>
                    <a:pt x="167" y="349"/>
                  </a:cubicBezTo>
                  <a:cubicBezTo>
                    <a:pt x="182" y="351"/>
                    <a:pt x="199" y="350"/>
                    <a:pt x="208" y="336"/>
                  </a:cubicBezTo>
                  <a:cubicBezTo>
                    <a:pt x="216" y="322"/>
                    <a:pt x="216" y="305"/>
                    <a:pt x="213" y="290"/>
                  </a:cubicBezTo>
                  <a:cubicBezTo>
                    <a:pt x="203" y="244"/>
                    <a:pt x="168" y="212"/>
                    <a:pt x="130" y="187"/>
                  </a:cubicBezTo>
                  <a:cubicBezTo>
                    <a:pt x="130" y="187"/>
                    <a:pt x="129" y="187"/>
                    <a:pt x="129" y="187"/>
                  </a:cubicBezTo>
                  <a:cubicBezTo>
                    <a:pt x="129" y="187"/>
                    <a:pt x="128" y="187"/>
                    <a:pt x="128" y="187"/>
                  </a:cubicBezTo>
                  <a:cubicBezTo>
                    <a:pt x="128" y="187"/>
                    <a:pt x="128" y="186"/>
                    <a:pt x="128" y="186"/>
                  </a:cubicBezTo>
                  <a:cubicBezTo>
                    <a:pt x="125" y="174"/>
                    <a:pt x="121" y="162"/>
                    <a:pt x="116" y="150"/>
                  </a:cubicBezTo>
                  <a:cubicBezTo>
                    <a:pt x="119" y="155"/>
                    <a:pt x="124" y="159"/>
                    <a:pt x="128" y="163"/>
                  </a:cubicBezTo>
                  <a:cubicBezTo>
                    <a:pt x="140" y="174"/>
                    <a:pt x="154" y="185"/>
                    <a:pt x="169" y="193"/>
                  </a:cubicBezTo>
                  <a:cubicBezTo>
                    <a:pt x="184" y="202"/>
                    <a:pt x="222" y="223"/>
                    <a:pt x="236" y="200"/>
                  </a:cubicBezTo>
                  <a:cubicBezTo>
                    <a:pt x="253" y="173"/>
                    <a:pt x="229" y="141"/>
                    <a:pt x="204" y="131"/>
                  </a:cubicBezTo>
                  <a:close/>
                </a:path>
              </a:pathLst>
            </a:custGeom>
            <a:solidFill>
              <a:srgbClr val="317F00"/>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52"/>
            <p:cNvSpPr/>
            <p:nvPr/>
          </p:nvSpPr>
          <p:spPr bwMode="auto">
            <a:xfrm>
              <a:off x="7394575" y="358407"/>
              <a:ext cx="241300" cy="363538"/>
            </a:xfrm>
            <a:custGeom>
              <a:gdLst>
                <a:gd name="T0" fmla="*/ 85 w 88"/>
                <a:gd name="T1" fmla="*/ 88 h 132"/>
                <a:gd name="T2" fmla="*/ 34 w 88"/>
                <a:gd name="T3" fmla="*/ 81 h 132"/>
                <a:gd name="T4" fmla="*/ 17 w 88"/>
                <a:gd name="T5" fmla="*/ 44 h 132"/>
                <a:gd name="T6" fmla="*/ 2 w 88"/>
                <a:gd name="T7" fmla="*/ 1 h 132"/>
                <a:gd name="T8" fmla="*/ 0 w 88"/>
                <a:gd name="T9" fmla="*/ 2 h 132"/>
                <a:gd name="T10" fmla="*/ 15 w 88"/>
                <a:gd name="T11" fmla="*/ 48 h 132"/>
                <a:gd name="T12" fmla="*/ 32 w 88"/>
                <a:gd name="T13" fmla="*/ 84 h 132"/>
                <a:gd name="T14" fmla="*/ 32 w 88"/>
                <a:gd name="T15" fmla="*/ 86 h 132"/>
                <a:gd name="T16" fmla="*/ 28 w 88"/>
                <a:gd name="T17" fmla="*/ 123 h 132"/>
                <a:gd name="T18" fmla="*/ 47 w 88"/>
                <a:gd name="T19" fmla="*/ 112 h 132"/>
                <a:gd name="T20" fmla="*/ 68 w 88"/>
                <a:gd name="T21" fmla="*/ 121 h 132"/>
                <a:gd name="T22" fmla="*/ 70 w 88"/>
                <a:gd name="T23" fmla="*/ 118 h 132"/>
                <a:gd name="T24" fmla="*/ 68 w 88"/>
                <a:gd name="T25" fmla="*/ 103 h 132"/>
                <a:gd name="T26" fmla="*/ 83 w 88"/>
                <a:gd name="T27" fmla="*/ 103 h 132"/>
                <a:gd name="T28" fmla="*/ 85 w 88"/>
                <a:gd name="T29" fmla="*/ 88 h 13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8" h="132">
                  <a:moveTo>
                    <a:pt x="85" y="88"/>
                  </a:moveTo>
                  <a:cubicBezTo>
                    <a:pt x="74" y="71"/>
                    <a:pt x="48" y="68"/>
                    <a:pt x="34" y="81"/>
                  </a:cubicBezTo>
                  <a:cubicBezTo>
                    <a:pt x="29" y="69"/>
                    <a:pt x="22" y="56"/>
                    <a:pt x="17" y="44"/>
                  </a:cubicBezTo>
                  <a:cubicBezTo>
                    <a:pt x="11" y="30"/>
                    <a:pt x="7" y="15"/>
                    <a:pt x="2" y="1"/>
                  </a:cubicBezTo>
                  <a:cubicBezTo>
                    <a:pt x="2" y="0"/>
                    <a:pt x="0" y="0"/>
                    <a:pt x="0" y="2"/>
                  </a:cubicBezTo>
                  <a:cubicBezTo>
                    <a:pt x="3" y="18"/>
                    <a:pt x="9" y="33"/>
                    <a:pt x="15" y="48"/>
                  </a:cubicBezTo>
                  <a:cubicBezTo>
                    <a:pt x="20" y="60"/>
                    <a:pt x="25" y="73"/>
                    <a:pt x="32" y="84"/>
                  </a:cubicBezTo>
                  <a:cubicBezTo>
                    <a:pt x="31" y="85"/>
                    <a:pt x="31" y="86"/>
                    <a:pt x="32" y="86"/>
                  </a:cubicBezTo>
                  <a:cubicBezTo>
                    <a:pt x="21" y="95"/>
                    <a:pt x="17" y="113"/>
                    <a:pt x="28" y="123"/>
                  </a:cubicBezTo>
                  <a:cubicBezTo>
                    <a:pt x="38" y="132"/>
                    <a:pt x="45" y="121"/>
                    <a:pt x="47" y="112"/>
                  </a:cubicBezTo>
                  <a:cubicBezTo>
                    <a:pt x="52" y="118"/>
                    <a:pt x="59" y="121"/>
                    <a:pt x="68" y="121"/>
                  </a:cubicBezTo>
                  <a:cubicBezTo>
                    <a:pt x="69" y="121"/>
                    <a:pt x="71" y="119"/>
                    <a:pt x="70" y="118"/>
                  </a:cubicBezTo>
                  <a:cubicBezTo>
                    <a:pt x="70" y="113"/>
                    <a:pt x="70" y="108"/>
                    <a:pt x="68" y="103"/>
                  </a:cubicBezTo>
                  <a:cubicBezTo>
                    <a:pt x="73" y="105"/>
                    <a:pt x="78" y="106"/>
                    <a:pt x="83" y="103"/>
                  </a:cubicBezTo>
                  <a:cubicBezTo>
                    <a:pt x="88" y="100"/>
                    <a:pt x="88" y="92"/>
                    <a:pt x="85" y="88"/>
                  </a:cubicBezTo>
                  <a:close/>
                </a:path>
              </a:pathLst>
            </a:custGeom>
            <a:solidFill>
              <a:srgbClr val="7F7E30"/>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Freeform 53"/>
            <p:cNvSpPr/>
            <p:nvPr/>
          </p:nvSpPr>
          <p:spPr bwMode="auto">
            <a:xfrm>
              <a:off x="6710016" y="528269"/>
              <a:ext cx="730250" cy="911225"/>
            </a:xfrm>
            <a:custGeom>
              <a:gdLst>
                <a:gd name="T0" fmla="*/ 213 w 266"/>
                <a:gd name="T1" fmla="*/ 328 h 331"/>
                <a:gd name="T2" fmla="*/ 212 w 266"/>
                <a:gd name="T3" fmla="*/ 326 h 331"/>
                <a:gd name="T4" fmla="*/ 228 w 266"/>
                <a:gd name="T5" fmla="*/ 273 h 331"/>
                <a:gd name="T6" fmla="*/ 223 w 266"/>
                <a:gd name="T7" fmla="*/ 222 h 331"/>
                <a:gd name="T8" fmla="*/ 161 w 266"/>
                <a:gd name="T9" fmla="*/ 175 h 331"/>
                <a:gd name="T10" fmla="*/ 161 w 266"/>
                <a:gd name="T11" fmla="*/ 175 h 331"/>
                <a:gd name="T12" fmla="*/ 94 w 266"/>
                <a:gd name="T13" fmla="*/ 86 h 331"/>
                <a:gd name="T14" fmla="*/ 72 w 266"/>
                <a:gd name="T15" fmla="*/ 59 h 331"/>
                <a:gd name="T16" fmla="*/ 139 w 266"/>
                <a:gd name="T17" fmla="*/ 69 h 331"/>
                <a:gd name="T18" fmla="*/ 179 w 266"/>
                <a:gd name="T19" fmla="*/ 86 h 331"/>
                <a:gd name="T20" fmla="*/ 179 w 266"/>
                <a:gd name="T21" fmla="*/ 87 h 331"/>
                <a:gd name="T22" fmla="*/ 248 w 266"/>
                <a:gd name="T23" fmla="*/ 167 h 331"/>
                <a:gd name="T24" fmla="*/ 250 w 266"/>
                <a:gd name="T25" fmla="*/ 165 h 331"/>
                <a:gd name="T26" fmla="*/ 250 w 266"/>
                <a:gd name="T27" fmla="*/ 164 h 331"/>
                <a:gd name="T28" fmla="*/ 250 w 266"/>
                <a:gd name="T29" fmla="*/ 164 h 331"/>
                <a:gd name="T30" fmla="*/ 183 w 266"/>
                <a:gd name="T31" fmla="*/ 84 h 331"/>
                <a:gd name="T32" fmla="*/ 135 w 266"/>
                <a:gd name="T33" fmla="*/ 64 h 331"/>
                <a:gd name="T34" fmla="*/ 70 w 266"/>
                <a:gd name="T35" fmla="*/ 58 h 331"/>
                <a:gd name="T36" fmla="*/ 49 w 266"/>
                <a:gd name="T37" fmla="*/ 33 h 331"/>
                <a:gd name="T38" fmla="*/ 1 w 266"/>
                <a:gd name="T39" fmla="*/ 0 h 331"/>
                <a:gd name="T40" fmla="*/ 1 w 266"/>
                <a:gd name="T41" fmla="*/ 2 h 331"/>
                <a:gd name="T42" fmla="*/ 52 w 266"/>
                <a:gd name="T43" fmla="*/ 43 h 331"/>
                <a:gd name="T44" fmla="*/ 67 w 266"/>
                <a:gd name="T45" fmla="*/ 59 h 331"/>
                <a:gd name="T46" fmla="*/ 67 w 266"/>
                <a:gd name="T47" fmla="*/ 60 h 331"/>
                <a:gd name="T48" fmla="*/ 67 w 266"/>
                <a:gd name="T49" fmla="*/ 60 h 331"/>
                <a:gd name="T50" fmla="*/ 95 w 266"/>
                <a:gd name="T51" fmla="*/ 92 h 331"/>
                <a:gd name="T52" fmla="*/ 101 w 266"/>
                <a:gd name="T53" fmla="*/ 132 h 331"/>
                <a:gd name="T54" fmla="*/ 101 w 266"/>
                <a:gd name="T55" fmla="*/ 140 h 331"/>
                <a:gd name="T56" fmla="*/ 100 w 266"/>
                <a:gd name="T57" fmla="*/ 140 h 331"/>
                <a:gd name="T58" fmla="*/ 83 w 266"/>
                <a:gd name="T59" fmla="*/ 198 h 331"/>
                <a:gd name="T60" fmla="*/ 88 w 266"/>
                <a:gd name="T61" fmla="*/ 234 h 331"/>
                <a:gd name="T62" fmla="*/ 89 w 266"/>
                <a:gd name="T63" fmla="*/ 268 h 331"/>
                <a:gd name="T64" fmla="*/ 92 w 266"/>
                <a:gd name="T65" fmla="*/ 268 h 331"/>
                <a:gd name="T66" fmla="*/ 92 w 266"/>
                <a:gd name="T67" fmla="*/ 266 h 331"/>
                <a:gd name="T68" fmla="*/ 105 w 266"/>
                <a:gd name="T69" fmla="*/ 142 h 331"/>
                <a:gd name="T70" fmla="*/ 104 w 266"/>
                <a:gd name="T71" fmla="*/ 129 h 331"/>
                <a:gd name="T72" fmla="*/ 98 w 266"/>
                <a:gd name="T73" fmla="*/ 96 h 331"/>
                <a:gd name="T74" fmla="*/ 144 w 266"/>
                <a:gd name="T75" fmla="*/ 157 h 331"/>
                <a:gd name="T76" fmla="*/ 158 w 266"/>
                <a:gd name="T77" fmla="*/ 179 h 331"/>
                <a:gd name="T78" fmla="*/ 168 w 266"/>
                <a:gd name="T79" fmla="*/ 252 h 331"/>
                <a:gd name="T80" fmla="*/ 190 w 266"/>
                <a:gd name="T81" fmla="*/ 289 h 331"/>
                <a:gd name="T82" fmla="*/ 210 w 266"/>
                <a:gd name="T83" fmla="*/ 329 h 331"/>
                <a:gd name="T84" fmla="*/ 213 w 266"/>
                <a:gd name="T85" fmla="*/ 328 h 3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6" h="331">
                  <a:moveTo>
                    <a:pt x="213" y="328"/>
                  </a:moveTo>
                  <a:cubicBezTo>
                    <a:pt x="213" y="327"/>
                    <a:pt x="212" y="327"/>
                    <a:pt x="212" y="326"/>
                  </a:cubicBezTo>
                  <a:cubicBezTo>
                    <a:pt x="222" y="311"/>
                    <a:pt x="226" y="290"/>
                    <a:pt x="228" y="273"/>
                  </a:cubicBezTo>
                  <a:cubicBezTo>
                    <a:pt x="230" y="256"/>
                    <a:pt x="230" y="237"/>
                    <a:pt x="223" y="222"/>
                  </a:cubicBezTo>
                  <a:cubicBezTo>
                    <a:pt x="213" y="199"/>
                    <a:pt x="189" y="169"/>
                    <a:pt x="161" y="175"/>
                  </a:cubicBezTo>
                  <a:cubicBezTo>
                    <a:pt x="161" y="175"/>
                    <a:pt x="161" y="175"/>
                    <a:pt x="161" y="175"/>
                  </a:cubicBezTo>
                  <a:cubicBezTo>
                    <a:pt x="142" y="143"/>
                    <a:pt x="118" y="113"/>
                    <a:pt x="94" y="86"/>
                  </a:cubicBezTo>
                  <a:cubicBezTo>
                    <a:pt x="87" y="77"/>
                    <a:pt x="79" y="68"/>
                    <a:pt x="72" y="59"/>
                  </a:cubicBezTo>
                  <a:cubicBezTo>
                    <a:pt x="94" y="54"/>
                    <a:pt x="118" y="62"/>
                    <a:pt x="139" y="69"/>
                  </a:cubicBezTo>
                  <a:cubicBezTo>
                    <a:pt x="153" y="74"/>
                    <a:pt x="166" y="79"/>
                    <a:pt x="179" y="86"/>
                  </a:cubicBezTo>
                  <a:cubicBezTo>
                    <a:pt x="179" y="86"/>
                    <a:pt x="179" y="87"/>
                    <a:pt x="179" y="87"/>
                  </a:cubicBezTo>
                  <a:cubicBezTo>
                    <a:pt x="178" y="127"/>
                    <a:pt x="224" y="143"/>
                    <a:pt x="248" y="167"/>
                  </a:cubicBezTo>
                  <a:cubicBezTo>
                    <a:pt x="249" y="168"/>
                    <a:pt x="251" y="166"/>
                    <a:pt x="250" y="165"/>
                  </a:cubicBezTo>
                  <a:cubicBezTo>
                    <a:pt x="250" y="165"/>
                    <a:pt x="250" y="164"/>
                    <a:pt x="250" y="164"/>
                  </a:cubicBezTo>
                  <a:cubicBezTo>
                    <a:pt x="250" y="164"/>
                    <a:pt x="250" y="164"/>
                    <a:pt x="250" y="164"/>
                  </a:cubicBezTo>
                  <a:cubicBezTo>
                    <a:pt x="266" y="128"/>
                    <a:pt x="223" y="69"/>
                    <a:pt x="183" y="84"/>
                  </a:cubicBezTo>
                  <a:cubicBezTo>
                    <a:pt x="168" y="75"/>
                    <a:pt x="151" y="69"/>
                    <a:pt x="135" y="64"/>
                  </a:cubicBezTo>
                  <a:cubicBezTo>
                    <a:pt x="116" y="58"/>
                    <a:pt x="90" y="50"/>
                    <a:pt x="70" y="58"/>
                  </a:cubicBezTo>
                  <a:cubicBezTo>
                    <a:pt x="63" y="49"/>
                    <a:pt x="56" y="41"/>
                    <a:pt x="49" y="33"/>
                  </a:cubicBezTo>
                  <a:cubicBezTo>
                    <a:pt x="36" y="20"/>
                    <a:pt x="20" y="3"/>
                    <a:pt x="1" y="0"/>
                  </a:cubicBezTo>
                  <a:cubicBezTo>
                    <a:pt x="1" y="0"/>
                    <a:pt x="0" y="1"/>
                    <a:pt x="1" y="2"/>
                  </a:cubicBezTo>
                  <a:cubicBezTo>
                    <a:pt x="22" y="11"/>
                    <a:pt x="38" y="26"/>
                    <a:pt x="52" y="43"/>
                  </a:cubicBezTo>
                  <a:cubicBezTo>
                    <a:pt x="57" y="48"/>
                    <a:pt x="62" y="54"/>
                    <a:pt x="67" y="59"/>
                  </a:cubicBezTo>
                  <a:cubicBezTo>
                    <a:pt x="66" y="59"/>
                    <a:pt x="67" y="60"/>
                    <a:pt x="67" y="60"/>
                  </a:cubicBezTo>
                  <a:cubicBezTo>
                    <a:pt x="67" y="60"/>
                    <a:pt x="67" y="60"/>
                    <a:pt x="67" y="60"/>
                  </a:cubicBezTo>
                  <a:cubicBezTo>
                    <a:pt x="77" y="70"/>
                    <a:pt x="86" y="81"/>
                    <a:pt x="95" y="92"/>
                  </a:cubicBezTo>
                  <a:cubicBezTo>
                    <a:pt x="98" y="105"/>
                    <a:pt x="101" y="118"/>
                    <a:pt x="101" y="132"/>
                  </a:cubicBezTo>
                  <a:cubicBezTo>
                    <a:pt x="101" y="135"/>
                    <a:pt x="101" y="137"/>
                    <a:pt x="101" y="140"/>
                  </a:cubicBezTo>
                  <a:cubicBezTo>
                    <a:pt x="101" y="140"/>
                    <a:pt x="101" y="140"/>
                    <a:pt x="100" y="140"/>
                  </a:cubicBezTo>
                  <a:cubicBezTo>
                    <a:pt x="84" y="155"/>
                    <a:pt x="81" y="177"/>
                    <a:pt x="83" y="198"/>
                  </a:cubicBezTo>
                  <a:cubicBezTo>
                    <a:pt x="84" y="210"/>
                    <a:pt x="86" y="222"/>
                    <a:pt x="88" y="234"/>
                  </a:cubicBezTo>
                  <a:cubicBezTo>
                    <a:pt x="89" y="246"/>
                    <a:pt x="89" y="257"/>
                    <a:pt x="89" y="268"/>
                  </a:cubicBezTo>
                  <a:cubicBezTo>
                    <a:pt x="89" y="270"/>
                    <a:pt x="92" y="270"/>
                    <a:pt x="92" y="268"/>
                  </a:cubicBezTo>
                  <a:cubicBezTo>
                    <a:pt x="92" y="267"/>
                    <a:pt x="92" y="266"/>
                    <a:pt x="92" y="266"/>
                  </a:cubicBezTo>
                  <a:cubicBezTo>
                    <a:pt x="111" y="230"/>
                    <a:pt x="153" y="170"/>
                    <a:pt x="105" y="142"/>
                  </a:cubicBezTo>
                  <a:cubicBezTo>
                    <a:pt x="104" y="137"/>
                    <a:pt x="104" y="133"/>
                    <a:pt x="104" y="129"/>
                  </a:cubicBezTo>
                  <a:cubicBezTo>
                    <a:pt x="103" y="118"/>
                    <a:pt x="103" y="106"/>
                    <a:pt x="98" y="96"/>
                  </a:cubicBezTo>
                  <a:cubicBezTo>
                    <a:pt x="115" y="116"/>
                    <a:pt x="130" y="136"/>
                    <a:pt x="144" y="157"/>
                  </a:cubicBezTo>
                  <a:cubicBezTo>
                    <a:pt x="149" y="164"/>
                    <a:pt x="153" y="171"/>
                    <a:pt x="158" y="179"/>
                  </a:cubicBezTo>
                  <a:cubicBezTo>
                    <a:pt x="155" y="204"/>
                    <a:pt x="157" y="229"/>
                    <a:pt x="168" y="252"/>
                  </a:cubicBezTo>
                  <a:cubicBezTo>
                    <a:pt x="174" y="265"/>
                    <a:pt x="182" y="277"/>
                    <a:pt x="190" y="289"/>
                  </a:cubicBezTo>
                  <a:cubicBezTo>
                    <a:pt x="198" y="302"/>
                    <a:pt x="204" y="315"/>
                    <a:pt x="210" y="329"/>
                  </a:cubicBezTo>
                  <a:cubicBezTo>
                    <a:pt x="211" y="331"/>
                    <a:pt x="213" y="330"/>
                    <a:pt x="213" y="328"/>
                  </a:cubicBezTo>
                  <a:close/>
                </a:path>
              </a:pathLst>
            </a:custGeom>
            <a:solidFill>
              <a:srgbClr val="FEC160"/>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54"/>
            <p:cNvSpPr/>
            <p:nvPr/>
          </p:nvSpPr>
          <p:spPr bwMode="auto">
            <a:xfrm>
              <a:off x="6221413" y="699720"/>
              <a:ext cx="546100" cy="498475"/>
            </a:xfrm>
            <a:custGeom>
              <a:gdLst>
                <a:gd name="T0" fmla="*/ 145 w 199"/>
                <a:gd name="T1" fmla="*/ 150 h 181"/>
                <a:gd name="T2" fmla="*/ 169 w 199"/>
                <a:gd name="T3" fmla="*/ 142 h 181"/>
                <a:gd name="T4" fmla="*/ 176 w 199"/>
                <a:gd name="T5" fmla="*/ 118 h 181"/>
                <a:gd name="T6" fmla="*/ 184 w 199"/>
                <a:gd name="T7" fmla="*/ 88 h 181"/>
                <a:gd name="T8" fmla="*/ 130 w 199"/>
                <a:gd name="T9" fmla="*/ 107 h 181"/>
                <a:gd name="T10" fmla="*/ 128 w 199"/>
                <a:gd name="T11" fmla="*/ 107 h 181"/>
                <a:gd name="T12" fmla="*/ 128 w 199"/>
                <a:gd name="T13" fmla="*/ 108 h 181"/>
                <a:gd name="T14" fmla="*/ 90 w 199"/>
                <a:gd name="T15" fmla="*/ 87 h 181"/>
                <a:gd name="T16" fmla="*/ 54 w 199"/>
                <a:gd name="T17" fmla="*/ 57 h 181"/>
                <a:gd name="T18" fmla="*/ 25 w 199"/>
                <a:gd name="T19" fmla="*/ 22 h 181"/>
                <a:gd name="T20" fmla="*/ 2 w 199"/>
                <a:gd name="T21" fmla="*/ 0 h 181"/>
                <a:gd name="T22" fmla="*/ 1 w 199"/>
                <a:gd name="T23" fmla="*/ 1 h 181"/>
                <a:gd name="T24" fmla="*/ 59 w 199"/>
                <a:gd name="T25" fmla="*/ 68 h 181"/>
                <a:gd name="T26" fmla="*/ 126 w 199"/>
                <a:gd name="T27" fmla="*/ 111 h 181"/>
                <a:gd name="T28" fmla="*/ 115 w 199"/>
                <a:gd name="T29" fmla="*/ 133 h 181"/>
                <a:gd name="T30" fmla="*/ 111 w 199"/>
                <a:gd name="T31" fmla="*/ 159 h 181"/>
                <a:gd name="T32" fmla="*/ 145 w 199"/>
                <a:gd name="T33" fmla="*/ 150 h 1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9" h="181">
                  <a:moveTo>
                    <a:pt x="145" y="150"/>
                  </a:moveTo>
                  <a:cubicBezTo>
                    <a:pt x="153" y="154"/>
                    <a:pt x="164" y="149"/>
                    <a:pt x="169" y="142"/>
                  </a:cubicBezTo>
                  <a:cubicBezTo>
                    <a:pt x="175" y="135"/>
                    <a:pt x="178" y="126"/>
                    <a:pt x="176" y="118"/>
                  </a:cubicBezTo>
                  <a:cubicBezTo>
                    <a:pt x="188" y="114"/>
                    <a:pt x="199" y="96"/>
                    <a:pt x="184" y="88"/>
                  </a:cubicBezTo>
                  <a:cubicBezTo>
                    <a:pt x="164" y="78"/>
                    <a:pt x="144" y="94"/>
                    <a:pt x="130" y="107"/>
                  </a:cubicBezTo>
                  <a:cubicBezTo>
                    <a:pt x="129" y="107"/>
                    <a:pt x="129" y="107"/>
                    <a:pt x="128" y="107"/>
                  </a:cubicBezTo>
                  <a:cubicBezTo>
                    <a:pt x="128" y="107"/>
                    <a:pt x="128" y="108"/>
                    <a:pt x="128" y="108"/>
                  </a:cubicBezTo>
                  <a:cubicBezTo>
                    <a:pt x="115" y="100"/>
                    <a:pt x="102" y="95"/>
                    <a:pt x="90" y="87"/>
                  </a:cubicBezTo>
                  <a:cubicBezTo>
                    <a:pt x="77" y="78"/>
                    <a:pt x="65" y="69"/>
                    <a:pt x="54" y="57"/>
                  </a:cubicBezTo>
                  <a:cubicBezTo>
                    <a:pt x="44" y="46"/>
                    <a:pt x="34" y="34"/>
                    <a:pt x="25" y="22"/>
                  </a:cubicBezTo>
                  <a:cubicBezTo>
                    <a:pt x="18" y="14"/>
                    <a:pt x="11" y="5"/>
                    <a:pt x="2" y="0"/>
                  </a:cubicBezTo>
                  <a:cubicBezTo>
                    <a:pt x="1" y="0"/>
                    <a:pt x="0" y="1"/>
                    <a:pt x="1" y="1"/>
                  </a:cubicBezTo>
                  <a:cubicBezTo>
                    <a:pt x="22" y="22"/>
                    <a:pt x="37" y="47"/>
                    <a:pt x="59" y="68"/>
                  </a:cubicBezTo>
                  <a:cubicBezTo>
                    <a:pt x="78" y="85"/>
                    <a:pt x="101" y="102"/>
                    <a:pt x="126" y="111"/>
                  </a:cubicBezTo>
                  <a:cubicBezTo>
                    <a:pt x="121" y="118"/>
                    <a:pt x="118" y="125"/>
                    <a:pt x="115" y="133"/>
                  </a:cubicBezTo>
                  <a:cubicBezTo>
                    <a:pt x="112" y="141"/>
                    <a:pt x="109" y="151"/>
                    <a:pt x="111" y="159"/>
                  </a:cubicBezTo>
                  <a:cubicBezTo>
                    <a:pt x="118" y="181"/>
                    <a:pt x="140" y="162"/>
                    <a:pt x="145" y="150"/>
                  </a:cubicBezTo>
                  <a:close/>
                </a:path>
              </a:pathLst>
            </a:custGeom>
            <a:solidFill>
              <a:srgbClr val="FF9D99"/>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55"/>
            <p:cNvSpPr/>
            <p:nvPr/>
          </p:nvSpPr>
          <p:spPr bwMode="auto">
            <a:xfrm>
              <a:off x="6338888" y="666382"/>
              <a:ext cx="307975" cy="201613"/>
            </a:xfrm>
            <a:custGeom>
              <a:gdLst>
                <a:gd name="T0" fmla="*/ 110 w 112"/>
                <a:gd name="T1" fmla="*/ 6 h 73"/>
                <a:gd name="T2" fmla="*/ 46 w 112"/>
                <a:gd name="T3" fmla="*/ 15 h 73"/>
                <a:gd name="T4" fmla="*/ 1 w 112"/>
                <a:gd name="T5" fmla="*/ 61 h 73"/>
                <a:gd name="T6" fmla="*/ 1 w 112"/>
                <a:gd name="T7" fmla="*/ 61 h 73"/>
                <a:gd name="T8" fmla="*/ 1 w 112"/>
                <a:gd name="T9" fmla="*/ 63 h 73"/>
                <a:gd name="T10" fmla="*/ 1 w 112"/>
                <a:gd name="T11" fmla="*/ 64 h 73"/>
                <a:gd name="T12" fmla="*/ 2 w 112"/>
                <a:gd name="T13" fmla="*/ 64 h 73"/>
                <a:gd name="T14" fmla="*/ 2 w 112"/>
                <a:gd name="T15" fmla="*/ 64 h 73"/>
                <a:gd name="T16" fmla="*/ 66 w 112"/>
                <a:gd name="T17" fmla="*/ 56 h 73"/>
                <a:gd name="T18" fmla="*/ 109 w 112"/>
                <a:gd name="T19" fmla="*/ 9 h 73"/>
                <a:gd name="T20" fmla="*/ 110 w 112"/>
                <a:gd name="T21" fmla="*/ 6 h 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2" h="73">
                  <a:moveTo>
                    <a:pt x="110" y="6"/>
                  </a:moveTo>
                  <a:cubicBezTo>
                    <a:pt x="89" y="0"/>
                    <a:pt x="64" y="6"/>
                    <a:pt x="46" y="15"/>
                  </a:cubicBezTo>
                  <a:cubicBezTo>
                    <a:pt x="27" y="25"/>
                    <a:pt x="7" y="39"/>
                    <a:pt x="1" y="61"/>
                  </a:cubicBezTo>
                  <a:cubicBezTo>
                    <a:pt x="1" y="61"/>
                    <a:pt x="1" y="61"/>
                    <a:pt x="1" y="61"/>
                  </a:cubicBezTo>
                  <a:cubicBezTo>
                    <a:pt x="0" y="62"/>
                    <a:pt x="1" y="63"/>
                    <a:pt x="1" y="63"/>
                  </a:cubicBezTo>
                  <a:cubicBezTo>
                    <a:pt x="1" y="64"/>
                    <a:pt x="1" y="64"/>
                    <a:pt x="1" y="64"/>
                  </a:cubicBezTo>
                  <a:cubicBezTo>
                    <a:pt x="1" y="64"/>
                    <a:pt x="2" y="64"/>
                    <a:pt x="2" y="64"/>
                  </a:cubicBezTo>
                  <a:cubicBezTo>
                    <a:pt x="2" y="64"/>
                    <a:pt x="2" y="64"/>
                    <a:pt x="2" y="64"/>
                  </a:cubicBezTo>
                  <a:cubicBezTo>
                    <a:pt x="20" y="73"/>
                    <a:pt x="49" y="65"/>
                    <a:pt x="66" y="56"/>
                  </a:cubicBezTo>
                  <a:cubicBezTo>
                    <a:pt x="84" y="47"/>
                    <a:pt x="104" y="30"/>
                    <a:pt x="109" y="9"/>
                  </a:cubicBezTo>
                  <a:cubicBezTo>
                    <a:pt x="111" y="9"/>
                    <a:pt x="112" y="7"/>
                    <a:pt x="110" y="6"/>
                  </a:cubicBezTo>
                  <a:close/>
                </a:path>
              </a:pathLst>
            </a:custGeom>
            <a:solidFill>
              <a:srgbClr val="7F7E30"/>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Freeform 56"/>
            <p:cNvSpPr/>
            <p:nvPr/>
          </p:nvSpPr>
          <p:spPr bwMode="auto">
            <a:xfrm>
              <a:off x="6297613" y="891807"/>
              <a:ext cx="142875" cy="341313"/>
            </a:xfrm>
            <a:custGeom>
              <a:gdLst>
                <a:gd name="T0" fmla="*/ 19 w 52"/>
                <a:gd name="T1" fmla="*/ 123 h 124"/>
                <a:gd name="T2" fmla="*/ 47 w 52"/>
                <a:gd name="T3" fmla="*/ 60 h 124"/>
                <a:gd name="T4" fmla="*/ 36 w 52"/>
                <a:gd name="T5" fmla="*/ 2 h 124"/>
                <a:gd name="T6" fmla="*/ 36 w 52"/>
                <a:gd name="T7" fmla="*/ 1 h 124"/>
                <a:gd name="T8" fmla="*/ 36 w 52"/>
                <a:gd name="T9" fmla="*/ 0 h 124"/>
                <a:gd name="T10" fmla="*/ 35 w 52"/>
                <a:gd name="T11" fmla="*/ 1 h 124"/>
                <a:gd name="T12" fmla="*/ 35 w 52"/>
                <a:gd name="T13" fmla="*/ 1 h 124"/>
                <a:gd name="T14" fmla="*/ 13 w 52"/>
                <a:gd name="T15" fmla="*/ 120 h 124"/>
                <a:gd name="T16" fmla="*/ 16 w 52"/>
                <a:gd name="T17" fmla="*/ 121 h 124"/>
                <a:gd name="T18" fmla="*/ 19 w 52"/>
                <a:gd name="T19" fmla="*/ 123 h 1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124">
                  <a:moveTo>
                    <a:pt x="19" y="123"/>
                  </a:moveTo>
                  <a:cubicBezTo>
                    <a:pt x="35" y="106"/>
                    <a:pt x="44" y="82"/>
                    <a:pt x="47" y="60"/>
                  </a:cubicBezTo>
                  <a:cubicBezTo>
                    <a:pt x="50" y="42"/>
                    <a:pt x="52" y="14"/>
                    <a:pt x="36" y="2"/>
                  </a:cubicBezTo>
                  <a:cubicBezTo>
                    <a:pt x="36" y="1"/>
                    <a:pt x="36" y="1"/>
                    <a:pt x="36" y="1"/>
                  </a:cubicBezTo>
                  <a:cubicBezTo>
                    <a:pt x="37" y="1"/>
                    <a:pt x="36" y="0"/>
                    <a:pt x="36" y="0"/>
                  </a:cubicBezTo>
                  <a:cubicBezTo>
                    <a:pt x="35" y="0"/>
                    <a:pt x="35" y="1"/>
                    <a:pt x="35" y="1"/>
                  </a:cubicBezTo>
                  <a:cubicBezTo>
                    <a:pt x="35" y="1"/>
                    <a:pt x="35" y="1"/>
                    <a:pt x="35" y="1"/>
                  </a:cubicBezTo>
                  <a:cubicBezTo>
                    <a:pt x="0" y="30"/>
                    <a:pt x="0" y="81"/>
                    <a:pt x="13" y="120"/>
                  </a:cubicBezTo>
                  <a:cubicBezTo>
                    <a:pt x="14" y="121"/>
                    <a:pt x="15" y="122"/>
                    <a:pt x="16" y="121"/>
                  </a:cubicBezTo>
                  <a:cubicBezTo>
                    <a:pt x="16" y="123"/>
                    <a:pt x="18" y="124"/>
                    <a:pt x="19" y="123"/>
                  </a:cubicBezTo>
                  <a:close/>
                </a:path>
              </a:pathLst>
            </a:custGeom>
            <a:solidFill>
              <a:srgbClr val="7F7E30"/>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Freeform 57"/>
            <p:cNvSpPr/>
            <p:nvPr/>
          </p:nvSpPr>
          <p:spPr bwMode="auto">
            <a:xfrm>
              <a:off x="8255000" y="752107"/>
              <a:ext cx="392113" cy="569913"/>
            </a:xfrm>
            <a:custGeom>
              <a:gdLst>
                <a:gd name="T0" fmla="*/ 47 w 143"/>
                <a:gd name="T1" fmla="*/ 202 h 207"/>
                <a:gd name="T2" fmla="*/ 68 w 143"/>
                <a:gd name="T3" fmla="*/ 192 h 207"/>
                <a:gd name="T4" fmla="*/ 61 w 143"/>
                <a:gd name="T5" fmla="*/ 176 h 207"/>
                <a:gd name="T6" fmla="*/ 60 w 143"/>
                <a:gd name="T7" fmla="*/ 175 h 207"/>
                <a:gd name="T8" fmla="*/ 58 w 143"/>
                <a:gd name="T9" fmla="*/ 174 h 207"/>
                <a:gd name="T10" fmla="*/ 71 w 143"/>
                <a:gd name="T11" fmla="*/ 131 h 207"/>
                <a:gd name="T12" fmla="*/ 99 w 143"/>
                <a:gd name="T13" fmla="*/ 181 h 207"/>
                <a:gd name="T14" fmla="*/ 94 w 143"/>
                <a:gd name="T15" fmla="*/ 198 h 207"/>
                <a:gd name="T16" fmla="*/ 107 w 143"/>
                <a:gd name="T17" fmla="*/ 203 h 207"/>
                <a:gd name="T18" fmla="*/ 114 w 143"/>
                <a:gd name="T19" fmla="*/ 189 h 207"/>
                <a:gd name="T20" fmla="*/ 104 w 143"/>
                <a:gd name="T21" fmla="*/ 181 h 207"/>
                <a:gd name="T22" fmla="*/ 88 w 143"/>
                <a:gd name="T23" fmla="*/ 153 h 207"/>
                <a:gd name="T24" fmla="*/ 112 w 143"/>
                <a:gd name="T25" fmla="*/ 162 h 207"/>
                <a:gd name="T26" fmla="*/ 121 w 143"/>
                <a:gd name="T27" fmla="*/ 172 h 207"/>
                <a:gd name="T28" fmla="*/ 135 w 143"/>
                <a:gd name="T29" fmla="*/ 168 h 207"/>
                <a:gd name="T30" fmla="*/ 128 w 143"/>
                <a:gd name="T31" fmla="*/ 152 h 207"/>
                <a:gd name="T32" fmla="*/ 112 w 143"/>
                <a:gd name="T33" fmla="*/ 157 h 207"/>
                <a:gd name="T34" fmla="*/ 112 w 143"/>
                <a:gd name="T35" fmla="*/ 157 h 207"/>
                <a:gd name="T36" fmla="*/ 86 w 143"/>
                <a:gd name="T37" fmla="*/ 150 h 207"/>
                <a:gd name="T38" fmla="*/ 62 w 143"/>
                <a:gd name="T39" fmla="*/ 97 h 207"/>
                <a:gd name="T40" fmla="*/ 117 w 143"/>
                <a:gd name="T41" fmla="*/ 119 h 207"/>
                <a:gd name="T42" fmla="*/ 129 w 143"/>
                <a:gd name="T43" fmla="*/ 130 h 207"/>
                <a:gd name="T44" fmla="*/ 143 w 143"/>
                <a:gd name="T45" fmla="*/ 118 h 207"/>
                <a:gd name="T46" fmla="*/ 131 w 143"/>
                <a:gd name="T47" fmla="*/ 102 h 207"/>
                <a:gd name="T48" fmla="*/ 119 w 143"/>
                <a:gd name="T49" fmla="*/ 111 h 207"/>
                <a:gd name="T50" fmla="*/ 117 w 143"/>
                <a:gd name="T51" fmla="*/ 113 h 207"/>
                <a:gd name="T52" fmla="*/ 117 w 143"/>
                <a:gd name="T53" fmla="*/ 115 h 207"/>
                <a:gd name="T54" fmla="*/ 61 w 143"/>
                <a:gd name="T55" fmla="*/ 93 h 207"/>
                <a:gd name="T56" fmla="*/ 47 w 143"/>
                <a:gd name="T57" fmla="*/ 33 h 207"/>
                <a:gd name="T58" fmla="*/ 109 w 143"/>
                <a:gd name="T59" fmla="*/ 60 h 207"/>
                <a:gd name="T60" fmla="*/ 124 w 143"/>
                <a:gd name="T61" fmla="*/ 70 h 207"/>
                <a:gd name="T62" fmla="*/ 135 w 143"/>
                <a:gd name="T63" fmla="*/ 58 h 207"/>
                <a:gd name="T64" fmla="*/ 120 w 143"/>
                <a:gd name="T65" fmla="*/ 44 h 207"/>
                <a:gd name="T66" fmla="*/ 109 w 143"/>
                <a:gd name="T67" fmla="*/ 55 h 207"/>
                <a:gd name="T68" fmla="*/ 47 w 143"/>
                <a:gd name="T69" fmla="*/ 30 h 207"/>
                <a:gd name="T70" fmla="*/ 41 w 143"/>
                <a:gd name="T71" fmla="*/ 1 h 207"/>
                <a:gd name="T72" fmla="*/ 40 w 143"/>
                <a:gd name="T73" fmla="*/ 1 h 207"/>
                <a:gd name="T74" fmla="*/ 47 w 143"/>
                <a:gd name="T75" fmla="*/ 61 h 207"/>
                <a:gd name="T76" fmla="*/ 37 w 143"/>
                <a:gd name="T77" fmla="*/ 91 h 207"/>
                <a:gd name="T78" fmla="*/ 23 w 143"/>
                <a:gd name="T79" fmla="*/ 111 h 207"/>
                <a:gd name="T80" fmla="*/ 17 w 143"/>
                <a:gd name="T81" fmla="*/ 110 h 207"/>
                <a:gd name="T82" fmla="*/ 15 w 143"/>
                <a:gd name="T83" fmla="*/ 110 h 207"/>
                <a:gd name="T84" fmla="*/ 5 w 143"/>
                <a:gd name="T85" fmla="*/ 128 h 207"/>
                <a:gd name="T86" fmla="*/ 27 w 143"/>
                <a:gd name="T87" fmla="*/ 140 h 207"/>
                <a:gd name="T88" fmla="*/ 35 w 143"/>
                <a:gd name="T89" fmla="*/ 119 h 207"/>
                <a:gd name="T90" fmla="*/ 28 w 143"/>
                <a:gd name="T91" fmla="*/ 113 h 207"/>
                <a:gd name="T92" fmla="*/ 49 w 143"/>
                <a:gd name="T93" fmla="*/ 68 h 207"/>
                <a:gd name="T94" fmla="*/ 69 w 143"/>
                <a:gd name="T95" fmla="*/ 126 h 207"/>
                <a:gd name="T96" fmla="*/ 68 w 143"/>
                <a:gd name="T97" fmla="*/ 126 h 207"/>
                <a:gd name="T98" fmla="*/ 53 w 143"/>
                <a:gd name="T99" fmla="*/ 174 h 207"/>
                <a:gd name="T100" fmla="*/ 41 w 143"/>
                <a:gd name="T101" fmla="*/ 184 h 207"/>
                <a:gd name="T102" fmla="*/ 47 w 143"/>
                <a:gd name="T103" fmla="*/ 202 h 2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3" h="206">
                  <a:moveTo>
                    <a:pt x="47" y="202"/>
                  </a:moveTo>
                  <a:cubicBezTo>
                    <a:pt x="54" y="207"/>
                    <a:pt x="65" y="199"/>
                    <a:pt x="68" y="192"/>
                  </a:cubicBezTo>
                  <a:cubicBezTo>
                    <a:pt x="70" y="185"/>
                    <a:pt x="67" y="178"/>
                    <a:pt x="61" y="176"/>
                  </a:cubicBezTo>
                  <a:cubicBezTo>
                    <a:pt x="61" y="175"/>
                    <a:pt x="60" y="175"/>
                    <a:pt x="60" y="175"/>
                  </a:cubicBezTo>
                  <a:cubicBezTo>
                    <a:pt x="60" y="175"/>
                    <a:pt x="59" y="175"/>
                    <a:pt x="58" y="174"/>
                  </a:cubicBezTo>
                  <a:cubicBezTo>
                    <a:pt x="66" y="162"/>
                    <a:pt x="71" y="146"/>
                    <a:pt x="71" y="131"/>
                  </a:cubicBezTo>
                  <a:cubicBezTo>
                    <a:pt x="79" y="149"/>
                    <a:pt x="89" y="165"/>
                    <a:pt x="99" y="181"/>
                  </a:cubicBezTo>
                  <a:cubicBezTo>
                    <a:pt x="95" y="185"/>
                    <a:pt x="90" y="192"/>
                    <a:pt x="94" y="198"/>
                  </a:cubicBezTo>
                  <a:cubicBezTo>
                    <a:pt x="96" y="202"/>
                    <a:pt x="102" y="204"/>
                    <a:pt x="107" y="203"/>
                  </a:cubicBezTo>
                  <a:cubicBezTo>
                    <a:pt x="114" y="202"/>
                    <a:pt x="116" y="195"/>
                    <a:pt x="114" y="189"/>
                  </a:cubicBezTo>
                  <a:cubicBezTo>
                    <a:pt x="113" y="183"/>
                    <a:pt x="109" y="180"/>
                    <a:pt x="104" y="181"/>
                  </a:cubicBezTo>
                  <a:cubicBezTo>
                    <a:pt x="98" y="172"/>
                    <a:pt x="93" y="163"/>
                    <a:pt x="88" y="153"/>
                  </a:cubicBezTo>
                  <a:cubicBezTo>
                    <a:pt x="95" y="157"/>
                    <a:pt x="104" y="160"/>
                    <a:pt x="112" y="162"/>
                  </a:cubicBezTo>
                  <a:cubicBezTo>
                    <a:pt x="113" y="166"/>
                    <a:pt x="116" y="170"/>
                    <a:pt x="121" y="172"/>
                  </a:cubicBezTo>
                  <a:cubicBezTo>
                    <a:pt x="126" y="173"/>
                    <a:pt x="132" y="172"/>
                    <a:pt x="135" y="168"/>
                  </a:cubicBezTo>
                  <a:cubicBezTo>
                    <a:pt x="138" y="163"/>
                    <a:pt x="133" y="155"/>
                    <a:pt x="128" y="152"/>
                  </a:cubicBezTo>
                  <a:cubicBezTo>
                    <a:pt x="123" y="149"/>
                    <a:pt x="115" y="151"/>
                    <a:pt x="112" y="157"/>
                  </a:cubicBezTo>
                  <a:cubicBezTo>
                    <a:pt x="112" y="157"/>
                    <a:pt x="112" y="157"/>
                    <a:pt x="112" y="157"/>
                  </a:cubicBezTo>
                  <a:cubicBezTo>
                    <a:pt x="103" y="156"/>
                    <a:pt x="95" y="153"/>
                    <a:pt x="86" y="150"/>
                  </a:cubicBezTo>
                  <a:cubicBezTo>
                    <a:pt x="77" y="133"/>
                    <a:pt x="68" y="116"/>
                    <a:pt x="62" y="97"/>
                  </a:cubicBezTo>
                  <a:cubicBezTo>
                    <a:pt x="76" y="111"/>
                    <a:pt x="98" y="117"/>
                    <a:pt x="117" y="119"/>
                  </a:cubicBezTo>
                  <a:cubicBezTo>
                    <a:pt x="119" y="125"/>
                    <a:pt x="122" y="129"/>
                    <a:pt x="129" y="130"/>
                  </a:cubicBezTo>
                  <a:cubicBezTo>
                    <a:pt x="135" y="130"/>
                    <a:pt x="142" y="125"/>
                    <a:pt x="143" y="118"/>
                  </a:cubicBezTo>
                  <a:cubicBezTo>
                    <a:pt x="143" y="111"/>
                    <a:pt x="139" y="101"/>
                    <a:pt x="131" y="102"/>
                  </a:cubicBezTo>
                  <a:cubicBezTo>
                    <a:pt x="126" y="103"/>
                    <a:pt x="121" y="106"/>
                    <a:pt x="119" y="111"/>
                  </a:cubicBezTo>
                  <a:cubicBezTo>
                    <a:pt x="118" y="111"/>
                    <a:pt x="117" y="112"/>
                    <a:pt x="117" y="113"/>
                  </a:cubicBezTo>
                  <a:cubicBezTo>
                    <a:pt x="117" y="113"/>
                    <a:pt x="117" y="114"/>
                    <a:pt x="117" y="115"/>
                  </a:cubicBezTo>
                  <a:cubicBezTo>
                    <a:pt x="96" y="111"/>
                    <a:pt x="77" y="108"/>
                    <a:pt x="61" y="93"/>
                  </a:cubicBezTo>
                  <a:cubicBezTo>
                    <a:pt x="55" y="73"/>
                    <a:pt x="51" y="53"/>
                    <a:pt x="47" y="33"/>
                  </a:cubicBezTo>
                  <a:cubicBezTo>
                    <a:pt x="62" y="48"/>
                    <a:pt x="87" y="57"/>
                    <a:pt x="109" y="60"/>
                  </a:cubicBezTo>
                  <a:cubicBezTo>
                    <a:pt x="110" y="67"/>
                    <a:pt x="118" y="72"/>
                    <a:pt x="124" y="70"/>
                  </a:cubicBezTo>
                  <a:cubicBezTo>
                    <a:pt x="130" y="69"/>
                    <a:pt x="134" y="64"/>
                    <a:pt x="135" y="58"/>
                  </a:cubicBezTo>
                  <a:cubicBezTo>
                    <a:pt x="135" y="50"/>
                    <a:pt x="127" y="44"/>
                    <a:pt x="120" y="44"/>
                  </a:cubicBezTo>
                  <a:cubicBezTo>
                    <a:pt x="113" y="45"/>
                    <a:pt x="109" y="50"/>
                    <a:pt x="109" y="55"/>
                  </a:cubicBezTo>
                  <a:cubicBezTo>
                    <a:pt x="87" y="49"/>
                    <a:pt x="65" y="45"/>
                    <a:pt x="47" y="30"/>
                  </a:cubicBezTo>
                  <a:cubicBezTo>
                    <a:pt x="45" y="20"/>
                    <a:pt x="43" y="10"/>
                    <a:pt x="41" y="1"/>
                  </a:cubicBezTo>
                  <a:cubicBezTo>
                    <a:pt x="41" y="0"/>
                    <a:pt x="40" y="0"/>
                    <a:pt x="40" y="1"/>
                  </a:cubicBezTo>
                  <a:cubicBezTo>
                    <a:pt x="41" y="21"/>
                    <a:pt x="43" y="41"/>
                    <a:pt x="47" y="61"/>
                  </a:cubicBezTo>
                  <a:cubicBezTo>
                    <a:pt x="45" y="71"/>
                    <a:pt x="43" y="81"/>
                    <a:pt x="37" y="91"/>
                  </a:cubicBezTo>
                  <a:cubicBezTo>
                    <a:pt x="33" y="98"/>
                    <a:pt x="28" y="104"/>
                    <a:pt x="23" y="111"/>
                  </a:cubicBezTo>
                  <a:cubicBezTo>
                    <a:pt x="21" y="110"/>
                    <a:pt x="19" y="110"/>
                    <a:pt x="17" y="110"/>
                  </a:cubicBezTo>
                  <a:cubicBezTo>
                    <a:pt x="17" y="110"/>
                    <a:pt x="16" y="109"/>
                    <a:pt x="15" y="110"/>
                  </a:cubicBezTo>
                  <a:cubicBezTo>
                    <a:pt x="6" y="111"/>
                    <a:pt x="0" y="120"/>
                    <a:pt x="5" y="128"/>
                  </a:cubicBezTo>
                  <a:cubicBezTo>
                    <a:pt x="9" y="135"/>
                    <a:pt x="19" y="142"/>
                    <a:pt x="27" y="140"/>
                  </a:cubicBezTo>
                  <a:cubicBezTo>
                    <a:pt x="36" y="138"/>
                    <a:pt x="42" y="126"/>
                    <a:pt x="35" y="119"/>
                  </a:cubicBezTo>
                  <a:cubicBezTo>
                    <a:pt x="34" y="116"/>
                    <a:pt x="31" y="114"/>
                    <a:pt x="28" y="113"/>
                  </a:cubicBezTo>
                  <a:cubicBezTo>
                    <a:pt x="38" y="101"/>
                    <a:pt x="47" y="84"/>
                    <a:pt x="49" y="68"/>
                  </a:cubicBezTo>
                  <a:cubicBezTo>
                    <a:pt x="54" y="88"/>
                    <a:pt x="60" y="107"/>
                    <a:pt x="69" y="126"/>
                  </a:cubicBezTo>
                  <a:cubicBezTo>
                    <a:pt x="69" y="126"/>
                    <a:pt x="68" y="126"/>
                    <a:pt x="68" y="126"/>
                  </a:cubicBezTo>
                  <a:cubicBezTo>
                    <a:pt x="67" y="144"/>
                    <a:pt x="60" y="158"/>
                    <a:pt x="53" y="174"/>
                  </a:cubicBezTo>
                  <a:cubicBezTo>
                    <a:pt x="47" y="174"/>
                    <a:pt x="43" y="178"/>
                    <a:pt x="41" y="184"/>
                  </a:cubicBezTo>
                  <a:cubicBezTo>
                    <a:pt x="39" y="190"/>
                    <a:pt x="41" y="199"/>
                    <a:pt x="47" y="202"/>
                  </a:cubicBezTo>
                  <a:close/>
                </a:path>
              </a:pathLst>
            </a:custGeom>
            <a:solidFill>
              <a:srgbClr val="7F7E30"/>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 name="Freeform 58"/>
            <p:cNvSpPr/>
            <p:nvPr/>
          </p:nvSpPr>
          <p:spPr bwMode="auto">
            <a:xfrm>
              <a:off x="7910513" y="12332"/>
              <a:ext cx="230188" cy="236538"/>
            </a:xfrm>
            <a:custGeom>
              <a:gdLst>
                <a:gd name="T0" fmla="*/ 73 w 84"/>
                <a:gd name="T1" fmla="*/ 69 h 86"/>
                <a:gd name="T2" fmla="*/ 63 w 84"/>
                <a:gd name="T3" fmla="*/ 53 h 86"/>
                <a:gd name="T4" fmla="*/ 50 w 84"/>
                <a:gd name="T5" fmla="*/ 16 h 86"/>
                <a:gd name="T6" fmla="*/ 41 w 84"/>
                <a:gd name="T7" fmla="*/ 1 h 86"/>
                <a:gd name="T8" fmla="*/ 27 w 84"/>
                <a:gd name="T9" fmla="*/ 9 h 86"/>
                <a:gd name="T10" fmla="*/ 0 w 84"/>
                <a:gd name="T11" fmla="*/ 52 h 86"/>
                <a:gd name="T12" fmla="*/ 0 w 84"/>
                <a:gd name="T13" fmla="*/ 53 h 86"/>
                <a:gd name="T14" fmla="*/ 0 w 84"/>
                <a:gd name="T15" fmla="*/ 53 h 86"/>
                <a:gd name="T16" fmla="*/ 0 w 84"/>
                <a:gd name="T17" fmla="*/ 55 h 86"/>
                <a:gd name="T18" fmla="*/ 1 w 84"/>
                <a:gd name="T19" fmla="*/ 55 h 86"/>
                <a:gd name="T20" fmla="*/ 2 w 84"/>
                <a:gd name="T21" fmla="*/ 55 h 86"/>
                <a:gd name="T22" fmla="*/ 3 w 84"/>
                <a:gd name="T23" fmla="*/ 56 h 86"/>
                <a:gd name="T24" fmla="*/ 3 w 84"/>
                <a:gd name="T25" fmla="*/ 56 h 86"/>
                <a:gd name="T26" fmla="*/ 61 w 84"/>
                <a:gd name="T27" fmla="*/ 80 h 86"/>
                <a:gd name="T28" fmla="*/ 73 w 84"/>
                <a:gd name="T29" fmla="*/ 69 h 8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 h="86">
                  <a:moveTo>
                    <a:pt x="73" y="69"/>
                  </a:moveTo>
                  <a:cubicBezTo>
                    <a:pt x="74" y="61"/>
                    <a:pt x="69" y="57"/>
                    <a:pt x="63" y="53"/>
                  </a:cubicBezTo>
                  <a:cubicBezTo>
                    <a:pt x="84" y="42"/>
                    <a:pt x="69" y="11"/>
                    <a:pt x="50" y="16"/>
                  </a:cubicBezTo>
                  <a:cubicBezTo>
                    <a:pt x="49" y="10"/>
                    <a:pt x="47" y="3"/>
                    <a:pt x="41" y="1"/>
                  </a:cubicBezTo>
                  <a:cubicBezTo>
                    <a:pt x="35" y="0"/>
                    <a:pt x="30" y="5"/>
                    <a:pt x="27" y="9"/>
                  </a:cubicBezTo>
                  <a:cubicBezTo>
                    <a:pt x="15" y="22"/>
                    <a:pt x="8" y="37"/>
                    <a:pt x="0" y="52"/>
                  </a:cubicBezTo>
                  <a:cubicBezTo>
                    <a:pt x="0" y="52"/>
                    <a:pt x="0" y="53"/>
                    <a:pt x="0" y="53"/>
                  </a:cubicBezTo>
                  <a:cubicBezTo>
                    <a:pt x="0" y="53"/>
                    <a:pt x="0" y="53"/>
                    <a:pt x="0" y="53"/>
                  </a:cubicBezTo>
                  <a:cubicBezTo>
                    <a:pt x="0" y="54"/>
                    <a:pt x="0" y="54"/>
                    <a:pt x="0" y="55"/>
                  </a:cubicBezTo>
                  <a:cubicBezTo>
                    <a:pt x="1" y="55"/>
                    <a:pt x="1" y="55"/>
                    <a:pt x="1" y="55"/>
                  </a:cubicBezTo>
                  <a:cubicBezTo>
                    <a:pt x="2" y="56"/>
                    <a:pt x="2" y="55"/>
                    <a:pt x="2" y="55"/>
                  </a:cubicBezTo>
                  <a:cubicBezTo>
                    <a:pt x="2" y="55"/>
                    <a:pt x="3" y="56"/>
                    <a:pt x="3" y="56"/>
                  </a:cubicBezTo>
                  <a:cubicBezTo>
                    <a:pt x="3" y="56"/>
                    <a:pt x="3" y="56"/>
                    <a:pt x="3" y="56"/>
                  </a:cubicBezTo>
                  <a:cubicBezTo>
                    <a:pt x="20" y="68"/>
                    <a:pt x="39" y="86"/>
                    <a:pt x="61" y="80"/>
                  </a:cubicBezTo>
                  <a:cubicBezTo>
                    <a:pt x="66" y="79"/>
                    <a:pt x="72" y="74"/>
                    <a:pt x="73" y="69"/>
                  </a:cubicBezTo>
                  <a:close/>
                </a:path>
              </a:pathLst>
            </a:custGeom>
            <a:solidFill>
              <a:srgbClr val="7F7E30"/>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 name="Freeform 59"/>
            <p:cNvSpPr/>
            <p:nvPr/>
          </p:nvSpPr>
          <p:spPr bwMode="auto">
            <a:xfrm>
              <a:off x="7462838" y="94882"/>
              <a:ext cx="527050" cy="279400"/>
            </a:xfrm>
            <a:custGeom>
              <a:gdLst>
                <a:gd name="T0" fmla="*/ 175 w 192"/>
                <a:gd name="T1" fmla="*/ 1 h 102"/>
                <a:gd name="T2" fmla="*/ 170 w 192"/>
                <a:gd name="T3" fmla="*/ 9 h 102"/>
                <a:gd name="T4" fmla="*/ 164 w 192"/>
                <a:gd name="T5" fmla="*/ 21 h 102"/>
                <a:gd name="T6" fmla="*/ 164 w 192"/>
                <a:gd name="T7" fmla="*/ 21 h 102"/>
                <a:gd name="T8" fmla="*/ 75 w 192"/>
                <a:gd name="T9" fmla="*/ 42 h 102"/>
                <a:gd name="T10" fmla="*/ 26 w 192"/>
                <a:gd name="T11" fmla="*/ 67 h 102"/>
                <a:gd name="T12" fmla="*/ 0 w 192"/>
                <a:gd name="T13" fmla="*/ 101 h 102"/>
                <a:gd name="T14" fmla="*/ 1 w 192"/>
                <a:gd name="T15" fmla="*/ 102 h 102"/>
                <a:gd name="T16" fmla="*/ 32 w 192"/>
                <a:gd name="T17" fmla="*/ 68 h 102"/>
                <a:gd name="T18" fmla="*/ 82 w 192"/>
                <a:gd name="T19" fmla="*/ 44 h 102"/>
                <a:gd name="T20" fmla="*/ 165 w 192"/>
                <a:gd name="T21" fmla="*/ 26 h 102"/>
                <a:gd name="T22" fmla="*/ 182 w 192"/>
                <a:gd name="T23" fmla="*/ 38 h 102"/>
                <a:gd name="T24" fmla="*/ 185 w 192"/>
                <a:gd name="T25" fmla="*/ 38 h 102"/>
                <a:gd name="T26" fmla="*/ 191 w 192"/>
                <a:gd name="T27" fmla="*/ 16 h 102"/>
                <a:gd name="T28" fmla="*/ 178 w 192"/>
                <a:gd name="T29" fmla="*/ 2 h 102"/>
                <a:gd name="T30" fmla="*/ 175 w 192"/>
                <a:gd name="T31" fmla="*/ 1 h 10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2" h="102">
                  <a:moveTo>
                    <a:pt x="175" y="1"/>
                  </a:moveTo>
                  <a:cubicBezTo>
                    <a:pt x="173" y="4"/>
                    <a:pt x="171" y="7"/>
                    <a:pt x="170" y="9"/>
                  </a:cubicBezTo>
                  <a:cubicBezTo>
                    <a:pt x="168" y="13"/>
                    <a:pt x="166" y="17"/>
                    <a:pt x="164" y="21"/>
                  </a:cubicBezTo>
                  <a:cubicBezTo>
                    <a:pt x="164" y="21"/>
                    <a:pt x="164" y="21"/>
                    <a:pt x="164" y="21"/>
                  </a:cubicBezTo>
                  <a:cubicBezTo>
                    <a:pt x="134" y="23"/>
                    <a:pt x="103" y="32"/>
                    <a:pt x="75" y="42"/>
                  </a:cubicBezTo>
                  <a:cubicBezTo>
                    <a:pt x="58" y="48"/>
                    <a:pt x="41" y="56"/>
                    <a:pt x="26" y="67"/>
                  </a:cubicBezTo>
                  <a:cubicBezTo>
                    <a:pt x="15" y="75"/>
                    <a:pt x="2" y="87"/>
                    <a:pt x="0" y="101"/>
                  </a:cubicBezTo>
                  <a:cubicBezTo>
                    <a:pt x="0" y="102"/>
                    <a:pt x="0" y="102"/>
                    <a:pt x="1" y="102"/>
                  </a:cubicBezTo>
                  <a:cubicBezTo>
                    <a:pt x="10" y="88"/>
                    <a:pt x="18" y="77"/>
                    <a:pt x="32" y="68"/>
                  </a:cubicBezTo>
                  <a:cubicBezTo>
                    <a:pt x="47" y="57"/>
                    <a:pt x="64" y="50"/>
                    <a:pt x="82" y="44"/>
                  </a:cubicBezTo>
                  <a:cubicBezTo>
                    <a:pt x="109" y="35"/>
                    <a:pt x="137" y="31"/>
                    <a:pt x="165" y="26"/>
                  </a:cubicBezTo>
                  <a:cubicBezTo>
                    <a:pt x="170" y="31"/>
                    <a:pt x="176" y="34"/>
                    <a:pt x="182" y="38"/>
                  </a:cubicBezTo>
                  <a:cubicBezTo>
                    <a:pt x="183" y="39"/>
                    <a:pt x="184" y="39"/>
                    <a:pt x="185" y="38"/>
                  </a:cubicBezTo>
                  <a:cubicBezTo>
                    <a:pt x="190" y="32"/>
                    <a:pt x="192" y="24"/>
                    <a:pt x="191" y="16"/>
                  </a:cubicBezTo>
                  <a:cubicBezTo>
                    <a:pt x="189" y="10"/>
                    <a:pt x="184" y="3"/>
                    <a:pt x="178" y="2"/>
                  </a:cubicBezTo>
                  <a:cubicBezTo>
                    <a:pt x="178" y="1"/>
                    <a:pt x="176" y="0"/>
                    <a:pt x="175" y="1"/>
                  </a:cubicBezTo>
                  <a:close/>
                </a:path>
              </a:pathLst>
            </a:custGeom>
            <a:solidFill>
              <a:srgbClr val="7F7E30"/>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Freeform 60"/>
            <p:cNvSpPr/>
            <p:nvPr/>
          </p:nvSpPr>
          <p:spPr bwMode="auto">
            <a:xfrm>
              <a:off x="6999288" y="-47993"/>
              <a:ext cx="417513" cy="444500"/>
            </a:xfrm>
            <a:custGeom>
              <a:gdLst>
                <a:gd name="T0" fmla="*/ 151 w 152"/>
                <a:gd name="T1" fmla="*/ 45 h 162"/>
                <a:gd name="T2" fmla="*/ 133 w 152"/>
                <a:gd name="T3" fmla="*/ 37 h 162"/>
                <a:gd name="T4" fmla="*/ 126 w 152"/>
                <a:gd name="T5" fmla="*/ 51 h 162"/>
                <a:gd name="T6" fmla="*/ 126 w 152"/>
                <a:gd name="T7" fmla="*/ 51 h 162"/>
                <a:gd name="T8" fmla="*/ 126 w 152"/>
                <a:gd name="T9" fmla="*/ 53 h 162"/>
                <a:gd name="T10" fmla="*/ 90 w 152"/>
                <a:gd name="T11" fmla="*/ 69 h 162"/>
                <a:gd name="T12" fmla="*/ 108 w 152"/>
                <a:gd name="T13" fmla="*/ 22 h 162"/>
                <a:gd name="T14" fmla="*/ 122 w 152"/>
                <a:gd name="T15" fmla="*/ 17 h 162"/>
                <a:gd name="T16" fmla="*/ 119 w 152"/>
                <a:gd name="T17" fmla="*/ 5 h 162"/>
                <a:gd name="T18" fmla="*/ 105 w 152"/>
                <a:gd name="T19" fmla="*/ 8 h 162"/>
                <a:gd name="T20" fmla="*/ 105 w 152"/>
                <a:gd name="T21" fmla="*/ 19 h 162"/>
                <a:gd name="T22" fmla="*/ 96 w 152"/>
                <a:gd name="T23" fmla="*/ 45 h 162"/>
                <a:gd name="T24" fmla="*/ 88 w 152"/>
                <a:gd name="T25" fmla="*/ 24 h 162"/>
                <a:gd name="T26" fmla="*/ 90 w 152"/>
                <a:gd name="T27" fmla="*/ 13 h 162"/>
                <a:gd name="T28" fmla="*/ 79 w 152"/>
                <a:gd name="T29" fmla="*/ 6 h 162"/>
                <a:gd name="T30" fmla="*/ 73 w 152"/>
                <a:gd name="T31" fmla="*/ 18 h 162"/>
                <a:gd name="T32" fmla="*/ 85 w 152"/>
                <a:gd name="T33" fmla="*/ 27 h 162"/>
                <a:gd name="T34" fmla="*/ 85 w 152"/>
                <a:gd name="T35" fmla="*/ 27 h 162"/>
                <a:gd name="T36" fmla="*/ 95 w 152"/>
                <a:gd name="T37" fmla="*/ 48 h 162"/>
                <a:gd name="T38" fmla="*/ 73 w 152"/>
                <a:gd name="T39" fmla="*/ 93 h 162"/>
                <a:gd name="T40" fmla="*/ 57 w 152"/>
                <a:gd name="T41" fmla="*/ 44 h 162"/>
                <a:gd name="T42" fmla="*/ 57 w 152"/>
                <a:gd name="T43" fmla="*/ 31 h 162"/>
                <a:gd name="T44" fmla="*/ 42 w 152"/>
                <a:gd name="T45" fmla="*/ 28 h 162"/>
                <a:gd name="T46" fmla="*/ 38 w 152"/>
                <a:gd name="T47" fmla="*/ 45 h 162"/>
                <a:gd name="T48" fmla="*/ 50 w 152"/>
                <a:gd name="T49" fmla="*/ 48 h 162"/>
                <a:gd name="T50" fmla="*/ 53 w 152"/>
                <a:gd name="T51" fmla="*/ 48 h 162"/>
                <a:gd name="T52" fmla="*/ 54 w 152"/>
                <a:gd name="T53" fmla="*/ 47 h 162"/>
                <a:gd name="T54" fmla="*/ 71 w 152"/>
                <a:gd name="T55" fmla="*/ 97 h 162"/>
                <a:gd name="T56" fmla="*/ 38 w 152"/>
                <a:gd name="T57" fmla="*/ 139 h 162"/>
                <a:gd name="T58" fmla="*/ 22 w 152"/>
                <a:gd name="T59" fmla="*/ 83 h 162"/>
                <a:gd name="T60" fmla="*/ 20 w 152"/>
                <a:gd name="T61" fmla="*/ 67 h 162"/>
                <a:gd name="T62" fmla="*/ 6 w 152"/>
                <a:gd name="T63" fmla="*/ 67 h 162"/>
                <a:gd name="T64" fmla="*/ 6 w 152"/>
                <a:gd name="T65" fmla="*/ 84 h 162"/>
                <a:gd name="T66" fmla="*/ 19 w 152"/>
                <a:gd name="T67" fmla="*/ 86 h 162"/>
                <a:gd name="T68" fmla="*/ 36 w 152"/>
                <a:gd name="T69" fmla="*/ 141 h 162"/>
                <a:gd name="T70" fmla="*/ 20 w 152"/>
                <a:gd name="T71" fmla="*/ 161 h 162"/>
                <a:gd name="T72" fmla="*/ 20 w 152"/>
                <a:gd name="T73" fmla="*/ 162 h 162"/>
                <a:gd name="T74" fmla="*/ 56 w 152"/>
                <a:gd name="T75" fmla="*/ 124 h 162"/>
                <a:gd name="T76" fmla="*/ 82 w 152"/>
                <a:gd name="T77" fmla="*/ 114 h 162"/>
                <a:gd name="T78" fmla="*/ 103 w 152"/>
                <a:gd name="T79" fmla="*/ 112 h 162"/>
                <a:gd name="T80" fmla="*/ 107 w 152"/>
                <a:gd name="T81" fmla="*/ 116 h 162"/>
                <a:gd name="T82" fmla="*/ 107 w 152"/>
                <a:gd name="T83" fmla="*/ 118 h 162"/>
                <a:gd name="T84" fmla="*/ 125 w 152"/>
                <a:gd name="T85" fmla="*/ 114 h 162"/>
                <a:gd name="T86" fmla="*/ 121 w 152"/>
                <a:gd name="T87" fmla="*/ 93 h 162"/>
                <a:gd name="T88" fmla="*/ 102 w 152"/>
                <a:gd name="T89" fmla="*/ 99 h 162"/>
                <a:gd name="T90" fmla="*/ 102 w 152"/>
                <a:gd name="T91" fmla="*/ 108 h 162"/>
                <a:gd name="T92" fmla="*/ 61 w 152"/>
                <a:gd name="T93" fmla="*/ 118 h 162"/>
                <a:gd name="T94" fmla="*/ 88 w 152"/>
                <a:gd name="T95" fmla="*/ 73 h 162"/>
                <a:gd name="T96" fmla="*/ 88 w 152"/>
                <a:gd name="T97" fmla="*/ 73 h 162"/>
                <a:gd name="T98" fmla="*/ 129 w 152"/>
                <a:gd name="T99" fmla="*/ 57 h 162"/>
                <a:gd name="T100" fmla="*/ 142 w 152"/>
                <a:gd name="T101" fmla="*/ 60 h 162"/>
                <a:gd name="T102" fmla="*/ 151 w 152"/>
                <a:gd name="T103" fmla="*/ 45 h 16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2" h="162">
                  <a:moveTo>
                    <a:pt x="151" y="45"/>
                  </a:moveTo>
                  <a:cubicBezTo>
                    <a:pt x="150" y="38"/>
                    <a:pt x="139" y="35"/>
                    <a:pt x="133" y="37"/>
                  </a:cubicBezTo>
                  <a:cubicBezTo>
                    <a:pt x="127" y="39"/>
                    <a:pt x="124" y="45"/>
                    <a:pt x="126" y="51"/>
                  </a:cubicBezTo>
                  <a:cubicBezTo>
                    <a:pt x="126" y="51"/>
                    <a:pt x="126" y="51"/>
                    <a:pt x="126" y="51"/>
                  </a:cubicBezTo>
                  <a:cubicBezTo>
                    <a:pt x="126" y="52"/>
                    <a:pt x="126" y="53"/>
                    <a:pt x="126" y="53"/>
                  </a:cubicBezTo>
                  <a:cubicBezTo>
                    <a:pt x="114" y="55"/>
                    <a:pt x="100" y="60"/>
                    <a:pt x="90" y="69"/>
                  </a:cubicBezTo>
                  <a:cubicBezTo>
                    <a:pt x="98" y="53"/>
                    <a:pt x="104" y="38"/>
                    <a:pt x="108" y="22"/>
                  </a:cubicBezTo>
                  <a:cubicBezTo>
                    <a:pt x="113" y="23"/>
                    <a:pt x="120" y="22"/>
                    <a:pt x="122" y="17"/>
                  </a:cubicBezTo>
                  <a:cubicBezTo>
                    <a:pt x="123" y="12"/>
                    <a:pt x="122" y="7"/>
                    <a:pt x="119" y="5"/>
                  </a:cubicBezTo>
                  <a:cubicBezTo>
                    <a:pt x="114" y="0"/>
                    <a:pt x="108" y="3"/>
                    <a:pt x="105" y="8"/>
                  </a:cubicBezTo>
                  <a:cubicBezTo>
                    <a:pt x="102" y="12"/>
                    <a:pt x="102" y="16"/>
                    <a:pt x="105" y="19"/>
                  </a:cubicBezTo>
                  <a:cubicBezTo>
                    <a:pt x="102" y="28"/>
                    <a:pt x="99" y="36"/>
                    <a:pt x="96" y="45"/>
                  </a:cubicBezTo>
                  <a:cubicBezTo>
                    <a:pt x="94" y="38"/>
                    <a:pt x="92" y="31"/>
                    <a:pt x="88" y="24"/>
                  </a:cubicBezTo>
                  <a:cubicBezTo>
                    <a:pt x="91" y="21"/>
                    <a:pt x="91" y="16"/>
                    <a:pt x="90" y="13"/>
                  </a:cubicBezTo>
                  <a:cubicBezTo>
                    <a:pt x="88" y="9"/>
                    <a:pt x="84" y="5"/>
                    <a:pt x="79" y="6"/>
                  </a:cubicBezTo>
                  <a:cubicBezTo>
                    <a:pt x="74" y="6"/>
                    <a:pt x="72" y="14"/>
                    <a:pt x="73" y="18"/>
                  </a:cubicBezTo>
                  <a:cubicBezTo>
                    <a:pt x="73" y="24"/>
                    <a:pt x="79" y="28"/>
                    <a:pt x="85" y="27"/>
                  </a:cubicBezTo>
                  <a:cubicBezTo>
                    <a:pt x="85" y="27"/>
                    <a:pt x="85" y="27"/>
                    <a:pt x="85" y="27"/>
                  </a:cubicBezTo>
                  <a:cubicBezTo>
                    <a:pt x="89" y="34"/>
                    <a:pt x="92" y="40"/>
                    <a:pt x="95" y="48"/>
                  </a:cubicBezTo>
                  <a:cubicBezTo>
                    <a:pt x="89" y="64"/>
                    <a:pt x="82" y="79"/>
                    <a:pt x="73" y="93"/>
                  </a:cubicBezTo>
                  <a:cubicBezTo>
                    <a:pt x="74" y="76"/>
                    <a:pt x="66" y="59"/>
                    <a:pt x="57" y="44"/>
                  </a:cubicBezTo>
                  <a:cubicBezTo>
                    <a:pt x="60" y="40"/>
                    <a:pt x="61" y="35"/>
                    <a:pt x="57" y="31"/>
                  </a:cubicBezTo>
                  <a:cubicBezTo>
                    <a:pt x="54" y="26"/>
                    <a:pt x="47" y="24"/>
                    <a:pt x="42" y="28"/>
                  </a:cubicBezTo>
                  <a:cubicBezTo>
                    <a:pt x="37" y="31"/>
                    <a:pt x="33" y="40"/>
                    <a:pt x="38" y="45"/>
                  </a:cubicBezTo>
                  <a:cubicBezTo>
                    <a:pt x="41" y="47"/>
                    <a:pt x="46" y="49"/>
                    <a:pt x="50" y="48"/>
                  </a:cubicBezTo>
                  <a:cubicBezTo>
                    <a:pt x="51" y="49"/>
                    <a:pt x="52" y="49"/>
                    <a:pt x="53" y="48"/>
                  </a:cubicBezTo>
                  <a:cubicBezTo>
                    <a:pt x="53" y="48"/>
                    <a:pt x="54" y="48"/>
                    <a:pt x="54" y="47"/>
                  </a:cubicBezTo>
                  <a:cubicBezTo>
                    <a:pt x="63" y="63"/>
                    <a:pt x="71" y="77"/>
                    <a:pt x="71" y="97"/>
                  </a:cubicBezTo>
                  <a:cubicBezTo>
                    <a:pt x="61" y="112"/>
                    <a:pt x="50" y="125"/>
                    <a:pt x="38" y="139"/>
                  </a:cubicBezTo>
                  <a:cubicBezTo>
                    <a:pt x="40" y="121"/>
                    <a:pt x="32" y="99"/>
                    <a:pt x="22" y="83"/>
                  </a:cubicBezTo>
                  <a:cubicBezTo>
                    <a:pt x="26" y="78"/>
                    <a:pt x="25" y="70"/>
                    <a:pt x="20" y="67"/>
                  </a:cubicBezTo>
                  <a:cubicBezTo>
                    <a:pt x="16" y="64"/>
                    <a:pt x="10" y="64"/>
                    <a:pt x="6" y="67"/>
                  </a:cubicBezTo>
                  <a:cubicBezTo>
                    <a:pt x="0" y="71"/>
                    <a:pt x="1" y="80"/>
                    <a:pt x="6" y="84"/>
                  </a:cubicBezTo>
                  <a:cubicBezTo>
                    <a:pt x="9" y="88"/>
                    <a:pt x="15" y="89"/>
                    <a:pt x="19" y="86"/>
                  </a:cubicBezTo>
                  <a:cubicBezTo>
                    <a:pt x="27" y="104"/>
                    <a:pt x="36" y="120"/>
                    <a:pt x="36" y="141"/>
                  </a:cubicBezTo>
                  <a:cubicBezTo>
                    <a:pt x="31" y="147"/>
                    <a:pt x="25" y="154"/>
                    <a:pt x="20" y="161"/>
                  </a:cubicBezTo>
                  <a:cubicBezTo>
                    <a:pt x="19" y="161"/>
                    <a:pt x="20" y="162"/>
                    <a:pt x="20" y="162"/>
                  </a:cubicBezTo>
                  <a:cubicBezTo>
                    <a:pt x="34" y="150"/>
                    <a:pt x="46" y="138"/>
                    <a:pt x="56" y="124"/>
                  </a:cubicBezTo>
                  <a:cubicBezTo>
                    <a:pt x="65" y="119"/>
                    <a:pt x="73" y="115"/>
                    <a:pt x="82" y="114"/>
                  </a:cubicBezTo>
                  <a:cubicBezTo>
                    <a:pt x="89" y="113"/>
                    <a:pt x="96" y="113"/>
                    <a:pt x="103" y="112"/>
                  </a:cubicBezTo>
                  <a:cubicBezTo>
                    <a:pt x="104" y="113"/>
                    <a:pt x="105" y="115"/>
                    <a:pt x="107" y="116"/>
                  </a:cubicBezTo>
                  <a:cubicBezTo>
                    <a:pt x="106" y="117"/>
                    <a:pt x="106" y="117"/>
                    <a:pt x="107" y="118"/>
                  </a:cubicBezTo>
                  <a:cubicBezTo>
                    <a:pt x="113" y="123"/>
                    <a:pt x="122" y="122"/>
                    <a:pt x="125" y="114"/>
                  </a:cubicBezTo>
                  <a:cubicBezTo>
                    <a:pt x="127" y="108"/>
                    <a:pt x="126" y="98"/>
                    <a:pt x="121" y="93"/>
                  </a:cubicBezTo>
                  <a:cubicBezTo>
                    <a:pt x="114" y="88"/>
                    <a:pt x="103" y="91"/>
                    <a:pt x="102" y="99"/>
                  </a:cubicBezTo>
                  <a:cubicBezTo>
                    <a:pt x="101" y="102"/>
                    <a:pt x="101" y="105"/>
                    <a:pt x="102" y="108"/>
                  </a:cubicBezTo>
                  <a:cubicBezTo>
                    <a:pt x="88" y="107"/>
                    <a:pt x="72" y="111"/>
                    <a:pt x="61" y="118"/>
                  </a:cubicBezTo>
                  <a:cubicBezTo>
                    <a:pt x="71" y="104"/>
                    <a:pt x="80" y="89"/>
                    <a:pt x="88" y="73"/>
                  </a:cubicBezTo>
                  <a:cubicBezTo>
                    <a:pt x="88" y="73"/>
                    <a:pt x="88" y="73"/>
                    <a:pt x="88" y="73"/>
                  </a:cubicBezTo>
                  <a:cubicBezTo>
                    <a:pt x="101" y="64"/>
                    <a:pt x="115" y="61"/>
                    <a:pt x="129" y="57"/>
                  </a:cubicBezTo>
                  <a:cubicBezTo>
                    <a:pt x="132" y="60"/>
                    <a:pt x="138" y="61"/>
                    <a:pt x="142" y="60"/>
                  </a:cubicBezTo>
                  <a:cubicBezTo>
                    <a:pt x="147" y="57"/>
                    <a:pt x="152" y="51"/>
                    <a:pt x="151" y="45"/>
                  </a:cubicBezTo>
                  <a:close/>
                </a:path>
              </a:pathLst>
            </a:custGeom>
            <a:solidFill>
              <a:srgbClr val="21B37A"/>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Freeform 61"/>
            <p:cNvSpPr/>
            <p:nvPr/>
          </p:nvSpPr>
          <p:spPr bwMode="auto">
            <a:xfrm>
              <a:off x="5073650" y="1068020"/>
              <a:ext cx="703263" cy="387350"/>
            </a:xfrm>
            <a:custGeom>
              <a:gdLst>
                <a:gd name="T0" fmla="*/ 256 w 257"/>
                <a:gd name="T1" fmla="*/ 42 h 141"/>
                <a:gd name="T2" fmla="*/ 221 w 257"/>
                <a:gd name="T3" fmla="*/ 8 h 141"/>
                <a:gd name="T4" fmla="*/ 157 w 257"/>
                <a:gd name="T5" fmla="*/ 0 h 141"/>
                <a:gd name="T6" fmla="*/ 116 w 257"/>
                <a:gd name="T7" fmla="*/ 3 h 141"/>
                <a:gd name="T8" fmla="*/ 91 w 257"/>
                <a:gd name="T9" fmla="*/ 8 h 141"/>
                <a:gd name="T10" fmla="*/ 90 w 257"/>
                <a:gd name="T11" fmla="*/ 7 h 141"/>
                <a:gd name="T12" fmla="*/ 39 w 257"/>
                <a:gd name="T13" fmla="*/ 35 h 141"/>
                <a:gd name="T14" fmla="*/ 7 w 257"/>
                <a:gd name="T15" fmla="*/ 79 h 141"/>
                <a:gd name="T16" fmla="*/ 8 w 257"/>
                <a:gd name="T17" fmla="*/ 118 h 141"/>
                <a:gd name="T18" fmla="*/ 44 w 257"/>
                <a:gd name="T19" fmla="*/ 119 h 141"/>
                <a:gd name="T20" fmla="*/ 44 w 257"/>
                <a:gd name="T21" fmla="*/ 119 h 141"/>
                <a:gd name="T22" fmla="*/ 60 w 257"/>
                <a:gd name="T23" fmla="*/ 136 h 141"/>
                <a:gd name="T24" fmla="*/ 84 w 257"/>
                <a:gd name="T25" fmla="*/ 124 h 141"/>
                <a:gd name="T26" fmla="*/ 127 w 257"/>
                <a:gd name="T27" fmla="*/ 118 h 141"/>
                <a:gd name="T28" fmla="*/ 154 w 257"/>
                <a:gd name="T29" fmla="*/ 130 h 141"/>
                <a:gd name="T30" fmla="*/ 167 w 257"/>
                <a:gd name="T31" fmla="*/ 107 h 141"/>
                <a:gd name="T32" fmla="*/ 198 w 257"/>
                <a:gd name="T33" fmla="*/ 74 h 141"/>
                <a:gd name="T34" fmla="*/ 225 w 257"/>
                <a:gd name="T35" fmla="*/ 77 h 141"/>
                <a:gd name="T36" fmla="*/ 230 w 257"/>
                <a:gd name="T37" fmla="*/ 53 h 141"/>
                <a:gd name="T38" fmla="*/ 256 w 257"/>
                <a:gd name="T39" fmla="*/ 42 h 1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7" h="141">
                  <a:moveTo>
                    <a:pt x="256" y="42"/>
                  </a:moveTo>
                  <a:cubicBezTo>
                    <a:pt x="257" y="23"/>
                    <a:pt x="237" y="13"/>
                    <a:pt x="221" y="8"/>
                  </a:cubicBezTo>
                  <a:cubicBezTo>
                    <a:pt x="201" y="1"/>
                    <a:pt x="178" y="0"/>
                    <a:pt x="157" y="0"/>
                  </a:cubicBezTo>
                  <a:cubicBezTo>
                    <a:pt x="143" y="0"/>
                    <a:pt x="129" y="1"/>
                    <a:pt x="116" y="3"/>
                  </a:cubicBezTo>
                  <a:cubicBezTo>
                    <a:pt x="109" y="4"/>
                    <a:pt x="98" y="5"/>
                    <a:pt x="91" y="8"/>
                  </a:cubicBezTo>
                  <a:cubicBezTo>
                    <a:pt x="91" y="8"/>
                    <a:pt x="91" y="7"/>
                    <a:pt x="90" y="7"/>
                  </a:cubicBezTo>
                  <a:cubicBezTo>
                    <a:pt x="71" y="9"/>
                    <a:pt x="53" y="23"/>
                    <a:pt x="39" y="35"/>
                  </a:cubicBezTo>
                  <a:cubicBezTo>
                    <a:pt x="25" y="47"/>
                    <a:pt x="13" y="62"/>
                    <a:pt x="7" y="79"/>
                  </a:cubicBezTo>
                  <a:cubicBezTo>
                    <a:pt x="4" y="90"/>
                    <a:pt x="0" y="108"/>
                    <a:pt x="8" y="118"/>
                  </a:cubicBezTo>
                  <a:cubicBezTo>
                    <a:pt x="17" y="129"/>
                    <a:pt x="33" y="125"/>
                    <a:pt x="44" y="119"/>
                  </a:cubicBezTo>
                  <a:cubicBezTo>
                    <a:pt x="44" y="119"/>
                    <a:pt x="44" y="119"/>
                    <a:pt x="44" y="119"/>
                  </a:cubicBezTo>
                  <a:cubicBezTo>
                    <a:pt x="43" y="129"/>
                    <a:pt x="51" y="135"/>
                    <a:pt x="60" y="136"/>
                  </a:cubicBezTo>
                  <a:cubicBezTo>
                    <a:pt x="70" y="137"/>
                    <a:pt x="79" y="131"/>
                    <a:pt x="84" y="124"/>
                  </a:cubicBezTo>
                  <a:cubicBezTo>
                    <a:pt x="96" y="140"/>
                    <a:pt x="122" y="141"/>
                    <a:pt x="127" y="118"/>
                  </a:cubicBezTo>
                  <a:cubicBezTo>
                    <a:pt x="134" y="126"/>
                    <a:pt x="144" y="133"/>
                    <a:pt x="154" y="130"/>
                  </a:cubicBezTo>
                  <a:cubicBezTo>
                    <a:pt x="166" y="127"/>
                    <a:pt x="168" y="117"/>
                    <a:pt x="167" y="107"/>
                  </a:cubicBezTo>
                  <a:cubicBezTo>
                    <a:pt x="186" y="124"/>
                    <a:pt x="201" y="94"/>
                    <a:pt x="198" y="74"/>
                  </a:cubicBezTo>
                  <a:cubicBezTo>
                    <a:pt x="206" y="78"/>
                    <a:pt x="217" y="82"/>
                    <a:pt x="225" y="77"/>
                  </a:cubicBezTo>
                  <a:cubicBezTo>
                    <a:pt x="233" y="72"/>
                    <a:pt x="232" y="62"/>
                    <a:pt x="230" y="53"/>
                  </a:cubicBezTo>
                  <a:cubicBezTo>
                    <a:pt x="240" y="57"/>
                    <a:pt x="256" y="55"/>
                    <a:pt x="256" y="42"/>
                  </a:cubicBezTo>
                  <a:close/>
                </a:path>
              </a:pathLst>
            </a:custGeom>
            <a:solidFill>
              <a:srgbClr val="FF7862"/>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Freeform 62"/>
            <p:cNvSpPr/>
            <p:nvPr/>
          </p:nvSpPr>
          <p:spPr bwMode="auto">
            <a:xfrm>
              <a:off x="5141913" y="1056907"/>
              <a:ext cx="490538" cy="277813"/>
            </a:xfrm>
            <a:custGeom>
              <a:gdLst>
                <a:gd name="T0" fmla="*/ 163 w 179"/>
                <a:gd name="T1" fmla="*/ 15 h 101"/>
                <a:gd name="T2" fmla="*/ 64 w 179"/>
                <a:gd name="T3" fmla="*/ 6 h 101"/>
                <a:gd name="T4" fmla="*/ 62 w 179"/>
                <a:gd name="T5" fmla="*/ 9 h 101"/>
                <a:gd name="T6" fmla="*/ 2 w 179"/>
                <a:gd name="T7" fmla="*/ 71 h 101"/>
                <a:gd name="T8" fmla="*/ 11 w 179"/>
                <a:gd name="T9" fmla="*/ 94 h 101"/>
                <a:gd name="T10" fmla="*/ 37 w 179"/>
                <a:gd name="T11" fmla="*/ 85 h 101"/>
                <a:gd name="T12" fmla="*/ 68 w 179"/>
                <a:gd name="T13" fmla="*/ 78 h 101"/>
                <a:gd name="T14" fmla="*/ 106 w 179"/>
                <a:gd name="T15" fmla="*/ 70 h 101"/>
                <a:gd name="T16" fmla="*/ 132 w 179"/>
                <a:gd name="T17" fmla="*/ 53 h 101"/>
                <a:gd name="T18" fmla="*/ 152 w 179"/>
                <a:gd name="T19" fmla="*/ 38 h 101"/>
                <a:gd name="T20" fmla="*/ 172 w 179"/>
                <a:gd name="T21" fmla="*/ 36 h 101"/>
                <a:gd name="T22" fmla="*/ 163 w 179"/>
                <a:gd name="T23" fmla="*/ 15 h 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9" h="100">
                  <a:moveTo>
                    <a:pt x="163" y="15"/>
                  </a:moveTo>
                  <a:cubicBezTo>
                    <a:pt x="133" y="0"/>
                    <a:pt x="97" y="4"/>
                    <a:pt x="64" y="6"/>
                  </a:cubicBezTo>
                  <a:cubicBezTo>
                    <a:pt x="63" y="6"/>
                    <a:pt x="62" y="8"/>
                    <a:pt x="62" y="9"/>
                  </a:cubicBezTo>
                  <a:cubicBezTo>
                    <a:pt x="37" y="22"/>
                    <a:pt x="10" y="41"/>
                    <a:pt x="2" y="71"/>
                  </a:cubicBezTo>
                  <a:cubicBezTo>
                    <a:pt x="0" y="80"/>
                    <a:pt x="1" y="90"/>
                    <a:pt x="11" y="94"/>
                  </a:cubicBezTo>
                  <a:cubicBezTo>
                    <a:pt x="20" y="98"/>
                    <a:pt x="31" y="91"/>
                    <a:pt x="37" y="85"/>
                  </a:cubicBezTo>
                  <a:cubicBezTo>
                    <a:pt x="43" y="101"/>
                    <a:pt x="60" y="90"/>
                    <a:pt x="68" y="78"/>
                  </a:cubicBezTo>
                  <a:cubicBezTo>
                    <a:pt x="81" y="94"/>
                    <a:pt x="107" y="92"/>
                    <a:pt x="106" y="70"/>
                  </a:cubicBezTo>
                  <a:cubicBezTo>
                    <a:pt x="119" y="80"/>
                    <a:pt x="137" y="66"/>
                    <a:pt x="132" y="53"/>
                  </a:cubicBezTo>
                  <a:cubicBezTo>
                    <a:pt x="143" y="58"/>
                    <a:pt x="156" y="49"/>
                    <a:pt x="152" y="38"/>
                  </a:cubicBezTo>
                  <a:cubicBezTo>
                    <a:pt x="159" y="40"/>
                    <a:pt x="167" y="41"/>
                    <a:pt x="172" y="36"/>
                  </a:cubicBezTo>
                  <a:cubicBezTo>
                    <a:pt x="179" y="29"/>
                    <a:pt x="169" y="18"/>
                    <a:pt x="163" y="15"/>
                  </a:cubicBezTo>
                  <a:close/>
                </a:path>
              </a:pathLst>
            </a:custGeom>
            <a:solidFill>
              <a:srgbClr val="FEC160"/>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Freeform 63"/>
            <p:cNvSpPr/>
            <p:nvPr/>
          </p:nvSpPr>
          <p:spPr bwMode="auto">
            <a:xfrm>
              <a:off x="5802313" y="812432"/>
              <a:ext cx="468313" cy="409575"/>
            </a:xfrm>
            <a:custGeom>
              <a:gdLst>
                <a:gd name="T0" fmla="*/ 130 w 171"/>
                <a:gd name="T1" fmla="*/ 147 h 149"/>
                <a:gd name="T2" fmla="*/ 136 w 171"/>
                <a:gd name="T3" fmla="*/ 128 h 149"/>
                <a:gd name="T4" fmla="*/ 122 w 171"/>
                <a:gd name="T5" fmla="*/ 122 h 149"/>
                <a:gd name="T6" fmla="*/ 121 w 171"/>
                <a:gd name="T7" fmla="*/ 122 h 149"/>
                <a:gd name="T8" fmla="*/ 120 w 171"/>
                <a:gd name="T9" fmla="*/ 123 h 149"/>
                <a:gd name="T10" fmla="*/ 100 w 171"/>
                <a:gd name="T11" fmla="*/ 89 h 149"/>
                <a:gd name="T12" fmla="*/ 148 w 171"/>
                <a:gd name="T13" fmla="*/ 102 h 149"/>
                <a:gd name="T14" fmla="*/ 156 w 171"/>
                <a:gd name="T15" fmla="*/ 115 h 149"/>
                <a:gd name="T16" fmla="*/ 167 w 171"/>
                <a:gd name="T17" fmla="*/ 110 h 149"/>
                <a:gd name="T18" fmla="*/ 162 w 171"/>
                <a:gd name="T19" fmla="*/ 97 h 149"/>
                <a:gd name="T20" fmla="*/ 151 w 171"/>
                <a:gd name="T21" fmla="*/ 98 h 149"/>
                <a:gd name="T22" fmla="*/ 124 w 171"/>
                <a:gd name="T23" fmla="*/ 92 h 149"/>
                <a:gd name="T24" fmla="*/ 144 w 171"/>
                <a:gd name="T25" fmla="*/ 82 h 149"/>
                <a:gd name="T26" fmla="*/ 156 w 171"/>
                <a:gd name="T27" fmla="*/ 82 h 149"/>
                <a:gd name="T28" fmla="*/ 162 w 171"/>
                <a:gd name="T29" fmla="*/ 71 h 149"/>
                <a:gd name="T30" fmla="*/ 148 w 171"/>
                <a:gd name="T31" fmla="*/ 66 h 149"/>
                <a:gd name="T32" fmla="*/ 141 w 171"/>
                <a:gd name="T33" fmla="*/ 79 h 149"/>
                <a:gd name="T34" fmla="*/ 141 w 171"/>
                <a:gd name="T35" fmla="*/ 79 h 149"/>
                <a:gd name="T36" fmla="*/ 121 w 171"/>
                <a:gd name="T37" fmla="*/ 91 h 149"/>
                <a:gd name="T38" fmla="*/ 74 w 171"/>
                <a:gd name="T39" fmla="*/ 74 h 149"/>
                <a:gd name="T40" fmla="*/ 121 w 171"/>
                <a:gd name="T41" fmla="*/ 53 h 149"/>
                <a:gd name="T42" fmla="*/ 134 w 171"/>
                <a:gd name="T43" fmla="*/ 52 h 149"/>
                <a:gd name="T44" fmla="*/ 136 w 171"/>
                <a:gd name="T45" fmla="*/ 36 h 149"/>
                <a:gd name="T46" fmla="*/ 118 w 171"/>
                <a:gd name="T47" fmla="*/ 34 h 149"/>
                <a:gd name="T48" fmla="*/ 117 w 171"/>
                <a:gd name="T49" fmla="*/ 47 h 149"/>
                <a:gd name="T50" fmla="*/ 116 w 171"/>
                <a:gd name="T51" fmla="*/ 50 h 149"/>
                <a:gd name="T52" fmla="*/ 117 w 171"/>
                <a:gd name="T53" fmla="*/ 51 h 149"/>
                <a:gd name="T54" fmla="*/ 70 w 171"/>
                <a:gd name="T55" fmla="*/ 73 h 149"/>
                <a:gd name="T56" fmla="*/ 25 w 171"/>
                <a:gd name="T57" fmla="*/ 45 h 149"/>
                <a:gd name="T58" fmla="*/ 79 w 171"/>
                <a:gd name="T59" fmla="*/ 23 h 149"/>
                <a:gd name="T60" fmla="*/ 94 w 171"/>
                <a:gd name="T61" fmla="*/ 20 h 149"/>
                <a:gd name="T62" fmla="*/ 93 w 171"/>
                <a:gd name="T63" fmla="*/ 5 h 149"/>
                <a:gd name="T64" fmla="*/ 75 w 171"/>
                <a:gd name="T65" fmla="*/ 7 h 149"/>
                <a:gd name="T66" fmla="*/ 76 w 171"/>
                <a:gd name="T67" fmla="*/ 20 h 149"/>
                <a:gd name="T68" fmla="*/ 23 w 171"/>
                <a:gd name="T69" fmla="*/ 43 h 149"/>
                <a:gd name="T70" fmla="*/ 1 w 171"/>
                <a:gd name="T71" fmla="*/ 29 h 149"/>
                <a:gd name="T72" fmla="*/ 0 w 171"/>
                <a:gd name="T73" fmla="*/ 30 h 149"/>
                <a:gd name="T74" fmla="*/ 42 w 171"/>
                <a:gd name="T75" fmla="*/ 61 h 149"/>
                <a:gd name="T76" fmla="*/ 54 w 171"/>
                <a:gd name="T77" fmla="*/ 86 h 149"/>
                <a:gd name="T78" fmla="*/ 59 w 171"/>
                <a:gd name="T79" fmla="*/ 107 h 149"/>
                <a:gd name="T80" fmla="*/ 55 w 171"/>
                <a:gd name="T81" fmla="*/ 111 h 149"/>
                <a:gd name="T82" fmla="*/ 53 w 171"/>
                <a:gd name="T83" fmla="*/ 111 h 149"/>
                <a:gd name="T84" fmla="*/ 59 w 171"/>
                <a:gd name="T85" fmla="*/ 129 h 149"/>
                <a:gd name="T86" fmla="*/ 79 w 171"/>
                <a:gd name="T87" fmla="*/ 122 h 149"/>
                <a:gd name="T88" fmla="*/ 71 w 171"/>
                <a:gd name="T89" fmla="*/ 104 h 149"/>
                <a:gd name="T90" fmla="*/ 63 w 171"/>
                <a:gd name="T91" fmla="*/ 105 h 149"/>
                <a:gd name="T92" fmla="*/ 48 w 171"/>
                <a:gd name="T93" fmla="*/ 65 h 149"/>
                <a:gd name="T94" fmla="*/ 95 w 171"/>
                <a:gd name="T95" fmla="*/ 87 h 149"/>
                <a:gd name="T96" fmla="*/ 96 w 171"/>
                <a:gd name="T97" fmla="*/ 88 h 149"/>
                <a:gd name="T98" fmla="*/ 116 w 171"/>
                <a:gd name="T99" fmla="*/ 126 h 149"/>
                <a:gd name="T100" fmla="*/ 115 w 171"/>
                <a:gd name="T101" fmla="*/ 140 h 149"/>
                <a:gd name="T102" fmla="*/ 130 w 171"/>
                <a:gd name="T103" fmla="*/ 147 h 1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1" h="149">
                  <a:moveTo>
                    <a:pt x="130" y="147"/>
                  </a:moveTo>
                  <a:cubicBezTo>
                    <a:pt x="138" y="145"/>
                    <a:pt x="139" y="134"/>
                    <a:pt x="136" y="128"/>
                  </a:cubicBezTo>
                  <a:cubicBezTo>
                    <a:pt x="134" y="122"/>
                    <a:pt x="127" y="120"/>
                    <a:pt x="122" y="122"/>
                  </a:cubicBezTo>
                  <a:cubicBezTo>
                    <a:pt x="122" y="122"/>
                    <a:pt x="121" y="122"/>
                    <a:pt x="121" y="122"/>
                  </a:cubicBezTo>
                  <a:cubicBezTo>
                    <a:pt x="121" y="123"/>
                    <a:pt x="120" y="123"/>
                    <a:pt x="120" y="123"/>
                  </a:cubicBezTo>
                  <a:cubicBezTo>
                    <a:pt x="116" y="111"/>
                    <a:pt x="109" y="98"/>
                    <a:pt x="100" y="89"/>
                  </a:cubicBezTo>
                  <a:cubicBezTo>
                    <a:pt x="116" y="95"/>
                    <a:pt x="132" y="99"/>
                    <a:pt x="148" y="102"/>
                  </a:cubicBezTo>
                  <a:cubicBezTo>
                    <a:pt x="148" y="107"/>
                    <a:pt x="150" y="114"/>
                    <a:pt x="156" y="115"/>
                  </a:cubicBezTo>
                  <a:cubicBezTo>
                    <a:pt x="160" y="116"/>
                    <a:pt x="165" y="114"/>
                    <a:pt x="167" y="110"/>
                  </a:cubicBezTo>
                  <a:cubicBezTo>
                    <a:pt x="171" y="105"/>
                    <a:pt x="167" y="100"/>
                    <a:pt x="162" y="97"/>
                  </a:cubicBezTo>
                  <a:cubicBezTo>
                    <a:pt x="158" y="94"/>
                    <a:pt x="154" y="95"/>
                    <a:pt x="151" y="98"/>
                  </a:cubicBezTo>
                  <a:cubicBezTo>
                    <a:pt x="142" y="97"/>
                    <a:pt x="133" y="94"/>
                    <a:pt x="124" y="92"/>
                  </a:cubicBezTo>
                  <a:cubicBezTo>
                    <a:pt x="131" y="90"/>
                    <a:pt x="138" y="86"/>
                    <a:pt x="144" y="82"/>
                  </a:cubicBezTo>
                  <a:cubicBezTo>
                    <a:pt x="147" y="84"/>
                    <a:pt x="152" y="84"/>
                    <a:pt x="156" y="82"/>
                  </a:cubicBezTo>
                  <a:cubicBezTo>
                    <a:pt x="159" y="80"/>
                    <a:pt x="163" y="76"/>
                    <a:pt x="162" y="71"/>
                  </a:cubicBezTo>
                  <a:cubicBezTo>
                    <a:pt x="161" y="66"/>
                    <a:pt x="153" y="65"/>
                    <a:pt x="148" y="66"/>
                  </a:cubicBezTo>
                  <a:cubicBezTo>
                    <a:pt x="143" y="67"/>
                    <a:pt x="140" y="74"/>
                    <a:pt x="141" y="79"/>
                  </a:cubicBezTo>
                  <a:cubicBezTo>
                    <a:pt x="141" y="79"/>
                    <a:pt x="141" y="79"/>
                    <a:pt x="141" y="79"/>
                  </a:cubicBezTo>
                  <a:cubicBezTo>
                    <a:pt x="135" y="84"/>
                    <a:pt x="128" y="88"/>
                    <a:pt x="121" y="91"/>
                  </a:cubicBezTo>
                  <a:cubicBezTo>
                    <a:pt x="105" y="87"/>
                    <a:pt x="89" y="82"/>
                    <a:pt x="74" y="74"/>
                  </a:cubicBezTo>
                  <a:cubicBezTo>
                    <a:pt x="91" y="74"/>
                    <a:pt x="108" y="64"/>
                    <a:pt x="121" y="53"/>
                  </a:cubicBezTo>
                  <a:cubicBezTo>
                    <a:pt x="125" y="56"/>
                    <a:pt x="130" y="56"/>
                    <a:pt x="134" y="52"/>
                  </a:cubicBezTo>
                  <a:cubicBezTo>
                    <a:pt x="138" y="48"/>
                    <a:pt x="139" y="41"/>
                    <a:pt x="136" y="36"/>
                  </a:cubicBezTo>
                  <a:cubicBezTo>
                    <a:pt x="132" y="32"/>
                    <a:pt x="123" y="29"/>
                    <a:pt x="118" y="34"/>
                  </a:cubicBezTo>
                  <a:cubicBezTo>
                    <a:pt x="116" y="38"/>
                    <a:pt x="115" y="43"/>
                    <a:pt x="117" y="47"/>
                  </a:cubicBezTo>
                  <a:cubicBezTo>
                    <a:pt x="116" y="48"/>
                    <a:pt x="116" y="49"/>
                    <a:pt x="116" y="50"/>
                  </a:cubicBezTo>
                  <a:cubicBezTo>
                    <a:pt x="117" y="50"/>
                    <a:pt x="117" y="50"/>
                    <a:pt x="117" y="51"/>
                  </a:cubicBezTo>
                  <a:cubicBezTo>
                    <a:pt x="103" y="61"/>
                    <a:pt x="89" y="71"/>
                    <a:pt x="70" y="73"/>
                  </a:cubicBezTo>
                  <a:cubicBezTo>
                    <a:pt x="54" y="65"/>
                    <a:pt x="39" y="55"/>
                    <a:pt x="25" y="45"/>
                  </a:cubicBezTo>
                  <a:cubicBezTo>
                    <a:pt x="43" y="45"/>
                    <a:pt x="64" y="34"/>
                    <a:pt x="79" y="23"/>
                  </a:cubicBezTo>
                  <a:cubicBezTo>
                    <a:pt x="84" y="26"/>
                    <a:pt x="91" y="24"/>
                    <a:pt x="94" y="20"/>
                  </a:cubicBezTo>
                  <a:cubicBezTo>
                    <a:pt x="97" y="15"/>
                    <a:pt x="96" y="9"/>
                    <a:pt x="93" y="5"/>
                  </a:cubicBezTo>
                  <a:cubicBezTo>
                    <a:pt x="88" y="0"/>
                    <a:pt x="80" y="2"/>
                    <a:pt x="75" y="7"/>
                  </a:cubicBezTo>
                  <a:cubicBezTo>
                    <a:pt x="72" y="11"/>
                    <a:pt x="72" y="16"/>
                    <a:pt x="76" y="20"/>
                  </a:cubicBezTo>
                  <a:cubicBezTo>
                    <a:pt x="58" y="30"/>
                    <a:pt x="43" y="41"/>
                    <a:pt x="23" y="43"/>
                  </a:cubicBezTo>
                  <a:cubicBezTo>
                    <a:pt x="15" y="39"/>
                    <a:pt x="8" y="34"/>
                    <a:pt x="1" y="29"/>
                  </a:cubicBezTo>
                  <a:cubicBezTo>
                    <a:pt x="0" y="29"/>
                    <a:pt x="0" y="29"/>
                    <a:pt x="0" y="30"/>
                  </a:cubicBezTo>
                  <a:cubicBezTo>
                    <a:pt x="13" y="42"/>
                    <a:pt x="27" y="52"/>
                    <a:pt x="42" y="61"/>
                  </a:cubicBezTo>
                  <a:cubicBezTo>
                    <a:pt x="47" y="69"/>
                    <a:pt x="52" y="77"/>
                    <a:pt x="54" y="86"/>
                  </a:cubicBezTo>
                  <a:cubicBezTo>
                    <a:pt x="56" y="93"/>
                    <a:pt x="57" y="100"/>
                    <a:pt x="59" y="107"/>
                  </a:cubicBezTo>
                  <a:cubicBezTo>
                    <a:pt x="57" y="108"/>
                    <a:pt x="56" y="109"/>
                    <a:pt x="55" y="111"/>
                  </a:cubicBezTo>
                  <a:cubicBezTo>
                    <a:pt x="54" y="110"/>
                    <a:pt x="54" y="110"/>
                    <a:pt x="53" y="111"/>
                  </a:cubicBezTo>
                  <a:cubicBezTo>
                    <a:pt x="49" y="118"/>
                    <a:pt x="51" y="127"/>
                    <a:pt x="59" y="129"/>
                  </a:cubicBezTo>
                  <a:cubicBezTo>
                    <a:pt x="66" y="130"/>
                    <a:pt x="75" y="128"/>
                    <a:pt x="79" y="122"/>
                  </a:cubicBezTo>
                  <a:cubicBezTo>
                    <a:pt x="83" y="115"/>
                    <a:pt x="80" y="105"/>
                    <a:pt x="71" y="104"/>
                  </a:cubicBezTo>
                  <a:cubicBezTo>
                    <a:pt x="68" y="104"/>
                    <a:pt x="66" y="104"/>
                    <a:pt x="63" y="105"/>
                  </a:cubicBezTo>
                  <a:cubicBezTo>
                    <a:pt x="62" y="91"/>
                    <a:pt x="57" y="76"/>
                    <a:pt x="48" y="65"/>
                  </a:cubicBezTo>
                  <a:cubicBezTo>
                    <a:pt x="63" y="74"/>
                    <a:pt x="79" y="81"/>
                    <a:pt x="95" y="87"/>
                  </a:cubicBezTo>
                  <a:cubicBezTo>
                    <a:pt x="95" y="88"/>
                    <a:pt x="95" y="88"/>
                    <a:pt x="96" y="88"/>
                  </a:cubicBezTo>
                  <a:cubicBezTo>
                    <a:pt x="106" y="99"/>
                    <a:pt x="111" y="112"/>
                    <a:pt x="116" y="126"/>
                  </a:cubicBezTo>
                  <a:cubicBezTo>
                    <a:pt x="113" y="130"/>
                    <a:pt x="113" y="135"/>
                    <a:pt x="115" y="140"/>
                  </a:cubicBezTo>
                  <a:cubicBezTo>
                    <a:pt x="118" y="145"/>
                    <a:pt x="124" y="149"/>
                    <a:pt x="130" y="147"/>
                  </a:cubicBezTo>
                  <a:close/>
                </a:path>
              </a:pathLst>
            </a:custGeom>
            <a:solidFill>
              <a:srgbClr val="FEC160"/>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 name="Freeform 64"/>
            <p:cNvSpPr/>
            <p:nvPr/>
          </p:nvSpPr>
          <p:spPr bwMode="auto">
            <a:xfrm>
              <a:off x="7659688" y="-35293"/>
              <a:ext cx="1054100" cy="588963"/>
            </a:xfrm>
            <a:custGeom>
              <a:gdLst>
                <a:gd name="T0" fmla="*/ 309 w 384"/>
                <a:gd name="T1" fmla="*/ 175 h 214"/>
                <a:gd name="T2" fmla="*/ 254 w 384"/>
                <a:gd name="T3" fmla="*/ 134 h 214"/>
                <a:gd name="T4" fmla="*/ 204 w 384"/>
                <a:gd name="T5" fmla="*/ 129 h 214"/>
                <a:gd name="T6" fmla="*/ 186 w 384"/>
                <a:gd name="T7" fmla="*/ 130 h 214"/>
                <a:gd name="T8" fmla="*/ 220 w 384"/>
                <a:gd name="T9" fmla="*/ 112 h 214"/>
                <a:gd name="T10" fmla="*/ 220 w 384"/>
                <a:gd name="T11" fmla="*/ 111 h 214"/>
                <a:gd name="T12" fmla="*/ 221 w 384"/>
                <a:gd name="T13" fmla="*/ 112 h 214"/>
                <a:gd name="T14" fmla="*/ 222 w 384"/>
                <a:gd name="T15" fmla="*/ 112 h 214"/>
                <a:gd name="T16" fmla="*/ 353 w 384"/>
                <a:gd name="T17" fmla="*/ 93 h 214"/>
                <a:gd name="T18" fmla="*/ 380 w 384"/>
                <a:gd name="T19" fmla="*/ 57 h 214"/>
                <a:gd name="T20" fmla="*/ 359 w 384"/>
                <a:gd name="T21" fmla="*/ 19 h 214"/>
                <a:gd name="T22" fmla="*/ 271 w 384"/>
                <a:gd name="T23" fmla="*/ 32 h 214"/>
                <a:gd name="T24" fmla="*/ 220 w 384"/>
                <a:gd name="T25" fmla="*/ 109 h 214"/>
                <a:gd name="T26" fmla="*/ 219 w 384"/>
                <a:gd name="T27" fmla="*/ 109 h 214"/>
                <a:gd name="T28" fmla="*/ 171 w 384"/>
                <a:gd name="T29" fmla="*/ 131 h 214"/>
                <a:gd name="T30" fmla="*/ 117 w 384"/>
                <a:gd name="T31" fmla="*/ 153 h 214"/>
                <a:gd name="T32" fmla="*/ 1 w 384"/>
                <a:gd name="T33" fmla="*/ 160 h 214"/>
                <a:gd name="T34" fmla="*/ 1 w 384"/>
                <a:gd name="T35" fmla="*/ 161 h 214"/>
                <a:gd name="T36" fmla="*/ 112 w 384"/>
                <a:gd name="T37" fmla="*/ 159 h 214"/>
                <a:gd name="T38" fmla="*/ 167 w 384"/>
                <a:gd name="T39" fmla="*/ 138 h 214"/>
                <a:gd name="T40" fmla="*/ 174 w 384"/>
                <a:gd name="T41" fmla="*/ 135 h 214"/>
                <a:gd name="T42" fmla="*/ 238 w 384"/>
                <a:gd name="T43" fmla="*/ 204 h 214"/>
                <a:gd name="T44" fmla="*/ 309 w 384"/>
                <a:gd name="T45" fmla="*/ 175 h 21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84" h="214">
                  <a:moveTo>
                    <a:pt x="309" y="175"/>
                  </a:moveTo>
                  <a:cubicBezTo>
                    <a:pt x="314" y="149"/>
                    <a:pt x="272" y="138"/>
                    <a:pt x="254" y="134"/>
                  </a:cubicBezTo>
                  <a:cubicBezTo>
                    <a:pt x="238" y="130"/>
                    <a:pt x="221" y="129"/>
                    <a:pt x="204" y="129"/>
                  </a:cubicBezTo>
                  <a:cubicBezTo>
                    <a:pt x="198" y="129"/>
                    <a:pt x="192" y="129"/>
                    <a:pt x="186" y="130"/>
                  </a:cubicBezTo>
                  <a:cubicBezTo>
                    <a:pt x="198" y="124"/>
                    <a:pt x="209" y="118"/>
                    <a:pt x="220" y="112"/>
                  </a:cubicBezTo>
                  <a:cubicBezTo>
                    <a:pt x="220" y="112"/>
                    <a:pt x="220" y="111"/>
                    <a:pt x="220" y="111"/>
                  </a:cubicBezTo>
                  <a:cubicBezTo>
                    <a:pt x="220" y="111"/>
                    <a:pt x="221" y="112"/>
                    <a:pt x="221" y="112"/>
                  </a:cubicBezTo>
                  <a:cubicBezTo>
                    <a:pt x="221" y="112"/>
                    <a:pt x="221" y="112"/>
                    <a:pt x="222" y="112"/>
                  </a:cubicBezTo>
                  <a:cubicBezTo>
                    <a:pt x="267" y="120"/>
                    <a:pt x="314" y="120"/>
                    <a:pt x="353" y="93"/>
                  </a:cubicBezTo>
                  <a:cubicBezTo>
                    <a:pt x="365" y="84"/>
                    <a:pt x="377" y="72"/>
                    <a:pt x="380" y="57"/>
                  </a:cubicBezTo>
                  <a:cubicBezTo>
                    <a:pt x="384" y="40"/>
                    <a:pt x="372" y="27"/>
                    <a:pt x="359" y="19"/>
                  </a:cubicBezTo>
                  <a:cubicBezTo>
                    <a:pt x="331" y="0"/>
                    <a:pt x="296" y="14"/>
                    <a:pt x="271" y="32"/>
                  </a:cubicBezTo>
                  <a:cubicBezTo>
                    <a:pt x="248" y="50"/>
                    <a:pt x="223" y="79"/>
                    <a:pt x="220" y="109"/>
                  </a:cubicBezTo>
                  <a:cubicBezTo>
                    <a:pt x="220" y="109"/>
                    <a:pt x="220" y="109"/>
                    <a:pt x="219" y="109"/>
                  </a:cubicBezTo>
                  <a:cubicBezTo>
                    <a:pt x="202" y="115"/>
                    <a:pt x="187" y="124"/>
                    <a:pt x="171" y="131"/>
                  </a:cubicBezTo>
                  <a:cubicBezTo>
                    <a:pt x="153" y="139"/>
                    <a:pt x="135" y="147"/>
                    <a:pt x="117" y="153"/>
                  </a:cubicBezTo>
                  <a:cubicBezTo>
                    <a:pt x="78" y="165"/>
                    <a:pt x="41" y="166"/>
                    <a:pt x="1" y="160"/>
                  </a:cubicBezTo>
                  <a:cubicBezTo>
                    <a:pt x="0" y="160"/>
                    <a:pt x="0" y="161"/>
                    <a:pt x="1" y="161"/>
                  </a:cubicBezTo>
                  <a:cubicBezTo>
                    <a:pt x="37" y="173"/>
                    <a:pt x="76" y="169"/>
                    <a:pt x="112" y="159"/>
                  </a:cubicBezTo>
                  <a:cubicBezTo>
                    <a:pt x="131" y="153"/>
                    <a:pt x="149" y="146"/>
                    <a:pt x="167" y="138"/>
                  </a:cubicBezTo>
                  <a:cubicBezTo>
                    <a:pt x="169" y="137"/>
                    <a:pt x="172" y="136"/>
                    <a:pt x="174" y="135"/>
                  </a:cubicBezTo>
                  <a:cubicBezTo>
                    <a:pt x="180" y="167"/>
                    <a:pt x="209" y="193"/>
                    <a:pt x="238" y="204"/>
                  </a:cubicBezTo>
                  <a:cubicBezTo>
                    <a:pt x="263" y="214"/>
                    <a:pt x="302" y="206"/>
                    <a:pt x="309" y="175"/>
                  </a:cubicBezTo>
                  <a:close/>
                </a:path>
              </a:pathLst>
            </a:custGeom>
            <a:solidFill>
              <a:srgbClr val="21B37A"/>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 name="Freeform 65"/>
            <p:cNvSpPr/>
            <p:nvPr/>
          </p:nvSpPr>
          <p:spPr bwMode="auto">
            <a:xfrm>
              <a:off x="-25400" y="-170231"/>
              <a:ext cx="457200" cy="561975"/>
            </a:xfrm>
            <a:custGeom>
              <a:gdLst>
                <a:gd name="T0" fmla="*/ 164 w 167"/>
                <a:gd name="T1" fmla="*/ 42 h 204"/>
                <a:gd name="T2" fmla="*/ 141 w 167"/>
                <a:gd name="T3" fmla="*/ 36 h 204"/>
                <a:gd name="T4" fmla="*/ 136 w 167"/>
                <a:gd name="T5" fmla="*/ 54 h 204"/>
                <a:gd name="T6" fmla="*/ 137 w 167"/>
                <a:gd name="T7" fmla="*/ 55 h 204"/>
                <a:gd name="T8" fmla="*/ 138 w 167"/>
                <a:gd name="T9" fmla="*/ 56 h 204"/>
                <a:gd name="T10" fmla="*/ 101 w 167"/>
                <a:gd name="T11" fmla="*/ 82 h 204"/>
                <a:gd name="T12" fmla="*/ 110 w 167"/>
                <a:gd name="T13" fmla="*/ 26 h 204"/>
                <a:gd name="T14" fmla="*/ 124 w 167"/>
                <a:gd name="T15" fmla="*/ 16 h 204"/>
                <a:gd name="T16" fmla="*/ 118 w 167"/>
                <a:gd name="T17" fmla="*/ 3 h 204"/>
                <a:gd name="T18" fmla="*/ 103 w 167"/>
                <a:gd name="T19" fmla="*/ 10 h 204"/>
                <a:gd name="T20" fmla="*/ 106 w 167"/>
                <a:gd name="T21" fmla="*/ 23 h 204"/>
                <a:gd name="T22" fmla="*/ 102 w 167"/>
                <a:gd name="T23" fmla="*/ 54 h 204"/>
                <a:gd name="T24" fmla="*/ 88 w 167"/>
                <a:gd name="T25" fmla="*/ 33 h 204"/>
                <a:gd name="T26" fmla="*/ 87 w 167"/>
                <a:gd name="T27" fmla="*/ 19 h 204"/>
                <a:gd name="T28" fmla="*/ 74 w 167"/>
                <a:gd name="T29" fmla="*/ 14 h 204"/>
                <a:gd name="T30" fmla="*/ 69 w 167"/>
                <a:gd name="T31" fmla="*/ 30 h 204"/>
                <a:gd name="T32" fmla="*/ 85 w 167"/>
                <a:gd name="T33" fmla="*/ 37 h 204"/>
                <a:gd name="T34" fmla="*/ 85 w 167"/>
                <a:gd name="T35" fmla="*/ 36 h 204"/>
                <a:gd name="T36" fmla="*/ 101 w 167"/>
                <a:gd name="T37" fmla="*/ 58 h 204"/>
                <a:gd name="T38" fmla="*/ 87 w 167"/>
                <a:gd name="T39" fmla="*/ 114 h 204"/>
                <a:gd name="T40" fmla="*/ 57 w 167"/>
                <a:gd name="T41" fmla="*/ 63 h 204"/>
                <a:gd name="T42" fmla="*/ 55 w 167"/>
                <a:gd name="T43" fmla="*/ 47 h 204"/>
                <a:gd name="T44" fmla="*/ 37 w 167"/>
                <a:gd name="T45" fmla="*/ 48 h 204"/>
                <a:gd name="T46" fmla="*/ 36 w 167"/>
                <a:gd name="T47" fmla="*/ 67 h 204"/>
                <a:gd name="T48" fmla="*/ 51 w 167"/>
                <a:gd name="T49" fmla="*/ 68 h 204"/>
                <a:gd name="T50" fmla="*/ 54 w 167"/>
                <a:gd name="T51" fmla="*/ 68 h 204"/>
                <a:gd name="T52" fmla="*/ 55 w 167"/>
                <a:gd name="T53" fmla="*/ 67 h 204"/>
                <a:gd name="T54" fmla="*/ 85 w 167"/>
                <a:gd name="T55" fmla="*/ 118 h 204"/>
                <a:gd name="T56" fmla="*/ 58 w 167"/>
                <a:gd name="T57" fmla="*/ 174 h 204"/>
                <a:gd name="T58" fmla="*/ 27 w 167"/>
                <a:gd name="T59" fmla="*/ 114 h 204"/>
                <a:gd name="T60" fmla="*/ 22 w 167"/>
                <a:gd name="T61" fmla="*/ 97 h 204"/>
                <a:gd name="T62" fmla="*/ 5 w 167"/>
                <a:gd name="T63" fmla="*/ 100 h 204"/>
                <a:gd name="T64" fmla="*/ 9 w 167"/>
                <a:gd name="T65" fmla="*/ 120 h 204"/>
                <a:gd name="T66" fmla="*/ 24 w 167"/>
                <a:gd name="T67" fmla="*/ 118 h 204"/>
                <a:gd name="T68" fmla="*/ 57 w 167"/>
                <a:gd name="T69" fmla="*/ 176 h 204"/>
                <a:gd name="T70" fmla="*/ 43 w 167"/>
                <a:gd name="T71" fmla="*/ 203 h 204"/>
                <a:gd name="T72" fmla="*/ 44 w 167"/>
                <a:gd name="T73" fmla="*/ 204 h 204"/>
                <a:gd name="T74" fmla="*/ 75 w 167"/>
                <a:gd name="T75" fmla="*/ 152 h 204"/>
                <a:gd name="T76" fmla="*/ 102 w 167"/>
                <a:gd name="T77" fmla="*/ 135 h 204"/>
                <a:gd name="T78" fmla="*/ 126 w 167"/>
                <a:gd name="T79" fmla="*/ 128 h 204"/>
                <a:gd name="T80" fmla="*/ 130 w 167"/>
                <a:gd name="T81" fmla="*/ 132 h 204"/>
                <a:gd name="T82" fmla="*/ 131 w 167"/>
                <a:gd name="T83" fmla="*/ 134 h 204"/>
                <a:gd name="T84" fmla="*/ 151 w 167"/>
                <a:gd name="T85" fmla="*/ 125 h 204"/>
                <a:gd name="T86" fmla="*/ 141 w 167"/>
                <a:gd name="T87" fmla="*/ 103 h 204"/>
                <a:gd name="T88" fmla="*/ 121 w 167"/>
                <a:gd name="T89" fmla="*/ 114 h 204"/>
                <a:gd name="T90" fmla="*/ 123 w 167"/>
                <a:gd name="T91" fmla="*/ 123 h 204"/>
                <a:gd name="T92" fmla="*/ 79 w 167"/>
                <a:gd name="T93" fmla="*/ 145 h 204"/>
                <a:gd name="T94" fmla="*/ 99 w 167"/>
                <a:gd name="T95" fmla="*/ 88 h 204"/>
                <a:gd name="T96" fmla="*/ 100 w 167"/>
                <a:gd name="T97" fmla="*/ 88 h 204"/>
                <a:gd name="T98" fmla="*/ 142 w 167"/>
                <a:gd name="T99" fmla="*/ 60 h 204"/>
                <a:gd name="T100" fmla="*/ 157 w 167"/>
                <a:gd name="T101" fmla="*/ 60 h 204"/>
                <a:gd name="T102" fmla="*/ 164 w 167"/>
                <a:gd name="T103" fmla="*/ 42 h 20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7" h="204">
                  <a:moveTo>
                    <a:pt x="164" y="42"/>
                  </a:moveTo>
                  <a:cubicBezTo>
                    <a:pt x="161" y="33"/>
                    <a:pt x="148" y="33"/>
                    <a:pt x="141" y="36"/>
                  </a:cubicBezTo>
                  <a:cubicBezTo>
                    <a:pt x="135" y="40"/>
                    <a:pt x="133" y="48"/>
                    <a:pt x="136" y="54"/>
                  </a:cubicBezTo>
                  <a:cubicBezTo>
                    <a:pt x="136" y="54"/>
                    <a:pt x="136" y="54"/>
                    <a:pt x="137" y="55"/>
                  </a:cubicBezTo>
                  <a:cubicBezTo>
                    <a:pt x="137" y="55"/>
                    <a:pt x="137" y="56"/>
                    <a:pt x="138" y="56"/>
                  </a:cubicBezTo>
                  <a:cubicBezTo>
                    <a:pt x="124" y="61"/>
                    <a:pt x="110" y="71"/>
                    <a:pt x="101" y="82"/>
                  </a:cubicBezTo>
                  <a:cubicBezTo>
                    <a:pt x="105" y="63"/>
                    <a:pt x="108" y="45"/>
                    <a:pt x="110" y="26"/>
                  </a:cubicBezTo>
                  <a:cubicBezTo>
                    <a:pt x="116" y="25"/>
                    <a:pt x="124" y="23"/>
                    <a:pt x="124" y="16"/>
                  </a:cubicBezTo>
                  <a:cubicBezTo>
                    <a:pt x="125" y="11"/>
                    <a:pt x="122" y="6"/>
                    <a:pt x="118" y="3"/>
                  </a:cubicBezTo>
                  <a:cubicBezTo>
                    <a:pt x="111" y="0"/>
                    <a:pt x="106" y="4"/>
                    <a:pt x="103" y="10"/>
                  </a:cubicBezTo>
                  <a:cubicBezTo>
                    <a:pt x="100" y="15"/>
                    <a:pt x="102" y="20"/>
                    <a:pt x="106" y="23"/>
                  </a:cubicBezTo>
                  <a:cubicBezTo>
                    <a:pt x="105" y="33"/>
                    <a:pt x="103" y="44"/>
                    <a:pt x="102" y="54"/>
                  </a:cubicBezTo>
                  <a:cubicBezTo>
                    <a:pt x="98" y="47"/>
                    <a:pt x="93" y="39"/>
                    <a:pt x="88" y="33"/>
                  </a:cubicBezTo>
                  <a:cubicBezTo>
                    <a:pt x="90" y="29"/>
                    <a:pt x="90" y="23"/>
                    <a:pt x="87" y="19"/>
                  </a:cubicBezTo>
                  <a:cubicBezTo>
                    <a:pt x="84" y="15"/>
                    <a:pt x="79" y="12"/>
                    <a:pt x="74" y="14"/>
                  </a:cubicBezTo>
                  <a:cubicBezTo>
                    <a:pt x="68" y="16"/>
                    <a:pt x="67" y="25"/>
                    <a:pt x="69" y="30"/>
                  </a:cubicBezTo>
                  <a:cubicBezTo>
                    <a:pt x="71" y="36"/>
                    <a:pt x="79" y="39"/>
                    <a:pt x="85" y="37"/>
                  </a:cubicBezTo>
                  <a:cubicBezTo>
                    <a:pt x="85" y="37"/>
                    <a:pt x="85" y="37"/>
                    <a:pt x="85" y="36"/>
                  </a:cubicBezTo>
                  <a:cubicBezTo>
                    <a:pt x="91" y="43"/>
                    <a:pt x="96" y="50"/>
                    <a:pt x="101" y="58"/>
                  </a:cubicBezTo>
                  <a:cubicBezTo>
                    <a:pt x="98" y="77"/>
                    <a:pt x="93" y="96"/>
                    <a:pt x="87" y="114"/>
                  </a:cubicBezTo>
                  <a:cubicBezTo>
                    <a:pt x="84" y="95"/>
                    <a:pt x="71" y="77"/>
                    <a:pt x="57" y="63"/>
                  </a:cubicBezTo>
                  <a:cubicBezTo>
                    <a:pt x="60" y="57"/>
                    <a:pt x="59" y="52"/>
                    <a:pt x="55" y="47"/>
                  </a:cubicBezTo>
                  <a:cubicBezTo>
                    <a:pt x="50" y="43"/>
                    <a:pt x="41" y="43"/>
                    <a:pt x="37" y="48"/>
                  </a:cubicBezTo>
                  <a:cubicBezTo>
                    <a:pt x="32" y="53"/>
                    <a:pt x="29" y="63"/>
                    <a:pt x="36" y="67"/>
                  </a:cubicBezTo>
                  <a:cubicBezTo>
                    <a:pt x="40" y="70"/>
                    <a:pt x="46" y="70"/>
                    <a:pt x="51" y="68"/>
                  </a:cubicBezTo>
                  <a:cubicBezTo>
                    <a:pt x="52" y="69"/>
                    <a:pt x="53" y="69"/>
                    <a:pt x="54" y="68"/>
                  </a:cubicBezTo>
                  <a:cubicBezTo>
                    <a:pt x="54" y="68"/>
                    <a:pt x="54" y="67"/>
                    <a:pt x="55" y="67"/>
                  </a:cubicBezTo>
                  <a:cubicBezTo>
                    <a:pt x="68" y="82"/>
                    <a:pt x="81" y="97"/>
                    <a:pt x="85" y="118"/>
                  </a:cubicBezTo>
                  <a:cubicBezTo>
                    <a:pt x="78" y="138"/>
                    <a:pt x="68" y="156"/>
                    <a:pt x="58" y="174"/>
                  </a:cubicBezTo>
                  <a:cubicBezTo>
                    <a:pt x="56" y="153"/>
                    <a:pt x="42" y="130"/>
                    <a:pt x="27" y="114"/>
                  </a:cubicBezTo>
                  <a:cubicBezTo>
                    <a:pt x="30" y="108"/>
                    <a:pt x="27" y="100"/>
                    <a:pt x="22" y="97"/>
                  </a:cubicBezTo>
                  <a:cubicBezTo>
                    <a:pt x="16" y="94"/>
                    <a:pt x="9" y="96"/>
                    <a:pt x="5" y="100"/>
                  </a:cubicBezTo>
                  <a:cubicBezTo>
                    <a:pt x="0" y="106"/>
                    <a:pt x="3" y="115"/>
                    <a:pt x="9" y="120"/>
                  </a:cubicBezTo>
                  <a:cubicBezTo>
                    <a:pt x="14" y="124"/>
                    <a:pt x="21" y="123"/>
                    <a:pt x="24" y="118"/>
                  </a:cubicBezTo>
                  <a:cubicBezTo>
                    <a:pt x="37" y="137"/>
                    <a:pt x="52" y="153"/>
                    <a:pt x="57" y="176"/>
                  </a:cubicBezTo>
                  <a:cubicBezTo>
                    <a:pt x="52" y="185"/>
                    <a:pt x="47" y="194"/>
                    <a:pt x="43" y="203"/>
                  </a:cubicBezTo>
                  <a:cubicBezTo>
                    <a:pt x="42" y="204"/>
                    <a:pt x="43" y="204"/>
                    <a:pt x="44" y="204"/>
                  </a:cubicBezTo>
                  <a:cubicBezTo>
                    <a:pt x="56" y="188"/>
                    <a:pt x="66" y="170"/>
                    <a:pt x="75" y="152"/>
                  </a:cubicBezTo>
                  <a:cubicBezTo>
                    <a:pt x="84" y="145"/>
                    <a:pt x="92" y="139"/>
                    <a:pt x="102" y="135"/>
                  </a:cubicBezTo>
                  <a:cubicBezTo>
                    <a:pt x="110" y="132"/>
                    <a:pt x="118" y="131"/>
                    <a:pt x="126" y="128"/>
                  </a:cubicBezTo>
                  <a:cubicBezTo>
                    <a:pt x="127" y="130"/>
                    <a:pt x="129" y="131"/>
                    <a:pt x="130" y="132"/>
                  </a:cubicBezTo>
                  <a:cubicBezTo>
                    <a:pt x="130" y="133"/>
                    <a:pt x="130" y="133"/>
                    <a:pt x="131" y="134"/>
                  </a:cubicBezTo>
                  <a:cubicBezTo>
                    <a:pt x="139" y="138"/>
                    <a:pt x="149" y="135"/>
                    <a:pt x="151" y="125"/>
                  </a:cubicBezTo>
                  <a:cubicBezTo>
                    <a:pt x="152" y="117"/>
                    <a:pt x="148" y="107"/>
                    <a:pt x="141" y="103"/>
                  </a:cubicBezTo>
                  <a:cubicBezTo>
                    <a:pt x="133" y="99"/>
                    <a:pt x="121" y="104"/>
                    <a:pt x="121" y="114"/>
                  </a:cubicBezTo>
                  <a:cubicBezTo>
                    <a:pt x="121" y="117"/>
                    <a:pt x="122" y="120"/>
                    <a:pt x="123" y="123"/>
                  </a:cubicBezTo>
                  <a:cubicBezTo>
                    <a:pt x="108" y="126"/>
                    <a:pt x="90" y="134"/>
                    <a:pt x="79" y="145"/>
                  </a:cubicBezTo>
                  <a:cubicBezTo>
                    <a:pt x="87" y="127"/>
                    <a:pt x="94" y="107"/>
                    <a:pt x="99" y="88"/>
                  </a:cubicBezTo>
                  <a:cubicBezTo>
                    <a:pt x="99" y="88"/>
                    <a:pt x="100" y="88"/>
                    <a:pt x="100" y="88"/>
                  </a:cubicBezTo>
                  <a:cubicBezTo>
                    <a:pt x="112" y="74"/>
                    <a:pt x="126" y="68"/>
                    <a:pt x="142" y="60"/>
                  </a:cubicBezTo>
                  <a:cubicBezTo>
                    <a:pt x="146" y="63"/>
                    <a:pt x="152" y="63"/>
                    <a:pt x="157" y="60"/>
                  </a:cubicBezTo>
                  <a:cubicBezTo>
                    <a:pt x="163" y="56"/>
                    <a:pt x="167" y="48"/>
                    <a:pt x="164" y="42"/>
                  </a:cubicBezTo>
                  <a:close/>
                </a:path>
              </a:pathLst>
            </a:custGeom>
            <a:solidFill>
              <a:srgbClr val="21B321"/>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Freeform 66"/>
            <p:cNvSpPr/>
            <p:nvPr/>
          </p:nvSpPr>
          <p:spPr bwMode="auto">
            <a:xfrm>
              <a:off x="4735513" y="691782"/>
              <a:ext cx="244475" cy="361950"/>
            </a:xfrm>
            <a:custGeom>
              <a:gdLst>
                <a:gd name="T0" fmla="*/ 86 w 89"/>
                <a:gd name="T1" fmla="*/ 88 h 132"/>
                <a:gd name="T2" fmla="*/ 34 w 89"/>
                <a:gd name="T3" fmla="*/ 82 h 132"/>
                <a:gd name="T4" fmla="*/ 17 w 89"/>
                <a:gd name="T5" fmla="*/ 44 h 132"/>
                <a:gd name="T6" fmla="*/ 3 w 89"/>
                <a:gd name="T7" fmla="*/ 2 h 132"/>
                <a:gd name="T8" fmla="*/ 1 w 89"/>
                <a:gd name="T9" fmla="*/ 2 h 132"/>
                <a:gd name="T10" fmla="*/ 15 w 89"/>
                <a:gd name="T11" fmla="*/ 48 h 132"/>
                <a:gd name="T12" fmla="*/ 32 w 89"/>
                <a:gd name="T13" fmla="*/ 84 h 132"/>
                <a:gd name="T14" fmla="*/ 32 w 89"/>
                <a:gd name="T15" fmla="*/ 87 h 132"/>
                <a:gd name="T16" fmla="*/ 29 w 89"/>
                <a:gd name="T17" fmla="*/ 123 h 132"/>
                <a:gd name="T18" fmla="*/ 48 w 89"/>
                <a:gd name="T19" fmla="*/ 112 h 132"/>
                <a:gd name="T20" fmla="*/ 68 w 89"/>
                <a:gd name="T21" fmla="*/ 121 h 132"/>
                <a:gd name="T22" fmla="*/ 71 w 89"/>
                <a:gd name="T23" fmla="*/ 118 h 132"/>
                <a:gd name="T24" fmla="*/ 69 w 89"/>
                <a:gd name="T25" fmla="*/ 103 h 132"/>
                <a:gd name="T26" fmla="*/ 83 w 89"/>
                <a:gd name="T27" fmla="*/ 104 h 132"/>
                <a:gd name="T28" fmla="*/ 86 w 89"/>
                <a:gd name="T29" fmla="*/ 88 h 13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132">
                  <a:moveTo>
                    <a:pt x="86" y="88"/>
                  </a:moveTo>
                  <a:cubicBezTo>
                    <a:pt x="75" y="71"/>
                    <a:pt x="49" y="68"/>
                    <a:pt x="34" y="82"/>
                  </a:cubicBezTo>
                  <a:cubicBezTo>
                    <a:pt x="29" y="69"/>
                    <a:pt x="23" y="57"/>
                    <a:pt x="17" y="44"/>
                  </a:cubicBezTo>
                  <a:cubicBezTo>
                    <a:pt x="12" y="30"/>
                    <a:pt x="8" y="16"/>
                    <a:pt x="3" y="2"/>
                  </a:cubicBezTo>
                  <a:cubicBezTo>
                    <a:pt x="2" y="0"/>
                    <a:pt x="0" y="1"/>
                    <a:pt x="1" y="2"/>
                  </a:cubicBezTo>
                  <a:cubicBezTo>
                    <a:pt x="3" y="18"/>
                    <a:pt x="9" y="34"/>
                    <a:pt x="15" y="48"/>
                  </a:cubicBezTo>
                  <a:cubicBezTo>
                    <a:pt x="20" y="61"/>
                    <a:pt x="25" y="73"/>
                    <a:pt x="32" y="84"/>
                  </a:cubicBezTo>
                  <a:cubicBezTo>
                    <a:pt x="32" y="85"/>
                    <a:pt x="32" y="86"/>
                    <a:pt x="32" y="87"/>
                  </a:cubicBezTo>
                  <a:cubicBezTo>
                    <a:pt x="21" y="95"/>
                    <a:pt x="18" y="113"/>
                    <a:pt x="29" y="123"/>
                  </a:cubicBezTo>
                  <a:cubicBezTo>
                    <a:pt x="38" y="132"/>
                    <a:pt x="45" y="122"/>
                    <a:pt x="48" y="112"/>
                  </a:cubicBezTo>
                  <a:cubicBezTo>
                    <a:pt x="53" y="118"/>
                    <a:pt x="60" y="121"/>
                    <a:pt x="68" y="121"/>
                  </a:cubicBezTo>
                  <a:cubicBezTo>
                    <a:pt x="70" y="121"/>
                    <a:pt x="71" y="120"/>
                    <a:pt x="71" y="118"/>
                  </a:cubicBezTo>
                  <a:cubicBezTo>
                    <a:pt x="70" y="113"/>
                    <a:pt x="70" y="108"/>
                    <a:pt x="69" y="103"/>
                  </a:cubicBezTo>
                  <a:cubicBezTo>
                    <a:pt x="73" y="106"/>
                    <a:pt x="78" y="107"/>
                    <a:pt x="83" y="104"/>
                  </a:cubicBezTo>
                  <a:cubicBezTo>
                    <a:pt x="88" y="101"/>
                    <a:pt x="89" y="93"/>
                    <a:pt x="86" y="88"/>
                  </a:cubicBezTo>
                  <a:close/>
                </a:path>
              </a:pathLst>
            </a:custGeom>
            <a:solidFill>
              <a:srgbClr val="FEC160"/>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 name="Freeform 67"/>
            <p:cNvSpPr/>
            <p:nvPr/>
          </p:nvSpPr>
          <p:spPr bwMode="auto">
            <a:xfrm>
              <a:off x="90488" y="325069"/>
              <a:ext cx="8956675" cy="723900"/>
            </a:xfrm>
            <a:custGeom>
              <a:gdLst>
                <a:gd name="T0" fmla="*/ 3265 w 3268"/>
                <a:gd name="T1" fmla="*/ 202 h 263"/>
                <a:gd name="T2" fmla="*/ 3076 w 3268"/>
                <a:gd name="T3" fmla="*/ 176 h 263"/>
                <a:gd name="T4" fmla="*/ 2918 w 3268"/>
                <a:gd name="T5" fmla="*/ 100 h 263"/>
                <a:gd name="T6" fmla="*/ 2760 w 3268"/>
                <a:gd name="T7" fmla="*/ 29 h 263"/>
                <a:gd name="T8" fmla="*/ 2568 w 3268"/>
                <a:gd name="T9" fmla="*/ 17 h 263"/>
                <a:gd name="T10" fmla="*/ 2403 w 3268"/>
                <a:gd name="T11" fmla="*/ 56 h 263"/>
                <a:gd name="T12" fmla="*/ 2265 w 3268"/>
                <a:gd name="T13" fmla="*/ 118 h 263"/>
                <a:gd name="T14" fmla="*/ 2263 w 3268"/>
                <a:gd name="T15" fmla="*/ 118 h 263"/>
                <a:gd name="T16" fmla="*/ 1912 w 3268"/>
                <a:gd name="T17" fmla="*/ 222 h 263"/>
                <a:gd name="T18" fmla="*/ 1636 w 3268"/>
                <a:gd name="T19" fmla="*/ 95 h 263"/>
                <a:gd name="T20" fmla="*/ 1430 w 3268"/>
                <a:gd name="T21" fmla="*/ 17 h 263"/>
                <a:gd name="T22" fmla="*/ 1222 w 3268"/>
                <a:gd name="T23" fmla="*/ 41 h 263"/>
                <a:gd name="T24" fmla="*/ 1174 w 3268"/>
                <a:gd name="T25" fmla="*/ 65 h 263"/>
                <a:gd name="T26" fmla="*/ 1173 w 3268"/>
                <a:gd name="T27" fmla="*/ 66 h 263"/>
                <a:gd name="T28" fmla="*/ 886 w 3268"/>
                <a:gd name="T29" fmla="*/ 230 h 263"/>
                <a:gd name="T30" fmla="*/ 725 w 3268"/>
                <a:gd name="T31" fmla="*/ 240 h 263"/>
                <a:gd name="T32" fmla="*/ 555 w 3268"/>
                <a:gd name="T33" fmla="*/ 166 h 263"/>
                <a:gd name="T34" fmla="*/ 430 w 3268"/>
                <a:gd name="T35" fmla="*/ 85 h 263"/>
                <a:gd name="T36" fmla="*/ 298 w 3268"/>
                <a:gd name="T37" fmla="*/ 17 h 263"/>
                <a:gd name="T38" fmla="*/ 144 w 3268"/>
                <a:gd name="T39" fmla="*/ 7 h 263"/>
                <a:gd name="T40" fmla="*/ 144 w 3268"/>
                <a:gd name="T41" fmla="*/ 7 h 263"/>
                <a:gd name="T42" fmla="*/ 141 w 3268"/>
                <a:gd name="T43" fmla="*/ 7 h 263"/>
                <a:gd name="T44" fmla="*/ 141 w 3268"/>
                <a:gd name="T45" fmla="*/ 7 h 263"/>
                <a:gd name="T46" fmla="*/ 8 w 3268"/>
                <a:gd name="T47" fmla="*/ 21 h 263"/>
                <a:gd name="T48" fmla="*/ 9 w 3268"/>
                <a:gd name="T49" fmla="*/ 21 h 263"/>
                <a:gd name="T50" fmla="*/ 2 w 3268"/>
                <a:gd name="T51" fmla="*/ 21 h 263"/>
                <a:gd name="T52" fmla="*/ 2 w 3268"/>
                <a:gd name="T53" fmla="*/ 21 h 263"/>
                <a:gd name="T54" fmla="*/ 1 w 3268"/>
                <a:gd name="T55" fmla="*/ 21 h 263"/>
                <a:gd name="T56" fmla="*/ 1 w 3268"/>
                <a:gd name="T57" fmla="*/ 23 h 263"/>
                <a:gd name="T58" fmla="*/ 185 w 3268"/>
                <a:gd name="T59" fmla="*/ 8 h 263"/>
                <a:gd name="T60" fmla="*/ 281 w 3268"/>
                <a:gd name="T61" fmla="*/ 17 h 263"/>
                <a:gd name="T62" fmla="*/ 371 w 3268"/>
                <a:gd name="T63" fmla="*/ 55 h 263"/>
                <a:gd name="T64" fmla="*/ 690 w 3268"/>
                <a:gd name="T65" fmla="*/ 237 h 263"/>
                <a:gd name="T66" fmla="*/ 940 w 3268"/>
                <a:gd name="T67" fmla="*/ 215 h 263"/>
                <a:gd name="T68" fmla="*/ 1173 w 3268"/>
                <a:gd name="T69" fmla="*/ 70 h 263"/>
                <a:gd name="T70" fmla="*/ 1346 w 3268"/>
                <a:gd name="T71" fmla="*/ 19 h 263"/>
                <a:gd name="T72" fmla="*/ 1510 w 3268"/>
                <a:gd name="T73" fmla="*/ 40 h 263"/>
                <a:gd name="T74" fmla="*/ 1778 w 3268"/>
                <a:gd name="T75" fmla="*/ 183 h 263"/>
                <a:gd name="T76" fmla="*/ 2007 w 3268"/>
                <a:gd name="T77" fmla="*/ 228 h 263"/>
                <a:gd name="T78" fmla="*/ 2260 w 3268"/>
                <a:gd name="T79" fmla="*/ 124 h 263"/>
                <a:gd name="T80" fmla="*/ 2434 w 3268"/>
                <a:gd name="T81" fmla="*/ 52 h 263"/>
                <a:gd name="T82" fmla="*/ 2631 w 3268"/>
                <a:gd name="T83" fmla="*/ 18 h 263"/>
                <a:gd name="T84" fmla="*/ 2822 w 3268"/>
                <a:gd name="T85" fmla="*/ 58 h 263"/>
                <a:gd name="T86" fmla="*/ 2976 w 3268"/>
                <a:gd name="T87" fmla="*/ 138 h 263"/>
                <a:gd name="T88" fmla="*/ 3265 w 3268"/>
                <a:gd name="T89" fmla="*/ 206 h 263"/>
                <a:gd name="T90" fmla="*/ 3265 w 3268"/>
                <a:gd name="T91" fmla="*/ 202 h 2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68" h="263">
                  <a:moveTo>
                    <a:pt x="3265" y="202"/>
                  </a:moveTo>
                  <a:cubicBezTo>
                    <a:pt x="3200" y="206"/>
                    <a:pt x="3137" y="197"/>
                    <a:pt x="3076" y="176"/>
                  </a:cubicBezTo>
                  <a:cubicBezTo>
                    <a:pt x="3020" y="158"/>
                    <a:pt x="2969" y="128"/>
                    <a:pt x="2918" y="100"/>
                  </a:cubicBezTo>
                  <a:cubicBezTo>
                    <a:pt x="2867" y="72"/>
                    <a:pt x="2816" y="46"/>
                    <a:pt x="2760" y="29"/>
                  </a:cubicBezTo>
                  <a:cubicBezTo>
                    <a:pt x="2698" y="11"/>
                    <a:pt x="2632" y="9"/>
                    <a:pt x="2568" y="17"/>
                  </a:cubicBezTo>
                  <a:cubicBezTo>
                    <a:pt x="2512" y="24"/>
                    <a:pt x="2456" y="38"/>
                    <a:pt x="2403" y="56"/>
                  </a:cubicBezTo>
                  <a:cubicBezTo>
                    <a:pt x="2356" y="73"/>
                    <a:pt x="2308" y="92"/>
                    <a:pt x="2265" y="118"/>
                  </a:cubicBezTo>
                  <a:cubicBezTo>
                    <a:pt x="2265" y="118"/>
                    <a:pt x="2264" y="118"/>
                    <a:pt x="2263" y="118"/>
                  </a:cubicBezTo>
                  <a:cubicBezTo>
                    <a:pt x="2155" y="175"/>
                    <a:pt x="2040" y="241"/>
                    <a:pt x="1912" y="222"/>
                  </a:cubicBezTo>
                  <a:cubicBezTo>
                    <a:pt x="1810" y="207"/>
                    <a:pt x="1723" y="146"/>
                    <a:pt x="1636" y="95"/>
                  </a:cubicBezTo>
                  <a:cubicBezTo>
                    <a:pt x="1572" y="57"/>
                    <a:pt x="1505" y="25"/>
                    <a:pt x="1430" y="17"/>
                  </a:cubicBezTo>
                  <a:cubicBezTo>
                    <a:pt x="1359" y="9"/>
                    <a:pt x="1287" y="14"/>
                    <a:pt x="1222" y="41"/>
                  </a:cubicBezTo>
                  <a:cubicBezTo>
                    <a:pt x="1205" y="46"/>
                    <a:pt x="1189" y="56"/>
                    <a:pt x="1174" y="65"/>
                  </a:cubicBezTo>
                  <a:cubicBezTo>
                    <a:pt x="1173" y="65"/>
                    <a:pt x="1173" y="65"/>
                    <a:pt x="1173" y="66"/>
                  </a:cubicBezTo>
                  <a:cubicBezTo>
                    <a:pt x="1081" y="125"/>
                    <a:pt x="992" y="197"/>
                    <a:pt x="886" y="230"/>
                  </a:cubicBezTo>
                  <a:cubicBezTo>
                    <a:pt x="833" y="247"/>
                    <a:pt x="779" y="251"/>
                    <a:pt x="725" y="240"/>
                  </a:cubicBezTo>
                  <a:cubicBezTo>
                    <a:pt x="663" y="229"/>
                    <a:pt x="608" y="198"/>
                    <a:pt x="555" y="166"/>
                  </a:cubicBezTo>
                  <a:cubicBezTo>
                    <a:pt x="513" y="139"/>
                    <a:pt x="472" y="111"/>
                    <a:pt x="430" y="85"/>
                  </a:cubicBezTo>
                  <a:cubicBezTo>
                    <a:pt x="389" y="58"/>
                    <a:pt x="345" y="32"/>
                    <a:pt x="298" y="17"/>
                  </a:cubicBezTo>
                  <a:cubicBezTo>
                    <a:pt x="247" y="0"/>
                    <a:pt x="195" y="1"/>
                    <a:pt x="144" y="7"/>
                  </a:cubicBezTo>
                  <a:cubicBezTo>
                    <a:pt x="144" y="7"/>
                    <a:pt x="144" y="7"/>
                    <a:pt x="144" y="7"/>
                  </a:cubicBezTo>
                  <a:cubicBezTo>
                    <a:pt x="141" y="7"/>
                    <a:pt x="141" y="7"/>
                    <a:pt x="141" y="7"/>
                  </a:cubicBezTo>
                  <a:cubicBezTo>
                    <a:pt x="141" y="7"/>
                    <a:pt x="141" y="7"/>
                    <a:pt x="141" y="7"/>
                  </a:cubicBezTo>
                  <a:cubicBezTo>
                    <a:pt x="97" y="12"/>
                    <a:pt x="53" y="19"/>
                    <a:pt x="8" y="21"/>
                  </a:cubicBezTo>
                  <a:cubicBezTo>
                    <a:pt x="9" y="21"/>
                    <a:pt x="9" y="21"/>
                    <a:pt x="9" y="21"/>
                  </a:cubicBezTo>
                  <a:cubicBezTo>
                    <a:pt x="7" y="21"/>
                    <a:pt x="4" y="21"/>
                    <a:pt x="2" y="21"/>
                  </a:cubicBezTo>
                  <a:cubicBezTo>
                    <a:pt x="2" y="21"/>
                    <a:pt x="2" y="21"/>
                    <a:pt x="2" y="21"/>
                  </a:cubicBezTo>
                  <a:cubicBezTo>
                    <a:pt x="1" y="21"/>
                    <a:pt x="1" y="21"/>
                    <a:pt x="1" y="21"/>
                  </a:cubicBezTo>
                  <a:cubicBezTo>
                    <a:pt x="0" y="21"/>
                    <a:pt x="0" y="23"/>
                    <a:pt x="1" y="23"/>
                  </a:cubicBezTo>
                  <a:cubicBezTo>
                    <a:pt x="63" y="23"/>
                    <a:pt x="124" y="11"/>
                    <a:pt x="185" y="8"/>
                  </a:cubicBezTo>
                  <a:cubicBezTo>
                    <a:pt x="218" y="7"/>
                    <a:pt x="250" y="9"/>
                    <a:pt x="281" y="17"/>
                  </a:cubicBezTo>
                  <a:cubicBezTo>
                    <a:pt x="313" y="25"/>
                    <a:pt x="342" y="40"/>
                    <a:pt x="371" y="55"/>
                  </a:cubicBezTo>
                  <a:cubicBezTo>
                    <a:pt x="478" y="113"/>
                    <a:pt x="572" y="201"/>
                    <a:pt x="690" y="237"/>
                  </a:cubicBezTo>
                  <a:cubicBezTo>
                    <a:pt x="774" y="263"/>
                    <a:pt x="861" y="251"/>
                    <a:pt x="940" y="215"/>
                  </a:cubicBezTo>
                  <a:cubicBezTo>
                    <a:pt x="1024" y="178"/>
                    <a:pt x="1097" y="121"/>
                    <a:pt x="1173" y="70"/>
                  </a:cubicBezTo>
                  <a:cubicBezTo>
                    <a:pt x="1225" y="38"/>
                    <a:pt x="1285" y="22"/>
                    <a:pt x="1346" y="19"/>
                  </a:cubicBezTo>
                  <a:cubicBezTo>
                    <a:pt x="1401" y="16"/>
                    <a:pt x="1458" y="22"/>
                    <a:pt x="1510" y="40"/>
                  </a:cubicBezTo>
                  <a:cubicBezTo>
                    <a:pt x="1607" y="73"/>
                    <a:pt x="1688" y="138"/>
                    <a:pt x="1778" y="183"/>
                  </a:cubicBezTo>
                  <a:cubicBezTo>
                    <a:pt x="1850" y="219"/>
                    <a:pt x="1927" y="239"/>
                    <a:pt x="2007" y="228"/>
                  </a:cubicBezTo>
                  <a:cubicBezTo>
                    <a:pt x="2098" y="215"/>
                    <a:pt x="2182" y="170"/>
                    <a:pt x="2260" y="124"/>
                  </a:cubicBezTo>
                  <a:cubicBezTo>
                    <a:pt x="2317" y="96"/>
                    <a:pt x="2373" y="71"/>
                    <a:pt x="2434" y="52"/>
                  </a:cubicBezTo>
                  <a:cubicBezTo>
                    <a:pt x="2498" y="33"/>
                    <a:pt x="2564" y="19"/>
                    <a:pt x="2631" y="18"/>
                  </a:cubicBezTo>
                  <a:cubicBezTo>
                    <a:pt x="2697" y="17"/>
                    <a:pt x="2762" y="32"/>
                    <a:pt x="2822" y="58"/>
                  </a:cubicBezTo>
                  <a:cubicBezTo>
                    <a:pt x="2875" y="81"/>
                    <a:pt x="2925" y="111"/>
                    <a:pt x="2976" y="138"/>
                  </a:cubicBezTo>
                  <a:cubicBezTo>
                    <a:pt x="3064" y="185"/>
                    <a:pt x="3163" y="217"/>
                    <a:pt x="3265" y="206"/>
                  </a:cubicBezTo>
                  <a:cubicBezTo>
                    <a:pt x="3267" y="206"/>
                    <a:pt x="3268" y="202"/>
                    <a:pt x="3265" y="202"/>
                  </a:cubicBezTo>
                  <a:close/>
                </a:path>
              </a:pathLst>
            </a:custGeom>
            <a:solidFill>
              <a:srgbClr val="B3AE33"/>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 name="Freeform 68"/>
            <p:cNvSpPr/>
            <p:nvPr/>
          </p:nvSpPr>
          <p:spPr bwMode="auto">
            <a:xfrm>
              <a:off x="5180013" y="902920"/>
              <a:ext cx="304800" cy="333375"/>
            </a:xfrm>
            <a:custGeom>
              <a:gdLst>
                <a:gd name="T0" fmla="*/ 109 w 111"/>
                <a:gd name="T1" fmla="*/ 75 h 121"/>
                <a:gd name="T2" fmla="*/ 49 w 111"/>
                <a:gd name="T3" fmla="*/ 63 h 121"/>
                <a:gd name="T4" fmla="*/ 3 w 111"/>
                <a:gd name="T5" fmla="*/ 0 h 121"/>
                <a:gd name="T6" fmla="*/ 0 w 111"/>
                <a:gd name="T7" fmla="*/ 2 h 121"/>
                <a:gd name="T8" fmla="*/ 46 w 111"/>
                <a:gd name="T9" fmla="*/ 64 h 121"/>
                <a:gd name="T10" fmla="*/ 5 w 111"/>
                <a:gd name="T11" fmla="*/ 111 h 121"/>
                <a:gd name="T12" fmla="*/ 6 w 111"/>
                <a:gd name="T13" fmla="*/ 112 h 121"/>
                <a:gd name="T14" fmla="*/ 38 w 111"/>
                <a:gd name="T15" fmla="*/ 109 h 121"/>
                <a:gd name="T16" fmla="*/ 38 w 111"/>
                <a:gd name="T17" fmla="*/ 109 h 121"/>
                <a:gd name="T18" fmla="*/ 53 w 111"/>
                <a:gd name="T19" fmla="*/ 114 h 121"/>
                <a:gd name="T20" fmla="*/ 65 w 111"/>
                <a:gd name="T21" fmla="*/ 100 h 121"/>
                <a:gd name="T22" fmla="*/ 81 w 111"/>
                <a:gd name="T23" fmla="*/ 104 h 121"/>
                <a:gd name="T24" fmla="*/ 89 w 111"/>
                <a:gd name="T25" fmla="*/ 90 h 121"/>
                <a:gd name="T26" fmla="*/ 106 w 111"/>
                <a:gd name="T27" fmla="*/ 89 h 121"/>
                <a:gd name="T28" fmla="*/ 109 w 111"/>
                <a:gd name="T29" fmla="*/ 75 h 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0" h="120">
                  <a:moveTo>
                    <a:pt x="109" y="75"/>
                  </a:moveTo>
                  <a:cubicBezTo>
                    <a:pt x="101" y="53"/>
                    <a:pt x="66" y="58"/>
                    <a:pt x="49" y="63"/>
                  </a:cubicBezTo>
                  <a:cubicBezTo>
                    <a:pt x="41" y="38"/>
                    <a:pt x="21" y="18"/>
                    <a:pt x="3" y="0"/>
                  </a:cubicBezTo>
                  <a:cubicBezTo>
                    <a:pt x="2" y="0"/>
                    <a:pt x="1" y="1"/>
                    <a:pt x="0" y="2"/>
                  </a:cubicBezTo>
                  <a:cubicBezTo>
                    <a:pt x="18" y="21"/>
                    <a:pt x="35" y="40"/>
                    <a:pt x="46" y="64"/>
                  </a:cubicBezTo>
                  <a:cubicBezTo>
                    <a:pt x="28" y="72"/>
                    <a:pt x="6" y="89"/>
                    <a:pt x="5" y="111"/>
                  </a:cubicBezTo>
                  <a:cubicBezTo>
                    <a:pt x="5" y="111"/>
                    <a:pt x="5" y="112"/>
                    <a:pt x="6" y="112"/>
                  </a:cubicBezTo>
                  <a:cubicBezTo>
                    <a:pt x="14" y="121"/>
                    <a:pt x="31" y="117"/>
                    <a:pt x="38" y="109"/>
                  </a:cubicBezTo>
                  <a:cubicBezTo>
                    <a:pt x="38" y="109"/>
                    <a:pt x="38" y="109"/>
                    <a:pt x="38" y="109"/>
                  </a:cubicBezTo>
                  <a:cubicBezTo>
                    <a:pt x="41" y="114"/>
                    <a:pt x="47" y="117"/>
                    <a:pt x="53" y="114"/>
                  </a:cubicBezTo>
                  <a:cubicBezTo>
                    <a:pt x="58" y="111"/>
                    <a:pt x="64" y="106"/>
                    <a:pt x="65" y="100"/>
                  </a:cubicBezTo>
                  <a:cubicBezTo>
                    <a:pt x="70" y="103"/>
                    <a:pt x="75" y="106"/>
                    <a:pt x="81" y="104"/>
                  </a:cubicBezTo>
                  <a:cubicBezTo>
                    <a:pt x="86" y="101"/>
                    <a:pt x="89" y="96"/>
                    <a:pt x="89" y="90"/>
                  </a:cubicBezTo>
                  <a:cubicBezTo>
                    <a:pt x="95" y="93"/>
                    <a:pt x="101" y="93"/>
                    <a:pt x="106" y="89"/>
                  </a:cubicBezTo>
                  <a:cubicBezTo>
                    <a:pt x="110" y="86"/>
                    <a:pt x="111" y="79"/>
                    <a:pt x="109" y="75"/>
                  </a:cubicBezTo>
                  <a:close/>
                </a:path>
              </a:pathLst>
            </a:custGeom>
            <a:solidFill>
              <a:srgbClr val="FF7862"/>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 name="Freeform 69"/>
            <p:cNvSpPr/>
            <p:nvPr/>
          </p:nvSpPr>
          <p:spPr bwMode="auto">
            <a:xfrm>
              <a:off x="6092825" y="188544"/>
              <a:ext cx="493713" cy="571500"/>
            </a:xfrm>
            <a:custGeom>
              <a:gdLst>
                <a:gd name="T0" fmla="*/ 175 w 180"/>
                <a:gd name="T1" fmla="*/ 36 h 208"/>
                <a:gd name="T2" fmla="*/ 159 w 180"/>
                <a:gd name="T3" fmla="*/ 35 h 208"/>
                <a:gd name="T4" fmla="*/ 151 w 180"/>
                <a:gd name="T5" fmla="*/ 21 h 208"/>
                <a:gd name="T6" fmla="*/ 135 w 180"/>
                <a:gd name="T7" fmla="*/ 24 h 208"/>
                <a:gd name="T8" fmla="*/ 124 w 180"/>
                <a:gd name="T9" fmla="*/ 10 h 208"/>
                <a:gd name="T10" fmla="*/ 109 w 180"/>
                <a:gd name="T11" fmla="*/ 14 h 208"/>
                <a:gd name="T12" fmla="*/ 108 w 180"/>
                <a:gd name="T13" fmla="*/ 14 h 208"/>
                <a:gd name="T14" fmla="*/ 76 w 180"/>
                <a:gd name="T15" fmla="*/ 10 h 208"/>
                <a:gd name="T16" fmla="*/ 75 w 180"/>
                <a:gd name="T17" fmla="*/ 11 h 208"/>
                <a:gd name="T18" fmla="*/ 115 w 180"/>
                <a:gd name="T19" fmla="*/ 59 h 208"/>
                <a:gd name="T20" fmla="*/ 46 w 180"/>
                <a:gd name="T21" fmla="*/ 138 h 208"/>
                <a:gd name="T22" fmla="*/ 0 w 180"/>
                <a:gd name="T23" fmla="*/ 208 h 208"/>
                <a:gd name="T24" fmla="*/ 0 w 180"/>
                <a:gd name="T25" fmla="*/ 208 h 208"/>
                <a:gd name="T26" fmla="*/ 1 w 180"/>
                <a:gd name="T27" fmla="*/ 208 h 208"/>
                <a:gd name="T28" fmla="*/ 2 w 180"/>
                <a:gd name="T29" fmla="*/ 207 h 208"/>
                <a:gd name="T30" fmla="*/ 4 w 180"/>
                <a:gd name="T31" fmla="*/ 206 h 208"/>
                <a:gd name="T32" fmla="*/ 58 w 180"/>
                <a:gd name="T33" fmla="*/ 131 h 208"/>
                <a:gd name="T34" fmla="*/ 117 w 180"/>
                <a:gd name="T35" fmla="*/ 61 h 208"/>
                <a:gd name="T36" fmla="*/ 177 w 180"/>
                <a:gd name="T37" fmla="*/ 51 h 208"/>
                <a:gd name="T38" fmla="*/ 175 w 180"/>
                <a:gd name="T39" fmla="*/ 36 h 20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0" h="208">
                  <a:moveTo>
                    <a:pt x="175" y="36"/>
                  </a:moveTo>
                  <a:cubicBezTo>
                    <a:pt x="171" y="32"/>
                    <a:pt x="164" y="32"/>
                    <a:pt x="159" y="35"/>
                  </a:cubicBezTo>
                  <a:cubicBezTo>
                    <a:pt x="159" y="29"/>
                    <a:pt x="156" y="23"/>
                    <a:pt x="151" y="21"/>
                  </a:cubicBezTo>
                  <a:cubicBezTo>
                    <a:pt x="146" y="19"/>
                    <a:pt x="140" y="21"/>
                    <a:pt x="135" y="24"/>
                  </a:cubicBezTo>
                  <a:cubicBezTo>
                    <a:pt x="134" y="18"/>
                    <a:pt x="129" y="13"/>
                    <a:pt x="124" y="10"/>
                  </a:cubicBezTo>
                  <a:cubicBezTo>
                    <a:pt x="118" y="7"/>
                    <a:pt x="112" y="9"/>
                    <a:pt x="109" y="14"/>
                  </a:cubicBezTo>
                  <a:cubicBezTo>
                    <a:pt x="108" y="14"/>
                    <a:pt x="108" y="14"/>
                    <a:pt x="108" y="14"/>
                  </a:cubicBezTo>
                  <a:cubicBezTo>
                    <a:pt x="102" y="6"/>
                    <a:pt x="85" y="0"/>
                    <a:pt x="76" y="10"/>
                  </a:cubicBezTo>
                  <a:cubicBezTo>
                    <a:pt x="76" y="10"/>
                    <a:pt x="75" y="10"/>
                    <a:pt x="75" y="11"/>
                  </a:cubicBezTo>
                  <a:cubicBezTo>
                    <a:pt x="75" y="32"/>
                    <a:pt x="97" y="50"/>
                    <a:pt x="115" y="59"/>
                  </a:cubicBezTo>
                  <a:cubicBezTo>
                    <a:pt x="98" y="91"/>
                    <a:pt x="72" y="113"/>
                    <a:pt x="46" y="138"/>
                  </a:cubicBezTo>
                  <a:cubicBezTo>
                    <a:pt x="26" y="157"/>
                    <a:pt x="4" y="180"/>
                    <a:pt x="0" y="208"/>
                  </a:cubicBezTo>
                  <a:cubicBezTo>
                    <a:pt x="0" y="208"/>
                    <a:pt x="0" y="208"/>
                    <a:pt x="0" y="208"/>
                  </a:cubicBezTo>
                  <a:cubicBezTo>
                    <a:pt x="1" y="208"/>
                    <a:pt x="1" y="208"/>
                    <a:pt x="1" y="208"/>
                  </a:cubicBezTo>
                  <a:cubicBezTo>
                    <a:pt x="1" y="208"/>
                    <a:pt x="2" y="208"/>
                    <a:pt x="2" y="207"/>
                  </a:cubicBezTo>
                  <a:cubicBezTo>
                    <a:pt x="3" y="207"/>
                    <a:pt x="3" y="206"/>
                    <a:pt x="4" y="206"/>
                  </a:cubicBezTo>
                  <a:cubicBezTo>
                    <a:pt x="13" y="175"/>
                    <a:pt x="35" y="153"/>
                    <a:pt x="58" y="131"/>
                  </a:cubicBezTo>
                  <a:cubicBezTo>
                    <a:pt x="80" y="111"/>
                    <a:pt x="106" y="89"/>
                    <a:pt x="117" y="61"/>
                  </a:cubicBezTo>
                  <a:cubicBezTo>
                    <a:pt x="134" y="66"/>
                    <a:pt x="169" y="72"/>
                    <a:pt x="177" y="51"/>
                  </a:cubicBezTo>
                  <a:cubicBezTo>
                    <a:pt x="180" y="46"/>
                    <a:pt x="179" y="40"/>
                    <a:pt x="175" y="36"/>
                  </a:cubicBezTo>
                  <a:close/>
                </a:path>
              </a:pathLst>
            </a:custGeom>
            <a:solidFill>
              <a:srgbClr val="FF7862"/>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3" name="Freeform 70"/>
            <p:cNvSpPr/>
            <p:nvPr/>
          </p:nvSpPr>
          <p:spPr bwMode="auto">
            <a:xfrm>
              <a:off x="8559800" y="271094"/>
              <a:ext cx="139700" cy="342900"/>
            </a:xfrm>
            <a:custGeom>
              <a:gdLst>
                <a:gd name="T0" fmla="*/ 19 w 51"/>
                <a:gd name="T1" fmla="*/ 3 h 125"/>
                <a:gd name="T2" fmla="*/ 17 w 51"/>
                <a:gd name="T3" fmla="*/ 4 h 125"/>
                <a:gd name="T4" fmla="*/ 33 w 51"/>
                <a:gd name="T5" fmla="*/ 124 h 125"/>
                <a:gd name="T6" fmla="*/ 33 w 51"/>
                <a:gd name="T7" fmla="*/ 124 h 125"/>
                <a:gd name="T8" fmla="*/ 34 w 51"/>
                <a:gd name="T9" fmla="*/ 125 h 125"/>
                <a:gd name="T10" fmla="*/ 35 w 51"/>
                <a:gd name="T11" fmla="*/ 124 h 125"/>
                <a:gd name="T12" fmla="*/ 34 w 51"/>
                <a:gd name="T13" fmla="*/ 123 h 125"/>
                <a:gd name="T14" fmla="*/ 48 w 51"/>
                <a:gd name="T15" fmla="*/ 66 h 125"/>
                <a:gd name="T16" fmla="*/ 23 w 51"/>
                <a:gd name="T17" fmla="*/ 2 h 125"/>
                <a:gd name="T18" fmla="*/ 19 w 51"/>
                <a:gd name="T19" fmla="*/ 3 h 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125">
                  <a:moveTo>
                    <a:pt x="19" y="3"/>
                  </a:moveTo>
                  <a:cubicBezTo>
                    <a:pt x="18" y="3"/>
                    <a:pt x="17" y="3"/>
                    <a:pt x="17" y="4"/>
                  </a:cubicBezTo>
                  <a:cubicBezTo>
                    <a:pt x="1" y="43"/>
                    <a:pt x="0" y="93"/>
                    <a:pt x="33" y="124"/>
                  </a:cubicBezTo>
                  <a:cubicBezTo>
                    <a:pt x="33" y="124"/>
                    <a:pt x="33" y="124"/>
                    <a:pt x="33" y="124"/>
                  </a:cubicBezTo>
                  <a:cubicBezTo>
                    <a:pt x="33" y="124"/>
                    <a:pt x="33" y="125"/>
                    <a:pt x="34" y="125"/>
                  </a:cubicBezTo>
                  <a:cubicBezTo>
                    <a:pt x="34" y="125"/>
                    <a:pt x="35" y="124"/>
                    <a:pt x="35" y="124"/>
                  </a:cubicBezTo>
                  <a:cubicBezTo>
                    <a:pt x="34" y="124"/>
                    <a:pt x="34" y="124"/>
                    <a:pt x="34" y="123"/>
                  </a:cubicBezTo>
                  <a:cubicBezTo>
                    <a:pt x="51" y="112"/>
                    <a:pt x="50" y="83"/>
                    <a:pt x="48" y="66"/>
                  </a:cubicBezTo>
                  <a:cubicBezTo>
                    <a:pt x="45" y="43"/>
                    <a:pt x="37" y="19"/>
                    <a:pt x="23" y="2"/>
                  </a:cubicBezTo>
                  <a:cubicBezTo>
                    <a:pt x="21" y="0"/>
                    <a:pt x="19" y="1"/>
                    <a:pt x="19" y="3"/>
                  </a:cubicBezTo>
                  <a:close/>
                </a:path>
              </a:pathLst>
            </a:custGeom>
            <a:solidFill>
              <a:srgbClr val="FEC160"/>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4" name="Freeform 71"/>
            <p:cNvSpPr/>
            <p:nvPr/>
          </p:nvSpPr>
          <p:spPr bwMode="auto">
            <a:xfrm>
              <a:off x="8469313" y="317132"/>
              <a:ext cx="555625" cy="530225"/>
            </a:xfrm>
            <a:custGeom>
              <a:gdLst>
                <a:gd name="T0" fmla="*/ 181 w 203"/>
                <a:gd name="T1" fmla="*/ 65 h 193"/>
                <a:gd name="T2" fmla="*/ 176 w 203"/>
                <a:gd name="T3" fmla="*/ 40 h 193"/>
                <a:gd name="T4" fmla="*/ 151 w 203"/>
                <a:gd name="T5" fmla="*/ 32 h 193"/>
                <a:gd name="T6" fmla="*/ 118 w 203"/>
                <a:gd name="T7" fmla="*/ 21 h 193"/>
                <a:gd name="T8" fmla="*/ 121 w 203"/>
                <a:gd name="T9" fmla="*/ 47 h 193"/>
                <a:gd name="T10" fmla="*/ 131 w 203"/>
                <a:gd name="T11" fmla="*/ 70 h 193"/>
                <a:gd name="T12" fmla="*/ 62 w 203"/>
                <a:gd name="T13" fmla="*/ 110 h 193"/>
                <a:gd name="T14" fmla="*/ 47 w 203"/>
                <a:gd name="T15" fmla="*/ 124 h 193"/>
                <a:gd name="T16" fmla="*/ 46 w 203"/>
                <a:gd name="T17" fmla="*/ 126 h 193"/>
                <a:gd name="T18" fmla="*/ 1 w 203"/>
                <a:gd name="T19" fmla="*/ 174 h 193"/>
                <a:gd name="T20" fmla="*/ 2 w 203"/>
                <a:gd name="T21" fmla="*/ 175 h 193"/>
                <a:gd name="T22" fmla="*/ 26 w 203"/>
                <a:gd name="T23" fmla="*/ 154 h 193"/>
                <a:gd name="T24" fmla="*/ 46 w 203"/>
                <a:gd name="T25" fmla="*/ 131 h 193"/>
                <a:gd name="T26" fmla="*/ 89 w 203"/>
                <a:gd name="T27" fmla="*/ 176 h 193"/>
                <a:gd name="T28" fmla="*/ 152 w 203"/>
                <a:gd name="T29" fmla="*/ 188 h 193"/>
                <a:gd name="T30" fmla="*/ 152 w 203"/>
                <a:gd name="T31" fmla="*/ 185 h 193"/>
                <a:gd name="T32" fmla="*/ 111 w 203"/>
                <a:gd name="T33" fmla="*/ 136 h 193"/>
                <a:gd name="T34" fmla="*/ 54 w 203"/>
                <a:gd name="T35" fmla="*/ 123 h 193"/>
                <a:gd name="T36" fmla="*/ 57 w 203"/>
                <a:gd name="T37" fmla="*/ 120 h 193"/>
                <a:gd name="T38" fmla="*/ 94 w 203"/>
                <a:gd name="T39" fmla="*/ 92 h 193"/>
                <a:gd name="T40" fmla="*/ 133 w 203"/>
                <a:gd name="T41" fmla="*/ 73 h 193"/>
                <a:gd name="T42" fmla="*/ 133 w 203"/>
                <a:gd name="T43" fmla="*/ 73 h 193"/>
                <a:gd name="T44" fmla="*/ 134 w 203"/>
                <a:gd name="T45" fmla="*/ 74 h 193"/>
                <a:gd name="T46" fmla="*/ 187 w 203"/>
                <a:gd name="T47" fmla="*/ 95 h 193"/>
                <a:gd name="T48" fmla="*/ 181 w 203"/>
                <a:gd name="T49" fmla="*/ 65 h 1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3" h="193">
                  <a:moveTo>
                    <a:pt x="181" y="65"/>
                  </a:moveTo>
                  <a:cubicBezTo>
                    <a:pt x="183" y="57"/>
                    <a:pt x="181" y="48"/>
                    <a:pt x="176" y="40"/>
                  </a:cubicBezTo>
                  <a:cubicBezTo>
                    <a:pt x="171" y="33"/>
                    <a:pt x="160" y="28"/>
                    <a:pt x="151" y="32"/>
                  </a:cubicBezTo>
                  <a:cubicBezTo>
                    <a:pt x="147" y="19"/>
                    <a:pt x="126" y="0"/>
                    <a:pt x="118" y="21"/>
                  </a:cubicBezTo>
                  <a:cubicBezTo>
                    <a:pt x="115" y="29"/>
                    <a:pt x="118" y="40"/>
                    <a:pt x="121" y="47"/>
                  </a:cubicBezTo>
                  <a:cubicBezTo>
                    <a:pt x="123" y="55"/>
                    <a:pt x="126" y="63"/>
                    <a:pt x="131" y="70"/>
                  </a:cubicBezTo>
                  <a:cubicBezTo>
                    <a:pt x="106" y="77"/>
                    <a:pt x="81" y="93"/>
                    <a:pt x="62" y="110"/>
                  </a:cubicBezTo>
                  <a:cubicBezTo>
                    <a:pt x="56" y="115"/>
                    <a:pt x="52" y="119"/>
                    <a:pt x="47" y="124"/>
                  </a:cubicBezTo>
                  <a:cubicBezTo>
                    <a:pt x="46" y="124"/>
                    <a:pt x="46" y="125"/>
                    <a:pt x="46" y="126"/>
                  </a:cubicBezTo>
                  <a:cubicBezTo>
                    <a:pt x="31" y="142"/>
                    <a:pt x="17" y="159"/>
                    <a:pt x="1" y="174"/>
                  </a:cubicBezTo>
                  <a:cubicBezTo>
                    <a:pt x="0" y="175"/>
                    <a:pt x="1" y="176"/>
                    <a:pt x="2" y="175"/>
                  </a:cubicBezTo>
                  <a:cubicBezTo>
                    <a:pt x="11" y="170"/>
                    <a:pt x="19" y="162"/>
                    <a:pt x="26" y="154"/>
                  </a:cubicBezTo>
                  <a:cubicBezTo>
                    <a:pt x="33" y="146"/>
                    <a:pt x="39" y="138"/>
                    <a:pt x="46" y="131"/>
                  </a:cubicBezTo>
                  <a:cubicBezTo>
                    <a:pt x="52" y="151"/>
                    <a:pt x="71" y="166"/>
                    <a:pt x="89" y="176"/>
                  </a:cubicBezTo>
                  <a:cubicBezTo>
                    <a:pt x="107" y="185"/>
                    <a:pt x="132" y="193"/>
                    <a:pt x="152" y="188"/>
                  </a:cubicBezTo>
                  <a:cubicBezTo>
                    <a:pt x="154" y="187"/>
                    <a:pt x="154" y="185"/>
                    <a:pt x="152" y="185"/>
                  </a:cubicBezTo>
                  <a:cubicBezTo>
                    <a:pt x="147" y="164"/>
                    <a:pt x="128" y="146"/>
                    <a:pt x="111" y="136"/>
                  </a:cubicBezTo>
                  <a:cubicBezTo>
                    <a:pt x="96" y="127"/>
                    <a:pt x="72" y="119"/>
                    <a:pt x="54" y="123"/>
                  </a:cubicBezTo>
                  <a:cubicBezTo>
                    <a:pt x="55" y="122"/>
                    <a:pt x="56" y="121"/>
                    <a:pt x="57" y="120"/>
                  </a:cubicBezTo>
                  <a:cubicBezTo>
                    <a:pt x="68" y="109"/>
                    <a:pt x="80" y="100"/>
                    <a:pt x="94" y="92"/>
                  </a:cubicBezTo>
                  <a:cubicBezTo>
                    <a:pt x="106" y="85"/>
                    <a:pt x="120" y="80"/>
                    <a:pt x="133" y="73"/>
                  </a:cubicBezTo>
                  <a:cubicBezTo>
                    <a:pt x="133" y="73"/>
                    <a:pt x="133" y="73"/>
                    <a:pt x="133" y="73"/>
                  </a:cubicBezTo>
                  <a:cubicBezTo>
                    <a:pt x="133" y="74"/>
                    <a:pt x="134" y="74"/>
                    <a:pt x="134" y="74"/>
                  </a:cubicBezTo>
                  <a:cubicBezTo>
                    <a:pt x="148" y="88"/>
                    <a:pt x="167" y="104"/>
                    <a:pt x="187" y="95"/>
                  </a:cubicBezTo>
                  <a:cubicBezTo>
                    <a:pt x="203" y="88"/>
                    <a:pt x="193" y="70"/>
                    <a:pt x="181" y="65"/>
                  </a:cubicBezTo>
                  <a:close/>
                </a:path>
              </a:pathLst>
            </a:custGeom>
            <a:solidFill>
              <a:srgbClr val="FEC160"/>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75" name="Group 74"/>
          <p:cNvGrpSpPr>
            <a:grpSpLocks noChangeAspect="1"/>
          </p:cNvGrpSpPr>
          <p:nvPr userDrawn="1"/>
        </p:nvGrpSpPr>
        <p:grpSpPr>
          <a:xfrm flipH="1">
            <a:off x="-1" y="3574354"/>
            <a:ext cx="9204323" cy="1958974"/>
            <a:chOff x="-7" y="2020"/>
            <a:chExt cx="5776" cy="1234"/>
          </a:xfrm>
        </p:grpSpPr>
        <p:sp>
          <p:nvSpPr>
            <p:cNvPr id="76" name="Freeform 75"/>
            <p:cNvSpPr/>
            <p:nvPr/>
          </p:nvSpPr>
          <p:spPr bwMode="auto">
            <a:xfrm>
              <a:off x="4691" y="2595"/>
              <a:ext cx="219" cy="213"/>
            </a:xfrm>
            <a:custGeom>
              <a:gdLst>
                <a:gd name="T0" fmla="*/ 108 w 127"/>
                <a:gd name="T1" fmla="*/ 24 h 123"/>
                <a:gd name="T2" fmla="*/ 57 w 127"/>
                <a:gd name="T3" fmla="*/ 2 h 123"/>
                <a:gd name="T4" fmla="*/ 18 w 127"/>
                <a:gd name="T5" fmla="*/ 17 h 123"/>
                <a:gd name="T6" fmla="*/ 2 w 127"/>
                <a:gd name="T7" fmla="*/ 53 h 123"/>
                <a:gd name="T8" fmla="*/ 11 w 127"/>
                <a:gd name="T9" fmla="*/ 97 h 123"/>
                <a:gd name="T10" fmla="*/ 43 w 127"/>
                <a:gd name="T11" fmla="*/ 121 h 123"/>
                <a:gd name="T12" fmla="*/ 64 w 127"/>
                <a:gd name="T13" fmla="*/ 101 h 123"/>
                <a:gd name="T14" fmla="*/ 94 w 127"/>
                <a:gd name="T15" fmla="*/ 75 h 123"/>
                <a:gd name="T16" fmla="*/ 124 w 127"/>
                <a:gd name="T17" fmla="*/ 69 h 123"/>
                <a:gd name="T18" fmla="*/ 108 w 127"/>
                <a:gd name="T19" fmla="*/ 24 h 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7" h="123">
                  <a:moveTo>
                    <a:pt x="108" y="24"/>
                  </a:moveTo>
                  <a:cubicBezTo>
                    <a:pt x="96" y="10"/>
                    <a:pt x="75" y="4"/>
                    <a:pt x="57" y="2"/>
                  </a:cubicBezTo>
                  <a:cubicBezTo>
                    <a:pt x="43" y="0"/>
                    <a:pt x="22" y="2"/>
                    <a:pt x="18" y="17"/>
                  </a:cubicBezTo>
                  <a:cubicBezTo>
                    <a:pt x="9" y="25"/>
                    <a:pt x="4" y="46"/>
                    <a:pt x="2" y="53"/>
                  </a:cubicBezTo>
                  <a:cubicBezTo>
                    <a:pt x="0" y="69"/>
                    <a:pt x="1" y="84"/>
                    <a:pt x="11" y="97"/>
                  </a:cubicBezTo>
                  <a:cubicBezTo>
                    <a:pt x="18" y="107"/>
                    <a:pt x="29" y="119"/>
                    <a:pt x="43" y="121"/>
                  </a:cubicBezTo>
                  <a:cubicBezTo>
                    <a:pt x="55" y="123"/>
                    <a:pt x="61" y="111"/>
                    <a:pt x="64" y="101"/>
                  </a:cubicBezTo>
                  <a:cubicBezTo>
                    <a:pt x="81" y="111"/>
                    <a:pt x="97" y="94"/>
                    <a:pt x="94" y="75"/>
                  </a:cubicBezTo>
                  <a:cubicBezTo>
                    <a:pt x="105" y="83"/>
                    <a:pt x="121" y="85"/>
                    <a:pt x="124" y="69"/>
                  </a:cubicBezTo>
                  <a:cubicBezTo>
                    <a:pt x="127" y="53"/>
                    <a:pt x="119" y="34"/>
                    <a:pt x="108" y="24"/>
                  </a:cubicBezTo>
                  <a:close/>
                </a:path>
              </a:pathLst>
            </a:custGeom>
            <a:solidFill>
              <a:srgbClr val="FF7862"/>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7" name="Freeform 76"/>
            <p:cNvSpPr/>
            <p:nvPr/>
          </p:nvSpPr>
          <p:spPr bwMode="auto">
            <a:xfrm>
              <a:off x="2141" y="2200"/>
              <a:ext cx="221" cy="213"/>
            </a:xfrm>
            <a:custGeom>
              <a:gdLst>
                <a:gd name="T0" fmla="*/ 125 w 128"/>
                <a:gd name="T1" fmla="*/ 55 h 123"/>
                <a:gd name="T2" fmla="*/ 95 w 128"/>
                <a:gd name="T3" fmla="*/ 48 h 123"/>
                <a:gd name="T4" fmla="*/ 65 w 128"/>
                <a:gd name="T5" fmla="*/ 22 h 123"/>
                <a:gd name="T6" fmla="*/ 44 w 128"/>
                <a:gd name="T7" fmla="*/ 2 h 123"/>
                <a:gd name="T8" fmla="*/ 12 w 128"/>
                <a:gd name="T9" fmla="*/ 26 h 123"/>
                <a:gd name="T10" fmla="*/ 3 w 128"/>
                <a:gd name="T11" fmla="*/ 70 h 123"/>
                <a:gd name="T12" fmla="*/ 19 w 128"/>
                <a:gd name="T13" fmla="*/ 106 h 123"/>
                <a:gd name="T14" fmla="*/ 58 w 128"/>
                <a:gd name="T15" fmla="*/ 122 h 123"/>
                <a:gd name="T16" fmla="*/ 109 w 128"/>
                <a:gd name="T17" fmla="*/ 100 h 123"/>
                <a:gd name="T18" fmla="*/ 125 w 128"/>
                <a:gd name="T19" fmla="*/ 55 h 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3">
                  <a:moveTo>
                    <a:pt x="125" y="55"/>
                  </a:moveTo>
                  <a:cubicBezTo>
                    <a:pt x="122" y="39"/>
                    <a:pt x="106" y="40"/>
                    <a:pt x="95" y="48"/>
                  </a:cubicBezTo>
                  <a:cubicBezTo>
                    <a:pt x="98" y="30"/>
                    <a:pt x="82" y="13"/>
                    <a:pt x="65" y="22"/>
                  </a:cubicBezTo>
                  <a:cubicBezTo>
                    <a:pt x="62" y="12"/>
                    <a:pt x="56" y="0"/>
                    <a:pt x="44" y="2"/>
                  </a:cubicBezTo>
                  <a:cubicBezTo>
                    <a:pt x="30" y="4"/>
                    <a:pt x="19" y="16"/>
                    <a:pt x="12" y="26"/>
                  </a:cubicBezTo>
                  <a:cubicBezTo>
                    <a:pt x="2" y="40"/>
                    <a:pt x="0" y="54"/>
                    <a:pt x="3" y="70"/>
                  </a:cubicBezTo>
                  <a:cubicBezTo>
                    <a:pt x="5" y="78"/>
                    <a:pt x="10" y="98"/>
                    <a:pt x="19" y="106"/>
                  </a:cubicBezTo>
                  <a:cubicBezTo>
                    <a:pt x="23" y="122"/>
                    <a:pt x="44" y="123"/>
                    <a:pt x="58" y="122"/>
                  </a:cubicBezTo>
                  <a:cubicBezTo>
                    <a:pt x="76" y="120"/>
                    <a:pt x="97" y="113"/>
                    <a:pt x="109" y="100"/>
                  </a:cubicBezTo>
                  <a:cubicBezTo>
                    <a:pt x="120" y="89"/>
                    <a:pt x="128" y="70"/>
                    <a:pt x="125" y="55"/>
                  </a:cubicBezTo>
                  <a:close/>
                </a:path>
              </a:pathLst>
            </a:custGeom>
            <a:solidFill>
              <a:srgbClr val="FF9D99"/>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8" name="Freeform 77"/>
            <p:cNvSpPr/>
            <p:nvPr/>
          </p:nvSpPr>
          <p:spPr bwMode="auto">
            <a:xfrm>
              <a:off x="190" y="2737"/>
              <a:ext cx="164" cy="188"/>
            </a:xfrm>
            <a:custGeom>
              <a:gdLst>
                <a:gd name="T0" fmla="*/ 40 w 95"/>
                <a:gd name="T1" fmla="*/ 1 h 108"/>
                <a:gd name="T2" fmla="*/ 39 w 95"/>
                <a:gd name="T3" fmla="*/ 2 h 108"/>
                <a:gd name="T4" fmla="*/ 39 w 95"/>
                <a:gd name="T5" fmla="*/ 2 h 108"/>
                <a:gd name="T6" fmla="*/ 38 w 95"/>
                <a:gd name="T7" fmla="*/ 3 h 108"/>
                <a:gd name="T8" fmla="*/ 37 w 95"/>
                <a:gd name="T9" fmla="*/ 3 h 108"/>
                <a:gd name="T10" fmla="*/ 3 w 95"/>
                <a:gd name="T11" fmla="*/ 76 h 108"/>
                <a:gd name="T12" fmla="*/ 11 w 95"/>
                <a:gd name="T13" fmla="*/ 102 h 108"/>
                <a:gd name="T14" fmla="*/ 27 w 95"/>
                <a:gd name="T15" fmla="*/ 95 h 108"/>
                <a:gd name="T16" fmla="*/ 36 w 95"/>
                <a:gd name="T17" fmla="*/ 103 h 108"/>
                <a:gd name="T18" fmla="*/ 52 w 95"/>
                <a:gd name="T19" fmla="*/ 97 h 108"/>
                <a:gd name="T20" fmla="*/ 66 w 95"/>
                <a:gd name="T21" fmla="*/ 105 h 108"/>
                <a:gd name="T22" fmla="*/ 78 w 95"/>
                <a:gd name="T23" fmla="*/ 95 h 108"/>
                <a:gd name="T24" fmla="*/ 78 w 95"/>
                <a:gd name="T25" fmla="*/ 93 h 108"/>
                <a:gd name="T26" fmla="*/ 40 w 95"/>
                <a:gd name="T27" fmla="*/ 1 h 10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108">
                  <a:moveTo>
                    <a:pt x="40" y="1"/>
                  </a:moveTo>
                  <a:cubicBezTo>
                    <a:pt x="39" y="0"/>
                    <a:pt x="38" y="1"/>
                    <a:pt x="39" y="2"/>
                  </a:cubicBezTo>
                  <a:cubicBezTo>
                    <a:pt x="39" y="2"/>
                    <a:pt x="39" y="2"/>
                    <a:pt x="39" y="2"/>
                  </a:cubicBezTo>
                  <a:cubicBezTo>
                    <a:pt x="39" y="2"/>
                    <a:pt x="38" y="3"/>
                    <a:pt x="38" y="3"/>
                  </a:cubicBezTo>
                  <a:cubicBezTo>
                    <a:pt x="38" y="3"/>
                    <a:pt x="37" y="2"/>
                    <a:pt x="37" y="3"/>
                  </a:cubicBezTo>
                  <a:cubicBezTo>
                    <a:pt x="9" y="15"/>
                    <a:pt x="0" y="48"/>
                    <a:pt x="3" y="76"/>
                  </a:cubicBezTo>
                  <a:cubicBezTo>
                    <a:pt x="4" y="84"/>
                    <a:pt x="4" y="96"/>
                    <a:pt x="11" y="102"/>
                  </a:cubicBezTo>
                  <a:cubicBezTo>
                    <a:pt x="16" y="108"/>
                    <a:pt x="23" y="100"/>
                    <a:pt x="27" y="95"/>
                  </a:cubicBezTo>
                  <a:cubicBezTo>
                    <a:pt x="29" y="99"/>
                    <a:pt x="31" y="103"/>
                    <a:pt x="36" y="103"/>
                  </a:cubicBezTo>
                  <a:cubicBezTo>
                    <a:pt x="42" y="103"/>
                    <a:pt x="44" y="95"/>
                    <a:pt x="52" y="97"/>
                  </a:cubicBezTo>
                  <a:cubicBezTo>
                    <a:pt x="57" y="98"/>
                    <a:pt x="61" y="105"/>
                    <a:pt x="66" y="105"/>
                  </a:cubicBezTo>
                  <a:cubicBezTo>
                    <a:pt x="72" y="105"/>
                    <a:pt x="75" y="100"/>
                    <a:pt x="78" y="95"/>
                  </a:cubicBezTo>
                  <a:cubicBezTo>
                    <a:pt x="79" y="95"/>
                    <a:pt x="78" y="94"/>
                    <a:pt x="78" y="93"/>
                  </a:cubicBezTo>
                  <a:cubicBezTo>
                    <a:pt x="95" y="61"/>
                    <a:pt x="71" y="15"/>
                    <a:pt x="40" y="1"/>
                  </a:cubicBezTo>
                  <a:close/>
                </a:path>
              </a:pathLst>
            </a:custGeom>
            <a:solidFill>
              <a:srgbClr val="FEC160"/>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9" name="Freeform 78"/>
            <p:cNvSpPr/>
            <p:nvPr/>
          </p:nvSpPr>
          <p:spPr bwMode="auto">
            <a:xfrm>
              <a:off x="444" y="2696"/>
              <a:ext cx="115" cy="123"/>
            </a:xfrm>
            <a:custGeom>
              <a:gdLst>
                <a:gd name="T0" fmla="*/ 13 w 67"/>
                <a:gd name="T1" fmla="*/ 0 h 71"/>
                <a:gd name="T2" fmla="*/ 11 w 67"/>
                <a:gd name="T3" fmla="*/ 0 h 71"/>
                <a:gd name="T4" fmla="*/ 11 w 67"/>
                <a:gd name="T5" fmla="*/ 0 h 71"/>
                <a:gd name="T6" fmla="*/ 10 w 67"/>
                <a:gd name="T7" fmla="*/ 1 h 71"/>
                <a:gd name="T8" fmla="*/ 11 w 67"/>
                <a:gd name="T9" fmla="*/ 0 h 71"/>
                <a:gd name="T10" fmla="*/ 10 w 67"/>
                <a:gd name="T11" fmla="*/ 0 h 71"/>
                <a:gd name="T12" fmla="*/ 9 w 67"/>
                <a:gd name="T13" fmla="*/ 3 h 71"/>
                <a:gd name="T14" fmla="*/ 9 w 67"/>
                <a:gd name="T15" fmla="*/ 4 h 71"/>
                <a:gd name="T16" fmla="*/ 4 w 67"/>
                <a:gd name="T17" fmla="*/ 53 h 71"/>
                <a:gd name="T18" fmla="*/ 38 w 67"/>
                <a:gd name="T19" fmla="*/ 65 h 71"/>
                <a:gd name="T20" fmla="*/ 13 w 67"/>
                <a:gd name="T21" fmla="*/ 0 h 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 h="71">
                  <a:moveTo>
                    <a:pt x="13" y="0"/>
                  </a:moveTo>
                  <a:cubicBezTo>
                    <a:pt x="12" y="0"/>
                    <a:pt x="11" y="0"/>
                    <a:pt x="11" y="0"/>
                  </a:cubicBezTo>
                  <a:cubicBezTo>
                    <a:pt x="11" y="0"/>
                    <a:pt x="11" y="0"/>
                    <a:pt x="11" y="0"/>
                  </a:cubicBezTo>
                  <a:cubicBezTo>
                    <a:pt x="11" y="0"/>
                    <a:pt x="11" y="1"/>
                    <a:pt x="10" y="1"/>
                  </a:cubicBezTo>
                  <a:cubicBezTo>
                    <a:pt x="10" y="1"/>
                    <a:pt x="11" y="0"/>
                    <a:pt x="11" y="0"/>
                  </a:cubicBezTo>
                  <a:cubicBezTo>
                    <a:pt x="11" y="0"/>
                    <a:pt x="10" y="0"/>
                    <a:pt x="10" y="0"/>
                  </a:cubicBezTo>
                  <a:cubicBezTo>
                    <a:pt x="10" y="1"/>
                    <a:pt x="10" y="2"/>
                    <a:pt x="9" y="3"/>
                  </a:cubicBezTo>
                  <a:cubicBezTo>
                    <a:pt x="9" y="3"/>
                    <a:pt x="9" y="4"/>
                    <a:pt x="9" y="4"/>
                  </a:cubicBezTo>
                  <a:cubicBezTo>
                    <a:pt x="4" y="20"/>
                    <a:pt x="0" y="37"/>
                    <a:pt x="4" y="53"/>
                  </a:cubicBezTo>
                  <a:cubicBezTo>
                    <a:pt x="8" y="67"/>
                    <a:pt x="25" y="71"/>
                    <a:pt x="38" y="65"/>
                  </a:cubicBezTo>
                  <a:cubicBezTo>
                    <a:pt x="67" y="51"/>
                    <a:pt x="32" y="7"/>
                    <a:pt x="13" y="0"/>
                  </a:cubicBezTo>
                  <a:close/>
                </a:path>
              </a:pathLst>
            </a:custGeom>
            <a:solidFill>
              <a:srgbClr val="FF7862"/>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0" name="Freeform 79"/>
            <p:cNvSpPr/>
            <p:nvPr/>
          </p:nvSpPr>
          <p:spPr bwMode="auto">
            <a:xfrm>
              <a:off x="5529" y="2354"/>
              <a:ext cx="240" cy="311"/>
            </a:xfrm>
            <a:custGeom>
              <a:gdLst>
                <a:gd name="T0" fmla="*/ 44 w 139"/>
                <a:gd name="T1" fmla="*/ 21 h 179"/>
                <a:gd name="T2" fmla="*/ 20 w 139"/>
                <a:gd name="T3" fmla="*/ 0 h 179"/>
                <a:gd name="T4" fmla="*/ 4 w 139"/>
                <a:gd name="T5" fmla="*/ 20 h 179"/>
                <a:gd name="T6" fmla="*/ 7 w 139"/>
                <a:gd name="T7" fmla="*/ 65 h 179"/>
                <a:gd name="T8" fmla="*/ 29 w 139"/>
                <a:gd name="T9" fmla="*/ 120 h 179"/>
                <a:gd name="T10" fmla="*/ 30 w 139"/>
                <a:gd name="T11" fmla="*/ 120 h 179"/>
                <a:gd name="T12" fmla="*/ 30 w 139"/>
                <a:gd name="T13" fmla="*/ 119 h 179"/>
                <a:gd name="T14" fmla="*/ 129 w 139"/>
                <a:gd name="T15" fmla="*/ 150 h 179"/>
                <a:gd name="T16" fmla="*/ 126 w 139"/>
                <a:gd name="T17" fmla="*/ 117 h 179"/>
                <a:gd name="T18" fmla="*/ 126 w 139"/>
                <a:gd name="T19" fmla="*/ 108 h 179"/>
                <a:gd name="T20" fmla="*/ 126 w 139"/>
                <a:gd name="T21" fmla="*/ 95 h 179"/>
                <a:gd name="T22" fmla="*/ 111 w 139"/>
                <a:gd name="T23" fmla="*/ 77 h 179"/>
                <a:gd name="T24" fmla="*/ 111 w 139"/>
                <a:gd name="T25" fmla="*/ 77 h 179"/>
                <a:gd name="T26" fmla="*/ 86 w 139"/>
                <a:gd name="T27" fmla="*/ 46 h 179"/>
                <a:gd name="T28" fmla="*/ 77 w 139"/>
                <a:gd name="T29" fmla="*/ 17 h 179"/>
                <a:gd name="T30" fmla="*/ 44 w 139"/>
                <a:gd name="T31" fmla="*/ 21 h 1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9" h="179">
                  <a:moveTo>
                    <a:pt x="44" y="21"/>
                  </a:moveTo>
                  <a:cubicBezTo>
                    <a:pt x="38" y="12"/>
                    <a:pt x="31" y="0"/>
                    <a:pt x="20" y="0"/>
                  </a:cubicBezTo>
                  <a:cubicBezTo>
                    <a:pt x="10" y="0"/>
                    <a:pt x="6" y="12"/>
                    <a:pt x="4" y="20"/>
                  </a:cubicBezTo>
                  <a:cubicBezTo>
                    <a:pt x="0" y="35"/>
                    <a:pt x="3" y="51"/>
                    <a:pt x="7" y="65"/>
                  </a:cubicBezTo>
                  <a:cubicBezTo>
                    <a:pt x="14" y="83"/>
                    <a:pt x="26" y="100"/>
                    <a:pt x="29" y="120"/>
                  </a:cubicBezTo>
                  <a:cubicBezTo>
                    <a:pt x="29" y="120"/>
                    <a:pt x="30" y="120"/>
                    <a:pt x="30" y="120"/>
                  </a:cubicBezTo>
                  <a:cubicBezTo>
                    <a:pt x="30" y="119"/>
                    <a:pt x="30" y="119"/>
                    <a:pt x="30" y="119"/>
                  </a:cubicBezTo>
                  <a:cubicBezTo>
                    <a:pt x="48" y="145"/>
                    <a:pt x="100" y="179"/>
                    <a:pt x="129" y="150"/>
                  </a:cubicBezTo>
                  <a:cubicBezTo>
                    <a:pt x="139" y="140"/>
                    <a:pt x="134" y="126"/>
                    <a:pt x="126" y="117"/>
                  </a:cubicBezTo>
                  <a:cubicBezTo>
                    <a:pt x="122" y="113"/>
                    <a:pt x="124" y="112"/>
                    <a:pt x="126" y="108"/>
                  </a:cubicBezTo>
                  <a:cubicBezTo>
                    <a:pt x="127" y="104"/>
                    <a:pt x="127" y="99"/>
                    <a:pt x="126" y="95"/>
                  </a:cubicBezTo>
                  <a:cubicBezTo>
                    <a:pt x="125" y="88"/>
                    <a:pt x="118" y="80"/>
                    <a:pt x="111" y="77"/>
                  </a:cubicBezTo>
                  <a:cubicBezTo>
                    <a:pt x="111" y="77"/>
                    <a:pt x="111" y="77"/>
                    <a:pt x="111" y="77"/>
                  </a:cubicBezTo>
                  <a:cubicBezTo>
                    <a:pt x="114" y="64"/>
                    <a:pt x="100" y="44"/>
                    <a:pt x="86" y="46"/>
                  </a:cubicBezTo>
                  <a:cubicBezTo>
                    <a:pt x="90" y="36"/>
                    <a:pt x="86" y="24"/>
                    <a:pt x="77" y="17"/>
                  </a:cubicBezTo>
                  <a:cubicBezTo>
                    <a:pt x="66" y="9"/>
                    <a:pt x="52" y="12"/>
                    <a:pt x="44" y="21"/>
                  </a:cubicBezTo>
                  <a:close/>
                </a:path>
              </a:pathLst>
            </a:custGeom>
            <a:solidFill>
              <a:srgbClr val="FF7862"/>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1" name="Freeform 80"/>
            <p:cNvSpPr/>
            <p:nvPr/>
          </p:nvSpPr>
          <p:spPr bwMode="auto">
            <a:xfrm>
              <a:off x="4092" y="2770"/>
              <a:ext cx="247" cy="305"/>
            </a:xfrm>
            <a:custGeom>
              <a:gdLst>
                <a:gd name="T0" fmla="*/ 76 w 143"/>
                <a:gd name="T1" fmla="*/ 161 h 176"/>
                <a:gd name="T2" fmla="*/ 86 w 143"/>
                <a:gd name="T3" fmla="*/ 132 h 176"/>
                <a:gd name="T4" fmla="*/ 112 w 143"/>
                <a:gd name="T5" fmla="*/ 102 h 176"/>
                <a:gd name="T6" fmla="*/ 112 w 143"/>
                <a:gd name="T7" fmla="*/ 102 h 176"/>
                <a:gd name="T8" fmla="*/ 128 w 143"/>
                <a:gd name="T9" fmla="*/ 85 h 176"/>
                <a:gd name="T10" fmla="*/ 129 w 143"/>
                <a:gd name="T11" fmla="*/ 73 h 176"/>
                <a:gd name="T12" fmla="*/ 129 w 143"/>
                <a:gd name="T13" fmla="*/ 63 h 176"/>
                <a:gd name="T14" fmla="*/ 134 w 143"/>
                <a:gd name="T15" fmla="*/ 31 h 176"/>
                <a:gd name="T16" fmla="*/ 33 w 143"/>
                <a:gd name="T17" fmla="*/ 57 h 176"/>
                <a:gd name="T18" fmla="*/ 33 w 143"/>
                <a:gd name="T19" fmla="*/ 56 h 176"/>
                <a:gd name="T20" fmla="*/ 32 w 143"/>
                <a:gd name="T21" fmla="*/ 56 h 176"/>
                <a:gd name="T22" fmla="*/ 8 w 143"/>
                <a:gd name="T23" fmla="*/ 110 h 176"/>
                <a:gd name="T24" fmla="*/ 3 w 143"/>
                <a:gd name="T25" fmla="*/ 155 h 176"/>
                <a:gd name="T26" fmla="*/ 18 w 143"/>
                <a:gd name="T27" fmla="*/ 175 h 176"/>
                <a:gd name="T28" fmla="*/ 43 w 143"/>
                <a:gd name="T29" fmla="*/ 155 h 176"/>
                <a:gd name="T30" fmla="*/ 76 w 143"/>
                <a:gd name="T31" fmla="*/ 161 h 17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3" h="176">
                  <a:moveTo>
                    <a:pt x="76" y="161"/>
                  </a:moveTo>
                  <a:cubicBezTo>
                    <a:pt x="86" y="154"/>
                    <a:pt x="90" y="143"/>
                    <a:pt x="86" y="132"/>
                  </a:cubicBezTo>
                  <a:cubicBezTo>
                    <a:pt x="100" y="135"/>
                    <a:pt x="115" y="115"/>
                    <a:pt x="112" y="102"/>
                  </a:cubicBezTo>
                  <a:cubicBezTo>
                    <a:pt x="112" y="102"/>
                    <a:pt x="112" y="102"/>
                    <a:pt x="112" y="102"/>
                  </a:cubicBezTo>
                  <a:cubicBezTo>
                    <a:pt x="120" y="100"/>
                    <a:pt x="126" y="93"/>
                    <a:pt x="128" y="85"/>
                  </a:cubicBezTo>
                  <a:cubicBezTo>
                    <a:pt x="129" y="81"/>
                    <a:pt x="130" y="76"/>
                    <a:pt x="129" y="73"/>
                  </a:cubicBezTo>
                  <a:cubicBezTo>
                    <a:pt x="127" y="68"/>
                    <a:pt x="125" y="67"/>
                    <a:pt x="129" y="63"/>
                  </a:cubicBezTo>
                  <a:cubicBezTo>
                    <a:pt x="138" y="54"/>
                    <a:pt x="143" y="41"/>
                    <a:pt x="134" y="31"/>
                  </a:cubicBezTo>
                  <a:cubicBezTo>
                    <a:pt x="106" y="0"/>
                    <a:pt x="52" y="32"/>
                    <a:pt x="33" y="57"/>
                  </a:cubicBezTo>
                  <a:cubicBezTo>
                    <a:pt x="33" y="57"/>
                    <a:pt x="33" y="57"/>
                    <a:pt x="33" y="56"/>
                  </a:cubicBezTo>
                  <a:cubicBezTo>
                    <a:pt x="33" y="56"/>
                    <a:pt x="33" y="55"/>
                    <a:pt x="32" y="56"/>
                  </a:cubicBezTo>
                  <a:cubicBezTo>
                    <a:pt x="29" y="76"/>
                    <a:pt x="16" y="92"/>
                    <a:pt x="8" y="110"/>
                  </a:cubicBezTo>
                  <a:cubicBezTo>
                    <a:pt x="3" y="124"/>
                    <a:pt x="0" y="140"/>
                    <a:pt x="3" y="155"/>
                  </a:cubicBezTo>
                  <a:cubicBezTo>
                    <a:pt x="4" y="163"/>
                    <a:pt x="8" y="175"/>
                    <a:pt x="18" y="175"/>
                  </a:cubicBezTo>
                  <a:cubicBezTo>
                    <a:pt x="29" y="176"/>
                    <a:pt x="37" y="164"/>
                    <a:pt x="43" y="155"/>
                  </a:cubicBezTo>
                  <a:cubicBezTo>
                    <a:pt x="51" y="165"/>
                    <a:pt x="64" y="169"/>
                    <a:pt x="76" y="161"/>
                  </a:cubicBezTo>
                  <a:close/>
                </a:path>
              </a:pathLst>
            </a:custGeom>
            <a:solidFill>
              <a:srgbClr val="FEC160"/>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2" name="Freeform 81"/>
            <p:cNvSpPr/>
            <p:nvPr/>
          </p:nvSpPr>
          <p:spPr bwMode="auto">
            <a:xfrm>
              <a:off x="3192" y="2914"/>
              <a:ext cx="501" cy="340"/>
            </a:xfrm>
            <a:custGeom>
              <a:gdLst>
                <a:gd name="T0" fmla="*/ 288 w 290"/>
                <a:gd name="T1" fmla="*/ 54 h 196"/>
                <a:gd name="T2" fmla="*/ 248 w 290"/>
                <a:gd name="T3" fmla="*/ 12 h 196"/>
                <a:gd name="T4" fmla="*/ 170 w 290"/>
                <a:gd name="T5" fmla="*/ 1 h 196"/>
                <a:gd name="T6" fmla="*/ 104 w 290"/>
                <a:gd name="T7" fmla="*/ 9 h 196"/>
                <a:gd name="T8" fmla="*/ 103 w 290"/>
                <a:gd name="T9" fmla="*/ 10 h 196"/>
                <a:gd name="T10" fmla="*/ 41 w 290"/>
                <a:gd name="T11" fmla="*/ 41 h 196"/>
                <a:gd name="T12" fmla="*/ 4 w 290"/>
                <a:gd name="T13" fmla="*/ 99 h 196"/>
                <a:gd name="T14" fmla="*/ 19 w 290"/>
                <a:gd name="T15" fmla="*/ 159 h 196"/>
                <a:gd name="T16" fmla="*/ 49 w 290"/>
                <a:gd name="T17" fmla="*/ 158 h 196"/>
                <a:gd name="T18" fmla="*/ 105 w 290"/>
                <a:gd name="T19" fmla="*/ 159 h 196"/>
                <a:gd name="T20" fmla="*/ 152 w 290"/>
                <a:gd name="T21" fmla="*/ 186 h 196"/>
                <a:gd name="T22" fmla="*/ 162 w 290"/>
                <a:gd name="T23" fmla="*/ 154 h 196"/>
                <a:gd name="T24" fmla="*/ 196 w 290"/>
                <a:gd name="T25" fmla="*/ 161 h 196"/>
                <a:gd name="T26" fmla="*/ 214 w 290"/>
                <a:gd name="T27" fmla="*/ 125 h 196"/>
                <a:gd name="T28" fmla="*/ 237 w 290"/>
                <a:gd name="T29" fmla="*/ 122 h 196"/>
                <a:gd name="T30" fmla="*/ 246 w 290"/>
                <a:gd name="T31" fmla="*/ 91 h 196"/>
                <a:gd name="T32" fmla="*/ 280 w 290"/>
                <a:gd name="T33" fmla="*/ 87 h 196"/>
                <a:gd name="T34" fmla="*/ 288 w 290"/>
                <a:gd name="T35" fmla="*/ 54 h 19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0" h="196">
                  <a:moveTo>
                    <a:pt x="288" y="54"/>
                  </a:moveTo>
                  <a:cubicBezTo>
                    <a:pt x="285" y="33"/>
                    <a:pt x="267" y="19"/>
                    <a:pt x="248" y="12"/>
                  </a:cubicBezTo>
                  <a:cubicBezTo>
                    <a:pt x="223" y="3"/>
                    <a:pt x="196" y="0"/>
                    <a:pt x="170" y="1"/>
                  </a:cubicBezTo>
                  <a:cubicBezTo>
                    <a:pt x="149" y="1"/>
                    <a:pt x="124" y="1"/>
                    <a:pt x="104" y="9"/>
                  </a:cubicBezTo>
                  <a:cubicBezTo>
                    <a:pt x="104" y="9"/>
                    <a:pt x="103" y="9"/>
                    <a:pt x="103" y="10"/>
                  </a:cubicBezTo>
                  <a:cubicBezTo>
                    <a:pt x="81" y="15"/>
                    <a:pt x="58" y="25"/>
                    <a:pt x="41" y="41"/>
                  </a:cubicBezTo>
                  <a:cubicBezTo>
                    <a:pt x="25" y="55"/>
                    <a:pt x="8" y="77"/>
                    <a:pt x="4" y="99"/>
                  </a:cubicBezTo>
                  <a:cubicBezTo>
                    <a:pt x="0" y="118"/>
                    <a:pt x="2" y="145"/>
                    <a:pt x="19" y="159"/>
                  </a:cubicBezTo>
                  <a:cubicBezTo>
                    <a:pt x="29" y="168"/>
                    <a:pt x="42" y="169"/>
                    <a:pt x="49" y="158"/>
                  </a:cubicBezTo>
                  <a:cubicBezTo>
                    <a:pt x="57" y="186"/>
                    <a:pt x="91" y="181"/>
                    <a:pt x="105" y="159"/>
                  </a:cubicBezTo>
                  <a:cubicBezTo>
                    <a:pt x="115" y="174"/>
                    <a:pt x="132" y="196"/>
                    <a:pt x="152" y="186"/>
                  </a:cubicBezTo>
                  <a:cubicBezTo>
                    <a:pt x="164" y="180"/>
                    <a:pt x="165" y="166"/>
                    <a:pt x="162" y="154"/>
                  </a:cubicBezTo>
                  <a:cubicBezTo>
                    <a:pt x="170" y="164"/>
                    <a:pt x="184" y="169"/>
                    <a:pt x="196" y="161"/>
                  </a:cubicBezTo>
                  <a:cubicBezTo>
                    <a:pt x="208" y="153"/>
                    <a:pt x="213" y="139"/>
                    <a:pt x="214" y="125"/>
                  </a:cubicBezTo>
                  <a:cubicBezTo>
                    <a:pt x="221" y="130"/>
                    <a:pt x="230" y="130"/>
                    <a:pt x="237" y="122"/>
                  </a:cubicBezTo>
                  <a:cubicBezTo>
                    <a:pt x="243" y="115"/>
                    <a:pt x="250" y="101"/>
                    <a:pt x="246" y="91"/>
                  </a:cubicBezTo>
                  <a:cubicBezTo>
                    <a:pt x="258" y="95"/>
                    <a:pt x="270" y="95"/>
                    <a:pt x="280" y="87"/>
                  </a:cubicBezTo>
                  <a:cubicBezTo>
                    <a:pt x="288" y="79"/>
                    <a:pt x="290" y="65"/>
                    <a:pt x="288" y="54"/>
                  </a:cubicBezTo>
                  <a:close/>
                </a:path>
              </a:pathLst>
            </a:custGeom>
            <a:solidFill>
              <a:srgbClr val="FEC160"/>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3" name="Freeform 82"/>
            <p:cNvSpPr/>
            <p:nvPr/>
          </p:nvSpPr>
          <p:spPr bwMode="auto">
            <a:xfrm>
              <a:off x="1150" y="3084"/>
              <a:ext cx="148" cy="149"/>
            </a:xfrm>
            <a:custGeom>
              <a:gdLst>
                <a:gd name="T0" fmla="*/ 79 w 86"/>
                <a:gd name="T1" fmla="*/ 34 h 86"/>
                <a:gd name="T2" fmla="*/ 39 w 86"/>
                <a:gd name="T3" fmla="*/ 0 h 86"/>
                <a:gd name="T4" fmla="*/ 37 w 86"/>
                <a:gd name="T5" fmla="*/ 1 h 86"/>
                <a:gd name="T6" fmla="*/ 37 w 86"/>
                <a:gd name="T7" fmla="*/ 2 h 86"/>
                <a:gd name="T8" fmla="*/ 36 w 86"/>
                <a:gd name="T9" fmla="*/ 3 h 86"/>
                <a:gd name="T10" fmla="*/ 36 w 86"/>
                <a:gd name="T11" fmla="*/ 3 h 86"/>
                <a:gd name="T12" fmla="*/ 3 w 86"/>
                <a:gd name="T13" fmla="*/ 56 h 86"/>
                <a:gd name="T14" fmla="*/ 12 w 86"/>
                <a:gd name="T15" fmla="*/ 70 h 86"/>
                <a:gd name="T16" fmla="*/ 29 w 86"/>
                <a:gd name="T17" fmla="*/ 63 h 86"/>
                <a:gd name="T18" fmla="*/ 68 w 86"/>
                <a:gd name="T19" fmla="*/ 55 h 86"/>
                <a:gd name="T20" fmla="*/ 84 w 86"/>
                <a:gd name="T21" fmla="*/ 49 h 86"/>
                <a:gd name="T22" fmla="*/ 79 w 86"/>
                <a:gd name="T23" fmla="*/ 34 h 8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6" h="86">
                  <a:moveTo>
                    <a:pt x="79" y="34"/>
                  </a:moveTo>
                  <a:cubicBezTo>
                    <a:pt x="68" y="20"/>
                    <a:pt x="53" y="10"/>
                    <a:pt x="39" y="0"/>
                  </a:cubicBezTo>
                  <a:cubicBezTo>
                    <a:pt x="38" y="0"/>
                    <a:pt x="37" y="0"/>
                    <a:pt x="37" y="1"/>
                  </a:cubicBezTo>
                  <a:cubicBezTo>
                    <a:pt x="37" y="1"/>
                    <a:pt x="37" y="2"/>
                    <a:pt x="37" y="2"/>
                  </a:cubicBezTo>
                  <a:cubicBezTo>
                    <a:pt x="37" y="2"/>
                    <a:pt x="36" y="3"/>
                    <a:pt x="36" y="3"/>
                  </a:cubicBezTo>
                  <a:cubicBezTo>
                    <a:pt x="36" y="3"/>
                    <a:pt x="36" y="3"/>
                    <a:pt x="36" y="3"/>
                  </a:cubicBezTo>
                  <a:cubicBezTo>
                    <a:pt x="22" y="18"/>
                    <a:pt x="0" y="33"/>
                    <a:pt x="3" y="56"/>
                  </a:cubicBezTo>
                  <a:cubicBezTo>
                    <a:pt x="3" y="61"/>
                    <a:pt x="7" y="68"/>
                    <a:pt x="12" y="70"/>
                  </a:cubicBezTo>
                  <a:cubicBezTo>
                    <a:pt x="19" y="72"/>
                    <a:pt x="25" y="68"/>
                    <a:pt x="29" y="63"/>
                  </a:cubicBezTo>
                  <a:cubicBezTo>
                    <a:pt x="37" y="86"/>
                    <a:pt x="70" y="76"/>
                    <a:pt x="68" y="55"/>
                  </a:cubicBezTo>
                  <a:cubicBezTo>
                    <a:pt x="74" y="55"/>
                    <a:pt x="81" y="55"/>
                    <a:pt x="84" y="49"/>
                  </a:cubicBezTo>
                  <a:cubicBezTo>
                    <a:pt x="86" y="44"/>
                    <a:pt x="82" y="38"/>
                    <a:pt x="79" y="34"/>
                  </a:cubicBezTo>
                  <a:close/>
                </a:path>
              </a:pathLst>
            </a:custGeom>
            <a:solidFill>
              <a:srgbClr val="B28743"/>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4" name="Freeform 83"/>
            <p:cNvSpPr/>
            <p:nvPr/>
          </p:nvSpPr>
          <p:spPr bwMode="auto">
            <a:xfrm>
              <a:off x="1487" y="2424"/>
              <a:ext cx="227" cy="235"/>
            </a:xfrm>
            <a:custGeom>
              <a:gdLst>
                <a:gd name="T0" fmla="*/ 67 w 132"/>
                <a:gd name="T1" fmla="*/ 125 h 136"/>
                <a:gd name="T2" fmla="*/ 15 w 132"/>
                <a:gd name="T3" fmla="*/ 125 h 136"/>
                <a:gd name="T4" fmla="*/ 0 w 132"/>
                <a:gd name="T5" fmla="*/ 85 h 136"/>
                <a:gd name="T6" fmla="*/ 16 w 132"/>
                <a:gd name="T7" fmla="*/ 37 h 136"/>
                <a:gd name="T8" fmla="*/ 16 w 132"/>
                <a:gd name="T9" fmla="*/ 36 h 136"/>
                <a:gd name="T10" fmla="*/ 39 w 132"/>
                <a:gd name="T11" fmla="*/ 13 h 136"/>
                <a:gd name="T12" fmla="*/ 61 w 132"/>
                <a:gd name="T13" fmla="*/ 1 h 136"/>
                <a:gd name="T14" fmla="*/ 71 w 132"/>
                <a:gd name="T15" fmla="*/ 25 h 136"/>
                <a:gd name="T16" fmla="*/ 76 w 132"/>
                <a:gd name="T17" fmla="*/ 26 h 136"/>
                <a:gd name="T18" fmla="*/ 76 w 132"/>
                <a:gd name="T19" fmla="*/ 24 h 136"/>
                <a:gd name="T20" fmla="*/ 76 w 132"/>
                <a:gd name="T21" fmla="*/ 24 h 136"/>
                <a:gd name="T22" fmla="*/ 82 w 132"/>
                <a:gd name="T23" fmla="*/ 17 h 136"/>
                <a:gd name="T24" fmla="*/ 92 w 132"/>
                <a:gd name="T25" fmla="*/ 12 h 136"/>
                <a:gd name="T26" fmla="*/ 104 w 132"/>
                <a:gd name="T27" fmla="*/ 32 h 136"/>
                <a:gd name="T28" fmla="*/ 107 w 132"/>
                <a:gd name="T29" fmla="*/ 34 h 136"/>
                <a:gd name="T30" fmla="*/ 107 w 132"/>
                <a:gd name="T31" fmla="*/ 34 h 136"/>
                <a:gd name="T32" fmla="*/ 109 w 132"/>
                <a:gd name="T33" fmla="*/ 33 h 136"/>
                <a:gd name="T34" fmla="*/ 123 w 132"/>
                <a:gd name="T35" fmla="*/ 29 h 136"/>
                <a:gd name="T36" fmla="*/ 130 w 132"/>
                <a:gd name="T37" fmla="*/ 41 h 136"/>
                <a:gd name="T38" fmla="*/ 127 w 132"/>
                <a:gd name="T39" fmla="*/ 66 h 136"/>
                <a:gd name="T40" fmla="*/ 115 w 132"/>
                <a:gd name="T41" fmla="*/ 87 h 136"/>
                <a:gd name="T42" fmla="*/ 115 w 132"/>
                <a:gd name="T43" fmla="*/ 87 h 136"/>
                <a:gd name="T44" fmla="*/ 67 w 132"/>
                <a:gd name="T45" fmla="*/ 125 h 13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2" h="136">
                  <a:moveTo>
                    <a:pt x="67" y="125"/>
                  </a:moveTo>
                  <a:cubicBezTo>
                    <a:pt x="51" y="131"/>
                    <a:pt x="31" y="136"/>
                    <a:pt x="15" y="125"/>
                  </a:cubicBezTo>
                  <a:cubicBezTo>
                    <a:pt x="3" y="116"/>
                    <a:pt x="0" y="99"/>
                    <a:pt x="0" y="85"/>
                  </a:cubicBezTo>
                  <a:cubicBezTo>
                    <a:pt x="0" y="67"/>
                    <a:pt x="8" y="53"/>
                    <a:pt x="16" y="37"/>
                  </a:cubicBezTo>
                  <a:cubicBezTo>
                    <a:pt x="16" y="37"/>
                    <a:pt x="16" y="36"/>
                    <a:pt x="16" y="36"/>
                  </a:cubicBezTo>
                  <a:cubicBezTo>
                    <a:pt x="23" y="28"/>
                    <a:pt x="31" y="20"/>
                    <a:pt x="39" y="13"/>
                  </a:cubicBezTo>
                  <a:cubicBezTo>
                    <a:pt x="46" y="8"/>
                    <a:pt x="53" y="3"/>
                    <a:pt x="61" y="1"/>
                  </a:cubicBezTo>
                  <a:cubicBezTo>
                    <a:pt x="73" y="0"/>
                    <a:pt x="72" y="18"/>
                    <a:pt x="71" y="25"/>
                  </a:cubicBezTo>
                  <a:cubicBezTo>
                    <a:pt x="71" y="28"/>
                    <a:pt x="76" y="28"/>
                    <a:pt x="76" y="26"/>
                  </a:cubicBezTo>
                  <a:cubicBezTo>
                    <a:pt x="76" y="25"/>
                    <a:pt x="76" y="24"/>
                    <a:pt x="76" y="24"/>
                  </a:cubicBezTo>
                  <a:cubicBezTo>
                    <a:pt x="76" y="24"/>
                    <a:pt x="76" y="24"/>
                    <a:pt x="76" y="24"/>
                  </a:cubicBezTo>
                  <a:cubicBezTo>
                    <a:pt x="79" y="22"/>
                    <a:pt x="80" y="19"/>
                    <a:pt x="82" y="17"/>
                  </a:cubicBezTo>
                  <a:cubicBezTo>
                    <a:pt x="85" y="14"/>
                    <a:pt x="89" y="13"/>
                    <a:pt x="92" y="12"/>
                  </a:cubicBezTo>
                  <a:cubicBezTo>
                    <a:pt x="104" y="10"/>
                    <a:pt x="105" y="24"/>
                    <a:pt x="104" y="32"/>
                  </a:cubicBezTo>
                  <a:cubicBezTo>
                    <a:pt x="104" y="33"/>
                    <a:pt x="105" y="34"/>
                    <a:pt x="107" y="34"/>
                  </a:cubicBezTo>
                  <a:cubicBezTo>
                    <a:pt x="107" y="34"/>
                    <a:pt x="107" y="34"/>
                    <a:pt x="107" y="34"/>
                  </a:cubicBezTo>
                  <a:cubicBezTo>
                    <a:pt x="108" y="34"/>
                    <a:pt x="109" y="33"/>
                    <a:pt x="109" y="33"/>
                  </a:cubicBezTo>
                  <a:cubicBezTo>
                    <a:pt x="113" y="29"/>
                    <a:pt x="118" y="25"/>
                    <a:pt x="123" y="29"/>
                  </a:cubicBezTo>
                  <a:cubicBezTo>
                    <a:pt x="127" y="32"/>
                    <a:pt x="128" y="37"/>
                    <a:pt x="130" y="41"/>
                  </a:cubicBezTo>
                  <a:cubicBezTo>
                    <a:pt x="132" y="49"/>
                    <a:pt x="130" y="58"/>
                    <a:pt x="127" y="66"/>
                  </a:cubicBezTo>
                  <a:cubicBezTo>
                    <a:pt x="124" y="73"/>
                    <a:pt x="119" y="80"/>
                    <a:pt x="115" y="87"/>
                  </a:cubicBezTo>
                  <a:cubicBezTo>
                    <a:pt x="115" y="87"/>
                    <a:pt x="115" y="87"/>
                    <a:pt x="115" y="87"/>
                  </a:cubicBezTo>
                  <a:cubicBezTo>
                    <a:pt x="103" y="106"/>
                    <a:pt x="89" y="117"/>
                    <a:pt x="67" y="125"/>
                  </a:cubicBezTo>
                  <a:close/>
                </a:path>
              </a:pathLst>
            </a:custGeom>
            <a:solidFill>
              <a:srgbClr val="FF7862"/>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5" name="Freeform 84"/>
            <p:cNvSpPr/>
            <p:nvPr/>
          </p:nvSpPr>
          <p:spPr bwMode="auto">
            <a:xfrm>
              <a:off x="300" y="2020"/>
              <a:ext cx="473" cy="369"/>
            </a:xfrm>
            <a:custGeom>
              <a:gdLst>
                <a:gd name="T0" fmla="*/ 267 w 274"/>
                <a:gd name="T1" fmla="*/ 142 h 213"/>
                <a:gd name="T2" fmla="*/ 236 w 274"/>
                <a:gd name="T3" fmla="*/ 131 h 213"/>
                <a:gd name="T4" fmla="*/ 233 w 274"/>
                <a:gd name="T5" fmla="*/ 99 h 213"/>
                <a:gd name="T6" fmla="*/ 210 w 274"/>
                <a:gd name="T7" fmla="*/ 92 h 213"/>
                <a:gd name="T8" fmla="*/ 200 w 274"/>
                <a:gd name="T9" fmla="*/ 52 h 213"/>
                <a:gd name="T10" fmla="*/ 166 w 274"/>
                <a:gd name="T11" fmla="*/ 52 h 213"/>
                <a:gd name="T12" fmla="*/ 162 w 274"/>
                <a:gd name="T13" fmla="*/ 19 h 213"/>
                <a:gd name="T14" fmla="*/ 111 w 274"/>
                <a:gd name="T15" fmla="*/ 36 h 213"/>
                <a:gd name="T16" fmla="*/ 56 w 274"/>
                <a:gd name="T17" fmla="*/ 26 h 213"/>
                <a:gd name="T18" fmla="*/ 26 w 274"/>
                <a:gd name="T19" fmla="*/ 19 h 213"/>
                <a:gd name="T20" fmla="*/ 0 w 274"/>
                <a:gd name="T21" fmla="*/ 75 h 213"/>
                <a:gd name="T22" fmla="*/ 25 w 274"/>
                <a:gd name="T23" fmla="*/ 139 h 213"/>
                <a:gd name="T24" fmla="*/ 79 w 274"/>
                <a:gd name="T25" fmla="*/ 182 h 213"/>
                <a:gd name="T26" fmla="*/ 79 w 274"/>
                <a:gd name="T27" fmla="*/ 183 h 213"/>
                <a:gd name="T28" fmla="*/ 143 w 274"/>
                <a:gd name="T29" fmla="*/ 204 h 213"/>
                <a:gd name="T30" fmla="*/ 221 w 274"/>
                <a:gd name="T31" fmla="*/ 209 h 213"/>
                <a:gd name="T32" fmla="*/ 269 w 274"/>
                <a:gd name="T33" fmla="*/ 176 h 213"/>
                <a:gd name="T34" fmla="*/ 267 w 274"/>
                <a:gd name="T35" fmla="*/ 142 h 2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4" h="213">
                  <a:moveTo>
                    <a:pt x="267" y="142"/>
                  </a:moveTo>
                  <a:cubicBezTo>
                    <a:pt x="260" y="132"/>
                    <a:pt x="248" y="130"/>
                    <a:pt x="236" y="131"/>
                  </a:cubicBezTo>
                  <a:cubicBezTo>
                    <a:pt x="242" y="122"/>
                    <a:pt x="237" y="107"/>
                    <a:pt x="233" y="99"/>
                  </a:cubicBezTo>
                  <a:cubicBezTo>
                    <a:pt x="228" y="90"/>
                    <a:pt x="219" y="88"/>
                    <a:pt x="210" y="92"/>
                  </a:cubicBezTo>
                  <a:cubicBezTo>
                    <a:pt x="213" y="78"/>
                    <a:pt x="210" y="63"/>
                    <a:pt x="200" y="52"/>
                  </a:cubicBezTo>
                  <a:cubicBezTo>
                    <a:pt x="191" y="42"/>
                    <a:pt x="176" y="44"/>
                    <a:pt x="166" y="52"/>
                  </a:cubicBezTo>
                  <a:cubicBezTo>
                    <a:pt x="171" y="41"/>
                    <a:pt x="173" y="27"/>
                    <a:pt x="162" y="19"/>
                  </a:cubicBezTo>
                  <a:cubicBezTo>
                    <a:pt x="144" y="6"/>
                    <a:pt x="123" y="23"/>
                    <a:pt x="111" y="36"/>
                  </a:cubicBezTo>
                  <a:cubicBezTo>
                    <a:pt x="102" y="12"/>
                    <a:pt x="69" y="0"/>
                    <a:pt x="56" y="26"/>
                  </a:cubicBezTo>
                  <a:cubicBezTo>
                    <a:pt x="51" y="14"/>
                    <a:pt x="39" y="12"/>
                    <a:pt x="26" y="19"/>
                  </a:cubicBezTo>
                  <a:cubicBezTo>
                    <a:pt x="7" y="29"/>
                    <a:pt x="0" y="54"/>
                    <a:pt x="0" y="75"/>
                  </a:cubicBezTo>
                  <a:cubicBezTo>
                    <a:pt x="0" y="97"/>
                    <a:pt x="11" y="121"/>
                    <a:pt x="25" y="139"/>
                  </a:cubicBezTo>
                  <a:cubicBezTo>
                    <a:pt x="38" y="158"/>
                    <a:pt x="58" y="172"/>
                    <a:pt x="79" y="182"/>
                  </a:cubicBezTo>
                  <a:cubicBezTo>
                    <a:pt x="79" y="182"/>
                    <a:pt x="79" y="183"/>
                    <a:pt x="79" y="183"/>
                  </a:cubicBezTo>
                  <a:cubicBezTo>
                    <a:pt x="97" y="195"/>
                    <a:pt x="122" y="200"/>
                    <a:pt x="143" y="204"/>
                  </a:cubicBezTo>
                  <a:cubicBezTo>
                    <a:pt x="168" y="210"/>
                    <a:pt x="195" y="213"/>
                    <a:pt x="221" y="209"/>
                  </a:cubicBezTo>
                  <a:cubicBezTo>
                    <a:pt x="242" y="206"/>
                    <a:pt x="261" y="196"/>
                    <a:pt x="269" y="176"/>
                  </a:cubicBezTo>
                  <a:cubicBezTo>
                    <a:pt x="273" y="166"/>
                    <a:pt x="274" y="151"/>
                    <a:pt x="267" y="142"/>
                  </a:cubicBezTo>
                  <a:close/>
                </a:path>
              </a:pathLst>
            </a:custGeom>
            <a:solidFill>
              <a:srgbClr val="E5405D"/>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6" name="Freeform 85"/>
            <p:cNvSpPr/>
            <p:nvPr/>
          </p:nvSpPr>
          <p:spPr bwMode="auto">
            <a:xfrm>
              <a:off x="309" y="2107"/>
              <a:ext cx="414" cy="280"/>
            </a:xfrm>
            <a:custGeom>
              <a:gdLst>
                <a:gd name="T0" fmla="*/ 214 w 240"/>
                <a:gd name="T1" fmla="*/ 117 h 162"/>
                <a:gd name="T2" fmla="*/ 214 w 240"/>
                <a:gd name="T3" fmla="*/ 93 h 162"/>
                <a:gd name="T4" fmla="*/ 187 w 240"/>
                <a:gd name="T5" fmla="*/ 91 h 162"/>
                <a:gd name="T6" fmla="*/ 164 w 240"/>
                <a:gd name="T7" fmla="*/ 52 h 162"/>
                <a:gd name="T8" fmla="*/ 156 w 240"/>
                <a:gd name="T9" fmla="*/ 27 h 162"/>
                <a:gd name="T10" fmla="*/ 127 w 240"/>
                <a:gd name="T11" fmla="*/ 33 h 162"/>
                <a:gd name="T12" fmla="*/ 86 w 240"/>
                <a:gd name="T13" fmla="*/ 19 h 162"/>
                <a:gd name="T14" fmla="*/ 65 w 240"/>
                <a:gd name="T15" fmla="*/ 2 h 162"/>
                <a:gd name="T16" fmla="*/ 46 w 240"/>
                <a:gd name="T17" fmla="*/ 15 h 162"/>
                <a:gd name="T18" fmla="*/ 46 w 240"/>
                <a:gd name="T19" fmla="*/ 15 h 162"/>
                <a:gd name="T20" fmla="*/ 10 w 240"/>
                <a:gd name="T21" fmla="*/ 9 h 162"/>
                <a:gd name="T22" fmla="*/ 2 w 240"/>
                <a:gd name="T23" fmla="*/ 47 h 162"/>
                <a:gd name="T24" fmla="*/ 24 w 240"/>
                <a:gd name="T25" fmla="*/ 96 h 162"/>
                <a:gd name="T26" fmla="*/ 68 w 240"/>
                <a:gd name="T27" fmla="*/ 134 h 162"/>
                <a:gd name="T28" fmla="*/ 69 w 240"/>
                <a:gd name="T29" fmla="*/ 133 h 162"/>
                <a:gd name="T30" fmla="*/ 92 w 240"/>
                <a:gd name="T31" fmla="*/ 143 h 162"/>
                <a:gd name="T32" fmla="*/ 132 w 240"/>
                <a:gd name="T33" fmla="*/ 155 h 162"/>
                <a:gd name="T34" fmla="*/ 197 w 240"/>
                <a:gd name="T35" fmla="*/ 160 h 162"/>
                <a:gd name="T36" fmla="*/ 238 w 240"/>
                <a:gd name="T37" fmla="*/ 134 h 162"/>
                <a:gd name="T38" fmla="*/ 214 w 240"/>
                <a:gd name="T39" fmla="*/ 117 h 16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0" h="162">
                  <a:moveTo>
                    <a:pt x="214" y="117"/>
                  </a:moveTo>
                  <a:cubicBezTo>
                    <a:pt x="219" y="109"/>
                    <a:pt x="221" y="100"/>
                    <a:pt x="214" y="93"/>
                  </a:cubicBezTo>
                  <a:cubicBezTo>
                    <a:pt x="207" y="87"/>
                    <a:pt x="196" y="88"/>
                    <a:pt x="187" y="91"/>
                  </a:cubicBezTo>
                  <a:cubicBezTo>
                    <a:pt x="195" y="71"/>
                    <a:pt x="185" y="39"/>
                    <a:pt x="164" y="52"/>
                  </a:cubicBezTo>
                  <a:cubicBezTo>
                    <a:pt x="167" y="43"/>
                    <a:pt x="167" y="32"/>
                    <a:pt x="156" y="27"/>
                  </a:cubicBezTo>
                  <a:cubicBezTo>
                    <a:pt x="147" y="22"/>
                    <a:pt x="135" y="26"/>
                    <a:pt x="127" y="33"/>
                  </a:cubicBezTo>
                  <a:cubicBezTo>
                    <a:pt x="127" y="9"/>
                    <a:pt x="101" y="5"/>
                    <a:pt x="86" y="19"/>
                  </a:cubicBezTo>
                  <a:cubicBezTo>
                    <a:pt x="82" y="10"/>
                    <a:pt x="75" y="3"/>
                    <a:pt x="65" y="2"/>
                  </a:cubicBezTo>
                  <a:cubicBezTo>
                    <a:pt x="56" y="0"/>
                    <a:pt x="47" y="5"/>
                    <a:pt x="46" y="15"/>
                  </a:cubicBezTo>
                  <a:cubicBezTo>
                    <a:pt x="46" y="15"/>
                    <a:pt x="46" y="15"/>
                    <a:pt x="46" y="15"/>
                  </a:cubicBezTo>
                  <a:cubicBezTo>
                    <a:pt x="36" y="7"/>
                    <a:pt x="22" y="0"/>
                    <a:pt x="10" y="9"/>
                  </a:cubicBezTo>
                  <a:cubicBezTo>
                    <a:pt x="0" y="17"/>
                    <a:pt x="0" y="35"/>
                    <a:pt x="2" y="47"/>
                  </a:cubicBezTo>
                  <a:cubicBezTo>
                    <a:pt x="4" y="65"/>
                    <a:pt x="13" y="82"/>
                    <a:pt x="24" y="96"/>
                  </a:cubicBezTo>
                  <a:cubicBezTo>
                    <a:pt x="35" y="111"/>
                    <a:pt x="50" y="128"/>
                    <a:pt x="68" y="134"/>
                  </a:cubicBezTo>
                  <a:cubicBezTo>
                    <a:pt x="69" y="134"/>
                    <a:pt x="69" y="134"/>
                    <a:pt x="69" y="133"/>
                  </a:cubicBezTo>
                  <a:cubicBezTo>
                    <a:pt x="75" y="138"/>
                    <a:pt x="86" y="141"/>
                    <a:pt x="92" y="143"/>
                  </a:cubicBezTo>
                  <a:cubicBezTo>
                    <a:pt x="105" y="148"/>
                    <a:pt x="119" y="152"/>
                    <a:pt x="132" y="155"/>
                  </a:cubicBezTo>
                  <a:cubicBezTo>
                    <a:pt x="153" y="159"/>
                    <a:pt x="175" y="162"/>
                    <a:pt x="197" y="160"/>
                  </a:cubicBezTo>
                  <a:cubicBezTo>
                    <a:pt x="213" y="158"/>
                    <a:pt x="235" y="152"/>
                    <a:pt x="238" y="134"/>
                  </a:cubicBezTo>
                  <a:cubicBezTo>
                    <a:pt x="240" y="120"/>
                    <a:pt x="225" y="115"/>
                    <a:pt x="214" y="117"/>
                  </a:cubicBezTo>
                  <a:close/>
                </a:path>
              </a:pathLst>
            </a:custGeom>
            <a:solidFill>
              <a:srgbClr val="FF7862"/>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7" name="Freeform 86"/>
            <p:cNvSpPr/>
            <p:nvPr/>
          </p:nvSpPr>
          <p:spPr bwMode="auto">
            <a:xfrm>
              <a:off x="349" y="2171"/>
              <a:ext cx="285" cy="206"/>
            </a:xfrm>
            <a:custGeom>
              <a:gdLst>
                <a:gd name="T0" fmla="*/ 160 w 165"/>
                <a:gd name="T1" fmla="*/ 91 h 119"/>
                <a:gd name="T2" fmla="*/ 140 w 165"/>
                <a:gd name="T3" fmla="*/ 86 h 119"/>
                <a:gd name="T4" fmla="*/ 124 w 165"/>
                <a:gd name="T5" fmla="*/ 66 h 119"/>
                <a:gd name="T6" fmla="*/ 102 w 165"/>
                <a:gd name="T7" fmla="*/ 44 h 119"/>
                <a:gd name="T8" fmla="*/ 66 w 165"/>
                <a:gd name="T9" fmla="*/ 29 h 119"/>
                <a:gd name="T10" fmla="*/ 38 w 165"/>
                <a:gd name="T11" fmla="*/ 16 h 119"/>
                <a:gd name="T12" fmla="*/ 14 w 165"/>
                <a:gd name="T13" fmla="*/ 2 h 119"/>
                <a:gd name="T14" fmla="*/ 1 w 165"/>
                <a:gd name="T15" fmla="*/ 23 h 119"/>
                <a:gd name="T16" fmla="*/ 47 w 165"/>
                <a:gd name="T17" fmla="*/ 96 h 119"/>
                <a:gd name="T18" fmla="*/ 48 w 165"/>
                <a:gd name="T19" fmla="*/ 98 h 119"/>
                <a:gd name="T20" fmla="*/ 147 w 165"/>
                <a:gd name="T21" fmla="*/ 110 h 119"/>
                <a:gd name="T22" fmla="*/ 160 w 165"/>
                <a:gd name="T23" fmla="*/ 91 h 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5" h="119">
                  <a:moveTo>
                    <a:pt x="160" y="91"/>
                  </a:moveTo>
                  <a:cubicBezTo>
                    <a:pt x="155" y="85"/>
                    <a:pt x="147" y="84"/>
                    <a:pt x="140" y="86"/>
                  </a:cubicBezTo>
                  <a:cubicBezTo>
                    <a:pt x="147" y="75"/>
                    <a:pt x="136" y="63"/>
                    <a:pt x="124" y="66"/>
                  </a:cubicBezTo>
                  <a:cubicBezTo>
                    <a:pt x="131" y="55"/>
                    <a:pt x="117" y="38"/>
                    <a:pt x="102" y="44"/>
                  </a:cubicBezTo>
                  <a:cubicBezTo>
                    <a:pt x="107" y="23"/>
                    <a:pt x="82" y="16"/>
                    <a:pt x="66" y="29"/>
                  </a:cubicBezTo>
                  <a:cubicBezTo>
                    <a:pt x="61" y="16"/>
                    <a:pt x="47" y="1"/>
                    <a:pt x="38" y="16"/>
                  </a:cubicBezTo>
                  <a:cubicBezTo>
                    <a:pt x="32" y="9"/>
                    <a:pt x="23" y="0"/>
                    <a:pt x="14" y="2"/>
                  </a:cubicBezTo>
                  <a:cubicBezTo>
                    <a:pt x="3" y="4"/>
                    <a:pt x="0" y="13"/>
                    <a:pt x="1" y="23"/>
                  </a:cubicBezTo>
                  <a:cubicBezTo>
                    <a:pt x="2" y="53"/>
                    <a:pt x="25" y="77"/>
                    <a:pt x="47" y="96"/>
                  </a:cubicBezTo>
                  <a:cubicBezTo>
                    <a:pt x="46" y="97"/>
                    <a:pt x="46" y="98"/>
                    <a:pt x="48" y="98"/>
                  </a:cubicBezTo>
                  <a:cubicBezTo>
                    <a:pt x="79" y="107"/>
                    <a:pt x="114" y="119"/>
                    <a:pt x="147" y="110"/>
                  </a:cubicBezTo>
                  <a:cubicBezTo>
                    <a:pt x="153" y="108"/>
                    <a:pt x="165" y="99"/>
                    <a:pt x="160" y="91"/>
                  </a:cubicBezTo>
                  <a:close/>
                </a:path>
              </a:pathLst>
            </a:custGeom>
            <a:solidFill>
              <a:srgbClr val="FF9D99"/>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8" name="Freeform 87"/>
            <p:cNvSpPr/>
            <p:nvPr/>
          </p:nvSpPr>
          <p:spPr bwMode="auto">
            <a:xfrm>
              <a:off x="264" y="2228"/>
              <a:ext cx="278" cy="244"/>
            </a:xfrm>
            <a:custGeom>
              <a:gdLst>
                <a:gd name="T0" fmla="*/ 157 w 161"/>
                <a:gd name="T1" fmla="*/ 50 h 141"/>
                <a:gd name="T2" fmla="*/ 141 w 161"/>
                <a:gd name="T3" fmla="*/ 46 h 141"/>
                <a:gd name="T4" fmla="*/ 135 w 161"/>
                <a:gd name="T5" fmla="*/ 31 h 141"/>
                <a:gd name="T6" fmla="*/ 119 w 161"/>
                <a:gd name="T7" fmla="*/ 32 h 141"/>
                <a:gd name="T8" fmla="*/ 110 w 161"/>
                <a:gd name="T9" fmla="*/ 16 h 141"/>
                <a:gd name="T10" fmla="*/ 95 w 161"/>
                <a:gd name="T11" fmla="*/ 18 h 141"/>
                <a:gd name="T12" fmla="*/ 95 w 161"/>
                <a:gd name="T13" fmla="*/ 17 h 141"/>
                <a:gd name="T14" fmla="*/ 64 w 161"/>
                <a:gd name="T15" fmla="*/ 8 h 141"/>
                <a:gd name="T16" fmla="*/ 63 w 161"/>
                <a:gd name="T17" fmla="*/ 9 h 141"/>
                <a:gd name="T18" fmla="*/ 94 w 161"/>
                <a:gd name="T19" fmla="*/ 63 h 141"/>
                <a:gd name="T20" fmla="*/ 13 w 161"/>
                <a:gd name="T21" fmla="*/ 129 h 141"/>
                <a:gd name="T22" fmla="*/ 0 w 161"/>
                <a:gd name="T23" fmla="*/ 138 h 141"/>
                <a:gd name="T24" fmla="*/ 3 w 161"/>
                <a:gd name="T25" fmla="*/ 141 h 141"/>
                <a:gd name="T26" fmla="*/ 26 w 161"/>
                <a:gd name="T27" fmla="*/ 125 h 141"/>
                <a:gd name="T28" fmla="*/ 96 w 161"/>
                <a:gd name="T29" fmla="*/ 65 h 141"/>
                <a:gd name="T30" fmla="*/ 157 w 161"/>
                <a:gd name="T31" fmla="*/ 65 h 141"/>
                <a:gd name="T32" fmla="*/ 157 w 161"/>
                <a:gd name="T33" fmla="*/ 50 h 1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1" h="141">
                  <a:moveTo>
                    <a:pt x="157" y="50"/>
                  </a:moveTo>
                  <a:cubicBezTo>
                    <a:pt x="153" y="46"/>
                    <a:pt x="147" y="45"/>
                    <a:pt x="141" y="46"/>
                  </a:cubicBezTo>
                  <a:cubicBezTo>
                    <a:pt x="142" y="41"/>
                    <a:pt x="140" y="34"/>
                    <a:pt x="135" y="31"/>
                  </a:cubicBezTo>
                  <a:cubicBezTo>
                    <a:pt x="131" y="28"/>
                    <a:pt x="124" y="29"/>
                    <a:pt x="119" y="32"/>
                  </a:cubicBezTo>
                  <a:cubicBezTo>
                    <a:pt x="119" y="26"/>
                    <a:pt x="115" y="19"/>
                    <a:pt x="110" y="16"/>
                  </a:cubicBezTo>
                  <a:cubicBezTo>
                    <a:pt x="105" y="12"/>
                    <a:pt x="99" y="13"/>
                    <a:pt x="95" y="18"/>
                  </a:cubicBezTo>
                  <a:cubicBezTo>
                    <a:pt x="95" y="18"/>
                    <a:pt x="95" y="17"/>
                    <a:pt x="95" y="17"/>
                  </a:cubicBezTo>
                  <a:cubicBezTo>
                    <a:pt x="89" y="8"/>
                    <a:pt x="74" y="0"/>
                    <a:pt x="64" y="8"/>
                  </a:cubicBezTo>
                  <a:cubicBezTo>
                    <a:pt x="63" y="8"/>
                    <a:pt x="63" y="8"/>
                    <a:pt x="63" y="9"/>
                  </a:cubicBezTo>
                  <a:cubicBezTo>
                    <a:pt x="59" y="30"/>
                    <a:pt x="78" y="51"/>
                    <a:pt x="94" y="63"/>
                  </a:cubicBezTo>
                  <a:cubicBezTo>
                    <a:pt x="72" y="92"/>
                    <a:pt x="42" y="110"/>
                    <a:pt x="13" y="129"/>
                  </a:cubicBezTo>
                  <a:cubicBezTo>
                    <a:pt x="9" y="132"/>
                    <a:pt x="5" y="135"/>
                    <a:pt x="0" y="138"/>
                  </a:cubicBezTo>
                  <a:cubicBezTo>
                    <a:pt x="1" y="140"/>
                    <a:pt x="2" y="141"/>
                    <a:pt x="3" y="141"/>
                  </a:cubicBezTo>
                  <a:cubicBezTo>
                    <a:pt x="10" y="136"/>
                    <a:pt x="18" y="130"/>
                    <a:pt x="26" y="125"/>
                  </a:cubicBezTo>
                  <a:cubicBezTo>
                    <a:pt x="51" y="109"/>
                    <a:pt x="81" y="92"/>
                    <a:pt x="96" y="65"/>
                  </a:cubicBezTo>
                  <a:cubicBezTo>
                    <a:pt x="112" y="72"/>
                    <a:pt x="145" y="85"/>
                    <a:pt x="157" y="65"/>
                  </a:cubicBezTo>
                  <a:cubicBezTo>
                    <a:pt x="160" y="61"/>
                    <a:pt x="161" y="54"/>
                    <a:pt x="157" y="50"/>
                  </a:cubicBezTo>
                  <a:close/>
                </a:path>
              </a:pathLst>
            </a:custGeom>
            <a:solidFill>
              <a:srgbClr val="F6C1C7"/>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9" name="Freeform 88"/>
            <p:cNvSpPr/>
            <p:nvPr/>
          </p:nvSpPr>
          <p:spPr bwMode="auto">
            <a:xfrm>
              <a:off x="178" y="2474"/>
              <a:ext cx="143" cy="333"/>
            </a:xfrm>
            <a:custGeom>
              <a:gdLst>
                <a:gd name="T0" fmla="*/ 49 w 83"/>
                <a:gd name="T1" fmla="*/ 152 h 192"/>
                <a:gd name="T2" fmla="*/ 50 w 83"/>
                <a:gd name="T3" fmla="*/ 113 h 192"/>
                <a:gd name="T4" fmla="*/ 45 w 83"/>
                <a:gd name="T5" fmla="*/ 65 h 192"/>
                <a:gd name="T6" fmla="*/ 1 w 83"/>
                <a:gd name="T7" fmla="*/ 0 h 192"/>
                <a:gd name="T8" fmla="*/ 0 w 83"/>
                <a:gd name="T9" fmla="*/ 1 h 192"/>
                <a:gd name="T10" fmla="*/ 42 w 83"/>
                <a:gd name="T11" fmla="*/ 71 h 192"/>
                <a:gd name="T12" fmla="*/ 46 w 83"/>
                <a:gd name="T13" fmla="*/ 116 h 192"/>
                <a:gd name="T14" fmla="*/ 45 w 83"/>
                <a:gd name="T15" fmla="*/ 153 h 192"/>
                <a:gd name="T16" fmla="*/ 18 w 83"/>
                <a:gd name="T17" fmla="*/ 181 h 192"/>
                <a:gd name="T18" fmla="*/ 21 w 83"/>
                <a:gd name="T19" fmla="*/ 184 h 192"/>
                <a:gd name="T20" fmla="*/ 34 w 83"/>
                <a:gd name="T21" fmla="*/ 177 h 192"/>
                <a:gd name="T22" fmla="*/ 41 w 83"/>
                <a:gd name="T23" fmla="*/ 187 h 192"/>
                <a:gd name="T24" fmla="*/ 45 w 83"/>
                <a:gd name="T25" fmla="*/ 187 h 192"/>
                <a:gd name="T26" fmla="*/ 49 w 83"/>
                <a:gd name="T27" fmla="*/ 181 h 192"/>
                <a:gd name="T28" fmla="*/ 54 w 83"/>
                <a:gd name="T29" fmla="*/ 187 h 192"/>
                <a:gd name="T30" fmla="*/ 58 w 83"/>
                <a:gd name="T31" fmla="*/ 187 h 192"/>
                <a:gd name="T32" fmla="*/ 61 w 83"/>
                <a:gd name="T33" fmla="*/ 180 h 192"/>
                <a:gd name="T34" fmla="*/ 78 w 83"/>
                <a:gd name="T35" fmla="*/ 182 h 192"/>
                <a:gd name="T36" fmla="*/ 49 w 83"/>
                <a:gd name="T37" fmla="*/ 152 h 19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3" h="192">
                  <a:moveTo>
                    <a:pt x="49" y="152"/>
                  </a:moveTo>
                  <a:cubicBezTo>
                    <a:pt x="52" y="140"/>
                    <a:pt x="51" y="126"/>
                    <a:pt x="50" y="113"/>
                  </a:cubicBezTo>
                  <a:cubicBezTo>
                    <a:pt x="50" y="97"/>
                    <a:pt x="48" y="81"/>
                    <a:pt x="45" y="65"/>
                  </a:cubicBezTo>
                  <a:cubicBezTo>
                    <a:pt x="40" y="40"/>
                    <a:pt x="28" y="8"/>
                    <a:pt x="1" y="0"/>
                  </a:cubicBezTo>
                  <a:cubicBezTo>
                    <a:pt x="0" y="0"/>
                    <a:pt x="0" y="1"/>
                    <a:pt x="0" y="1"/>
                  </a:cubicBezTo>
                  <a:cubicBezTo>
                    <a:pt x="27" y="16"/>
                    <a:pt x="37" y="43"/>
                    <a:pt x="42" y="71"/>
                  </a:cubicBezTo>
                  <a:cubicBezTo>
                    <a:pt x="45" y="86"/>
                    <a:pt x="46" y="101"/>
                    <a:pt x="46" y="116"/>
                  </a:cubicBezTo>
                  <a:cubicBezTo>
                    <a:pt x="46" y="128"/>
                    <a:pt x="44" y="141"/>
                    <a:pt x="45" y="153"/>
                  </a:cubicBezTo>
                  <a:cubicBezTo>
                    <a:pt x="31" y="157"/>
                    <a:pt x="21" y="168"/>
                    <a:pt x="18" y="181"/>
                  </a:cubicBezTo>
                  <a:cubicBezTo>
                    <a:pt x="17" y="183"/>
                    <a:pt x="19" y="185"/>
                    <a:pt x="21" y="184"/>
                  </a:cubicBezTo>
                  <a:cubicBezTo>
                    <a:pt x="25" y="181"/>
                    <a:pt x="30" y="180"/>
                    <a:pt x="34" y="177"/>
                  </a:cubicBezTo>
                  <a:cubicBezTo>
                    <a:pt x="36" y="181"/>
                    <a:pt x="40" y="183"/>
                    <a:pt x="41" y="187"/>
                  </a:cubicBezTo>
                  <a:cubicBezTo>
                    <a:pt x="42" y="189"/>
                    <a:pt x="44" y="188"/>
                    <a:pt x="45" y="187"/>
                  </a:cubicBezTo>
                  <a:cubicBezTo>
                    <a:pt x="46" y="185"/>
                    <a:pt x="48" y="183"/>
                    <a:pt x="49" y="181"/>
                  </a:cubicBezTo>
                  <a:cubicBezTo>
                    <a:pt x="51" y="183"/>
                    <a:pt x="52" y="185"/>
                    <a:pt x="54" y="187"/>
                  </a:cubicBezTo>
                  <a:cubicBezTo>
                    <a:pt x="55" y="189"/>
                    <a:pt x="57" y="189"/>
                    <a:pt x="58" y="187"/>
                  </a:cubicBezTo>
                  <a:cubicBezTo>
                    <a:pt x="59" y="185"/>
                    <a:pt x="60" y="182"/>
                    <a:pt x="61" y="180"/>
                  </a:cubicBezTo>
                  <a:cubicBezTo>
                    <a:pt x="65" y="186"/>
                    <a:pt x="75" y="192"/>
                    <a:pt x="78" y="182"/>
                  </a:cubicBezTo>
                  <a:cubicBezTo>
                    <a:pt x="83" y="166"/>
                    <a:pt x="60" y="155"/>
                    <a:pt x="49" y="152"/>
                  </a:cubicBezTo>
                  <a:close/>
                </a:path>
              </a:pathLst>
            </a:custGeom>
            <a:solidFill>
              <a:srgbClr val="FF7862"/>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0" name="Freeform 89"/>
            <p:cNvSpPr/>
            <p:nvPr/>
          </p:nvSpPr>
          <p:spPr bwMode="auto">
            <a:xfrm>
              <a:off x="364" y="2457"/>
              <a:ext cx="152" cy="306"/>
            </a:xfrm>
            <a:custGeom>
              <a:gdLst>
                <a:gd name="T0" fmla="*/ 60 w 88"/>
                <a:gd name="T1" fmla="*/ 136 h 177"/>
                <a:gd name="T2" fmla="*/ 59 w 88"/>
                <a:gd name="T3" fmla="*/ 136 h 177"/>
                <a:gd name="T4" fmla="*/ 56 w 88"/>
                <a:gd name="T5" fmla="*/ 102 h 177"/>
                <a:gd name="T6" fmla="*/ 48 w 88"/>
                <a:gd name="T7" fmla="*/ 57 h 177"/>
                <a:gd name="T8" fmla="*/ 1 w 88"/>
                <a:gd name="T9" fmla="*/ 0 h 177"/>
                <a:gd name="T10" fmla="*/ 1 w 88"/>
                <a:gd name="T11" fmla="*/ 2 h 177"/>
                <a:gd name="T12" fmla="*/ 47 w 88"/>
                <a:gd name="T13" fmla="*/ 65 h 177"/>
                <a:gd name="T14" fmla="*/ 53 w 88"/>
                <a:gd name="T15" fmla="*/ 107 h 177"/>
                <a:gd name="T16" fmla="*/ 55 w 88"/>
                <a:gd name="T17" fmla="*/ 136 h 177"/>
                <a:gd name="T18" fmla="*/ 53 w 88"/>
                <a:gd name="T19" fmla="*/ 168 h 177"/>
                <a:gd name="T20" fmla="*/ 59 w 88"/>
                <a:gd name="T21" fmla="*/ 177 h 177"/>
                <a:gd name="T22" fmla="*/ 72 w 88"/>
                <a:gd name="T23" fmla="*/ 174 h 177"/>
                <a:gd name="T24" fmla="*/ 60 w 88"/>
                <a:gd name="T25" fmla="*/ 136 h 1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 h="177">
                  <a:moveTo>
                    <a:pt x="60" y="136"/>
                  </a:moveTo>
                  <a:cubicBezTo>
                    <a:pt x="59" y="136"/>
                    <a:pt x="59" y="136"/>
                    <a:pt x="59" y="136"/>
                  </a:cubicBezTo>
                  <a:cubicBezTo>
                    <a:pt x="59" y="125"/>
                    <a:pt x="57" y="113"/>
                    <a:pt x="56" y="102"/>
                  </a:cubicBezTo>
                  <a:cubicBezTo>
                    <a:pt x="55" y="87"/>
                    <a:pt x="52" y="72"/>
                    <a:pt x="48" y="57"/>
                  </a:cubicBezTo>
                  <a:cubicBezTo>
                    <a:pt x="42" y="32"/>
                    <a:pt x="28" y="7"/>
                    <a:pt x="1" y="0"/>
                  </a:cubicBezTo>
                  <a:cubicBezTo>
                    <a:pt x="0" y="0"/>
                    <a:pt x="0" y="2"/>
                    <a:pt x="1" y="2"/>
                  </a:cubicBezTo>
                  <a:cubicBezTo>
                    <a:pt x="28" y="13"/>
                    <a:pt x="40" y="38"/>
                    <a:pt x="47" y="65"/>
                  </a:cubicBezTo>
                  <a:cubicBezTo>
                    <a:pt x="50" y="79"/>
                    <a:pt x="52" y="93"/>
                    <a:pt x="53" y="107"/>
                  </a:cubicBezTo>
                  <a:cubicBezTo>
                    <a:pt x="54" y="116"/>
                    <a:pt x="53" y="127"/>
                    <a:pt x="55" y="136"/>
                  </a:cubicBezTo>
                  <a:cubicBezTo>
                    <a:pt x="52" y="147"/>
                    <a:pt x="50" y="158"/>
                    <a:pt x="53" y="168"/>
                  </a:cubicBezTo>
                  <a:cubicBezTo>
                    <a:pt x="54" y="170"/>
                    <a:pt x="56" y="176"/>
                    <a:pt x="59" y="177"/>
                  </a:cubicBezTo>
                  <a:cubicBezTo>
                    <a:pt x="64" y="177"/>
                    <a:pt x="68" y="176"/>
                    <a:pt x="72" y="174"/>
                  </a:cubicBezTo>
                  <a:cubicBezTo>
                    <a:pt x="88" y="167"/>
                    <a:pt x="66" y="142"/>
                    <a:pt x="60" y="136"/>
                  </a:cubicBezTo>
                  <a:close/>
                </a:path>
              </a:pathLst>
            </a:custGeom>
            <a:solidFill>
              <a:srgbClr val="19865B"/>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1" name="Freeform 90"/>
            <p:cNvSpPr/>
            <p:nvPr/>
          </p:nvSpPr>
          <p:spPr bwMode="auto">
            <a:xfrm>
              <a:off x="340" y="2505"/>
              <a:ext cx="105" cy="241"/>
            </a:xfrm>
            <a:custGeom>
              <a:gdLst>
                <a:gd name="T0" fmla="*/ 48 w 61"/>
                <a:gd name="T1" fmla="*/ 3 h 139"/>
                <a:gd name="T2" fmla="*/ 49 w 61"/>
                <a:gd name="T3" fmla="*/ 1 h 139"/>
                <a:gd name="T4" fmla="*/ 48 w 61"/>
                <a:gd name="T5" fmla="*/ 1 h 139"/>
                <a:gd name="T6" fmla="*/ 47 w 61"/>
                <a:gd name="T7" fmla="*/ 3 h 139"/>
                <a:gd name="T8" fmla="*/ 47 w 61"/>
                <a:gd name="T9" fmla="*/ 3 h 139"/>
                <a:gd name="T10" fmla="*/ 4 w 61"/>
                <a:gd name="T11" fmla="*/ 138 h 139"/>
                <a:gd name="T12" fmla="*/ 6 w 61"/>
                <a:gd name="T13" fmla="*/ 139 h 139"/>
                <a:gd name="T14" fmla="*/ 7 w 61"/>
                <a:gd name="T15" fmla="*/ 139 h 139"/>
                <a:gd name="T16" fmla="*/ 50 w 61"/>
                <a:gd name="T17" fmla="*/ 79 h 139"/>
                <a:gd name="T18" fmla="*/ 48 w 61"/>
                <a:gd name="T19" fmla="*/ 3 h 1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139">
                  <a:moveTo>
                    <a:pt x="48" y="3"/>
                  </a:moveTo>
                  <a:cubicBezTo>
                    <a:pt x="49" y="2"/>
                    <a:pt x="49" y="2"/>
                    <a:pt x="49" y="1"/>
                  </a:cubicBezTo>
                  <a:cubicBezTo>
                    <a:pt x="49" y="1"/>
                    <a:pt x="49" y="0"/>
                    <a:pt x="48" y="1"/>
                  </a:cubicBezTo>
                  <a:cubicBezTo>
                    <a:pt x="48" y="1"/>
                    <a:pt x="48" y="2"/>
                    <a:pt x="47" y="3"/>
                  </a:cubicBezTo>
                  <a:cubicBezTo>
                    <a:pt x="47" y="3"/>
                    <a:pt x="47" y="3"/>
                    <a:pt x="47" y="3"/>
                  </a:cubicBezTo>
                  <a:cubicBezTo>
                    <a:pt x="22" y="43"/>
                    <a:pt x="0" y="89"/>
                    <a:pt x="4" y="138"/>
                  </a:cubicBezTo>
                  <a:cubicBezTo>
                    <a:pt x="4" y="139"/>
                    <a:pt x="5" y="139"/>
                    <a:pt x="6" y="139"/>
                  </a:cubicBezTo>
                  <a:cubicBezTo>
                    <a:pt x="6" y="139"/>
                    <a:pt x="7" y="139"/>
                    <a:pt x="7" y="139"/>
                  </a:cubicBezTo>
                  <a:cubicBezTo>
                    <a:pt x="29" y="126"/>
                    <a:pt x="42" y="102"/>
                    <a:pt x="50" y="79"/>
                  </a:cubicBezTo>
                  <a:cubicBezTo>
                    <a:pt x="58" y="55"/>
                    <a:pt x="61" y="26"/>
                    <a:pt x="48" y="3"/>
                  </a:cubicBezTo>
                  <a:close/>
                </a:path>
              </a:pathLst>
            </a:custGeom>
            <a:solidFill>
              <a:srgbClr val="21B37A"/>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2" name="Freeform 91"/>
            <p:cNvSpPr/>
            <p:nvPr/>
          </p:nvSpPr>
          <p:spPr bwMode="auto">
            <a:xfrm>
              <a:off x="570" y="2477"/>
              <a:ext cx="71" cy="252"/>
            </a:xfrm>
            <a:custGeom>
              <a:gdLst>
                <a:gd name="T0" fmla="*/ 36 w 41"/>
                <a:gd name="T1" fmla="*/ 61 h 145"/>
                <a:gd name="T2" fmla="*/ 1 w 41"/>
                <a:gd name="T3" fmla="*/ 0 h 145"/>
                <a:gd name="T4" fmla="*/ 0 w 41"/>
                <a:gd name="T5" fmla="*/ 0 h 145"/>
                <a:gd name="T6" fmla="*/ 34 w 41"/>
                <a:gd name="T7" fmla="*/ 68 h 145"/>
                <a:gd name="T8" fmla="*/ 37 w 41"/>
                <a:gd name="T9" fmla="*/ 143 h 145"/>
                <a:gd name="T10" fmla="*/ 40 w 41"/>
                <a:gd name="T11" fmla="*/ 143 h 145"/>
                <a:gd name="T12" fmla="*/ 36 w 41"/>
                <a:gd name="T13" fmla="*/ 61 h 145"/>
              </a:gdLst>
              <a:cxnLst>
                <a:cxn ang="0">
                  <a:pos x="T0" y="T1"/>
                </a:cxn>
                <a:cxn ang="0">
                  <a:pos x="T2" y="T3"/>
                </a:cxn>
                <a:cxn ang="0">
                  <a:pos x="T4" y="T5"/>
                </a:cxn>
                <a:cxn ang="0">
                  <a:pos x="T6" y="T7"/>
                </a:cxn>
                <a:cxn ang="0">
                  <a:pos x="T8" y="T9"/>
                </a:cxn>
                <a:cxn ang="0">
                  <a:pos x="T10" y="T11"/>
                </a:cxn>
                <a:cxn ang="0">
                  <a:pos x="T12" y="T13"/>
                </a:cxn>
              </a:cxnLst>
              <a:rect l="0" t="0" r="r" b="b"/>
              <a:pathLst>
                <a:path w="41" h="145">
                  <a:moveTo>
                    <a:pt x="36" y="61"/>
                  </a:moveTo>
                  <a:cubicBezTo>
                    <a:pt x="32" y="39"/>
                    <a:pt x="24" y="9"/>
                    <a:pt x="1" y="0"/>
                  </a:cubicBezTo>
                  <a:cubicBezTo>
                    <a:pt x="0" y="0"/>
                    <a:pt x="0" y="0"/>
                    <a:pt x="0" y="0"/>
                  </a:cubicBezTo>
                  <a:cubicBezTo>
                    <a:pt x="22" y="16"/>
                    <a:pt x="30" y="42"/>
                    <a:pt x="34" y="68"/>
                  </a:cubicBezTo>
                  <a:cubicBezTo>
                    <a:pt x="38" y="92"/>
                    <a:pt x="38" y="118"/>
                    <a:pt x="37" y="143"/>
                  </a:cubicBezTo>
                  <a:cubicBezTo>
                    <a:pt x="37" y="145"/>
                    <a:pt x="40" y="145"/>
                    <a:pt x="40" y="143"/>
                  </a:cubicBezTo>
                  <a:cubicBezTo>
                    <a:pt x="41" y="116"/>
                    <a:pt x="41" y="88"/>
                    <a:pt x="36" y="61"/>
                  </a:cubicBezTo>
                  <a:close/>
                </a:path>
              </a:pathLst>
            </a:custGeom>
            <a:solidFill>
              <a:srgbClr val="FEC160"/>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3" name="Freeform 92"/>
            <p:cNvSpPr/>
            <p:nvPr/>
          </p:nvSpPr>
          <p:spPr bwMode="auto">
            <a:xfrm>
              <a:off x="565" y="2715"/>
              <a:ext cx="141" cy="138"/>
            </a:xfrm>
            <a:custGeom>
              <a:gdLst>
                <a:gd name="T0" fmla="*/ 44 w 82"/>
                <a:gd name="T1" fmla="*/ 2 h 80"/>
                <a:gd name="T2" fmla="*/ 43 w 82"/>
                <a:gd name="T3" fmla="*/ 1 h 80"/>
                <a:gd name="T4" fmla="*/ 40 w 82"/>
                <a:gd name="T5" fmla="*/ 3 h 80"/>
                <a:gd name="T6" fmla="*/ 0 w 82"/>
                <a:gd name="T7" fmla="*/ 55 h 80"/>
                <a:gd name="T8" fmla="*/ 7 w 82"/>
                <a:gd name="T9" fmla="*/ 68 h 80"/>
                <a:gd name="T10" fmla="*/ 22 w 82"/>
                <a:gd name="T11" fmla="*/ 59 h 80"/>
                <a:gd name="T12" fmla="*/ 29 w 82"/>
                <a:gd name="T13" fmla="*/ 79 h 80"/>
                <a:gd name="T14" fmla="*/ 31 w 82"/>
                <a:gd name="T15" fmla="*/ 79 h 80"/>
                <a:gd name="T16" fmla="*/ 45 w 82"/>
                <a:gd name="T17" fmla="*/ 63 h 80"/>
                <a:gd name="T18" fmla="*/ 56 w 82"/>
                <a:gd name="T19" fmla="*/ 76 h 80"/>
                <a:gd name="T20" fmla="*/ 70 w 82"/>
                <a:gd name="T21" fmla="*/ 66 h 80"/>
                <a:gd name="T22" fmla="*/ 44 w 82"/>
                <a:gd name="T23" fmla="*/ 2 h 8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80">
                  <a:moveTo>
                    <a:pt x="44" y="2"/>
                  </a:moveTo>
                  <a:cubicBezTo>
                    <a:pt x="44" y="1"/>
                    <a:pt x="43" y="0"/>
                    <a:pt x="43" y="1"/>
                  </a:cubicBezTo>
                  <a:cubicBezTo>
                    <a:pt x="41" y="0"/>
                    <a:pt x="40" y="1"/>
                    <a:pt x="40" y="3"/>
                  </a:cubicBezTo>
                  <a:cubicBezTo>
                    <a:pt x="22" y="15"/>
                    <a:pt x="2" y="32"/>
                    <a:pt x="0" y="55"/>
                  </a:cubicBezTo>
                  <a:cubicBezTo>
                    <a:pt x="0" y="60"/>
                    <a:pt x="2" y="66"/>
                    <a:pt x="7" y="68"/>
                  </a:cubicBezTo>
                  <a:cubicBezTo>
                    <a:pt x="13" y="70"/>
                    <a:pt x="18" y="64"/>
                    <a:pt x="22" y="59"/>
                  </a:cubicBezTo>
                  <a:cubicBezTo>
                    <a:pt x="22" y="67"/>
                    <a:pt x="24" y="73"/>
                    <a:pt x="29" y="79"/>
                  </a:cubicBezTo>
                  <a:cubicBezTo>
                    <a:pt x="29" y="80"/>
                    <a:pt x="31" y="80"/>
                    <a:pt x="31" y="79"/>
                  </a:cubicBezTo>
                  <a:cubicBezTo>
                    <a:pt x="37" y="75"/>
                    <a:pt x="42" y="69"/>
                    <a:pt x="45" y="63"/>
                  </a:cubicBezTo>
                  <a:cubicBezTo>
                    <a:pt x="47" y="69"/>
                    <a:pt x="50" y="74"/>
                    <a:pt x="56" y="76"/>
                  </a:cubicBezTo>
                  <a:cubicBezTo>
                    <a:pt x="62" y="77"/>
                    <a:pt x="68" y="71"/>
                    <a:pt x="70" y="66"/>
                  </a:cubicBezTo>
                  <a:cubicBezTo>
                    <a:pt x="82" y="42"/>
                    <a:pt x="60" y="16"/>
                    <a:pt x="44" y="2"/>
                  </a:cubicBezTo>
                  <a:close/>
                </a:path>
              </a:pathLst>
            </a:custGeom>
            <a:solidFill>
              <a:srgbClr val="FF7862"/>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4" name="Freeform 93"/>
            <p:cNvSpPr/>
            <p:nvPr/>
          </p:nvSpPr>
          <p:spPr bwMode="auto">
            <a:xfrm>
              <a:off x="737" y="2574"/>
              <a:ext cx="268" cy="654"/>
            </a:xfrm>
            <a:custGeom>
              <a:gdLst>
                <a:gd name="T0" fmla="*/ 155 w 155"/>
                <a:gd name="T1" fmla="*/ 245 h 377"/>
                <a:gd name="T2" fmla="*/ 154 w 155"/>
                <a:gd name="T3" fmla="*/ 245 h 377"/>
                <a:gd name="T4" fmla="*/ 143 w 155"/>
                <a:gd name="T5" fmla="*/ 217 h 377"/>
                <a:gd name="T6" fmla="*/ 118 w 155"/>
                <a:gd name="T7" fmla="*/ 202 h 377"/>
                <a:gd name="T8" fmla="*/ 138 w 155"/>
                <a:gd name="T9" fmla="*/ 200 h 377"/>
                <a:gd name="T10" fmla="*/ 138 w 155"/>
                <a:gd name="T11" fmla="*/ 199 h 377"/>
                <a:gd name="T12" fmla="*/ 139 w 155"/>
                <a:gd name="T13" fmla="*/ 198 h 377"/>
                <a:gd name="T14" fmla="*/ 119 w 155"/>
                <a:gd name="T15" fmla="*/ 163 h 377"/>
                <a:gd name="T16" fmla="*/ 119 w 155"/>
                <a:gd name="T17" fmla="*/ 161 h 377"/>
                <a:gd name="T18" fmla="*/ 81 w 155"/>
                <a:gd name="T19" fmla="*/ 153 h 377"/>
                <a:gd name="T20" fmla="*/ 107 w 155"/>
                <a:gd name="T21" fmla="*/ 148 h 377"/>
                <a:gd name="T22" fmla="*/ 107 w 155"/>
                <a:gd name="T23" fmla="*/ 148 h 377"/>
                <a:gd name="T24" fmla="*/ 109 w 155"/>
                <a:gd name="T25" fmla="*/ 147 h 377"/>
                <a:gd name="T26" fmla="*/ 80 w 155"/>
                <a:gd name="T27" fmla="*/ 113 h 377"/>
                <a:gd name="T28" fmla="*/ 47 w 155"/>
                <a:gd name="T29" fmla="*/ 77 h 377"/>
                <a:gd name="T30" fmla="*/ 20 w 155"/>
                <a:gd name="T31" fmla="*/ 1 h 377"/>
                <a:gd name="T32" fmla="*/ 20 w 155"/>
                <a:gd name="T33" fmla="*/ 1 h 377"/>
                <a:gd name="T34" fmla="*/ 44 w 155"/>
                <a:gd name="T35" fmla="*/ 78 h 377"/>
                <a:gd name="T36" fmla="*/ 17 w 155"/>
                <a:gd name="T37" fmla="*/ 156 h 377"/>
                <a:gd name="T38" fmla="*/ 19 w 155"/>
                <a:gd name="T39" fmla="*/ 159 h 377"/>
                <a:gd name="T40" fmla="*/ 29 w 155"/>
                <a:gd name="T41" fmla="*/ 163 h 377"/>
                <a:gd name="T42" fmla="*/ 8 w 155"/>
                <a:gd name="T43" fmla="*/ 225 h 377"/>
                <a:gd name="T44" fmla="*/ 10 w 155"/>
                <a:gd name="T45" fmla="*/ 227 h 377"/>
                <a:gd name="T46" fmla="*/ 17 w 155"/>
                <a:gd name="T47" fmla="*/ 227 h 377"/>
                <a:gd name="T48" fmla="*/ 9 w 155"/>
                <a:gd name="T49" fmla="*/ 284 h 377"/>
                <a:gd name="T50" fmla="*/ 12 w 155"/>
                <a:gd name="T51" fmla="*/ 284 h 377"/>
                <a:gd name="T52" fmla="*/ 24 w 155"/>
                <a:gd name="T53" fmla="*/ 274 h 377"/>
                <a:gd name="T54" fmla="*/ 45 w 155"/>
                <a:gd name="T55" fmla="*/ 347 h 377"/>
                <a:gd name="T56" fmla="*/ 48 w 155"/>
                <a:gd name="T57" fmla="*/ 346 h 377"/>
                <a:gd name="T58" fmla="*/ 48 w 155"/>
                <a:gd name="T59" fmla="*/ 346 h 377"/>
                <a:gd name="T60" fmla="*/ 59 w 155"/>
                <a:gd name="T61" fmla="*/ 339 h 377"/>
                <a:gd name="T62" fmla="*/ 104 w 155"/>
                <a:gd name="T63" fmla="*/ 377 h 377"/>
                <a:gd name="T64" fmla="*/ 105 w 155"/>
                <a:gd name="T65" fmla="*/ 374 h 377"/>
                <a:gd name="T66" fmla="*/ 135 w 155"/>
                <a:gd name="T67" fmla="*/ 338 h 377"/>
                <a:gd name="T68" fmla="*/ 135 w 155"/>
                <a:gd name="T69" fmla="*/ 338 h 377"/>
                <a:gd name="T70" fmla="*/ 135 w 155"/>
                <a:gd name="T71" fmla="*/ 338 h 377"/>
                <a:gd name="T72" fmla="*/ 135 w 155"/>
                <a:gd name="T73" fmla="*/ 338 h 377"/>
                <a:gd name="T74" fmla="*/ 134 w 155"/>
                <a:gd name="T75" fmla="*/ 337 h 377"/>
                <a:gd name="T76" fmla="*/ 110 w 155"/>
                <a:gd name="T77" fmla="*/ 315 h 377"/>
                <a:gd name="T78" fmla="*/ 137 w 155"/>
                <a:gd name="T79" fmla="*/ 326 h 377"/>
                <a:gd name="T80" fmla="*/ 139 w 155"/>
                <a:gd name="T81" fmla="*/ 325 h 377"/>
                <a:gd name="T82" fmla="*/ 150 w 155"/>
                <a:gd name="T83" fmla="*/ 264 h 377"/>
                <a:gd name="T84" fmla="*/ 150 w 155"/>
                <a:gd name="T85" fmla="*/ 264 h 377"/>
                <a:gd name="T86" fmla="*/ 135 w 155"/>
                <a:gd name="T87" fmla="*/ 242 h 377"/>
                <a:gd name="T88" fmla="*/ 153 w 155"/>
                <a:gd name="T89" fmla="*/ 248 h 377"/>
                <a:gd name="T90" fmla="*/ 155 w 155"/>
                <a:gd name="T91" fmla="*/ 248 h 377"/>
                <a:gd name="T92" fmla="*/ 155 w 155"/>
                <a:gd name="T93" fmla="*/ 248 h 377"/>
                <a:gd name="T94" fmla="*/ 155 w 155"/>
                <a:gd name="T95" fmla="*/ 245 h 3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5" h="377">
                  <a:moveTo>
                    <a:pt x="155" y="245"/>
                  </a:moveTo>
                  <a:cubicBezTo>
                    <a:pt x="154" y="245"/>
                    <a:pt x="154" y="245"/>
                    <a:pt x="154" y="245"/>
                  </a:cubicBezTo>
                  <a:cubicBezTo>
                    <a:pt x="151" y="235"/>
                    <a:pt x="149" y="225"/>
                    <a:pt x="143" y="217"/>
                  </a:cubicBezTo>
                  <a:cubicBezTo>
                    <a:pt x="137" y="209"/>
                    <a:pt x="128" y="205"/>
                    <a:pt x="118" y="202"/>
                  </a:cubicBezTo>
                  <a:cubicBezTo>
                    <a:pt x="125" y="200"/>
                    <a:pt x="131" y="200"/>
                    <a:pt x="138" y="200"/>
                  </a:cubicBezTo>
                  <a:cubicBezTo>
                    <a:pt x="138" y="200"/>
                    <a:pt x="138" y="200"/>
                    <a:pt x="138" y="199"/>
                  </a:cubicBezTo>
                  <a:cubicBezTo>
                    <a:pt x="139" y="199"/>
                    <a:pt x="139" y="199"/>
                    <a:pt x="139" y="198"/>
                  </a:cubicBezTo>
                  <a:cubicBezTo>
                    <a:pt x="135" y="185"/>
                    <a:pt x="129" y="172"/>
                    <a:pt x="119" y="163"/>
                  </a:cubicBezTo>
                  <a:cubicBezTo>
                    <a:pt x="120" y="163"/>
                    <a:pt x="120" y="162"/>
                    <a:pt x="119" y="161"/>
                  </a:cubicBezTo>
                  <a:cubicBezTo>
                    <a:pt x="108" y="156"/>
                    <a:pt x="94" y="154"/>
                    <a:pt x="81" y="153"/>
                  </a:cubicBezTo>
                  <a:cubicBezTo>
                    <a:pt x="89" y="150"/>
                    <a:pt x="98" y="150"/>
                    <a:pt x="107" y="148"/>
                  </a:cubicBezTo>
                  <a:cubicBezTo>
                    <a:pt x="107" y="148"/>
                    <a:pt x="107" y="148"/>
                    <a:pt x="107" y="148"/>
                  </a:cubicBezTo>
                  <a:cubicBezTo>
                    <a:pt x="108" y="149"/>
                    <a:pt x="110" y="148"/>
                    <a:pt x="109" y="147"/>
                  </a:cubicBezTo>
                  <a:cubicBezTo>
                    <a:pt x="100" y="135"/>
                    <a:pt x="90" y="124"/>
                    <a:pt x="80" y="113"/>
                  </a:cubicBezTo>
                  <a:cubicBezTo>
                    <a:pt x="70" y="100"/>
                    <a:pt x="60" y="87"/>
                    <a:pt x="47" y="77"/>
                  </a:cubicBezTo>
                  <a:cubicBezTo>
                    <a:pt x="46" y="53"/>
                    <a:pt x="44" y="13"/>
                    <a:pt x="20" y="1"/>
                  </a:cubicBezTo>
                  <a:cubicBezTo>
                    <a:pt x="20" y="0"/>
                    <a:pt x="20" y="1"/>
                    <a:pt x="20" y="1"/>
                  </a:cubicBezTo>
                  <a:cubicBezTo>
                    <a:pt x="41" y="21"/>
                    <a:pt x="40" y="51"/>
                    <a:pt x="44" y="78"/>
                  </a:cubicBezTo>
                  <a:cubicBezTo>
                    <a:pt x="46" y="106"/>
                    <a:pt x="31" y="132"/>
                    <a:pt x="17" y="156"/>
                  </a:cubicBezTo>
                  <a:cubicBezTo>
                    <a:pt x="17" y="157"/>
                    <a:pt x="17" y="158"/>
                    <a:pt x="19" y="159"/>
                  </a:cubicBezTo>
                  <a:cubicBezTo>
                    <a:pt x="22" y="160"/>
                    <a:pt x="25" y="162"/>
                    <a:pt x="29" y="163"/>
                  </a:cubicBezTo>
                  <a:cubicBezTo>
                    <a:pt x="11" y="179"/>
                    <a:pt x="8" y="202"/>
                    <a:pt x="8" y="225"/>
                  </a:cubicBezTo>
                  <a:cubicBezTo>
                    <a:pt x="8" y="226"/>
                    <a:pt x="8" y="226"/>
                    <a:pt x="10" y="227"/>
                  </a:cubicBezTo>
                  <a:cubicBezTo>
                    <a:pt x="12" y="227"/>
                    <a:pt x="15" y="227"/>
                    <a:pt x="17" y="227"/>
                  </a:cubicBezTo>
                  <a:cubicBezTo>
                    <a:pt x="0" y="238"/>
                    <a:pt x="2" y="266"/>
                    <a:pt x="9" y="284"/>
                  </a:cubicBezTo>
                  <a:cubicBezTo>
                    <a:pt x="10" y="284"/>
                    <a:pt x="11" y="284"/>
                    <a:pt x="12" y="284"/>
                  </a:cubicBezTo>
                  <a:cubicBezTo>
                    <a:pt x="15" y="280"/>
                    <a:pt x="20" y="277"/>
                    <a:pt x="24" y="274"/>
                  </a:cubicBezTo>
                  <a:cubicBezTo>
                    <a:pt x="15" y="302"/>
                    <a:pt x="25" y="325"/>
                    <a:pt x="45" y="347"/>
                  </a:cubicBezTo>
                  <a:cubicBezTo>
                    <a:pt x="46" y="347"/>
                    <a:pt x="47" y="347"/>
                    <a:pt x="48" y="346"/>
                  </a:cubicBezTo>
                  <a:cubicBezTo>
                    <a:pt x="48" y="346"/>
                    <a:pt x="48" y="346"/>
                    <a:pt x="48" y="346"/>
                  </a:cubicBezTo>
                  <a:cubicBezTo>
                    <a:pt x="52" y="344"/>
                    <a:pt x="56" y="342"/>
                    <a:pt x="59" y="339"/>
                  </a:cubicBezTo>
                  <a:cubicBezTo>
                    <a:pt x="58" y="363"/>
                    <a:pt x="83" y="375"/>
                    <a:pt x="104" y="377"/>
                  </a:cubicBezTo>
                  <a:cubicBezTo>
                    <a:pt x="105" y="377"/>
                    <a:pt x="106" y="375"/>
                    <a:pt x="105" y="374"/>
                  </a:cubicBezTo>
                  <a:cubicBezTo>
                    <a:pt x="119" y="367"/>
                    <a:pt x="130" y="353"/>
                    <a:pt x="135" y="338"/>
                  </a:cubicBezTo>
                  <a:cubicBezTo>
                    <a:pt x="135" y="338"/>
                    <a:pt x="135" y="338"/>
                    <a:pt x="135" y="338"/>
                  </a:cubicBezTo>
                  <a:cubicBezTo>
                    <a:pt x="135" y="338"/>
                    <a:pt x="135" y="338"/>
                    <a:pt x="135" y="338"/>
                  </a:cubicBezTo>
                  <a:cubicBezTo>
                    <a:pt x="135" y="338"/>
                    <a:pt x="135" y="338"/>
                    <a:pt x="135" y="338"/>
                  </a:cubicBezTo>
                  <a:cubicBezTo>
                    <a:pt x="135" y="337"/>
                    <a:pt x="135" y="337"/>
                    <a:pt x="134" y="337"/>
                  </a:cubicBezTo>
                  <a:cubicBezTo>
                    <a:pt x="129" y="328"/>
                    <a:pt x="120" y="321"/>
                    <a:pt x="110" y="315"/>
                  </a:cubicBezTo>
                  <a:cubicBezTo>
                    <a:pt x="120" y="317"/>
                    <a:pt x="128" y="320"/>
                    <a:pt x="137" y="326"/>
                  </a:cubicBezTo>
                  <a:cubicBezTo>
                    <a:pt x="138" y="326"/>
                    <a:pt x="139" y="326"/>
                    <a:pt x="139" y="325"/>
                  </a:cubicBezTo>
                  <a:cubicBezTo>
                    <a:pt x="148" y="307"/>
                    <a:pt x="154" y="284"/>
                    <a:pt x="150" y="264"/>
                  </a:cubicBezTo>
                  <a:cubicBezTo>
                    <a:pt x="150" y="264"/>
                    <a:pt x="150" y="264"/>
                    <a:pt x="150" y="264"/>
                  </a:cubicBezTo>
                  <a:cubicBezTo>
                    <a:pt x="149" y="255"/>
                    <a:pt x="142" y="247"/>
                    <a:pt x="135" y="242"/>
                  </a:cubicBezTo>
                  <a:cubicBezTo>
                    <a:pt x="141" y="243"/>
                    <a:pt x="147" y="245"/>
                    <a:pt x="153" y="248"/>
                  </a:cubicBezTo>
                  <a:cubicBezTo>
                    <a:pt x="153" y="249"/>
                    <a:pt x="154" y="249"/>
                    <a:pt x="155" y="248"/>
                  </a:cubicBezTo>
                  <a:cubicBezTo>
                    <a:pt x="155" y="248"/>
                    <a:pt x="155" y="248"/>
                    <a:pt x="155" y="248"/>
                  </a:cubicBezTo>
                  <a:cubicBezTo>
                    <a:pt x="155" y="247"/>
                    <a:pt x="155" y="246"/>
                    <a:pt x="155" y="245"/>
                  </a:cubicBezTo>
                  <a:close/>
                </a:path>
              </a:pathLst>
            </a:custGeom>
            <a:solidFill>
              <a:srgbClr val="0C674E"/>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5" name="Freeform 94"/>
            <p:cNvSpPr/>
            <p:nvPr/>
          </p:nvSpPr>
          <p:spPr bwMode="auto">
            <a:xfrm>
              <a:off x="62" y="2474"/>
              <a:ext cx="109" cy="241"/>
            </a:xfrm>
            <a:custGeom>
              <a:gdLst>
                <a:gd name="T0" fmla="*/ 61 w 63"/>
                <a:gd name="T1" fmla="*/ 135 h 139"/>
                <a:gd name="T2" fmla="*/ 3 w 63"/>
                <a:gd name="T3" fmla="*/ 6 h 139"/>
                <a:gd name="T4" fmla="*/ 3 w 63"/>
                <a:gd name="T5" fmla="*/ 7 h 139"/>
                <a:gd name="T6" fmla="*/ 2 w 63"/>
                <a:gd name="T7" fmla="*/ 8 h 139"/>
                <a:gd name="T8" fmla="*/ 58 w 63"/>
                <a:gd name="T9" fmla="*/ 137 h 139"/>
                <a:gd name="T10" fmla="*/ 58 w 63"/>
                <a:gd name="T11" fmla="*/ 137 h 139"/>
                <a:gd name="T12" fmla="*/ 61 w 63"/>
                <a:gd name="T13" fmla="*/ 137 h 139"/>
                <a:gd name="T14" fmla="*/ 61 w 63"/>
                <a:gd name="T15" fmla="*/ 136 h 139"/>
                <a:gd name="T16" fmla="*/ 61 w 63"/>
                <a:gd name="T17" fmla="*/ 135 h 1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139">
                  <a:moveTo>
                    <a:pt x="61" y="135"/>
                  </a:moveTo>
                  <a:cubicBezTo>
                    <a:pt x="63" y="96"/>
                    <a:pt x="62" y="0"/>
                    <a:pt x="3" y="6"/>
                  </a:cubicBezTo>
                  <a:cubicBezTo>
                    <a:pt x="3" y="6"/>
                    <a:pt x="3" y="7"/>
                    <a:pt x="3" y="7"/>
                  </a:cubicBezTo>
                  <a:cubicBezTo>
                    <a:pt x="2" y="7"/>
                    <a:pt x="2" y="7"/>
                    <a:pt x="2" y="8"/>
                  </a:cubicBezTo>
                  <a:cubicBezTo>
                    <a:pt x="0" y="56"/>
                    <a:pt x="22" y="104"/>
                    <a:pt x="58" y="137"/>
                  </a:cubicBezTo>
                  <a:cubicBezTo>
                    <a:pt x="58" y="137"/>
                    <a:pt x="58" y="137"/>
                    <a:pt x="58" y="137"/>
                  </a:cubicBezTo>
                  <a:cubicBezTo>
                    <a:pt x="58" y="139"/>
                    <a:pt x="61" y="139"/>
                    <a:pt x="61" y="137"/>
                  </a:cubicBezTo>
                  <a:cubicBezTo>
                    <a:pt x="61" y="137"/>
                    <a:pt x="61" y="136"/>
                    <a:pt x="61" y="136"/>
                  </a:cubicBezTo>
                  <a:cubicBezTo>
                    <a:pt x="61" y="136"/>
                    <a:pt x="61" y="136"/>
                    <a:pt x="61" y="135"/>
                  </a:cubicBezTo>
                  <a:close/>
                </a:path>
              </a:pathLst>
            </a:custGeom>
            <a:solidFill>
              <a:srgbClr val="21B37A"/>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6" name="Freeform 95"/>
            <p:cNvSpPr/>
            <p:nvPr/>
          </p:nvSpPr>
          <p:spPr bwMode="auto">
            <a:xfrm>
              <a:off x="663" y="2204"/>
              <a:ext cx="601" cy="341"/>
            </a:xfrm>
            <a:custGeom>
              <a:gdLst>
                <a:gd name="T0" fmla="*/ 323 w 348"/>
                <a:gd name="T1" fmla="*/ 51 h 197"/>
                <a:gd name="T2" fmla="*/ 323 w 348"/>
                <a:gd name="T3" fmla="*/ 52 h 197"/>
                <a:gd name="T4" fmla="*/ 289 w 348"/>
                <a:gd name="T5" fmla="*/ 55 h 197"/>
                <a:gd name="T6" fmla="*/ 327 w 348"/>
                <a:gd name="T7" fmla="*/ 27 h 197"/>
                <a:gd name="T8" fmla="*/ 318 w 348"/>
                <a:gd name="T9" fmla="*/ 5 h 197"/>
                <a:gd name="T10" fmla="*/ 314 w 348"/>
                <a:gd name="T11" fmla="*/ 15 h 197"/>
                <a:gd name="T12" fmla="*/ 257 w 348"/>
                <a:gd name="T13" fmla="*/ 71 h 197"/>
                <a:gd name="T14" fmla="*/ 276 w 348"/>
                <a:gd name="T15" fmla="*/ 25 h 197"/>
                <a:gd name="T16" fmla="*/ 249 w 348"/>
                <a:gd name="T17" fmla="*/ 25 h 197"/>
                <a:gd name="T18" fmla="*/ 261 w 348"/>
                <a:gd name="T19" fmla="*/ 36 h 197"/>
                <a:gd name="T20" fmla="*/ 255 w 348"/>
                <a:gd name="T21" fmla="*/ 73 h 197"/>
                <a:gd name="T22" fmla="*/ 178 w 348"/>
                <a:gd name="T23" fmla="*/ 117 h 197"/>
                <a:gd name="T24" fmla="*/ 218 w 348"/>
                <a:gd name="T25" fmla="*/ 64 h 197"/>
                <a:gd name="T26" fmla="*/ 200 w 348"/>
                <a:gd name="T27" fmla="*/ 44 h 197"/>
                <a:gd name="T28" fmla="*/ 200 w 348"/>
                <a:gd name="T29" fmla="*/ 61 h 197"/>
                <a:gd name="T30" fmla="*/ 175 w 348"/>
                <a:gd name="T31" fmla="*/ 118 h 197"/>
                <a:gd name="T32" fmla="*/ 95 w 348"/>
                <a:gd name="T33" fmla="*/ 152 h 197"/>
                <a:gd name="T34" fmla="*/ 156 w 348"/>
                <a:gd name="T35" fmla="*/ 103 h 197"/>
                <a:gd name="T36" fmla="*/ 136 w 348"/>
                <a:gd name="T37" fmla="*/ 87 h 197"/>
                <a:gd name="T38" fmla="*/ 134 w 348"/>
                <a:gd name="T39" fmla="*/ 102 h 197"/>
                <a:gd name="T40" fmla="*/ 50 w 348"/>
                <a:gd name="T41" fmla="*/ 168 h 197"/>
                <a:gd name="T42" fmla="*/ 38 w 348"/>
                <a:gd name="T43" fmla="*/ 154 h 197"/>
                <a:gd name="T44" fmla="*/ 61 w 348"/>
                <a:gd name="T45" fmla="*/ 134 h 197"/>
                <a:gd name="T46" fmla="*/ 43 w 348"/>
                <a:gd name="T47" fmla="*/ 115 h 197"/>
                <a:gd name="T48" fmla="*/ 46 w 348"/>
                <a:gd name="T49" fmla="*/ 134 h 197"/>
                <a:gd name="T50" fmla="*/ 0 w 348"/>
                <a:gd name="T51" fmla="*/ 181 h 197"/>
                <a:gd name="T52" fmla="*/ 44 w 348"/>
                <a:gd name="T53" fmla="*/ 174 h 197"/>
                <a:gd name="T54" fmla="*/ 104 w 348"/>
                <a:gd name="T55" fmla="*/ 181 h 197"/>
                <a:gd name="T56" fmla="*/ 121 w 348"/>
                <a:gd name="T57" fmla="*/ 196 h 197"/>
                <a:gd name="T58" fmla="*/ 112 w 348"/>
                <a:gd name="T59" fmla="*/ 169 h 197"/>
                <a:gd name="T60" fmla="*/ 106 w 348"/>
                <a:gd name="T61" fmla="*/ 177 h 197"/>
                <a:gd name="T62" fmla="*/ 58 w 348"/>
                <a:gd name="T63" fmla="*/ 170 h 197"/>
                <a:gd name="T64" fmla="*/ 143 w 348"/>
                <a:gd name="T65" fmla="*/ 138 h 197"/>
                <a:gd name="T66" fmla="*/ 188 w 348"/>
                <a:gd name="T67" fmla="*/ 170 h 197"/>
                <a:gd name="T68" fmla="*/ 203 w 348"/>
                <a:gd name="T69" fmla="*/ 179 h 197"/>
                <a:gd name="T70" fmla="*/ 198 w 348"/>
                <a:gd name="T71" fmla="*/ 154 h 197"/>
                <a:gd name="T72" fmla="*/ 145 w 348"/>
                <a:gd name="T73" fmla="*/ 137 h 197"/>
                <a:gd name="T74" fmla="*/ 221 w 348"/>
                <a:gd name="T75" fmla="*/ 100 h 197"/>
                <a:gd name="T76" fmla="*/ 256 w 348"/>
                <a:gd name="T77" fmla="*/ 123 h 197"/>
                <a:gd name="T78" fmla="*/ 277 w 348"/>
                <a:gd name="T79" fmla="*/ 113 h 197"/>
                <a:gd name="T80" fmla="*/ 267 w 348"/>
                <a:gd name="T81" fmla="*/ 107 h 197"/>
                <a:gd name="T82" fmla="*/ 262 w 348"/>
                <a:gd name="T83" fmla="*/ 108 h 197"/>
                <a:gd name="T84" fmla="*/ 259 w 348"/>
                <a:gd name="T85" fmla="*/ 111 h 197"/>
                <a:gd name="T86" fmla="*/ 288 w 348"/>
                <a:gd name="T87" fmla="*/ 57 h 197"/>
                <a:gd name="T88" fmla="*/ 324 w 348"/>
                <a:gd name="T89" fmla="*/ 57 h 197"/>
                <a:gd name="T90" fmla="*/ 347 w 348"/>
                <a:gd name="T91" fmla="*/ 55 h 1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8" h="197">
                  <a:moveTo>
                    <a:pt x="336" y="40"/>
                  </a:moveTo>
                  <a:cubicBezTo>
                    <a:pt x="330" y="41"/>
                    <a:pt x="325" y="46"/>
                    <a:pt x="323" y="51"/>
                  </a:cubicBezTo>
                  <a:cubicBezTo>
                    <a:pt x="323" y="51"/>
                    <a:pt x="323" y="51"/>
                    <a:pt x="323" y="52"/>
                  </a:cubicBezTo>
                  <a:cubicBezTo>
                    <a:pt x="323" y="52"/>
                    <a:pt x="323" y="52"/>
                    <a:pt x="323" y="52"/>
                  </a:cubicBezTo>
                  <a:cubicBezTo>
                    <a:pt x="323" y="53"/>
                    <a:pt x="322" y="54"/>
                    <a:pt x="322" y="54"/>
                  </a:cubicBezTo>
                  <a:cubicBezTo>
                    <a:pt x="311" y="54"/>
                    <a:pt x="300" y="54"/>
                    <a:pt x="289" y="55"/>
                  </a:cubicBezTo>
                  <a:cubicBezTo>
                    <a:pt x="300" y="46"/>
                    <a:pt x="310" y="37"/>
                    <a:pt x="319" y="26"/>
                  </a:cubicBezTo>
                  <a:cubicBezTo>
                    <a:pt x="321" y="28"/>
                    <a:pt x="324" y="28"/>
                    <a:pt x="327" y="27"/>
                  </a:cubicBezTo>
                  <a:cubicBezTo>
                    <a:pt x="333" y="25"/>
                    <a:pt x="338" y="19"/>
                    <a:pt x="336" y="12"/>
                  </a:cubicBezTo>
                  <a:cubicBezTo>
                    <a:pt x="335" y="5"/>
                    <a:pt x="324" y="0"/>
                    <a:pt x="318" y="5"/>
                  </a:cubicBezTo>
                  <a:cubicBezTo>
                    <a:pt x="316" y="7"/>
                    <a:pt x="314" y="10"/>
                    <a:pt x="315" y="14"/>
                  </a:cubicBezTo>
                  <a:cubicBezTo>
                    <a:pt x="314" y="14"/>
                    <a:pt x="314" y="14"/>
                    <a:pt x="314" y="15"/>
                  </a:cubicBezTo>
                  <a:cubicBezTo>
                    <a:pt x="314" y="18"/>
                    <a:pt x="315" y="21"/>
                    <a:pt x="317" y="24"/>
                  </a:cubicBezTo>
                  <a:cubicBezTo>
                    <a:pt x="298" y="41"/>
                    <a:pt x="278" y="57"/>
                    <a:pt x="257" y="71"/>
                  </a:cubicBezTo>
                  <a:cubicBezTo>
                    <a:pt x="261" y="60"/>
                    <a:pt x="263" y="48"/>
                    <a:pt x="264" y="36"/>
                  </a:cubicBezTo>
                  <a:cubicBezTo>
                    <a:pt x="270" y="36"/>
                    <a:pt x="275" y="31"/>
                    <a:pt x="276" y="25"/>
                  </a:cubicBezTo>
                  <a:cubicBezTo>
                    <a:pt x="277" y="18"/>
                    <a:pt x="272" y="13"/>
                    <a:pt x="266" y="12"/>
                  </a:cubicBezTo>
                  <a:cubicBezTo>
                    <a:pt x="259" y="11"/>
                    <a:pt x="247" y="16"/>
                    <a:pt x="249" y="25"/>
                  </a:cubicBezTo>
                  <a:cubicBezTo>
                    <a:pt x="250" y="30"/>
                    <a:pt x="255" y="34"/>
                    <a:pt x="260" y="35"/>
                  </a:cubicBezTo>
                  <a:cubicBezTo>
                    <a:pt x="260" y="35"/>
                    <a:pt x="260" y="36"/>
                    <a:pt x="261" y="36"/>
                  </a:cubicBezTo>
                  <a:cubicBezTo>
                    <a:pt x="261" y="36"/>
                    <a:pt x="261" y="36"/>
                    <a:pt x="261" y="36"/>
                  </a:cubicBezTo>
                  <a:cubicBezTo>
                    <a:pt x="260" y="49"/>
                    <a:pt x="257" y="61"/>
                    <a:pt x="255" y="73"/>
                  </a:cubicBezTo>
                  <a:cubicBezTo>
                    <a:pt x="231" y="89"/>
                    <a:pt x="206" y="104"/>
                    <a:pt x="179" y="117"/>
                  </a:cubicBezTo>
                  <a:cubicBezTo>
                    <a:pt x="178" y="117"/>
                    <a:pt x="178" y="117"/>
                    <a:pt x="178" y="117"/>
                  </a:cubicBezTo>
                  <a:cubicBezTo>
                    <a:pt x="185" y="99"/>
                    <a:pt x="195" y="83"/>
                    <a:pt x="205" y="67"/>
                  </a:cubicBezTo>
                  <a:cubicBezTo>
                    <a:pt x="209" y="69"/>
                    <a:pt x="215" y="69"/>
                    <a:pt x="218" y="64"/>
                  </a:cubicBezTo>
                  <a:cubicBezTo>
                    <a:pt x="223" y="59"/>
                    <a:pt x="225" y="49"/>
                    <a:pt x="221" y="43"/>
                  </a:cubicBezTo>
                  <a:cubicBezTo>
                    <a:pt x="216" y="36"/>
                    <a:pt x="205" y="37"/>
                    <a:pt x="200" y="44"/>
                  </a:cubicBezTo>
                  <a:cubicBezTo>
                    <a:pt x="197" y="48"/>
                    <a:pt x="197" y="55"/>
                    <a:pt x="200" y="60"/>
                  </a:cubicBezTo>
                  <a:cubicBezTo>
                    <a:pt x="200" y="60"/>
                    <a:pt x="200" y="60"/>
                    <a:pt x="200" y="61"/>
                  </a:cubicBezTo>
                  <a:cubicBezTo>
                    <a:pt x="201" y="63"/>
                    <a:pt x="202" y="64"/>
                    <a:pt x="203" y="65"/>
                  </a:cubicBezTo>
                  <a:cubicBezTo>
                    <a:pt x="193" y="82"/>
                    <a:pt x="181" y="99"/>
                    <a:pt x="175" y="118"/>
                  </a:cubicBezTo>
                  <a:cubicBezTo>
                    <a:pt x="150" y="130"/>
                    <a:pt x="125" y="141"/>
                    <a:pt x="99" y="151"/>
                  </a:cubicBezTo>
                  <a:cubicBezTo>
                    <a:pt x="97" y="151"/>
                    <a:pt x="96" y="152"/>
                    <a:pt x="95" y="152"/>
                  </a:cubicBezTo>
                  <a:cubicBezTo>
                    <a:pt x="107" y="134"/>
                    <a:pt x="121" y="119"/>
                    <a:pt x="135" y="104"/>
                  </a:cubicBezTo>
                  <a:cubicBezTo>
                    <a:pt x="141" y="109"/>
                    <a:pt x="151" y="109"/>
                    <a:pt x="156" y="103"/>
                  </a:cubicBezTo>
                  <a:cubicBezTo>
                    <a:pt x="160" y="98"/>
                    <a:pt x="160" y="89"/>
                    <a:pt x="156" y="84"/>
                  </a:cubicBezTo>
                  <a:cubicBezTo>
                    <a:pt x="151" y="77"/>
                    <a:pt x="141" y="81"/>
                    <a:pt x="136" y="87"/>
                  </a:cubicBezTo>
                  <a:cubicBezTo>
                    <a:pt x="136" y="87"/>
                    <a:pt x="136" y="87"/>
                    <a:pt x="136" y="88"/>
                  </a:cubicBezTo>
                  <a:cubicBezTo>
                    <a:pt x="133" y="92"/>
                    <a:pt x="131" y="97"/>
                    <a:pt x="134" y="102"/>
                  </a:cubicBezTo>
                  <a:cubicBezTo>
                    <a:pt x="117" y="116"/>
                    <a:pt x="103" y="133"/>
                    <a:pt x="93" y="153"/>
                  </a:cubicBezTo>
                  <a:cubicBezTo>
                    <a:pt x="79" y="158"/>
                    <a:pt x="65" y="163"/>
                    <a:pt x="50" y="168"/>
                  </a:cubicBezTo>
                  <a:cubicBezTo>
                    <a:pt x="43" y="170"/>
                    <a:pt x="36" y="171"/>
                    <a:pt x="29" y="173"/>
                  </a:cubicBezTo>
                  <a:cubicBezTo>
                    <a:pt x="32" y="167"/>
                    <a:pt x="35" y="160"/>
                    <a:pt x="38" y="154"/>
                  </a:cubicBezTo>
                  <a:cubicBezTo>
                    <a:pt x="42" y="148"/>
                    <a:pt x="45" y="142"/>
                    <a:pt x="49" y="136"/>
                  </a:cubicBezTo>
                  <a:cubicBezTo>
                    <a:pt x="53" y="138"/>
                    <a:pt x="57" y="137"/>
                    <a:pt x="61" y="134"/>
                  </a:cubicBezTo>
                  <a:cubicBezTo>
                    <a:pt x="67" y="130"/>
                    <a:pt x="69" y="120"/>
                    <a:pt x="64" y="114"/>
                  </a:cubicBezTo>
                  <a:cubicBezTo>
                    <a:pt x="58" y="107"/>
                    <a:pt x="48" y="107"/>
                    <a:pt x="43" y="115"/>
                  </a:cubicBezTo>
                  <a:cubicBezTo>
                    <a:pt x="40" y="119"/>
                    <a:pt x="40" y="127"/>
                    <a:pt x="44" y="130"/>
                  </a:cubicBezTo>
                  <a:cubicBezTo>
                    <a:pt x="44" y="132"/>
                    <a:pt x="45" y="133"/>
                    <a:pt x="46" y="134"/>
                  </a:cubicBezTo>
                  <a:cubicBezTo>
                    <a:pt x="37" y="145"/>
                    <a:pt x="31" y="160"/>
                    <a:pt x="26" y="174"/>
                  </a:cubicBezTo>
                  <a:cubicBezTo>
                    <a:pt x="17" y="175"/>
                    <a:pt x="8" y="177"/>
                    <a:pt x="0" y="181"/>
                  </a:cubicBezTo>
                  <a:cubicBezTo>
                    <a:pt x="0" y="181"/>
                    <a:pt x="0" y="181"/>
                    <a:pt x="0" y="182"/>
                  </a:cubicBezTo>
                  <a:cubicBezTo>
                    <a:pt x="14" y="183"/>
                    <a:pt x="30" y="178"/>
                    <a:pt x="44" y="174"/>
                  </a:cubicBezTo>
                  <a:cubicBezTo>
                    <a:pt x="47" y="173"/>
                    <a:pt x="51" y="172"/>
                    <a:pt x="55" y="171"/>
                  </a:cubicBezTo>
                  <a:cubicBezTo>
                    <a:pt x="70" y="177"/>
                    <a:pt x="88" y="181"/>
                    <a:pt x="104" y="181"/>
                  </a:cubicBezTo>
                  <a:cubicBezTo>
                    <a:pt x="104" y="182"/>
                    <a:pt x="104" y="183"/>
                    <a:pt x="104" y="185"/>
                  </a:cubicBezTo>
                  <a:cubicBezTo>
                    <a:pt x="104" y="194"/>
                    <a:pt x="113" y="197"/>
                    <a:pt x="121" y="196"/>
                  </a:cubicBezTo>
                  <a:cubicBezTo>
                    <a:pt x="128" y="195"/>
                    <a:pt x="132" y="189"/>
                    <a:pt x="131" y="181"/>
                  </a:cubicBezTo>
                  <a:cubicBezTo>
                    <a:pt x="129" y="174"/>
                    <a:pt x="120" y="166"/>
                    <a:pt x="112" y="169"/>
                  </a:cubicBezTo>
                  <a:cubicBezTo>
                    <a:pt x="112" y="169"/>
                    <a:pt x="111" y="170"/>
                    <a:pt x="112" y="171"/>
                  </a:cubicBezTo>
                  <a:cubicBezTo>
                    <a:pt x="109" y="172"/>
                    <a:pt x="107" y="174"/>
                    <a:pt x="106" y="177"/>
                  </a:cubicBezTo>
                  <a:cubicBezTo>
                    <a:pt x="98" y="176"/>
                    <a:pt x="90" y="176"/>
                    <a:pt x="82" y="175"/>
                  </a:cubicBezTo>
                  <a:cubicBezTo>
                    <a:pt x="74" y="174"/>
                    <a:pt x="66" y="172"/>
                    <a:pt x="58" y="170"/>
                  </a:cubicBezTo>
                  <a:cubicBezTo>
                    <a:pt x="71" y="166"/>
                    <a:pt x="83" y="161"/>
                    <a:pt x="96" y="157"/>
                  </a:cubicBezTo>
                  <a:cubicBezTo>
                    <a:pt x="112" y="151"/>
                    <a:pt x="128" y="145"/>
                    <a:pt x="143" y="138"/>
                  </a:cubicBezTo>
                  <a:cubicBezTo>
                    <a:pt x="157" y="148"/>
                    <a:pt x="171" y="157"/>
                    <a:pt x="188" y="162"/>
                  </a:cubicBezTo>
                  <a:cubicBezTo>
                    <a:pt x="187" y="165"/>
                    <a:pt x="187" y="167"/>
                    <a:pt x="188" y="170"/>
                  </a:cubicBezTo>
                  <a:cubicBezTo>
                    <a:pt x="188" y="170"/>
                    <a:pt x="188" y="171"/>
                    <a:pt x="189" y="171"/>
                  </a:cubicBezTo>
                  <a:cubicBezTo>
                    <a:pt x="191" y="176"/>
                    <a:pt x="197" y="180"/>
                    <a:pt x="203" y="179"/>
                  </a:cubicBezTo>
                  <a:cubicBezTo>
                    <a:pt x="211" y="178"/>
                    <a:pt x="219" y="170"/>
                    <a:pt x="216" y="161"/>
                  </a:cubicBezTo>
                  <a:cubicBezTo>
                    <a:pt x="213" y="155"/>
                    <a:pt x="204" y="153"/>
                    <a:pt x="198" y="154"/>
                  </a:cubicBezTo>
                  <a:cubicBezTo>
                    <a:pt x="194" y="154"/>
                    <a:pt x="191" y="156"/>
                    <a:pt x="189" y="159"/>
                  </a:cubicBezTo>
                  <a:cubicBezTo>
                    <a:pt x="173" y="154"/>
                    <a:pt x="159" y="146"/>
                    <a:pt x="145" y="137"/>
                  </a:cubicBezTo>
                  <a:cubicBezTo>
                    <a:pt x="155" y="133"/>
                    <a:pt x="165" y="128"/>
                    <a:pt x="175" y="123"/>
                  </a:cubicBezTo>
                  <a:cubicBezTo>
                    <a:pt x="190" y="116"/>
                    <a:pt x="206" y="109"/>
                    <a:pt x="221" y="100"/>
                  </a:cubicBezTo>
                  <a:cubicBezTo>
                    <a:pt x="231" y="108"/>
                    <a:pt x="244" y="112"/>
                    <a:pt x="257" y="114"/>
                  </a:cubicBezTo>
                  <a:cubicBezTo>
                    <a:pt x="256" y="117"/>
                    <a:pt x="255" y="120"/>
                    <a:pt x="256" y="123"/>
                  </a:cubicBezTo>
                  <a:cubicBezTo>
                    <a:pt x="258" y="130"/>
                    <a:pt x="269" y="134"/>
                    <a:pt x="275" y="129"/>
                  </a:cubicBezTo>
                  <a:cubicBezTo>
                    <a:pt x="279" y="125"/>
                    <a:pt x="280" y="118"/>
                    <a:pt x="277" y="113"/>
                  </a:cubicBezTo>
                  <a:cubicBezTo>
                    <a:pt x="275" y="109"/>
                    <a:pt x="271" y="107"/>
                    <a:pt x="266" y="107"/>
                  </a:cubicBezTo>
                  <a:cubicBezTo>
                    <a:pt x="266" y="107"/>
                    <a:pt x="267" y="107"/>
                    <a:pt x="267" y="107"/>
                  </a:cubicBezTo>
                  <a:cubicBezTo>
                    <a:pt x="267" y="107"/>
                    <a:pt x="267" y="106"/>
                    <a:pt x="266" y="107"/>
                  </a:cubicBezTo>
                  <a:cubicBezTo>
                    <a:pt x="265" y="107"/>
                    <a:pt x="264" y="108"/>
                    <a:pt x="262" y="108"/>
                  </a:cubicBezTo>
                  <a:cubicBezTo>
                    <a:pt x="261" y="109"/>
                    <a:pt x="260" y="109"/>
                    <a:pt x="259" y="110"/>
                  </a:cubicBezTo>
                  <a:cubicBezTo>
                    <a:pt x="259" y="110"/>
                    <a:pt x="259" y="111"/>
                    <a:pt x="259" y="111"/>
                  </a:cubicBezTo>
                  <a:cubicBezTo>
                    <a:pt x="246" y="108"/>
                    <a:pt x="235" y="105"/>
                    <a:pt x="223" y="99"/>
                  </a:cubicBezTo>
                  <a:cubicBezTo>
                    <a:pt x="246" y="87"/>
                    <a:pt x="268" y="73"/>
                    <a:pt x="288" y="57"/>
                  </a:cubicBezTo>
                  <a:cubicBezTo>
                    <a:pt x="300" y="57"/>
                    <a:pt x="312" y="58"/>
                    <a:pt x="324" y="57"/>
                  </a:cubicBezTo>
                  <a:cubicBezTo>
                    <a:pt x="324" y="57"/>
                    <a:pt x="324" y="57"/>
                    <a:pt x="324" y="57"/>
                  </a:cubicBezTo>
                  <a:cubicBezTo>
                    <a:pt x="326" y="61"/>
                    <a:pt x="330" y="64"/>
                    <a:pt x="334" y="65"/>
                  </a:cubicBezTo>
                  <a:cubicBezTo>
                    <a:pt x="340" y="65"/>
                    <a:pt x="346" y="62"/>
                    <a:pt x="347" y="55"/>
                  </a:cubicBezTo>
                  <a:cubicBezTo>
                    <a:pt x="348" y="48"/>
                    <a:pt x="344" y="39"/>
                    <a:pt x="336" y="40"/>
                  </a:cubicBezTo>
                  <a:close/>
                </a:path>
              </a:pathLst>
            </a:custGeom>
            <a:solidFill>
              <a:srgbClr val="FEC160"/>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7" name="Freeform 96"/>
            <p:cNvSpPr/>
            <p:nvPr/>
          </p:nvSpPr>
          <p:spPr bwMode="auto">
            <a:xfrm>
              <a:off x="834" y="2358"/>
              <a:ext cx="647" cy="414"/>
            </a:xfrm>
            <a:custGeom>
              <a:gdLst>
                <a:gd name="T0" fmla="*/ 372 w 375"/>
                <a:gd name="T1" fmla="*/ 33 h 239"/>
                <a:gd name="T2" fmla="*/ 331 w 375"/>
                <a:gd name="T3" fmla="*/ 50 h 239"/>
                <a:gd name="T4" fmla="*/ 291 w 375"/>
                <a:gd name="T5" fmla="*/ 64 h 239"/>
                <a:gd name="T6" fmla="*/ 235 w 375"/>
                <a:gd name="T7" fmla="*/ 113 h 239"/>
                <a:gd name="T8" fmla="*/ 211 w 375"/>
                <a:gd name="T9" fmla="*/ 121 h 239"/>
                <a:gd name="T10" fmla="*/ 137 w 375"/>
                <a:gd name="T11" fmla="*/ 138 h 239"/>
                <a:gd name="T12" fmla="*/ 162 w 375"/>
                <a:gd name="T13" fmla="*/ 117 h 239"/>
                <a:gd name="T14" fmla="*/ 171 w 375"/>
                <a:gd name="T15" fmla="*/ 108 h 239"/>
                <a:gd name="T16" fmla="*/ 241 w 375"/>
                <a:gd name="T17" fmla="*/ 5 h 239"/>
                <a:gd name="T18" fmla="*/ 243 w 375"/>
                <a:gd name="T19" fmla="*/ 3 h 239"/>
                <a:gd name="T20" fmla="*/ 241 w 375"/>
                <a:gd name="T21" fmla="*/ 1 h 239"/>
                <a:gd name="T22" fmla="*/ 218 w 375"/>
                <a:gd name="T23" fmla="*/ 26 h 239"/>
                <a:gd name="T24" fmla="*/ 191 w 375"/>
                <a:gd name="T25" fmla="*/ 51 h 239"/>
                <a:gd name="T26" fmla="*/ 167 w 375"/>
                <a:gd name="T27" fmla="*/ 106 h 239"/>
                <a:gd name="T28" fmla="*/ 167 w 375"/>
                <a:gd name="T29" fmla="*/ 106 h 239"/>
                <a:gd name="T30" fmla="*/ 162 w 375"/>
                <a:gd name="T31" fmla="*/ 112 h 239"/>
                <a:gd name="T32" fmla="*/ 131 w 375"/>
                <a:gd name="T33" fmla="*/ 139 h 239"/>
                <a:gd name="T34" fmla="*/ 90 w 375"/>
                <a:gd name="T35" fmla="*/ 146 h 239"/>
                <a:gd name="T36" fmla="*/ 90 w 375"/>
                <a:gd name="T37" fmla="*/ 146 h 239"/>
                <a:gd name="T38" fmla="*/ 89 w 375"/>
                <a:gd name="T39" fmla="*/ 146 h 239"/>
                <a:gd name="T40" fmla="*/ 67 w 375"/>
                <a:gd name="T41" fmla="*/ 149 h 239"/>
                <a:gd name="T42" fmla="*/ 1 w 375"/>
                <a:gd name="T43" fmla="*/ 148 h 239"/>
                <a:gd name="T44" fmla="*/ 1 w 375"/>
                <a:gd name="T45" fmla="*/ 149 h 239"/>
                <a:gd name="T46" fmla="*/ 58 w 375"/>
                <a:gd name="T47" fmla="*/ 154 h 239"/>
                <a:gd name="T48" fmla="*/ 90 w 375"/>
                <a:gd name="T49" fmla="*/ 150 h 239"/>
                <a:gd name="T50" fmla="*/ 144 w 375"/>
                <a:gd name="T51" fmla="*/ 186 h 239"/>
                <a:gd name="T52" fmla="*/ 193 w 375"/>
                <a:gd name="T53" fmla="*/ 202 h 239"/>
                <a:gd name="T54" fmla="*/ 296 w 375"/>
                <a:gd name="T55" fmla="*/ 185 h 239"/>
                <a:gd name="T56" fmla="*/ 296 w 375"/>
                <a:gd name="T57" fmla="*/ 184 h 239"/>
                <a:gd name="T58" fmla="*/ 297 w 375"/>
                <a:gd name="T59" fmla="*/ 184 h 239"/>
                <a:gd name="T60" fmla="*/ 297 w 375"/>
                <a:gd name="T61" fmla="*/ 181 h 239"/>
                <a:gd name="T62" fmla="*/ 192 w 375"/>
                <a:gd name="T63" fmla="*/ 197 h 239"/>
                <a:gd name="T64" fmla="*/ 192 w 375"/>
                <a:gd name="T65" fmla="*/ 198 h 239"/>
                <a:gd name="T66" fmla="*/ 150 w 375"/>
                <a:gd name="T67" fmla="*/ 185 h 239"/>
                <a:gd name="T68" fmla="*/ 92 w 375"/>
                <a:gd name="T69" fmla="*/ 149 h 239"/>
                <a:gd name="T70" fmla="*/ 127 w 375"/>
                <a:gd name="T71" fmla="*/ 144 h 239"/>
                <a:gd name="T72" fmla="*/ 235 w 375"/>
                <a:gd name="T73" fmla="*/ 119 h 239"/>
                <a:gd name="T74" fmla="*/ 235 w 375"/>
                <a:gd name="T75" fmla="*/ 119 h 239"/>
                <a:gd name="T76" fmla="*/ 313 w 375"/>
                <a:gd name="T77" fmla="*/ 123 h 239"/>
                <a:gd name="T78" fmla="*/ 350 w 375"/>
                <a:gd name="T79" fmla="*/ 87 h 239"/>
                <a:gd name="T80" fmla="*/ 372 w 375"/>
                <a:gd name="T81" fmla="*/ 36 h 239"/>
                <a:gd name="T82" fmla="*/ 374 w 375"/>
                <a:gd name="T83" fmla="*/ 35 h 239"/>
                <a:gd name="T84" fmla="*/ 372 w 375"/>
                <a:gd name="T85" fmla="*/ 33 h 2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5" h="239">
                  <a:moveTo>
                    <a:pt x="372" y="33"/>
                  </a:moveTo>
                  <a:cubicBezTo>
                    <a:pt x="359" y="39"/>
                    <a:pt x="346" y="45"/>
                    <a:pt x="331" y="50"/>
                  </a:cubicBezTo>
                  <a:cubicBezTo>
                    <a:pt x="317" y="54"/>
                    <a:pt x="304" y="58"/>
                    <a:pt x="291" y="64"/>
                  </a:cubicBezTo>
                  <a:cubicBezTo>
                    <a:pt x="267" y="74"/>
                    <a:pt x="249" y="93"/>
                    <a:pt x="235" y="113"/>
                  </a:cubicBezTo>
                  <a:cubicBezTo>
                    <a:pt x="227" y="116"/>
                    <a:pt x="219" y="119"/>
                    <a:pt x="211" y="121"/>
                  </a:cubicBezTo>
                  <a:cubicBezTo>
                    <a:pt x="187" y="129"/>
                    <a:pt x="162" y="134"/>
                    <a:pt x="137" y="138"/>
                  </a:cubicBezTo>
                  <a:cubicBezTo>
                    <a:pt x="146" y="133"/>
                    <a:pt x="155" y="124"/>
                    <a:pt x="162" y="117"/>
                  </a:cubicBezTo>
                  <a:cubicBezTo>
                    <a:pt x="165" y="114"/>
                    <a:pt x="168" y="111"/>
                    <a:pt x="171" y="108"/>
                  </a:cubicBezTo>
                  <a:cubicBezTo>
                    <a:pt x="226" y="117"/>
                    <a:pt x="233" y="44"/>
                    <a:pt x="241" y="5"/>
                  </a:cubicBezTo>
                  <a:cubicBezTo>
                    <a:pt x="242" y="4"/>
                    <a:pt x="242" y="3"/>
                    <a:pt x="243" y="3"/>
                  </a:cubicBezTo>
                  <a:cubicBezTo>
                    <a:pt x="244" y="1"/>
                    <a:pt x="242" y="0"/>
                    <a:pt x="241" y="1"/>
                  </a:cubicBezTo>
                  <a:cubicBezTo>
                    <a:pt x="233" y="10"/>
                    <a:pt x="226" y="18"/>
                    <a:pt x="218" y="26"/>
                  </a:cubicBezTo>
                  <a:cubicBezTo>
                    <a:pt x="209" y="34"/>
                    <a:pt x="199" y="42"/>
                    <a:pt x="191" y="51"/>
                  </a:cubicBezTo>
                  <a:cubicBezTo>
                    <a:pt x="176" y="65"/>
                    <a:pt x="164" y="85"/>
                    <a:pt x="167" y="106"/>
                  </a:cubicBezTo>
                  <a:cubicBezTo>
                    <a:pt x="167" y="106"/>
                    <a:pt x="167" y="106"/>
                    <a:pt x="167" y="106"/>
                  </a:cubicBezTo>
                  <a:cubicBezTo>
                    <a:pt x="165" y="108"/>
                    <a:pt x="164" y="110"/>
                    <a:pt x="162" y="112"/>
                  </a:cubicBezTo>
                  <a:cubicBezTo>
                    <a:pt x="153" y="123"/>
                    <a:pt x="142" y="131"/>
                    <a:pt x="131" y="139"/>
                  </a:cubicBezTo>
                  <a:cubicBezTo>
                    <a:pt x="117" y="142"/>
                    <a:pt x="103" y="144"/>
                    <a:pt x="90" y="146"/>
                  </a:cubicBezTo>
                  <a:cubicBezTo>
                    <a:pt x="90" y="146"/>
                    <a:pt x="90" y="146"/>
                    <a:pt x="90" y="146"/>
                  </a:cubicBezTo>
                  <a:cubicBezTo>
                    <a:pt x="89" y="145"/>
                    <a:pt x="89" y="146"/>
                    <a:pt x="89" y="146"/>
                  </a:cubicBezTo>
                  <a:cubicBezTo>
                    <a:pt x="82" y="147"/>
                    <a:pt x="74" y="148"/>
                    <a:pt x="67" y="149"/>
                  </a:cubicBezTo>
                  <a:cubicBezTo>
                    <a:pt x="45" y="153"/>
                    <a:pt x="23" y="154"/>
                    <a:pt x="1" y="148"/>
                  </a:cubicBezTo>
                  <a:cubicBezTo>
                    <a:pt x="1" y="147"/>
                    <a:pt x="0" y="148"/>
                    <a:pt x="1" y="149"/>
                  </a:cubicBezTo>
                  <a:cubicBezTo>
                    <a:pt x="17" y="159"/>
                    <a:pt x="41" y="156"/>
                    <a:pt x="58" y="154"/>
                  </a:cubicBezTo>
                  <a:cubicBezTo>
                    <a:pt x="69" y="153"/>
                    <a:pt x="80" y="151"/>
                    <a:pt x="90" y="150"/>
                  </a:cubicBezTo>
                  <a:cubicBezTo>
                    <a:pt x="101" y="168"/>
                    <a:pt x="126" y="179"/>
                    <a:pt x="144" y="186"/>
                  </a:cubicBezTo>
                  <a:cubicBezTo>
                    <a:pt x="159" y="193"/>
                    <a:pt x="176" y="199"/>
                    <a:pt x="193" y="202"/>
                  </a:cubicBezTo>
                  <a:cubicBezTo>
                    <a:pt x="214" y="239"/>
                    <a:pt x="285" y="223"/>
                    <a:pt x="296" y="185"/>
                  </a:cubicBezTo>
                  <a:cubicBezTo>
                    <a:pt x="296" y="184"/>
                    <a:pt x="296" y="184"/>
                    <a:pt x="296" y="184"/>
                  </a:cubicBezTo>
                  <a:cubicBezTo>
                    <a:pt x="297" y="184"/>
                    <a:pt x="297" y="184"/>
                    <a:pt x="297" y="184"/>
                  </a:cubicBezTo>
                  <a:cubicBezTo>
                    <a:pt x="299" y="183"/>
                    <a:pt x="299" y="180"/>
                    <a:pt x="297" y="181"/>
                  </a:cubicBezTo>
                  <a:cubicBezTo>
                    <a:pt x="263" y="184"/>
                    <a:pt x="218" y="166"/>
                    <a:pt x="192" y="197"/>
                  </a:cubicBezTo>
                  <a:cubicBezTo>
                    <a:pt x="192" y="198"/>
                    <a:pt x="192" y="198"/>
                    <a:pt x="192" y="198"/>
                  </a:cubicBezTo>
                  <a:cubicBezTo>
                    <a:pt x="178" y="195"/>
                    <a:pt x="164" y="190"/>
                    <a:pt x="150" y="185"/>
                  </a:cubicBezTo>
                  <a:cubicBezTo>
                    <a:pt x="130" y="178"/>
                    <a:pt x="106" y="167"/>
                    <a:pt x="92" y="149"/>
                  </a:cubicBezTo>
                  <a:cubicBezTo>
                    <a:pt x="104" y="148"/>
                    <a:pt x="115" y="146"/>
                    <a:pt x="127" y="144"/>
                  </a:cubicBezTo>
                  <a:cubicBezTo>
                    <a:pt x="162" y="138"/>
                    <a:pt x="200" y="131"/>
                    <a:pt x="235" y="119"/>
                  </a:cubicBezTo>
                  <a:cubicBezTo>
                    <a:pt x="235" y="119"/>
                    <a:pt x="235" y="119"/>
                    <a:pt x="235" y="119"/>
                  </a:cubicBezTo>
                  <a:cubicBezTo>
                    <a:pt x="253" y="141"/>
                    <a:pt x="291" y="133"/>
                    <a:pt x="313" y="123"/>
                  </a:cubicBezTo>
                  <a:cubicBezTo>
                    <a:pt x="329" y="116"/>
                    <a:pt x="340" y="101"/>
                    <a:pt x="350" y="87"/>
                  </a:cubicBezTo>
                  <a:cubicBezTo>
                    <a:pt x="360" y="73"/>
                    <a:pt x="370" y="54"/>
                    <a:pt x="372" y="36"/>
                  </a:cubicBezTo>
                  <a:cubicBezTo>
                    <a:pt x="373" y="36"/>
                    <a:pt x="373" y="35"/>
                    <a:pt x="374" y="35"/>
                  </a:cubicBezTo>
                  <a:cubicBezTo>
                    <a:pt x="375" y="34"/>
                    <a:pt x="374" y="32"/>
                    <a:pt x="372" y="33"/>
                  </a:cubicBezTo>
                  <a:close/>
                </a:path>
              </a:pathLst>
            </a:custGeom>
            <a:solidFill>
              <a:srgbClr val="B28743"/>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8" name="Freeform 97"/>
            <p:cNvSpPr/>
            <p:nvPr/>
          </p:nvSpPr>
          <p:spPr bwMode="auto">
            <a:xfrm>
              <a:off x="1100" y="2784"/>
              <a:ext cx="152" cy="343"/>
            </a:xfrm>
            <a:custGeom>
              <a:gdLst>
                <a:gd name="T0" fmla="*/ 87 w 88"/>
                <a:gd name="T1" fmla="*/ 183 h 198"/>
                <a:gd name="T2" fmla="*/ 79 w 88"/>
                <a:gd name="T3" fmla="*/ 177 h 198"/>
                <a:gd name="T4" fmla="*/ 68 w 88"/>
                <a:gd name="T5" fmla="*/ 170 h 198"/>
                <a:gd name="T6" fmla="*/ 68 w 88"/>
                <a:gd name="T7" fmla="*/ 170 h 198"/>
                <a:gd name="T8" fmla="*/ 54 w 88"/>
                <a:gd name="T9" fmla="*/ 80 h 198"/>
                <a:gd name="T10" fmla="*/ 33 w 88"/>
                <a:gd name="T11" fmla="*/ 29 h 198"/>
                <a:gd name="T12" fmla="*/ 1 w 88"/>
                <a:gd name="T13" fmla="*/ 0 h 198"/>
                <a:gd name="T14" fmla="*/ 0 w 88"/>
                <a:gd name="T15" fmla="*/ 1 h 198"/>
                <a:gd name="T16" fmla="*/ 32 w 88"/>
                <a:gd name="T17" fmla="*/ 35 h 198"/>
                <a:gd name="T18" fmla="*/ 51 w 88"/>
                <a:gd name="T19" fmla="*/ 86 h 198"/>
                <a:gd name="T20" fmla="*/ 63 w 88"/>
                <a:gd name="T21" fmla="*/ 171 h 198"/>
                <a:gd name="T22" fmla="*/ 49 w 88"/>
                <a:gd name="T23" fmla="*/ 187 h 198"/>
                <a:gd name="T24" fmla="*/ 49 w 88"/>
                <a:gd name="T25" fmla="*/ 190 h 198"/>
                <a:gd name="T26" fmla="*/ 70 w 88"/>
                <a:gd name="T27" fmla="*/ 197 h 198"/>
                <a:gd name="T28" fmla="*/ 86 w 88"/>
                <a:gd name="T29" fmla="*/ 186 h 198"/>
                <a:gd name="T30" fmla="*/ 87 w 88"/>
                <a:gd name="T31" fmla="*/ 183 h 19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8" h="198">
                  <a:moveTo>
                    <a:pt x="87" y="183"/>
                  </a:moveTo>
                  <a:cubicBezTo>
                    <a:pt x="85" y="181"/>
                    <a:pt x="82" y="179"/>
                    <a:pt x="79" y="177"/>
                  </a:cubicBezTo>
                  <a:cubicBezTo>
                    <a:pt x="75" y="175"/>
                    <a:pt x="72" y="172"/>
                    <a:pt x="68" y="170"/>
                  </a:cubicBezTo>
                  <a:cubicBezTo>
                    <a:pt x="68" y="170"/>
                    <a:pt x="68" y="170"/>
                    <a:pt x="68" y="170"/>
                  </a:cubicBezTo>
                  <a:cubicBezTo>
                    <a:pt x="68" y="140"/>
                    <a:pt x="62" y="108"/>
                    <a:pt x="54" y="80"/>
                  </a:cubicBezTo>
                  <a:cubicBezTo>
                    <a:pt x="50" y="62"/>
                    <a:pt x="43" y="45"/>
                    <a:pt x="33" y="29"/>
                  </a:cubicBezTo>
                  <a:cubicBezTo>
                    <a:pt x="26" y="18"/>
                    <a:pt x="15" y="4"/>
                    <a:pt x="1" y="0"/>
                  </a:cubicBezTo>
                  <a:cubicBezTo>
                    <a:pt x="0" y="0"/>
                    <a:pt x="0" y="1"/>
                    <a:pt x="0" y="1"/>
                  </a:cubicBezTo>
                  <a:cubicBezTo>
                    <a:pt x="13" y="12"/>
                    <a:pt x="23" y="20"/>
                    <a:pt x="32" y="35"/>
                  </a:cubicBezTo>
                  <a:cubicBezTo>
                    <a:pt x="41" y="51"/>
                    <a:pt x="47" y="69"/>
                    <a:pt x="51" y="86"/>
                  </a:cubicBezTo>
                  <a:cubicBezTo>
                    <a:pt x="58" y="114"/>
                    <a:pt x="60" y="142"/>
                    <a:pt x="63" y="171"/>
                  </a:cubicBezTo>
                  <a:cubicBezTo>
                    <a:pt x="58" y="176"/>
                    <a:pt x="54" y="182"/>
                    <a:pt x="49" y="187"/>
                  </a:cubicBezTo>
                  <a:cubicBezTo>
                    <a:pt x="49" y="188"/>
                    <a:pt x="49" y="189"/>
                    <a:pt x="49" y="190"/>
                  </a:cubicBezTo>
                  <a:cubicBezTo>
                    <a:pt x="55" y="196"/>
                    <a:pt x="62" y="198"/>
                    <a:pt x="70" y="197"/>
                  </a:cubicBezTo>
                  <a:cubicBezTo>
                    <a:pt x="77" y="196"/>
                    <a:pt x="84" y="192"/>
                    <a:pt x="86" y="186"/>
                  </a:cubicBezTo>
                  <a:cubicBezTo>
                    <a:pt x="87" y="185"/>
                    <a:pt x="88" y="184"/>
                    <a:pt x="87" y="183"/>
                  </a:cubicBezTo>
                  <a:close/>
                </a:path>
              </a:pathLst>
            </a:custGeom>
            <a:solidFill>
              <a:srgbClr val="FEC160"/>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9" name="Freeform 98"/>
            <p:cNvSpPr/>
            <p:nvPr/>
          </p:nvSpPr>
          <p:spPr bwMode="auto">
            <a:xfrm>
              <a:off x="1274" y="2862"/>
              <a:ext cx="263" cy="281"/>
            </a:xfrm>
            <a:custGeom>
              <a:gdLst>
                <a:gd name="T0" fmla="*/ 142 w 152"/>
                <a:gd name="T1" fmla="*/ 103 h 162"/>
                <a:gd name="T2" fmla="*/ 129 w 152"/>
                <a:gd name="T3" fmla="*/ 105 h 162"/>
                <a:gd name="T4" fmla="*/ 88 w 152"/>
                <a:gd name="T5" fmla="*/ 89 h 162"/>
                <a:gd name="T6" fmla="*/ 88 w 152"/>
                <a:gd name="T7" fmla="*/ 89 h 162"/>
                <a:gd name="T8" fmla="*/ 60 w 152"/>
                <a:gd name="T9" fmla="*/ 45 h 162"/>
                <a:gd name="T10" fmla="*/ 102 w 152"/>
                <a:gd name="T11" fmla="*/ 55 h 162"/>
                <a:gd name="T12" fmla="*/ 101 w 152"/>
                <a:gd name="T13" fmla="*/ 63 h 162"/>
                <a:gd name="T14" fmla="*/ 120 w 152"/>
                <a:gd name="T15" fmla="*/ 69 h 162"/>
                <a:gd name="T16" fmla="*/ 125 w 152"/>
                <a:gd name="T17" fmla="*/ 49 h 162"/>
                <a:gd name="T18" fmla="*/ 106 w 152"/>
                <a:gd name="T19" fmla="*/ 45 h 162"/>
                <a:gd name="T20" fmla="*/ 106 w 152"/>
                <a:gd name="T21" fmla="*/ 46 h 162"/>
                <a:gd name="T22" fmla="*/ 103 w 152"/>
                <a:gd name="T23" fmla="*/ 51 h 162"/>
                <a:gd name="T24" fmla="*/ 82 w 152"/>
                <a:gd name="T25" fmla="*/ 49 h 162"/>
                <a:gd name="T26" fmla="*/ 56 w 152"/>
                <a:gd name="T27" fmla="*/ 39 h 162"/>
                <a:gd name="T28" fmla="*/ 20 w 152"/>
                <a:gd name="T29" fmla="*/ 1 h 162"/>
                <a:gd name="T30" fmla="*/ 19 w 152"/>
                <a:gd name="T31" fmla="*/ 2 h 162"/>
                <a:gd name="T32" fmla="*/ 36 w 152"/>
                <a:gd name="T33" fmla="*/ 22 h 162"/>
                <a:gd name="T34" fmla="*/ 19 w 152"/>
                <a:gd name="T35" fmla="*/ 77 h 162"/>
                <a:gd name="T36" fmla="*/ 5 w 152"/>
                <a:gd name="T37" fmla="*/ 78 h 162"/>
                <a:gd name="T38" fmla="*/ 6 w 152"/>
                <a:gd name="T39" fmla="*/ 96 h 162"/>
                <a:gd name="T40" fmla="*/ 20 w 152"/>
                <a:gd name="T41" fmla="*/ 96 h 162"/>
                <a:gd name="T42" fmla="*/ 22 w 152"/>
                <a:gd name="T43" fmla="*/ 80 h 162"/>
                <a:gd name="T44" fmla="*/ 38 w 152"/>
                <a:gd name="T45" fmla="*/ 24 h 162"/>
                <a:gd name="T46" fmla="*/ 70 w 152"/>
                <a:gd name="T47" fmla="*/ 66 h 162"/>
                <a:gd name="T48" fmla="*/ 54 w 152"/>
                <a:gd name="T49" fmla="*/ 115 h 162"/>
                <a:gd name="T50" fmla="*/ 52 w 152"/>
                <a:gd name="T51" fmla="*/ 114 h 162"/>
                <a:gd name="T52" fmla="*/ 50 w 152"/>
                <a:gd name="T53" fmla="*/ 115 h 162"/>
                <a:gd name="T54" fmla="*/ 37 w 152"/>
                <a:gd name="T55" fmla="*/ 118 h 162"/>
                <a:gd name="T56" fmla="*/ 41 w 152"/>
                <a:gd name="T57" fmla="*/ 135 h 162"/>
                <a:gd name="T58" fmla="*/ 57 w 152"/>
                <a:gd name="T59" fmla="*/ 132 h 162"/>
                <a:gd name="T60" fmla="*/ 56 w 152"/>
                <a:gd name="T61" fmla="*/ 118 h 162"/>
                <a:gd name="T62" fmla="*/ 72 w 152"/>
                <a:gd name="T63" fmla="*/ 69 h 162"/>
                <a:gd name="T64" fmla="*/ 94 w 152"/>
                <a:gd name="T65" fmla="*/ 115 h 162"/>
                <a:gd name="T66" fmla="*/ 85 w 152"/>
                <a:gd name="T67" fmla="*/ 136 h 162"/>
                <a:gd name="T68" fmla="*/ 84 w 152"/>
                <a:gd name="T69" fmla="*/ 135 h 162"/>
                <a:gd name="T70" fmla="*/ 72 w 152"/>
                <a:gd name="T71" fmla="*/ 144 h 162"/>
                <a:gd name="T72" fmla="*/ 79 w 152"/>
                <a:gd name="T73" fmla="*/ 157 h 162"/>
                <a:gd name="T74" fmla="*/ 89 w 152"/>
                <a:gd name="T75" fmla="*/ 150 h 162"/>
                <a:gd name="T76" fmla="*/ 87 w 152"/>
                <a:gd name="T77" fmla="*/ 138 h 162"/>
                <a:gd name="T78" fmla="*/ 96 w 152"/>
                <a:gd name="T79" fmla="*/ 118 h 162"/>
                <a:gd name="T80" fmla="*/ 105 w 152"/>
                <a:gd name="T81" fmla="*/ 144 h 162"/>
                <a:gd name="T82" fmla="*/ 104 w 152"/>
                <a:gd name="T83" fmla="*/ 155 h 162"/>
                <a:gd name="T84" fmla="*/ 118 w 152"/>
                <a:gd name="T85" fmla="*/ 158 h 162"/>
                <a:gd name="T86" fmla="*/ 122 w 152"/>
                <a:gd name="T87" fmla="*/ 146 h 162"/>
                <a:gd name="T88" fmla="*/ 108 w 152"/>
                <a:gd name="T89" fmla="*/ 141 h 162"/>
                <a:gd name="T90" fmla="*/ 90 w 152"/>
                <a:gd name="T91" fmla="*/ 94 h 162"/>
                <a:gd name="T92" fmla="*/ 126 w 152"/>
                <a:gd name="T93" fmla="*/ 110 h 162"/>
                <a:gd name="T94" fmla="*/ 125 w 152"/>
                <a:gd name="T95" fmla="*/ 111 h 162"/>
                <a:gd name="T96" fmla="*/ 125 w 152"/>
                <a:gd name="T97" fmla="*/ 112 h 162"/>
                <a:gd name="T98" fmla="*/ 132 w 152"/>
                <a:gd name="T99" fmla="*/ 126 h 162"/>
                <a:gd name="T100" fmla="*/ 151 w 152"/>
                <a:gd name="T101" fmla="*/ 117 h 162"/>
                <a:gd name="T102" fmla="*/ 142 w 152"/>
                <a:gd name="T103" fmla="*/ 103 h 16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2" h="162">
                  <a:moveTo>
                    <a:pt x="142" y="103"/>
                  </a:moveTo>
                  <a:cubicBezTo>
                    <a:pt x="137" y="101"/>
                    <a:pt x="132" y="102"/>
                    <a:pt x="129" y="105"/>
                  </a:cubicBezTo>
                  <a:cubicBezTo>
                    <a:pt x="114" y="102"/>
                    <a:pt x="101" y="99"/>
                    <a:pt x="88" y="89"/>
                  </a:cubicBezTo>
                  <a:cubicBezTo>
                    <a:pt x="88" y="89"/>
                    <a:pt x="88" y="89"/>
                    <a:pt x="88" y="89"/>
                  </a:cubicBezTo>
                  <a:cubicBezTo>
                    <a:pt x="80" y="74"/>
                    <a:pt x="71" y="59"/>
                    <a:pt x="60" y="45"/>
                  </a:cubicBezTo>
                  <a:cubicBezTo>
                    <a:pt x="72" y="52"/>
                    <a:pt x="88" y="55"/>
                    <a:pt x="102" y="55"/>
                  </a:cubicBezTo>
                  <a:cubicBezTo>
                    <a:pt x="101" y="58"/>
                    <a:pt x="101" y="61"/>
                    <a:pt x="101" y="63"/>
                  </a:cubicBezTo>
                  <a:cubicBezTo>
                    <a:pt x="103" y="72"/>
                    <a:pt x="114" y="74"/>
                    <a:pt x="120" y="69"/>
                  </a:cubicBezTo>
                  <a:cubicBezTo>
                    <a:pt x="126" y="65"/>
                    <a:pt x="127" y="55"/>
                    <a:pt x="125" y="49"/>
                  </a:cubicBezTo>
                  <a:cubicBezTo>
                    <a:pt x="122" y="41"/>
                    <a:pt x="113" y="39"/>
                    <a:pt x="106" y="45"/>
                  </a:cubicBezTo>
                  <a:cubicBezTo>
                    <a:pt x="106" y="45"/>
                    <a:pt x="106" y="46"/>
                    <a:pt x="106" y="46"/>
                  </a:cubicBezTo>
                  <a:cubicBezTo>
                    <a:pt x="105" y="48"/>
                    <a:pt x="104" y="49"/>
                    <a:pt x="103" y="51"/>
                  </a:cubicBezTo>
                  <a:cubicBezTo>
                    <a:pt x="96" y="50"/>
                    <a:pt x="89" y="50"/>
                    <a:pt x="82" y="49"/>
                  </a:cubicBezTo>
                  <a:cubicBezTo>
                    <a:pt x="72" y="47"/>
                    <a:pt x="64" y="44"/>
                    <a:pt x="56" y="39"/>
                  </a:cubicBezTo>
                  <a:cubicBezTo>
                    <a:pt x="45" y="25"/>
                    <a:pt x="33" y="12"/>
                    <a:pt x="20" y="1"/>
                  </a:cubicBezTo>
                  <a:cubicBezTo>
                    <a:pt x="19" y="0"/>
                    <a:pt x="19" y="1"/>
                    <a:pt x="19" y="2"/>
                  </a:cubicBezTo>
                  <a:cubicBezTo>
                    <a:pt x="25" y="9"/>
                    <a:pt x="30" y="15"/>
                    <a:pt x="36" y="22"/>
                  </a:cubicBezTo>
                  <a:cubicBezTo>
                    <a:pt x="36" y="42"/>
                    <a:pt x="26" y="59"/>
                    <a:pt x="19" y="77"/>
                  </a:cubicBezTo>
                  <a:cubicBezTo>
                    <a:pt x="15" y="74"/>
                    <a:pt x="9" y="74"/>
                    <a:pt x="5" y="78"/>
                  </a:cubicBezTo>
                  <a:cubicBezTo>
                    <a:pt x="1" y="83"/>
                    <a:pt x="0" y="92"/>
                    <a:pt x="6" y="96"/>
                  </a:cubicBezTo>
                  <a:cubicBezTo>
                    <a:pt x="10" y="99"/>
                    <a:pt x="16" y="99"/>
                    <a:pt x="20" y="96"/>
                  </a:cubicBezTo>
                  <a:cubicBezTo>
                    <a:pt x="24" y="92"/>
                    <a:pt x="25" y="84"/>
                    <a:pt x="22" y="80"/>
                  </a:cubicBezTo>
                  <a:cubicBezTo>
                    <a:pt x="31" y="64"/>
                    <a:pt x="39" y="42"/>
                    <a:pt x="38" y="24"/>
                  </a:cubicBezTo>
                  <a:cubicBezTo>
                    <a:pt x="49" y="37"/>
                    <a:pt x="60" y="51"/>
                    <a:pt x="70" y="66"/>
                  </a:cubicBezTo>
                  <a:cubicBezTo>
                    <a:pt x="71" y="85"/>
                    <a:pt x="62" y="100"/>
                    <a:pt x="54" y="115"/>
                  </a:cubicBezTo>
                  <a:cubicBezTo>
                    <a:pt x="53" y="115"/>
                    <a:pt x="53" y="115"/>
                    <a:pt x="52" y="114"/>
                  </a:cubicBezTo>
                  <a:cubicBezTo>
                    <a:pt x="51" y="114"/>
                    <a:pt x="51" y="114"/>
                    <a:pt x="50" y="115"/>
                  </a:cubicBezTo>
                  <a:cubicBezTo>
                    <a:pt x="46" y="114"/>
                    <a:pt x="40" y="115"/>
                    <a:pt x="37" y="118"/>
                  </a:cubicBezTo>
                  <a:cubicBezTo>
                    <a:pt x="32" y="123"/>
                    <a:pt x="37" y="131"/>
                    <a:pt x="41" y="135"/>
                  </a:cubicBezTo>
                  <a:cubicBezTo>
                    <a:pt x="46" y="138"/>
                    <a:pt x="53" y="136"/>
                    <a:pt x="57" y="132"/>
                  </a:cubicBezTo>
                  <a:cubicBezTo>
                    <a:pt x="60" y="127"/>
                    <a:pt x="59" y="122"/>
                    <a:pt x="56" y="118"/>
                  </a:cubicBezTo>
                  <a:cubicBezTo>
                    <a:pt x="66" y="104"/>
                    <a:pt x="74" y="86"/>
                    <a:pt x="72" y="69"/>
                  </a:cubicBezTo>
                  <a:cubicBezTo>
                    <a:pt x="81" y="84"/>
                    <a:pt x="88" y="99"/>
                    <a:pt x="94" y="115"/>
                  </a:cubicBezTo>
                  <a:cubicBezTo>
                    <a:pt x="92" y="122"/>
                    <a:pt x="88" y="129"/>
                    <a:pt x="85" y="136"/>
                  </a:cubicBezTo>
                  <a:cubicBezTo>
                    <a:pt x="85" y="136"/>
                    <a:pt x="85" y="135"/>
                    <a:pt x="84" y="135"/>
                  </a:cubicBezTo>
                  <a:cubicBezTo>
                    <a:pt x="79" y="135"/>
                    <a:pt x="73" y="139"/>
                    <a:pt x="72" y="144"/>
                  </a:cubicBezTo>
                  <a:cubicBezTo>
                    <a:pt x="72" y="149"/>
                    <a:pt x="74" y="156"/>
                    <a:pt x="79" y="157"/>
                  </a:cubicBezTo>
                  <a:cubicBezTo>
                    <a:pt x="83" y="157"/>
                    <a:pt x="87" y="154"/>
                    <a:pt x="89" y="150"/>
                  </a:cubicBezTo>
                  <a:cubicBezTo>
                    <a:pt x="91" y="146"/>
                    <a:pt x="90" y="141"/>
                    <a:pt x="87" y="138"/>
                  </a:cubicBezTo>
                  <a:cubicBezTo>
                    <a:pt x="91" y="132"/>
                    <a:pt x="94" y="125"/>
                    <a:pt x="96" y="118"/>
                  </a:cubicBezTo>
                  <a:cubicBezTo>
                    <a:pt x="99" y="126"/>
                    <a:pt x="102" y="135"/>
                    <a:pt x="105" y="144"/>
                  </a:cubicBezTo>
                  <a:cubicBezTo>
                    <a:pt x="102" y="147"/>
                    <a:pt x="101" y="151"/>
                    <a:pt x="104" y="155"/>
                  </a:cubicBezTo>
                  <a:cubicBezTo>
                    <a:pt x="108" y="160"/>
                    <a:pt x="113" y="162"/>
                    <a:pt x="118" y="158"/>
                  </a:cubicBezTo>
                  <a:cubicBezTo>
                    <a:pt x="121" y="155"/>
                    <a:pt x="123" y="150"/>
                    <a:pt x="122" y="146"/>
                  </a:cubicBezTo>
                  <a:cubicBezTo>
                    <a:pt x="120" y="140"/>
                    <a:pt x="113" y="140"/>
                    <a:pt x="108" y="141"/>
                  </a:cubicBezTo>
                  <a:cubicBezTo>
                    <a:pt x="103" y="125"/>
                    <a:pt x="97" y="109"/>
                    <a:pt x="90" y="94"/>
                  </a:cubicBezTo>
                  <a:cubicBezTo>
                    <a:pt x="100" y="102"/>
                    <a:pt x="113" y="108"/>
                    <a:pt x="126" y="110"/>
                  </a:cubicBezTo>
                  <a:cubicBezTo>
                    <a:pt x="126" y="110"/>
                    <a:pt x="125" y="111"/>
                    <a:pt x="125" y="111"/>
                  </a:cubicBezTo>
                  <a:cubicBezTo>
                    <a:pt x="125" y="111"/>
                    <a:pt x="125" y="112"/>
                    <a:pt x="125" y="112"/>
                  </a:cubicBezTo>
                  <a:cubicBezTo>
                    <a:pt x="124" y="118"/>
                    <a:pt x="126" y="124"/>
                    <a:pt x="132" y="126"/>
                  </a:cubicBezTo>
                  <a:cubicBezTo>
                    <a:pt x="139" y="128"/>
                    <a:pt x="150" y="125"/>
                    <a:pt x="151" y="117"/>
                  </a:cubicBezTo>
                  <a:cubicBezTo>
                    <a:pt x="152" y="111"/>
                    <a:pt x="147" y="105"/>
                    <a:pt x="142" y="103"/>
                  </a:cubicBezTo>
                  <a:close/>
                </a:path>
              </a:pathLst>
            </a:custGeom>
            <a:solidFill>
              <a:srgbClr val="7F7E30"/>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0" name="Freeform 99"/>
            <p:cNvSpPr/>
            <p:nvPr/>
          </p:nvSpPr>
          <p:spPr bwMode="auto">
            <a:xfrm>
              <a:off x="1260" y="2517"/>
              <a:ext cx="413" cy="336"/>
            </a:xfrm>
            <a:custGeom>
              <a:gdLst>
                <a:gd name="T0" fmla="*/ 237 w 239"/>
                <a:gd name="T1" fmla="*/ 42 h 194"/>
                <a:gd name="T2" fmla="*/ 188 w 239"/>
                <a:gd name="T3" fmla="*/ 43 h 194"/>
                <a:gd name="T4" fmla="*/ 153 w 239"/>
                <a:gd name="T5" fmla="*/ 64 h 194"/>
                <a:gd name="T6" fmla="*/ 140 w 239"/>
                <a:gd name="T7" fmla="*/ 1 h 194"/>
                <a:gd name="T8" fmla="*/ 137 w 239"/>
                <a:gd name="T9" fmla="*/ 1 h 194"/>
                <a:gd name="T10" fmla="*/ 143 w 239"/>
                <a:gd name="T11" fmla="*/ 79 h 194"/>
                <a:gd name="T12" fmla="*/ 143 w 239"/>
                <a:gd name="T13" fmla="*/ 81 h 194"/>
                <a:gd name="T14" fmla="*/ 142 w 239"/>
                <a:gd name="T15" fmla="*/ 82 h 194"/>
                <a:gd name="T16" fmla="*/ 115 w 239"/>
                <a:gd name="T17" fmla="*/ 115 h 194"/>
                <a:gd name="T18" fmla="*/ 83 w 239"/>
                <a:gd name="T19" fmla="*/ 147 h 194"/>
                <a:gd name="T20" fmla="*/ 1 w 239"/>
                <a:gd name="T21" fmla="*/ 192 h 194"/>
                <a:gd name="T22" fmla="*/ 1 w 239"/>
                <a:gd name="T23" fmla="*/ 194 h 194"/>
                <a:gd name="T24" fmla="*/ 81 w 239"/>
                <a:gd name="T25" fmla="*/ 155 h 194"/>
                <a:gd name="T26" fmla="*/ 116 w 239"/>
                <a:gd name="T27" fmla="*/ 120 h 194"/>
                <a:gd name="T28" fmla="*/ 145 w 239"/>
                <a:gd name="T29" fmla="*/ 83 h 194"/>
                <a:gd name="T30" fmla="*/ 146 w 239"/>
                <a:gd name="T31" fmla="*/ 83 h 194"/>
                <a:gd name="T32" fmla="*/ 146 w 239"/>
                <a:gd name="T33" fmla="*/ 83 h 194"/>
                <a:gd name="T34" fmla="*/ 147 w 239"/>
                <a:gd name="T35" fmla="*/ 81 h 194"/>
                <a:gd name="T36" fmla="*/ 200 w 239"/>
                <a:gd name="T37" fmla="*/ 79 h 194"/>
                <a:gd name="T38" fmla="*/ 239 w 239"/>
                <a:gd name="T39" fmla="*/ 44 h 194"/>
                <a:gd name="T40" fmla="*/ 237 w 239"/>
                <a:gd name="T41" fmla="*/ 42 h 19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9" h="194">
                  <a:moveTo>
                    <a:pt x="237" y="42"/>
                  </a:moveTo>
                  <a:cubicBezTo>
                    <a:pt x="223" y="34"/>
                    <a:pt x="202" y="38"/>
                    <a:pt x="188" y="43"/>
                  </a:cubicBezTo>
                  <a:cubicBezTo>
                    <a:pt x="175" y="47"/>
                    <a:pt x="163" y="55"/>
                    <a:pt x="153" y="64"/>
                  </a:cubicBezTo>
                  <a:cubicBezTo>
                    <a:pt x="158" y="42"/>
                    <a:pt x="154" y="15"/>
                    <a:pt x="140" y="1"/>
                  </a:cubicBezTo>
                  <a:cubicBezTo>
                    <a:pt x="139" y="0"/>
                    <a:pt x="138" y="0"/>
                    <a:pt x="137" y="1"/>
                  </a:cubicBezTo>
                  <a:cubicBezTo>
                    <a:pt x="123" y="22"/>
                    <a:pt x="123" y="62"/>
                    <a:pt x="143" y="79"/>
                  </a:cubicBezTo>
                  <a:cubicBezTo>
                    <a:pt x="143" y="80"/>
                    <a:pt x="143" y="80"/>
                    <a:pt x="143" y="81"/>
                  </a:cubicBezTo>
                  <a:cubicBezTo>
                    <a:pt x="142" y="81"/>
                    <a:pt x="142" y="82"/>
                    <a:pt x="142" y="82"/>
                  </a:cubicBezTo>
                  <a:cubicBezTo>
                    <a:pt x="133" y="93"/>
                    <a:pt x="125" y="104"/>
                    <a:pt x="115" y="115"/>
                  </a:cubicBezTo>
                  <a:cubicBezTo>
                    <a:pt x="105" y="126"/>
                    <a:pt x="94" y="137"/>
                    <a:pt x="83" y="147"/>
                  </a:cubicBezTo>
                  <a:cubicBezTo>
                    <a:pt x="58" y="169"/>
                    <a:pt x="32" y="183"/>
                    <a:pt x="1" y="192"/>
                  </a:cubicBezTo>
                  <a:cubicBezTo>
                    <a:pt x="0" y="192"/>
                    <a:pt x="0" y="194"/>
                    <a:pt x="1" y="194"/>
                  </a:cubicBezTo>
                  <a:cubicBezTo>
                    <a:pt x="31" y="192"/>
                    <a:pt x="59" y="173"/>
                    <a:pt x="81" y="155"/>
                  </a:cubicBezTo>
                  <a:cubicBezTo>
                    <a:pt x="93" y="144"/>
                    <a:pt x="105" y="132"/>
                    <a:pt x="116" y="120"/>
                  </a:cubicBezTo>
                  <a:cubicBezTo>
                    <a:pt x="126" y="109"/>
                    <a:pt x="137" y="97"/>
                    <a:pt x="145" y="83"/>
                  </a:cubicBezTo>
                  <a:cubicBezTo>
                    <a:pt x="146" y="83"/>
                    <a:pt x="146" y="83"/>
                    <a:pt x="146" y="83"/>
                  </a:cubicBezTo>
                  <a:cubicBezTo>
                    <a:pt x="146" y="83"/>
                    <a:pt x="146" y="83"/>
                    <a:pt x="146" y="83"/>
                  </a:cubicBezTo>
                  <a:cubicBezTo>
                    <a:pt x="146" y="82"/>
                    <a:pt x="146" y="81"/>
                    <a:pt x="147" y="81"/>
                  </a:cubicBezTo>
                  <a:cubicBezTo>
                    <a:pt x="164" y="87"/>
                    <a:pt x="183" y="86"/>
                    <a:pt x="200" y="79"/>
                  </a:cubicBezTo>
                  <a:cubicBezTo>
                    <a:pt x="215" y="73"/>
                    <a:pt x="233" y="60"/>
                    <a:pt x="239" y="44"/>
                  </a:cubicBezTo>
                  <a:cubicBezTo>
                    <a:pt x="239" y="43"/>
                    <a:pt x="238" y="42"/>
                    <a:pt x="237" y="42"/>
                  </a:cubicBezTo>
                  <a:close/>
                </a:path>
              </a:pathLst>
            </a:custGeom>
            <a:solidFill>
              <a:srgbClr val="7F7E30"/>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1" name="Freeform 100"/>
            <p:cNvSpPr/>
            <p:nvPr/>
          </p:nvSpPr>
          <p:spPr bwMode="auto">
            <a:xfrm>
              <a:off x="1626" y="2230"/>
              <a:ext cx="437" cy="608"/>
            </a:xfrm>
            <a:custGeom>
              <a:gdLst>
                <a:gd name="T0" fmla="*/ 236 w 253"/>
                <a:gd name="T1" fmla="*/ 151 h 351"/>
                <a:gd name="T2" fmla="*/ 169 w 253"/>
                <a:gd name="T3" fmla="*/ 159 h 351"/>
                <a:gd name="T4" fmla="*/ 128 w 253"/>
                <a:gd name="T5" fmla="*/ 189 h 351"/>
                <a:gd name="T6" fmla="*/ 116 w 253"/>
                <a:gd name="T7" fmla="*/ 202 h 351"/>
                <a:gd name="T8" fmla="*/ 128 w 253"/>
                <a:gd name="T9" fmla="*/ 165 h 351"/>
                <a:gd name="T10" fmla="*/ 128 w 253"/>
                <a:gd name="T11" fmla="*/ 165 h 351"/>
                <a:gd name="T12" fmla="*/ 129 w 253"/>
                <a:gd name="T13" fmla="*/ 165 h 351"/>
                <a:gd name="T14" fmla="*/ 130 w 253"/>
                <a:gd name="T15" fmla="*/ 165 h 351"/>
                <a:gd name="T16" fmla="*/ 213 w 253"/>
                <a:gd name="T17" fmla="*/ 62 h 351"/>
                <a:gd name="T18" fmla="*/ 208 w 253"/>
                <a:gd name="T19" fmla="*/ 16 h 351"/>
                <a:gd name="T20" fmla="*/ 167 w 253"/>
                <a:gd name="T21" fmla="*/ 3 h 351"/>
                <a:gd name="T22" fmla="*/ 112 w 253"/>
                <a:gd name="T23" fmla="*/ 72 h 351"/>
                <a:gd name="T24" fmla="*/ 127 w 253"/>
                <a:gd name="T25" fmla="*/ 164 h 351"/>
                <a:gd name="T26" fmla="*/ 126 w 253"/>
                <a:gd name="T27" fmla="*/ 164 h 351"/>
                <a:gd name="T28" fmla="*/ 105 w 253"/>
                <a:gd name="T29" fmla="*/ 213 h 351"/>
                <a:gd name="T30" fmla="*/ 80 w 253"/>
                <a:gd name="T31" fmla="*/ 266 h 351"/>
                <a:gd name="T32" fmla="*/ 1 w 253"/>
                <a:gd name="T33" fmla="*/ 350 h 351"/>
                <a:gd name="T34" fmla="*/ 1 w 253"/>
                <a:gd name="T35" fmla="*/ 351 h 351"/>
                <a:gd name="T36" fmla="*/ 81 w 253"/>
                <a:gd name="T37" fmla="*/ 273 h 351"/>
                <a:gd name="T38" fmla="*/ 107 w 253"/>
                <a:gd name="T39" fmla="*/ 221 h 351"/>
                <a:gd name="T40" fmla="*/ 110 w 253"/>
                <a:gd name="T41" fmla="*/ 214 h 351"/>
                <a:gd name="T42" fmla="*/ 204 w 253"/>
                <a:gd name="T43" fmla="*/ 221 h 351"/>
                <a:gd name="T44" fmla="*/ 236 w 253"/>
                <a:gd name="T45" fmla="*/ 151 h 3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53" h="351">
                  <a:moveTo>
                    <a:pt x="236" y="151"/>
                  </a:moveTo>
                  <a:cubicBezTo>
                    <a:pt x="222" y="129"/>
                    <a:pt x="184" y="150"/>
                    <a:pt x="169" y="159"/>
                  </a:cubicBezTo>
                  <a:cubicBezTo>
                    <a:pt x="154" y="167"/>
                    <a:pt x="140" y="177"/>
                    <a:pt x="128" y="189"/>
                  </a:cubicBezTo>
                  <a:cubicBezTo>
                    <a:pt x="124" y="193"/>
                    <a:pt x="119" y="197"/>
                    <a:pt x="116" y="202"/>
                  </a:cubicBezTo>
                  <a:cubicBezTo>
                    <a:pt x="121" y="190"/>
                    <a:pt x="125" y="178"/>
                    <a:pt x="128" y="165"/>
                  </a:cubicBezTo>
                  <a:cubicBezTo>
                    <a:pt x="128" y="165"/>
                    <a:pt x="128" y="165"/>
                    <a:pt x="128" y="165"/>
                  </a:cubicBezTo>
                  <a:cubicBezTo>
                    <a:pt x="128" y="165"/>
                    <a:pt x="129" y="165"/>
                    <a:pt x="129" y="165"/>
                  </a:cubicBezTo>
                  <a:cubicBezTo>
                    <a:pt x="129" y="165"/>
                    <a:pt x="130" y="165"/>
                    <a:pt x="130" y="165"/>
                  </a:cubicBezTo>
                  <a:cubicBezTo>
                    <a:pt x="168" y="139"/>
                    <a:pt x="203" y="108"/>
                    <a:pt x="213" y="62"/>
                  </a:cubicBezTo>
                  <a:cubicBezTo>
                    <a:pt x="216" y="47"/>
                    <a:pt x="216" y="30"/>
                    <a:pt x="208" y="16"/>
                  </a:cubicBezTo>
                  <a:cubicBezTo>
                    <a:pt x="199" y="2"/>
                    <a:pt x="182" y="0"/>
                    <a:pt x="167" y="3"/>
                  </a:cubicBezTo>
                  <a:cubicBezTo>
                    <a:pt x="133" y="8"/>
                    <a:pt x="117" y="42"/>
                    <a:pt x="112" y="72"/>
                  </a:cubicBezTo>
                  <a:cubicBezTo>
                    <a:pt x="107" y="101"/>
                    <a:pt x="108" y="139"/>
                    <a:pt x="127" y="164"/>
                  </a:cubicBezTo>
                  <a:cubicBezTo>
                    <a:pt x="126" y="164"/>
                    <a:pt x="126" y="164"/>
                    <a:pt x="126" y="164"/>
                  </a:cubicBezTo>
                  <a:cubicBezTo>
                    <a:pt x="118" y="180"/>
                    <a:pt x="112" y="197"/>
                    <a:pt x="105" y="213"/>
                  </a:cubicBezTo>
                  <a:cubicBezTo>
                    <a:pt x="98" y="231"/>
                    <a:pt x="90" y="249"/>
                    <a:pt x="80" y="266"/>
                  </a:cubicBezTo>
                  <a:cubicBezTo>
                    <a:pt x="61" y="301"/>
                    <a:pt x="34" y="328"/>
                    <a:pt x="1" y="350"/>
                  </a:cubicBezTo>
                  <a:cubicBezTo>
                    <a:pt x="0" y="350"/>
                    <a:pt x="1" y="351"/>
                    <a:pt x="1" y="351"/>
                  </a:cubicBezTo>
                  <a:cubicBezTo>
                    <a:pt x="36" y="335"/>
                    <a:pt x="62" y="305"/>
                    <a:pt x="81" y="273"/>
                  </a:cubicBezTo>
                  <a:cubicBezTo>
                    <a:pt x="91" y="257"/>
                    <a:pt x="100" y="239"/>
                    <a:pt x="107" y="221"/>
                  </a:cubicBezTo>
                  <a:cubicBezTo>
                    <a:pt x="108" y="219"/>
                    <a:pt x="109" y="216"/>
                    <a:pt x="110" y="214"/>
                  </a:cubicBezTo>
                  <a:cubicBezTo>
                    <a:pt x="136" y="233"/>
                    <a:pt x="176" y="233"/>
                    <a:pt x="204" y="221"/>
                  </a:cubicBezTo>
                  <a:cubicBezTo>
                    <a:pt x="229" y="211"/>
                    <a:pt x="253" y="178"/>
                    <a:pt x="236" y="151"/>
                  </a:cubicBezTo>
                  <a:close/>
                </a:path>
              </a:pathLst>
            </a:custGeom>
            <a:solidFill>
              <a:srgbClr val="FEC160"/>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2" name="Freeform 101"/>
            <p:cNvSpPr/>
            <p:nvPr/>
          </p:nvSpPr>
          <p:spPr bwMode="auto">
            <a:xfrm flipH="1">
              <a:off x="1675" y="2897"/>
              <a:ext cx="0" cy="2"/>
            </a:xfrm>
            <a:custGeom>
              <a:gdLst>
                <a:gd name="T0" fmla="*/ 0 h 2"/>
                <a:gd name="T1" fmla="*/ 2 h 2"/>
                <a:gd name="T2" fmla="*/ 0 h 2"/>
              </a:gdLst>
              <a:cxnLst>
                <a:cxn ang="0">
                  <a:pos x="0" y="T0"/>
                </a:cxn>
                <a:cxn ang="0">
                  <a:pos x="0" y="T1"/>
                </a:cxn>
                <a:cxn ang="0">
                  <a:pos x="0" y="T2"/>
                </a:cxn>
              </a:cxnLst>
              <a:rect l="0" t="0" r="r" b="b"/>
              <a:pathLst>
                <a:path h="2">
                  <a:moveTo>
                    <a:pt x="0" y="0"/>
                  </a:moveTo>
                  <a:lnTo>
                    <a:pt x="0" y="2"/>
                  </a:lnTo>
                  <a:lnTo>
                    <a:pt x="0" y="0"/>
                  </a:lnTo>
                  <a:close/>
                </a:path>
              </a:pathLst>
            </a:custGeom>
            <a:solidFill>
              <a:srgbClr val="000000"/>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3" name="Freeform 102"/>
            <p:cNvSpPr/>
            <p:nvPr/>
          </p:nvSpPr>
          <p:spPr bwMode="auto">
            <a:xfrm>
              <a:off x="1768" y="2911"/>
              <a:ext cx="256" cy="294"/>
            </a:xfrm>
            <a:custGeom>
              <a:gdLst>
                <a:gd name="T0" fmla="*/ 129 w 148"/>
                <a:gd name="T1" fmla="*/ 39 h 170"/>
                <a:gd name="T2" fmla="*/ 140 w 148"/>
                <a:gd name="T3" fmla="*/ 9 h 170"/>
                <a:gd name="T4" fmla="*/ 116 w 148"/>
                <a:gd name="T5" fmla="*/ 1 h 170"/>
                <a:gd name="T6" fmla="*/ 75 w 148"/>
                <a:gd name="T7" fmla="*/ 20 h 170"/>
                <a:gd name="T8" fmla="*/ 31 w 148"/>
                <a:gd name="T9" fmla="*/ 60 h 170"/>
                <a:gd name="T10" fmla="*/ 31 w 148"/>
                <a:gd name="T11" fmla="*/ 60 h 170"/>
                <a:gd name="T12" fmla="*/ 32 w 148"/>
                <a:gd name="T13" fmla="*/ 60 h 170"/>
                <a:gd name="T14" fmla="*/ 38 w 148"/>
                <a:gd name="T15" fmla="*/ 164 h 170"/>
                <a:gd name="T16" fmla="*/ 67 w 148"/>
                <a:gd name="T17" fmla="*/ 149 h 170"/>
                <a:gd name="T18" fmla="*/ 76 w 148"/>
                <a:gd name="T19" fmla="*/ 146 h 170"/>
                <a:gd name="T20" fmla="*/ 88 w 148"/>
                <a:gd name="T21" fmla="*/ 142 h 170"/>
                <a:gd name="T22" fmla="*/ 99 w 148"/>
                <a:gd name="T23" fmla="*/ 121 h 170"/>
                <a:gd name="T24" fmla="*/ 99 w 148"/>
                <a:gd name="T25" fmla="*/ 121 h 170"/>
                <a:gd name="T26" fmla="*/ 120 w 148"/>
                <a:gd name="T27" fmla="*/ 88 h 170"/>
                <a:gd name="T28" fmla="*/ 144 w 148"/>
                <a:gd name="T29" fmla="*/ 69 h 170"/>
                <a:gd name="T30" fmla="*/ 129 w 148"/>
                <a:gd name="T31" fmla="*/ 39 h 17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8" h="170">
                  <a:moveTo>
                    <a:pt x="129" y="39"/>
                  </a:moveTo>
                  <a:cubicBezTo>
                    <a:pt x="135" y="31"/>
                    <a:pt x="144" y="20"/>
                    <a:pt x="140" y="9"/>
                  </a:cubicBezTo>
                  <a:cubicBezTo>
                    <a:pt x="137" y="0"/>
                    <a:pt x="124" y="0"/>
                    <a:pt x="116" y="1"/>
                  </a:cubicBezTo>
                  <a:cubicBezTo>
                    <a:pt x="101" y="3"/>
                    <a:pt x="87" y="11"/>
                    <a:pt x="75" y="20"/>
                  </a:cubicBezTo>
                  <a:cubicBezTo>
                    <a:pt x="60" y="33"/>
                    <a:pt x="48" y="50"/>
                    <a:pt x="31" y="60"/>
                  </a:cubicBezTo>
                  <a:cubicBezTo>
                    <a:pt x="30" y="60"/>
                    <a:pt x="31" y="61"/>
                    <a:pt x="31" y="60"/>
                  </a:cubicBezTo>
                  <a:cubicBezTo>
                    <a:pt x="32" y="60"/>
                    <a:pt x="32" y="60"/>
                    <a:pt x="32" y="60"/>
                  </a:cubicBezTo>
                  <a:cubicBezTo>
                    <a:pt x="14" y="86"/>
                    <a:pt x="0" y="147"/>
                    <a:pt x="38" y="164"/>
                  </a:cubicBezTo>
                  <a:cubicBezTo>
                    <a:pt x="51" y="170"/>
                    <a:pt x="61" y="161"/>
                    <a:pt x="67" y="149"/>
                  </a:cubicBezTo>
                  <a:cubicBezTo>
                    <a:pt x="69" y="144"/>
                    <a:pt x="71" y="146"/>
                    <a:pt x="76" y="146"/>
                  </a:cubicBezTo>
                  <a:cubicBezTo>
                    <a:pt x="80" y="146"/>
                    <a:pt x="84" y="144"/>
                    <a:pt x="88" y="142"/>
                  </a:cubicBezTo>
                  <a:cubicBezTo>
                    <a:pt x="94" y="138"/>
                    <a:pt x="100" y="129"/>
                    <a:pt x="99" y="121"/>
                  </a:cubicBezTo>
                  <a:cubicBezTo>
                    <a:pt x="99" y="121"/>
                    <a:pt x="99" y="121"/>
                    <a:pt x="99" y="121"/>
                  </a:cubicBezTo>
                  <a:cubicBezTo>
                    <a:pt x="112" y="120"/>
                    <a:pt x="127" y="100"/>
                    <a:pt x="120" y="88"/>
                  </a:cubicBezTo>
                  <a:cubicBezTo>
                    <a:pt x="131" y="88"/>
                    <a:pt x="141" y="80"/>
                    <a:pt x="144" y="69"/>
                  </a:cubicBezTo>
                  <a:cubicBezTo>
                    <a:pt x="148" y="56"/>
                    <a:pt x="140" y="44"/>
                    <a:pt x="129" y="39"/>
                  </a:cubicBezTo>
                  <a:close/>
                </a:path>
              </a:pathLst>
            </a:custGeom>
            <a:solidFill>
              <a:srgbClr val="FF7862"/>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4" name="Freeform 103"/>
            <p:cNvSpPr/>
            <p:nvPr/>
          </p:nvSpPr>
          <p:spPr bwMode="auto">
            <a:xfrm>
              <a:off x="1571" y="2853"/>
              <a:ext cx="361" cy="279"/>
            </a:xfrm>
            <a:custGeom>
              <a:gdLst>
                <a:gd name="T0" fmla="*/ 186 w 209"/>
                <a:gd name="T1" fmla="*/ 57 h 161"/>
                <a:gd name="T2" fmla="*/ 162 w 209"/>
                <a:gd name="T3" fmla="*/ 69 h 161"/>
                <a:gd name="T4" fmla="*/ 144 w 209"/>
                <a:gd name="T5" fmla="*/ 86 h 161"/>
                <a:gd name="T6" fmla="*/ 82 w 209"/>
                <a:gd name="T7" fmla="*/ 35 h 161"/>
                <a:gd name="T8" fmla="*/ 2 w 209"/>
                <a:gd name="T9" fmla="*/ 0 h 161"/>
                <a:gd name="T10" fmla="*/ 1 w 209"/>
                <a:gd name="T11" fmla="*/ 2 h 161"/>
                <a:gd name="T12" fmla="*/ 29 w 209"/>
                <a:gd name="T13" fmla="*/ 17 h 161"/>
                <a:gd name="T14" fmla="*/ 71 w 209"/>
                <a:gd name="T15" fmla="*/ 34 h 161"/>
                <a:gd name="T16" fmla="*/ 110 w 209"/>
                <a:gd name="T17" fmla="*/ 59 h 161"/>
                <a:gd name="T18" fmla="*/ 142 w 209"/>
                <a:gd name="T19" fmla="*/ 89 h 161"/>
                <a:gd name="T20" fmla="*/ 142 w 209"/>
                <a:gd name="T21" fmla="*/ 89 h 161"/>
                <a:gd name="T22" fmla="*/ 141 w 209"/>
                <a:gd name="T23" fmla="*/ 91 h 161"/>
                <a:gd name="T24" fmla="*/ 140 w 209"/>
                <a:gd name="T25" fmla="*/ 148 h 161"/>
                <a:gd name="T26" fmla="*/ 166 w 209"/>
                <a:gd name="T27" fmla="*/ 131 h 161"/>
                <a:gd name="T28" fmla="*/ 187 w 209"/>
                <a:gd name="T29" fmla="*/ 118 h 161"/>
                <a:gd name="T30" fmla="*/ 187 w 209"/>
                <a:gd name="T31" fmla="*/ 92 h 161"/>
                <a:gd name="T32" fmla="*/ 186 w 209"/>
                <a:gd name="T33" fmla="*/ 57 h 1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9" h="161">
                  <a:moveTo>
                    <a:pt x="186" y="57"/>
                  </a:moveTo>
                  <a:cubicBezTo>
                    <a:pt x="177" y="57"/>
                    <a:pt x="168" y="64"/>
                    <a:pt x="162" y="69"/>
                  </a:cubicBezTo>
                  <a:cubicBezTo>
                    <a:pt x="156" y="74"/>
                    <a:pt x="149" y="80"/>
                    <a:pt x="144" y="86"/>
                  </a:cubicBezTo>
                  <a:cubicBezTo>
                    <a:pt x="129" y="65"/>
                    <a:pt x="105" y="48"/>
                    <a:pt x="82" y="35"/>
                  </a:cubicBezTo>
                  <a:cubicBezTo>
                    <a:pt x="57" y="21"/>
                    <a:pt x="28" y="14"/>
                    <a:pt x="2" y="0"/>
                  </a:cubicBezTo>
                  <a:cubicBezTo>
                    <a:pt x="1" y="0"/>
                    <a:pt x="0" y="1"/>
                    <a:pt x="1" y="2"/>
                  </a:cubicBezTo>
                  <a:cubicBezTo>
                    <a:pt x="9" y="9"/>
                    <a:pt x="19" y="13"/>
                    <a:pt x="29" y="17"/>
                  </a:cubicBezTo>
                  <a:cubicBezTo>
                    <a:pt x="43" y="22"/>
                    <a:pt x="58" y="27"/>
                    <a:pt x="71" y="34"/>
                  </a:cubicBezTo>
                  <a:cubicBezTo>
                    <a:pt x="85" y="41"/>
                    <a:pt x="98" y="49"/>
                    <a:pt x="110" y="59"/>
                  </a:cubicBezTo>
                  <a:cubicBezTo>
                    <a:pt x="122" y="68"/>
                    <a:pt x="131" y="79"/>
                    <a:pt x="142" y="89"/>
                  </a:cubicBezTo>
                  <a:cubicBezTo>
                    <a:pt x="142" y="89"/>
                    <a:pt x="142" y="89"/>
                    <a:pt x="142" y="89"/>
                  </a:cubicBezTo>
                  <a:cubicBezTo>
                    <a:pt x="141" y="90"/>
                    <a:pt x="141" y="90"/>
                    <a:pt x="141" y="91"/>
                  </a:cubicBezTo>
                  <a:cubicBezTo>
                    <a:pt x="133" y="109"/>
                    <a:pt x="125" y="132"/>
                    <a:pt x="140" y="148"/>
                  </a:cubicBezTo>
                  <a:cubicBezTo>
                    <a:pt x="152" y="161"/>
                    <a:pt x="166" y="144"/>
                    <a:pt x="166" y="131"/>
                  </a:cubicBezTo>
                  <a:cubicBezTo>
                    <a:pt x="175" y="131"/>
                    <a:pt x="182" y="125"/>
                    <a:pt x="187" y="118"/>
                  </a:cubicBezTo>
                  <a:cubicBezTo>
                    <a:pt x="192" y="111"/>
                    <a:pt x="194" y="99"/>
                    <a:pt x="187" y="92"/>
                  </a:cubicBezTo>
                  <a:cubicBezTo>
                    <a:pt x="197" y="83"/>
                    <a:pt x="209" y="57"/>
                    <a:pt x="186" y="57"/>
                  </a:cubicBezTo>
                  <a:close/>
                </a:path>
              </a:pathLst>
            </a:custGeom>
            <a:solidFill>
              <a:srgbClr val="FEC160"/>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5" name="Freeform 104"/>
            <p:cNvSpPr/>
            <p:nvPr/>
          </p:nvSpPr>
          <p:spPr bwMode="auto">
            <a:xfrm>
              <a:off x="1620" y="2897"/>
              <a:ext cx="88" cy="215"/>
            </a:xfrm>
            <a:custGeom>
              <a:gdLst>
                <a:gd name="T0" fmla="*/ 35 w 51"/>
                <a:gd name="T1" fmla="*/ 2 h 124"/>
                <a:gd name="T2" fmla="*/ 34 w 51"/>
                <a:gd name="T3" fmla="*/ 0 h 124"/>
                <a:gd name="T4" fmla="*/ 32 w 51"/>
                <a:gd name="T5" fmla="*/ 2 h 124"/>
                <a:gd name="T6" fmla="*/ 2 w 51"/>
                <a:gd name="T7" fmla="*/ 58 h 124"/>
                <a:gd name="T8" fmla="*/ 13 w 51"/>
                <a:gd name="T9" fmla="*/ 122 h 124"/>
                <a:gd name="T10" fmla="*/ 16 w 51"/>
                <a:gd name="T11" fmla="*/ 121 h 124"/>
                <a:gd name="T12" fmla="*/ 48 w 51"/>
                <a:gd name="T13" fmla="*/ 65 h 124"/>
                <a:gd name="T14" fmla="*/ 35 w 51"/>
                <a:gd name="T15" fmla="*/ 2 h 12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124">
                  <a:moveTo>
                    <a:pt x="35" y="2"/>
                  </a:moveTo>
                  <a:cubicBezTo>
                    <a:pt x="35" y="1"/>
                    <a:pt x="35" y="0"/>
                    <a:pt x="34" y="0"/>
                  </a:cubicBezTo>
                  <a:cubicBezTo>
                    <a:pt x="32" y="0"/>
                    <a:pt x="32" y="1"/>
                    <a:pt x="32" y="2"/>
                  </a:cubicBezTo>
                  <a:cubicBezTo>
                    <a:pt x="13" y="14"/>
                    <a:pt x="5" y="37"/>
                    <a:pt x="2" y="58"/>
                  </a:cubicBezTo>
                  <a:cubicBezTo>
                    <a:pt x="0" y="79"/>
                    <a:pt x="1" y="105"/>
                    <a:pt x="13" y="122"/>
                  </a:cubicBezTo>
                  <a:cubicBezTo>
                    <a:pt x="14" y="124"/>
                    <a:pt x="17" y="122"/>
                    <a:pt x="16" y="121"/>
                  </a:cubicBezTo>
                  <a:cubicBezTo>
                    <a:pt x="34" y="109"/>
                    <a:pt x="44" y="85"/>
                    <a:pt x="48" y="65"/>
                  </a:cubicBezTo>
                  <a:cubicBezTo>
                    <a:pt x="51" y="46"/>
                    <a:pt x="50" y="17"/>
                    <a:pt x="35" y="2"/>
                  </a:cubicBezTo>
                  <a:close/>
                </a:path>
              </a:pathLst>
            </a:custGeom>
            <a:solidFill>
              <a:srgbClr val="7F7E30"/>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6" name="Freeform 105"/>
            <p:cNvSpPr/>
            <p:nvPr/>
          </p:nvSpPr>
          <p:spPr bwMode="auto">
            <a:xfrm>
              <a:off x="1720" y="2819"/>
              <a:ext cx="195" cy="123"/>
            </a:xfrm>
            <a:custGeom>
              <a:gdLst>
                <a:gd name="T0" fmla="*/ 110 w 113"/>
                <a:gd name="T1" fmla="*/ 3 h 71"/>
                <a:gd name="T2" fmla="*/ 108 w 113"/>
                <a:gd name="T3" fmla="*/ 1 h 71"/>
                <a:gd name="T4" fmla="*/ 1 w 113"/>
                <a:gd name="T5" fmla="*/ 58 h 71"/>
                <a:gd name="T6" fmla="*/ 1 w 113"/>
                <a:gd name="T7" fmla="*/ 58 h 71"/>
                <a:gd name="T8" fmla="*/ 0 w 113"/>
                <a:gd name="T9" fmla="*/ 59 h 71"/>
                <a:gd name="T10" fmla="*/ 2 w 113"/>
                <a:gd name="T11" fmla="*/ 60 h 71"/>
                <a:gd name="T12" fmla="*/ 2 w 113"/>
                <a:gd name="T13" fmla="*/ 59 h 71"/>
                <a:gd name="T14" fmla="*/ 61 w 113"/>
                <a:gd name="T15" fmla="*/ 52 h 71"/>
                <a:gd name="T16" fmla="*/ 112 w 113"/>
                <a:gd name="T17" fmla="*/ 6 h 71"/>
                <a:gd name="T18" fmla="*/ 110 w 113"/>
                <a:gd name="T19" fmla="*/ 3 h 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3" h="71">
                  <a:moveTo>
                    <a:pt x="110" y="3"/>
                  </a:moveTo>
                  <a:cubicBezTo>
                    <a:pt x="110" y="2"/>
                    <a:pt x="109" y="1"/>
                    <a:pt x="108" y="1"/>
                  </a:cubicBezTo>
                  <a:cubicBezTo>
                    <a:pt x="66" y="0"/>
                    <a:pt x="18" y="16"/>
                    <a:pt x="1" y="58"/>
                  </a:cubicBezTo>
                  <a:cubicBezTo>
                    <a:pt x="1" y="58"/>
                    <a:pt x="1" y="58"/>
                    <a:pt x="1" y="58"/>
                  </a:cubicBezTo>
                  <a:cubicBezTo>
                    <a:pt x="1" y="58"/>
                    <a:pt x="1" y="59"/>
                    <a:pt x="0" y="59"/>
                  </a:cubicBezTo>
                  <a:cubicBezTo>
                    <a:pt x="0" y="60"/>
                    <a:pt x="1" y="60"/>
                    <a:pt x="2" y="60"/>
                  </a:cubicBezTo>
                  <a:cubicBezTo>
                    <a:pt x="2" y="59"/>
                    <a:pt x="2" y="59"/>
                    <a:pt x="2" y="59"/>
                  </a:cubicBezTo>
                  <a:cubicBezTo>
                    <a:pt x="19" y="71"/>
                    <a:pt x="45" y="60"/>
                    <a:pt x="61" y="52"/>
                  </a:cubicBezTo>
                  <a:cubicBezTo>
                    <a:pt x="81" y="42"/>
                    <a:pt x="101" y="26"/>
                    <a:pt x="112" y="6"/>
                  </a:cubicBezTo>
                  <a:cubicBezTo>
                    <a:pt x="113" y="4"/>
                    <a:pt x="111" y="3"/>
                    <a:pt x="110" y="3"/>
                  </a:cubicBezTo>
                  <a:close/>
                </a:path>
              </a:pathLst>
            </a:custGeom>
            <a:solidFill>
              <a:srgbClr val="7F7E30"/>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7" name="Freeform 106"/>
            <p:cNvSpPr/>
            <p:nvPr/>
          </p:nvSpPr>
          <p:spPr bwMode="auto">
            <a:xfrm>
              <a:off x="2119" y="2313"/>
              <a:ext cx="151" cy="229"/>
            </a:xfrm>
            <a:custGeom>
              <a:gdLst>
                <a:gd name="T0" fmla="*/ 83 w 88"/>
                <a:gd name="T1" fmla="*/ 29 h 132"/>
                <a:gd name="T2" fmla="*/ 68 w 88"/>
                <a:gd name="T3" fmla="*/ 29 h 132"/>
                <a:gd name="T4" fmla="*/ 70 w 88"/>
                <a:gd name="T5" fmla="*/ 14 h 132"/>
                <a:gd name="T6" fmla="*/ 68 w 88"/>
                <a:gd name="T7" fmla="*/ 12 h 132"/>
                <a:gd name="T8" fmla="*/ 47 w 88"/>
                <a:gd name="T9" fmla="*/ 20 h 132"/>
                <a:gd name="T10" fmla="*/ 28 w 88"/>
                <a:gd name="T11" fmla="*/ 9 h 132"/>
                <a:gd name="T12" fmla="*/ 32 w 88"/>
                <a:gd name="T13" fmla="*/ 46 h 132"/>
                <a:gd name="T14" fmla="*/ 32 w 88"/>
                <a:gd name="T15" fmla="*/ 48 h 132"/>
                <a:gd name="T16" fmla="*/ 15 w 88"/>
                <a:gd name="T17" fmla="*/ 84 h 132"/>
                <a:gd name="T18" fmla="*/ 0 w 88"/>
                <a:gd name="T19" fmla="*/ 131 h 132"/>
                <a:gd name="T20" fmla="*/ 2 w 88"/>
                <a:gd name="T21" fmla="*/ 131 h 132"/>
                <a:gd name="T22" fmla="*/ 17 w 88"/>
                <a:gd name="T23" fmla="*/ 89 h 132"/>
                <a:gd name="T24" fmla="*/ 34 w 88"/>
                <a:gd name="T25" fmla="*/ 51 h 132"/>
                <a:gd name="T26" fmla="*/ 85 w 88"/>
                <a:gd name="T27" fmla="*/ 44 h 132"/>
                <a:gd name="T28" fmla="*/ 83 w 88"/>
                <a:gd name="T29" fmla="*/ 29 h 13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8" h="132">
                  <a:moveTo>
                    <a:pt x="83" y="29"/>
                  </a:moveTo>
                  <a:cubicBezTo>
                    <a:pt x="78" y="26"/>
                    <a:pt x="73" y="27"/>
                    <a:pt x="68" y="29"/>
                  </a:cubicBezTo>
                  <a:cubicBezTo>
                    <a:pt x="70" y="24"/>
                    <a:pt x="70" y="20"/>
                    <a:pt x="70" y="14"/>
                  </a:cubicBezTo>
                  <a:cubicBezTo>
                    <a:pt x="71" y="13"/>
                    <a:pt x="69" y="12"/>
                    <a:pt x="68" y="12"/>
                  </a:cubicBezTo>
                  <a:cubicBezTo>
                    <a:pt x="59" y="11"/>
                    <a:pt x="52" y="14"/>
                    <a:pt x="47" y="20"/>
                  </a:cubicBezTo>
                  <a:cubicBezTo>
                    <a:pt x="45" y="11"/>
                    <a:pt x="38" y="0"/>
                    <a:pt x="28" y="9"/>
                  </a:cubicBezTo>
                  <a:cubicBezTo>
                    <a:pt x="17" y="19"/>
                    <a:pt x="21" y="37"/>
                    <a:pt x="32" y="46"/>
                  </a:cubicBezTo>
                  <a:cubicBezTo>
                    <a:pt x="31" y="47"/>
                    <a:pt x="31" y="48"/>
                    <a:pt x="32" y="48"/>
                  </a:cubicBezTo>
                  <a:cubicBezTo>
                    <a:pt x="25" y="60"/>
                    <a:pt x="20" y="72"/>
                    <a:pt x="15" y="84"/>
                  </a:cubicBezTo>
                  <a:cubicBezTo>
                    <a:pt x="9" y="99"/>
                    <a:pt x="3" y="115"/>
                    <a:pt x="0" y="131"/>
                  </a:cubicBezTo>
                  <a:cubicBezTo>
                    <a:pt x="0" y="132"/>
                    <a:pt x="2" y="132"/>
                    <a:pt x="2" y="131"/>
                  </a:cubicBezTo>
                  <a:cubicBezTo>
                    <a:pt x="7" y="117"/>
                    <a:pt x="11" y="103"/>
                    <a:pt x="17" y="89"/>
                  </a:cubicBezTo>
                  <a:cubicBezTo>
                    <a:pt x="22" y="76"/>
                    <a:pt x="29" y="64"/>
                    <a:pt x="34" y="51"/>
                  </a:cubicBezTo>
                  <a:cubicBezTo>
                    <a:pt x="48" y="65"/>
                    <a:pt x="74" y="62"/>
                    <a:pt x="85" y="44"/>
                  </a:cubicBezTo>
                  <a:cubicBezTo>
                    <a:pt x="88" y="40"/>
                    <a:pt x="88" y="32"/>
                    <a:pt x="83" y="29"/>
                  </a:cubicBezTo>
                  <a:close/>
                </a:path>
              </a:pathLst>
            </a:custGeom>
            <a:solidFill>
              <a:srgbClr val="FF7862"/>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8" name="Freeform 107"/>
            <p:cNvSpPr/>
            <p:nvPr/>
          </p:nvSpPr>
          <p:spPr bwMode="auto">
            <a:xfrm>
              <a:off x="2542" y="2481"/>
              <a:ext cx="435" cy="608"/>
            </a:xfrm>
            <a:custGeom>
              <a:gdLst>
                <a:gd name="T0" fmla="*/ 204 w 252"/>
                <a:gd name="T1" fmla="*/ 131 h 351"/>
                <a:gd name="T2" fmla="*/ 110 w 252"/>
                <a:gd name="T3" fmla="*/ 138 h 351"/>
                <a:gd name="T4" fmla="*/ 107 w 252"/>
                <a:gd name="T5" fmla="*/ 131 h 351"/>
                <a:gd name="T6" fmla="*/ 81 w 252"/>
                <a:gd name="T7" fmla="*/ 78 h 351"/>
                <a:gd name="T8" fmla="*/ 1 w 252"/>
                <a:gd name="T9" fmla="*/ 1 h 351"/>
                <a:gd name="T10" fmla="*/ 1 w 252"/>
                <a:gd name="T11" fmla="*/ 2 h 351"/>
                <a:gd name="T12" fmla="*/ 80 w 252"/>
                <a:gd name="T13" fmla="*/ 86 h 351"/>
                <a:gd name="T14" fmla="*/ 105 w 252"/>
                <a:gd name="T15" fmla="*/ 138 h 351"/>
                <a:gd name="T16" fmla="*/ 126 w 252"/>
                <a:gd name="T17" fmla="*/ 187 h 351"/>
                <a:gd name="T18" fmla="*/ 127 w 252"/>
                <a:gd name="T19" fmla="*/ 188 h 351"/>
                <a:gd name="T20" fmla="*/ 112 w 252"/>
                <a:gd name="T21" fmla="*/ 279 h 351"/>
                <a:gd name="T22" fmla="*/ 167 w 252"/>
                <a:gd name="T23" fmla="*/ 349 h 351"/>
                <a:gd name="T24" fmla="*/ 208 w 252"/>
                <a:gd name="T25" fmla="*/ 336 h 351"/>
                <a:gd name="T26" fmla="*/ 213 w 252"/>
                <a:gd name="T27" fmla="*/ 290 h 351"/>
                <a:gd name="T28" fmla="*/ 130 w 252"/>
                <a:gd name="T29" fmla="*/ 187 h 351"/>
                <a:gd name="T30" fmla="*/ 129 w 252"/>
                <a:gd name="T31" fmla="*/ 187 h 351"/>
                <a:gd name="T32" fmla="*/ 128 w 252"/>
                <a:gd name="T33" fmla="*/ 187 h 351"/>
                <a:gd name="T34" fmla="*/ 128 w 252"/>
                <a:gd name="T35" fmla="*/ 186 h 351"/>
                <a:gd name="T36" fmla="*/ 115 w 252"/>
                <a:gd name="T37" fmla="*/ 150 h 351"/>
                <a:gd name="T38" fmla="*/ 128 w 252"/>
                <a:gd name="T39" fmla="*/ 163 h 351"/>
                <a:gd name="T40" fmla="*/ 168 w 252"/>
                <a:gd name="T41" fmla="*/ 193 h 351"/>
                <a:gd name="T42" fmla="*/ 236 w 252"/>
                <a:gd name="T43" fmla="*/ 200 h 351"/>
                <a:gd name="T44" fmla="*/ 204 w 252"/>
                <a:gd name="T45" fmla="*/ 131 h 3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51" h="351">
                  <a:moveTo>
                    <a:pt x="204" y="131"/>
                  </a:moveTo>
                  <a:cubicBezTo>
                    <a:pt x="175" y="119"/>
                    <a:pt x="136" y="119"/>
                    <a:pt x="110" y="138"/>
                  </a:cubicBezTo>
                  <a:cubicBezTo>
                    <a:pt x="109" y="135"/>
                    <a:pt x="108" y="133"/>
                    <a:pt x="107" y="131"/>
                  </a:cubicBezTo>
                  <a:cubicBezTo>
                    <a:pt x="100" y="113"/>
                    <a:pt x="91" y="95"/>
                    <a:pt x="81" y="78"/>
                  </a:cubicBezTo>
                  <a:cubicBezTo>
                    <a:pt x="62" y="46"/>
                    <a:pt x="36" y="17"/>
                    <a:pt x="1" y="1"/>
                  </a:cubicBezTo>
                  <a:cubicBezTo>
                    <a:pt x="0" y="0"/>
                    <a:pt x="0" y="1"/>
                    <a:pt x="1" y="2"/>
                  </a:cubicBezTo>
                  <a:cubicBezTo>
                    <a:pt x="34" y="24"/>
                    <a:pt x="60" y="51"/>
                    <a:pt x="80" y="86"/>
                  </a:cubicBezTo>
                  <a:cubicBezTo>
                    <a:pt x="90" y="103"/>
                    <a:pt x="98" y="120"/>
                    <a:pt x="105" y="138"/>
                  </a:cubicBezTo>
                  <a:cubicBezTo>
                    <a:pt x="112" y="155"/>
                    <a:pt x="118" y="172"/>
                    <a:pt x="126" y="187"/>
                  </a:cubicBezTo>
                  <a:cubicBezTo>
                    <a:pt x="126" y="188"/>
                    <a:pt x="126" y="188"/>
                    <a:pt x="127" y="188"/>
                  </a:cubicBezTo>
                  <a:cubicBezTo>
                    <a:pt x="108" y="212"/>
                    <a:pt x="107" y="251"/>
                    <a:pt x="112" y="279"/>
                  </a:cubicBezTo>
                  <a:cubicBezTo>
                    <a:pt x="117" y="309"/>
                    <a:pt x="133" y="343"/>
                    <a:pt x="167" y="349"/>
                  </a:cubicBezTo>
                  <a:cubicBezTo>
                    <a:pt x="181" y="351"/>
                    <a:pt x="199" y="350"/>
                    <a:pt x="208" y="336"/>
                  </a:cubicBezTo>
                  <a:cubicBezTo>
                    <a:pt x="216" y="322"/>
                    <a:pt x="216" y="305"/>
                    <a:pt x="213" y="290"/>
                  </a:cubicBezTo>
                  <a:cubicBezTo>
                    <a:pt x="203" y="244"/>
                    <a:pt x="168" y="212"/>
                    <a:pt x="130" y="187"/>
                  </a:cubicBezTo>
                  <a:cubicBezTo>
                    <a:pt x="130" y="187"/>
                    <a:pt x="129" y="187"/>
                    <a:pt x="129" y="187"/>
                  </a:cubicBezTo>
                  <a:cubicBezTo>
                    <a:pt x="128" y="187"/>
                    <a:pt x="128" y="187"/>
                    <a:pt x="128" y="187"/>
                  </a:cubicBezTo>
                  <a:cubicBezTo>
                    <a:pt x="128" y="187"/>
                    <a:pt x="128" y="186"/>
                    <a:pt x="128" y="186"/>
                  </a:cubicBezTo>
                  <a:cubicBezTo>
                    <a:pt x="125" y="174"/>
                    <a:pt x="120" y="162"/>
                    <a:pt x="115" y="150"/>
                  </a:cubicBezTo>
                  <a:cubicBezTo>
                    <a:pt x="119" y="155"/>
                    <a:pt x="124" y="159"/>
                    <a:pt x="128" y="163"/>
                  </a:cubicBezTo>
                  <a:cubicBezTo>
                    <a:pt x="140" y="174"/>
                    <a:pt x="154" y="185"/>
                    <a:pt x="168" y="193"/>
                  </a:cubicBezTo>
                  <a:cubicBezTo>
                    <a:pt x="184" y="202"/>
                    <a:pt x="222" y="223"/>
                    <a:pt x="236" y="200"/>
                  </a:cubicBezTo>
                  <a:cubicBezTo>
                    <a:pt x="252" y="173"/>
                    <a:pt x="229" y="141"/>
                    <a:pt x="204" y="131"/>
                  </a:cubicBezTo>
                  <a:close/>
                </a:path>
              </a:pathLst>
            </a:custGeom>
            <a:solidFill>
              <a:srgbClr val="21B37A"/>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 name="Freeform 108"/>
            <p:cNvSpPr/>
            <p:nvPr/>
          </p:nvSpPr>
          <p:spPr bwMode="auto">
            <a:xfrm>
              <a:off x="3016" y="2805"/>
              <a:ext cx="220" cy="213"/>
            </a:xfrm>
            <a:custGeom>
              <a:gdLst>
                <a:gd name="T0" fmla="*/ 109 w 127"/>
                <a:gd name="T1" fmla="*/ 24 h 123"/>
                <a:gd name="T2" fmla="*/ 57 w 127"/>
                <a:gd name="T3" fmla="*/ 2 h 123"/>
                <a:gd name="T4" fmla="*/ 18 w 127"/>
                <a:gd name="T5" fmla="*/ 18 h 123"/>
                <a:gd name="T6" fmla="*/ 3 w 127"/>
                <a:gd name="T7" fmla="*/ 54 h 123"/>
                <a:gd name="T8" fmla="*/ 11 w 127"/>
                <a:gd name="T9" fmla="*/ 97 h 123"/>
                <a:gd name="T10" fmla="*/ 43 w 127"/>
                <a:gd name="T11" fmla="*/ 121 h 123"/>
                <a:gd name="T12" fmla="*/ 64 w 127"/>
                <a:gd name="T13" fmla="*/ 101 h 123"/>
                <a:gd name="T14" fmla="*/ 95 w 127"/>
                <a:gd name="T15" fmla="*/ 75 h 123"/>
                <a:gd name="T16" fmla="*/ 124 w 127"/>
                <a:gd name="T17" fmla="*/ 69 h 123"/>
                <a:gd name="T18" fmla="*/ 109 w 127"/>
                <a:gd name="T19" fmla="*/ 24 h 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7" h="123">
                  <a:moveTo>
                    <a:pt x="109" y="24"/>
                  </a:moveTo>
                  <a:cubicBezTo>
                    <a:pt x="96" y="11"/>
                    <a:pt x="75" y="4"/>
                    <a:pt x="57" y="2"/>
                  </a:cubicBezTo>
                  <a:cubicBezTo>
                    <a:pt x="44" y="0"/>
                    <a:pt x="23" y="2"/>
                    <a:pt x="18" y="18"/>
                  </a:cubicBezTo>
                  <a:cubicBezTo>
                    <a:pt x="9" y="25"/>
                    <a:pt x="4" y="46"/>
                    <a:pt x="3" y="54"/>
                  </a:cubicBezTo>
                  <a:cubicBezTo>
                    <a:pt x="0" y="70"/>
                    <a:pt x="2" y="84"/>
                    <a:pt x="11" y="97"/>
                  </a:cubicBezTo>
                  <a:cubicBezTo>
                    <a:pt x="19" y="108"/>
                    <a:pt x="30" y="119"/>
                    <a:pt x="43" y="121"/>
                  </a:cubicBezTo>
                  <a:cubicBezTo>
                    <a:pt x="56" y="123"/>
                    <a:pt x="62" y="112"/>
                    <a:pt x="64" y="101"/>
                  </a:cubicBezTo>
                  <a:cubicBezTo>
                    <a:pt x="81" y="111"/>
                    <a:pt x="97" y="94"/>
                    <a:pt x="95" y="75"/>
                  </a:cubicBezTo>
                  <a:cubicBezTo>
                    <a:pt x="105" y="83"/>
                    <a:pt x="121" y="85"/>
                    <a:pt x="124" y="69"/>
                  </a:cubicBezTo>
                  <a:cubicBezTo>
                    <a:pt x="127" y="54"/>
                    <a:pt x="119" y="35"/>
                    <a:pt x="109" y="24"/>
                  </a:cubicBezTo>
                  <a:close/>
                </a:path>
              </a:pathLst>
            </a:custGeom>
            <a:solidFill>
              <a:srgbClr val="B28743"/>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 name="Freeform 109"/>
            <p:cNvSpPr/>
            <p:nvPr/>
          </p:nvSpPr>
          <p:spPr bwMode="auto">
            <a:xfrm>
              <a:off x="3346" y="2410"/>
              <a:ext cx="541" cy="426"/>
            </a:xfrm>
            <a:custGeom>
              <a:gdLst>
                <a:gd name="T0" fmla="*/ 289 w 313"/>
                <a:gd name="T1" fmla="*/ 50 h 246"/>
                <a:gd name="T2" fmla="*/ 289 w 313"/>
                <a:gd name="T3" fmla="*/ 51 h 246"/>
                <a:gd name="T4" fmla="*/ 257 w 313"/>
                <a:gd name="T5" fmla="*/ 61 h 246"/>
                <a:gd name="T6" fmla="*/ 288 w 313"/>
                <a:gd name="T7" fmla="*/ 26 h 246"/>
                <a:gd name="T8" fmla="*/ 274 w 313"/>
                <a:gd name="T9" fmla="*/ 6 h 246"/>
                <a:gd name="T10" fmla="*/ 272 w 313"/>
                <a:gd name="T11" fmla="*/ 17 h 246"/>
                <a:gd name="T12" fmla="*/ 229 w 313"/>
                <a:gd name="T13" fmla="*/ 84 h 246"/>
                <a:gd name="T14" fmla="*/ 237 w 313"/>
                <a:gd name="T15" fmla="*/ 35 h 246"/>
                <a:gd name="T16" fmla="*/ 210 w 313"/>
                <a:gd name="T17" fmla="*/ 40 h 246"/>
                <a:gd name="T18" fmla="*/ 225 w 313"/>
                <a:gd name="T19" fmla="*/ 49 h 246"/>
                <a:gd name="T20" fmla="*/ 227 w 313"/>
                <a:gd name="T21" fmla="*/ 86 h 246"/>
                <a:gd name="T22" fmla="*/ 160 w 313"/>
                <a:gd name="T23" fmla="*/ 145 h 246"/>
                <a:gd name="T24" fmla="*/ 189 w 313"/>
                <a:gd name="T25" fmla="*/ 85 h 246"/>
                <a:gd name="T26" fmla="*/ 167 w 313"/>
                <a:gd name="T27" fmla="*/ 69 h 246"/>
                <a:gd name="T28" fmla="*/ 170 w 313"/>
                <a:gd name="T29" fmla="*/ 86 h 246"/>
                <a:gd name="T30" fmla="*/ 158 w 313"/>
                <a:gd name="T31" fmla="*/ 147 h 246"/>
                <a:gd name="T32" fmla="*/ 87 w 313"/>
                <a:gd name="T33" fmla="*/ 197 h 246"/>
                <a:gd name="T34" fmla="*/ 136 w 313"/>
                <a:gd name="T35" fmla="*/ 137 h 246"/>
                <a:gd name="T36" fmla="*/ 113 w 313"/>
                <a:gd name="T37" fmla="*/ 124 h 246"/>
                <a:gd name="T38" fmla="*/ 114 w 313"/>
                <a:gd name="T39" fmla="*/ 139 h 246"/>
                <a:gd name="T40" fmla="*/ 46 w 313"/>
                <a:gd name="T41" fmla="*/ 222 h 246"/>
                <a:gd name="T42" fmla="*/ 32 w 313"/>
                <a:gd name="T43" fmla="*/ 211 h 246"/>
                <a:gd name="T44" fmla="*/ 50 w 313"/>
                <a:gd name="T45" fmla="*/ 187 h 246"/>
                <a:gd name="T46" fmla="*/ 28 w 313"/>
                <a:gd name="T47" fmla="*/ 171 h 246"/>
                <a:gd name="T48" fmla="*/ 35 w 313"/>
                <a:gd name="T49" fmla="*/ 189 h 246"/>
                <a:gd name="T50" fmla="*/ 0 w 313"/>
                <a:gd name="T51" fmla="*/ 245 h 246"/>
                <a:gd name="T52" fmla="*/ 41 w 313"/>
                <a:gd name="T53" fmla="*/ 230 h 246"/>
                <a:gd name="T54" fmla="*/ 102 w 313"/>
                <a:gd name="T55" fmla="*/ 224 h 246"/>
                <a:gd name="T56" fmla="*/ 121 w 313"/>
                <a:gd name="T57" fmla="*/ 235 h 246"/>
                <a:gd name="T58" fmla="*/ 107 w 313"/>
                <a:gd name="T59" fmla="*/ 210 h 246"/>
                <a:gd name="T60" fmla="*/ 103 w 313"/>
                <a:gd name="T61" fmla="*/ 219 h 246"/>
                <a:gd name="T62" fmla="*/ 54 w 313"/>
                <a:gd name="T63" fmla="*/ 223 h 246"/>
                <a:gd name="T64" fmla="*/ 131 w 313"/>
                <a:gd name="T65" fmla="*/ 173 h 246"/>
                <a:gd name="T66" fmla="*/ 182 w 313"/>
                <a:gd name="T67" fmla="*/ 195 h 246"/>
                <a:gd name="T68" fmla="*/ 199 w 313"/>
                <a:gd name="T69" fmla="*/ 201 h 246"/>
                <a:gd name="T70" fmla="*/ 188 w 313"/>
                <a:gd name="T71" fmla="*/ 177 h 246"/>
                <a:gd name="T72" fmla="*/ 133 w 313"/>
                <a:gd name="T73" fmla="*/ 172 h 246"/>
                <a:gd name="T74" fmla="*/ 199 w 313"/>
                <a:gd name="T75" fmla="*/ 120 h 246"/>
                <a:gd name="T76" fmla="*/ 238 w 313"/>
                <a:gd name="T77" fmla="*/ 135 h 246"/>
                <a:gd name="T78" fmla="*/ 257 w 313"/>
                <a:gd name="T79" fmla="*/ 121 h 246"/>
                <a:gd name="T80" fmla="*/ 245 w 313"/>
                <a:gd name="T81" fmla="*/ 117 h 246"/>
                <a:gd name="T82" fmla="*/ 241 w 313"/>
                <a:gd name="T83" fmla="*/ 119 h 246"/>
                <a:gd name="T84" fmla="*/ 238 w 313"/>
                <a:gd name="T85" fmla="*/ 122 h 246"/>
                <a:gd name="T86" fmla="*/ 255 w 313"/>
                <a:gd name="T87" fmla="*/ 63 h 246"/>
                <a:gd name="T88" fmla="*/ 291 w 313"/>
                <a:gd name="T89" fmla="*/ 56 h 246"/>
                <a:gd name="T90" fmla="*/ 313 w 313"/>
                <a:gd name="T91" fmla="*/ 49 h 2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 h="246">
                  <a:moveTo>
                    <a:pt x="299" y="37"/>
                  </a:moveTo>
                  <a:cubicBezTo>
                    <a:pt x="294" y="39"/>
                    <a:pt x="290" y="45"/>
                    <a:pt x="289" y="50"/>
                  </a:cubicBezTo>
                  <a:cubicBezTo>
                    <a:pt x="289" y="50"/>
                    <a:pt x="288" y="51"/>
                    <a:pt x="288" y="51"/>
                  </a:cubicBezTo>
                  <a:cubicBezTo>
                    <a:pt x="288" y="51"/>
                    <a:pt x="289" y="51"/>
                    <a:pt x="289" y="51"/>
                  </a:cubicBezTo>
                  <a:cubicBezTo>
                    <a:pt x="288" y="52"/>
                    <a:pt x="288" y="53"/>
                    <a:pt x="288" y="54"/>
                  </a:cubicBezTo>
                  <a:cubicBezTo>
                    <a:pt x="278" y="55"/>
                    <a:pt x="267" y="58"/>
                    <a:pt x="257" y="61"/>
                  </a:cubicBezTo>
                  <a:cubicBezTo>
                    <a:pt x="265" y="50"/>
                    <a:pt x="273" y="39"/>
                    <a:pt x="279" y="27"/>
                  </a:cubicBezTo>
                  <a:cubicBezTo>
                    <a:pt x="282" y="28"/>
                    <a:pt x="285" y="28"/>
                    <a:pt x="288" y="26"/>
                  </a:cubicBezTo>
                  <a:cubicBezTo>
                    <a:pt x="293" y="23"/>
                    <a:pt x="296" y="16"/>
                    <a:pt x="293" y="10"/>
                  </a:cubicBezTo>
                  <a:cubicBezTo>
                    <a:pt x="290" y="3"/>
                    <a:pt x="279" y="0"/>
                    <a:pt x="274" y="6"/>
                  </a:cubicBezTo>
                  <a:cubicBezTo>
                    <a:pt x="272" y="9"/>
                    <a:pt x="272" y="12"/>
                    <a:pt x="273" y="16"/>
                  </a:cubicBezTo>
                  <a:cubicBezTo>
                    <a:pt x="272" y="16"/>
                    <a:pt x="272" y="16"/>
                    <a:pt x="272" y="17"/>
                  </a:cubicBezTo>
                  <a:cubicBezTo>
                    <a:pt x="273" y="20"/>
                    <a:pt x="274" y="23"/>
                    <a:pt x="277" y="25"/>
                  </a:cubicBezTo>
                  <a:cubicBezTo>
                    <a:pt x="262" y="46"/>
                    <a:pt x="246" y="66"/>
                    <a:pt x="229" y="84"/>
                  </a:cubicBezTo>
                  <a:cubicBezTo>
                    <a:pt x="229" y="72"/>
                    <a:pt x="229" y="60"/>
                    <a:pt x="228" y="48"/>
                  </a:cubicBezTo>
                  <a:cubicBezTo>
                    <a:pt x="234" y="46"/>
                    <a:pt x="238" y="41"/>
                    <a:pt x="237" y="35"/>
                  </a:cubicBezTo>
                  <a:cubicBezTo>
                    <a:pt x="237" y="28"/>
                    <a:pt x="231" y="24"/>
                    <a:pt x="224" y="24"/>
                  </a:cubicBezTo>
                  <a:cubicBezTo>
                    <a:pt x="217" y="25"/>
                    <a:pt x="207" y="32"/>
                    <a:pt x="210" y="40"/>
                  </a:cubicBezTo>
                  <a:cubicBezTo>
                    <a:pt x="212" y="45"/>
                    <a:pt x="218" y="48"/>
                    <a:pt x="223" y="48"/>
                  </a:cubicBezTo>
                  <a:cubicBezTo>
                    <a:pt x="223" y="48"/>
                    <a:pt x="224" y="49"/>
                    <a:pt x="225" y="49"/>
                  </a:cubicBezTo>
                  <a:cubicBezTo>
                    <a:pt x="225" y="49"/>
                    <a:pt x="225" y="49"/>
                    <a:pt x="225" y="49"/>
                  </a:cubicBezTo>
                  <a:cubicBezTo>
                    <a:pt x="226" y="61"/>
                    <a:pt x="226" y="73"/>
                    <a:pt x="227" y="86"/>
                  </a:cubicBezTo>
                  <a:cubicBezTo>
                    <a:pt x="207" y="107"/>
                    <a:pt x="185" y="126"/>
                    <a:pt x="161" y="145"/>
                  </a:cubicBezTo>
                  <a:cubicBezTo>
                    <a:pt x="161" y="145"/>
                    <a:pt x="161" y="145"/>
                    <a:pt x="160" y="145"/>
                  </a:cubicBezTo>
                  <a:cubicBezTo>
                    <a:pt x="164" y="126"/>
                    <a:pt x="170" y="109"/>
                    <a:pt x="176" y="90"/>
                  </a:cubicBezTo>
                  <a:cubicBezTo>
                    <a:pt x="181" y="92"/>
                    <a:pt x="186" y="90"/>
                    <a:pt x="189" y="85"/>
                  </a:cubicBezTo>
                  <a:cubicBezTo>
                    <a:pt x="193" y="79"/>
                    <a:pt x="192" y="69"/>
                    <a:pt x="187" y="64"/>
                  </a:cubicBezTo>
                  <a:cubicBezTo>
                    <a:pt x="181" y="58"/>
                    <a:pt x="170" y="62"/>
                    <a:pt x="167" y="69"/>
                  </a:cubicBezTo>
                  <a:cubicBezTo>
                    <a:pt x="165" y="74"/>
                    <a:pt x="166" y="80"/>
                    <a:pt x="170" y="85"/>
                  </a:cubicBezTo>
                  <a:cubicBezTo>
                    <a:pt x="170" y="85"/>
                    <a:pt x="170" y="85"/>
                    <a:pt x="170" y="86"/>
                  </a:cubicBezTo>
                  <a:cubicBezTo>
                    <a:pt x="171" y="87"/>
                    <a:pt x="173" y="89"/>
                    <a:pt x="174" y="89"/>
                  </a:cubicBezTo>
                  <a:cubicBezTo>
                    <a:pt x="168" y="108"/>
                    <a:pt x="160" y="127"/>
                    <a:pt x="158" y="147"/>
                  </a:cubicBezTo>
                  <a:cubicBezTo>
                    <a:pt x="136" y="164"/>
                    <a:pt x="113" y="180"/>
                    <a:pt x="90" y="195"/>
                  </a:cubicBezTo>
                  <a:cubicBezTo>
                    <a:pt x="89" y="196"/>
                    <a:pt x="88" y="196"/>
                    <a:pt x="87" y="197"/>
                  </a:cubicBezTo>
                  <a:cubicBezTo>
                    <a:pt x="95" y="177"/>
                    <a:pt x="105" y="159"/>
                    <a:pt x="116" y="142"/>
                  </a:cubicBezTo>
                  <a:cubicBezTo>
                    <a:pt x="123" y="146"/>
                    <a:pt x="133" y="143"/>
                    <a:pt x="136" y="137"/>
                  </a:cubicBezTo>
                  <a:cubicBezTo>
                    <a:pt x="139" y="131"/>
                    <a:pt x="138" y="122"/>
                    <a:pt x="133" y="118"/>
                  </a:cubicBezTo>
                  <a:cubicBezTo>
                    <a:pt x="126" y="111"/>
                    <a:pt x="117" y="118"/>
                    <a:pt x="113" y="124"/>
                  </a:cubicBezTo>
                  <a:cubicBezTo>
                    <a:pt x="113" y="125"/>
                    <a:pt x="113" y="125"/>
                    <a:pt x="113" y="125"/>
                  </a:cubicBezTo>
                  <a:cubicBezTo>
                    <a:pt x="111" y="130"/>
                    <a:pt x="111" y="135"/>
                    <a:pt x="114" y="139"/>
                  </a:cubicBezTo>
                  <a:cubicBezTo>
                    <a:pt x="101" y="157"/>
                    <a:pt x="90" y="177"/>
                    <a:pt x="85" y="198"/>
                  </a:cubicBezTo>
                  <a:cubicBezTo>
                    <a:pt x="72" y="206"/>
                    <a:pt x="59" y="214"/>
                    <a:pt x="46" y="222"/>
                  </a:cubicBezTo>
                  <a:cubicBezTo>
                    <a:pt x="40" y="225"/>
                    <a:pt x="33" y="228"/>
                    <a:pt x="27" y="231"/>
                  </a:cubicBezTo>
                  <a:cubicBezTo>
                    <a:pt x="29" y="225"/>
                    <a:pt x="30" y="218"/>
                    <a:pt x="32" y="211"/>
                  </a:cubicBezTo>
                  <a:cubicBezTo>
                    <a:pt x="34" y="204"/>
                    <a:pt x="36" y="197"/>
                    <a:pt x="38" y="191"/>
                  </a:cubicBezTo>
                  <a:cubicBezTo>
                    <a:pt x="42" y="192"/>
                    <a:pt x="47" y="191"/>
                    <a:pt x="50" y="187"/>
                  </a:cubicBezTo>
                  <a:cubicBezTo>
                    <a:pt x="55" y="181"/>
                    <a:pt x="55" y="171"/>
                    <a:pt x="49" y="166"/>
                  </a:cubicBezTo>
                  <a:cubicBezTo>
                    <a:pt x="41" y="160"/>
                    <a:pt x="31" y="163"/>
                    <a:pt x="28" y="171"/>
                  </a:cubicBezTo>
                  <a:cubicBezTo>
                    <a:pt x="26" y="176"/>
                    <a:pt x="28" y="184"/>
                    <a:pt x="32" y="186"/>
                  </a:cubicBezTo>
                  <a:cubicBezTo>
                    <a:pt x="33" y="188"/>
                    <a:pt x="34" y="189"/>
                    <a:pt x="35" y="189"/>
                  </a:cubicBezTo>
                  <a:cubicBezTo>
                    <a:pt x="28" y="202"/>
                    <a:pt x="26" y="219"/>
                    <a:pt x="23" y="233"/>
                  </a:cubicBezTo>
                  <a:cubicBezTo>
                    <a:pt x="15" y="236"/>
                    <a:pt x="7" y="240"/>
                    <a:pt x="0" y="245"/>
                  </a:cubicBezTo>
                  <a:cubicBezTo>
                    <a:pt x="0" y="245"/>
                    <a:pt x="0" y="246"/>
                    <a:pt x="0" y="246"/>
                  </a:cubicBezTo>
                  <a:cubicBezTo>
                    <a:pt x="14" y="245"/>
                    <a:pt x="29" y="236"/>
                    <a:pt x="41" y="230"/>
                  </a:cubicBezTo>
                  <a:cubicBezTo>
                    <a:pt x="45" y="228"/>
                    <a:pt x="48" y="226"/>
                    <a:pt x="51" y="224"/>
                  </a:cubicBezTo>
                  <a:cubicBezTo>
                    <a:pt x="67" y="226"/>
                    <a:pt x="86" y="227"/>
                    <a:pt x="102" y="224"/>
                  </a:cubicBezTo>
                  <a:cubicBezTo>
                    <a:pt x="102" y="225"/>
                    <a:pt x="102" y="226"/>
                    <a:pt x="102" y="227"/>
                  </a:cubicBezTo>
                  <a:cubicBezTo>
                    <a:pt x="104" y="236"/>
                    <a:pt x="114" y="237"/>
                    <a:pt x="121" y="235"/>
                  </a:cubicBezTo>
                  <a:cubicBezTo>
                    <a:pt x="128" y="232"/>
                    <a:pt x="131" y="225"/>
                    <a:pt x="128" y="218"/>
                  </a:cubicBezTo>
                  <a:cubicBezTo>
                    <a:pt x="125" y="211"/>
                    <a:pt x="114" y="206"/>
                    <a:pt x="107" y="210"/>
                  </a:cubicBezTo>
                  <a:cubicBezTo>
                    <a:pt x="107" y="210"/>
                    <a:pt x="106" y="211"/>
                    <a:pt x="107" y="212"/>
                  </a:cubicBezTo>
                  <a:cubicBezTo>
                    <a:pt x="105" y="214"/>
                    <a:pt x="103" y="216"/>
                    <a:pt x="103" y="219"/>
                  </a:cubicBezTo>
                  <a:cubicBezTo>
                    <a:pt x="95" y="220"/>
                    <a:pt x="87" y="222"/>
                    <a:pt x="79" y="222"/>
                  </a:cubicBezTo>
                  <a:cubicBezTo>
                    <a:pt x="71" y="223"/>
                    <a:pt x="62" y="223"/>
                    <a:pt x="54" y="223"/>
                  </a:cubicBezTo>
                  <a:cubicBezTo>
                    <a:pt x="66" y="216"/>
                    <a:pt x="77" y="209"/>
                    <a:pt x="89" y="201"/>
                  </a:cubicBezTo>
                  <a:cubicBezTo>
                    <a:pt x="103" y="192"/>
                    <a:pt x="117" y="183"/>
                    <a:pt x="131" y="173"/>
                  </a:cubicBezTo>
                  <a:cubicBezTo>
                    <a:pt x="146" y="180"/>
                    <a:pt x="163" y="186"/>
                    <a:pt x="180" y="188"/>
                  </a:cubicBezTo>
                  <a:cubicBezTo>
                    <a:pt x="179" y="190"/>
                    <a:pt x="180" y="193"/>
                    <a:pt x="182" y="195"/>
                  </a:cubicBezTo>
                  <a:cubicBezTo>
                    <a:pt x="182" y="195"/>
                    <a:pt x="182" y="195"/>
                    <a:pt x="182" y="195"/>
                  </a:cubicBezTo>
                  <a:cubicBezTo>
                    <a:pt x="185" y="200"/>
                    <a:pt x="192" y="203"/>
                    <a:pt x="199" y="201"/>
                  </a:cubicBezTo>
                  <a:cubicBezTo>
                    <a:pt x="206" y="198"/>
                    <a:pt x="212" y="188"/>
                    <a:pt x="207" y="181"/>
                  </a:cubicBezTo>
                  <a:cubicBezTo>
                    <a:pt x="203" y="175"/>
                    <a:pt x="194" y="175"/>
                    <a:pt x="188" y="177"/>
                  </a:cubicBezTo>
                  <a:cubicBezTo>
                    <a:pt x="184" y="178"/>
                    <a:pt x="182" y="181"/>
                    <a:pt x="180" y="184"/>
                  </a:cubicBezTo>
                  <a:cubicBezTo>
                    <a:pt x="164" y="182"/>
                    <a:pt x="148" y="178"/>
                    <a:pt x="133" y="172"/>
                  </a:cubicBezTo>
                  <a:cubicBezTo>
                    <a:pt x="142" y="165"/>
                    <a:pt x="150" y="159"/>
                    <a:pt x="159" y="152"/>
                  </a:cubicBezTo>
                  <a:cubicBezTo>
                    <a:pt x="172" y="142"/>
                    <a:pt x="186" y="131"/>
                    <a:pt x="199" y="120"/>
                  </a:cubicBezTo>
                  <a:cubicBezTo>
                    <a:pt x="211" y="125"/>
                    <a:pt x="224" y="126"/>
                    <a:pt x="237" y="126"/>
                  </a:cubicBezTo>
                  <a:cubicBezTo>
                    <a:pt x="236" y="129"/>
                    <a:pt x="237" y="132"/>
                    <a:pt x="238" y="135"/>
                  </a:cubicBezTo>
                  <a:cubicBezTo>
                    <a:pt x="242" y="141"/>
                    <a:pt x="253" y="142"/>
                    <a:pt x="258" y="137"/>
                  </a:cubicBezTo>
                  <a:cubicBezTo>
                    <a:pt x="262" y="132"/>
                    <a:pt x="261" y="125"/>
                    <a:pt x="257" y="121"/>
                  </a:cubicBezTo>
                  <a:cubicBezTo>
                    <a:pt x="254" y="117"/>
                    <a:pt x="249" y="116"/>
                    <a:pt x="245" y="117"/>
                  </a:cubicBezTo>
                  <a:cubicBezTo>
                    <a:pt x="245" y="117"/>
                    <a:pt x="245" y="117"/>
                    <a:pt x="245" y="117"/>
                  </a:cubicBezTo>
                  <a:cubicBezTo>
                    <a:pt x="246" y="117"/>
                    <a:pt x="245" y="116"/>
                    <a:pt x="245" y="117"/>
                  </a:cubicBezTo>
                  <a:cubicBezTo>
                    <a:pt x="243" y="117"/>
                    <a:pt x="242" y="118"/>
                    <a:pt x="241" y="119"/>
                  </a:cubicBezTo>
                  <a:cubicBezTo>
                    <a:pt x="240" y="120"/>
                    <a:pt x="239" y="121"/>
                    <a:pt x="238" y="121"/>
                  </a:cubicBezTo>
                  <a:cubicBezTo>
                    <a:pt x="238" y="122"/>
                    <a:pt x="238" y="122"/>
                    <a:pt x="238" y="122"/>
                  </a:cubicBezTo>
                  <a:cubicBezTo>
                    <a:pt x="226" y="122"/>
                    <a:pt x="213" y="122"/>
                    <a:pt x="201" y="119"/>
                  </a:cubicBezTo>
                  <a:cubicBezTo>
                    <a:pt x="220" y="102"/>
                    <a:pt x="239" y="83"/>
                    <a:pt x="255" y="63"/>
                  </a:cubicBezTo>
                  <a:cubicBezTo>
                    <a:pt x="267" y="62"/>
                    <a:pt x="279" y="60"/>
                    <a:pt x="291" y="57"/>
                  </a:cubicBezTo>
                  <a:cubicBezTo>
                    <a:pt x="291" y="57"/>
                    <a:pt x="291" y="56"/>
                    <a:pt x="291" y="56"/>
                  </a:cubicBezTo>
                  <a:cubicBezTo>
                    <a:pt x="293" y="60"/>
                    <a:pt x="298" y="62"/>
                    <a:pt x="302" y="61"/>
                  </a:cubicBezTo>
                  <a:cubicBezTo>
                    <a:pt x="308" y="61"/>
                    <a:pt x="313" y="56"/>
                    <a:pt x="313" y="49"/>
                  </a:cubicBezTo>
                  <a:cubicBezTo>
                    <a:pt x="313" y="42"/>
                    <a:pt x="306" y="34"/>
                    <a:pt x="299" y="37"/>
                  </a:cubicBezTo>
                  <a:close/>
                </a:path>
              </a:pathLst>
            </a:custGeom>
            <a:solidFill>
              <a:srgbClr val="B28743"/>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 name="Freeform 110"/>
            <p:cNvSpPr/>
            <p:nvPr/>
          </p:nvSpPr>
          <p:spPr bwMode="auto">
            <a:xfrm>
              <a:off x="2856" y="2342"/>
              <a:ext cx="647" cy="414"/>
            </a:xfrm>
            <a:custGeom>
              <a:gdLst>
                <a:gd name="T0" fmla="*/ 372 w 375"/>
                <a:gd name="T1" fmla="*/ 32 h 239"/>
                <a:gd name="T2" fmla="*/ 331 w 375"/>
                <a:gd name="T3" fmla="*/ 50 h 239"/>
                <a:gd name="T4" fmla="*/ 290 w 375"/>
                <a:gd name="T5" fmla="*/ 64 h 239"/>
                <a:gd name="T6" fmla="*/ 235 w 375"/>
                <a:gd name="T7" fmla="*/ 113 h 239"/>
                <a:gd name="T8" fmla="*/ 211 w 375"/>
                <a:gd name="T9" fmla="*/ 121 h 239"/>
                <a:gd name="T10" fmla="*/ 136 w 375"/>
                <a:gd name="T11" fmla="*/ 138 h 239"/>
                <a:gd name="T12" fmla="*/ 162 w 375"/>
                <a:gd name="T13" fmla="*/ 117 h 239"/>
                <a:gd name="T14" fmla="*/ 171 w 375"/>
                <a:gd name="T15" fmla="*/ 107 h 239"/>
                <a:gd name="T16" fmla="*/ 241 w 375"/>
                <a:gd name="T17" fmla="*/ 5 h 239"/>
                <a:gd name="T18" fmla="*/ 243 w 375"/>
                <a:gd name="T19" fmla="*/ 2 h 239"/>
                <a:gd name="T20" fmla="*/ 241 w 375"/>
                <a:gd name="T21" fmla="*/ 1 h 239"/>
                <a:gd name="T22" fmla="*/ 218 w 375"/>
                <a:gd name="T23" fmla="*/ 26 h 239"/>
                <a:gd name="T24" fmla="*/ 191 w 375"/>
                <a:gd name="T25" fmla="*/ 50 h 239"/>
                <a:gd name="T26" fmla="*/ 167 w 375"/>
                <a:gd name="T27" fmla="*/ 106 h 239"/>
                <a:gd name="T28" fmla="*/ 167 w 375"/>
                <a:gd name="T29" fmla="*/ 106 h 239"/>
                <a:gd name="T30" fmla="*/ 162 w 375"/>
                <a:gd name="T31" fmla="*/ 112 h 239"/>
                <a:gd name="T32" fmla="*/ 131 w 375"/>
                <a:gd name="T33" fmla="*/ 139 h 239"/>
                <a:gd name="T34" fmla="*/ 89 w 375"/>
                <a:gd name="T35" fmla="*/ 146 h 239"/>
                <a:gd name="T36" fmla="*/ 89 w 375"/>
                <a:gd name="T37" fmla="*/ 146 h 239"/>
                <a:gd name="T38" fmla="*/ 89 w 375"/>
                <a:gd name="T39" fmla="*/ 146 h 239"/>
                <a:gd name="T40" fmla="*/ 67 w 375"/>
                <a:gd name="T41" fmla="*/ 149 h 239"/>
                <a:gd name="T42" fmla="*/ 1 w 375"/>
                <a:gd name="T43" fmla="*/ 147 h 239"/>
                <a:gd name="T44" fmla="*/ 1 w 375"/>
                <a:gd name="T45" fmla="*/ 149 h 239"/>
                <a:gd name="T46" fmla="*/ 58 w 375"/>
                <a:gd name="T47" fmla="*/ 154 h 239"/>
                <a:gd name="T48" fmla="*/ 90 w 375"/>
                <a:gd name="T49" fmla="*/ 150 h 239"/>
                <a:gd name="T50" fmla="*/ 144 w 375"/>
                <a:gd name="T51" fmla="*/ 186 h 239"/>
                <a:gd name="T52" fmla="*/ 193 w 375"/>
                <a:gd name="T53" fmla="*/ 202 h 239"/>
                <a:gd name="T54" fmla="*/ 296 w 375"/>
                <a:gd name="T55" fmla="*/ 184 h 239"/>
                <a:gd name="T56" fmla="*/ 296 w 375"/>
                <a:gd name="T57" fmla="*/ 184 h 239"/>
                <a:gd name="T58" fmla="*/ 297 w 375"/>
                <a:gd name="T59" fmla="*/ 183 h 239"/>
                <a:gd name="T60" fmla="*/ 297 w 375"/>
                <a:gd name="T61" fmla="*/ 180 h 239"/>
                <a:gd name="T62" fmla="*/ 192 w 375"/>
                <a:gd name="T63" fmla="*/ 197 h 239"/>
                <a:gd name="T64" fmla="*/ 192 w 375"/>
                <a:gd name="T65" fmla="*/ 198 h 239"/>
                <a:gd name="T66" fmla="*/ 150 w 375"/>
                <a:gd name="T67" fmla="*/ 185 h 239"/>
                <a:gd name="T68" fmla="*/ 92 w 375"/>
                <a:gd name="T69" fmla="*/ 149 h 239"/>
                <a:gd name="T70" fmla="*/ 127 w 375"/>
                <a:gd name="T71" fmla="*/ 144 h 239"/>
                <a:gd name="T72" fmla="*/ 235 w 375"/>
                <a:gd name="T73" fmla="*/ 118 h 239"/>
                <a:gd name="T74" fmla="*/ 235 w 375"/>
                <a:gd name="T75" fmla="*/ 119 h 239"/>
                <a:gd name="T76" fmla="*/ 313 w 375"/>
                <a:gd name="T77" fmla="*/ 123 h 239"/>
                <a:gd name="T78" fmla="*/ 350 w 375"/>
                <a:gd name="T79" fmla="*/ 87 h 239"/>
                <a:gd name="T80" fmla="*/ 372 w 375"/>
                <a:gd name="T81" fmla="*/ 36 h 239"/>
                <a:gd name="T82" fmla="*/ 374 w 375"/>
                <a:gd name="T83" fmla="*/ 35 h 239"/>
                <a:gd name="T84" fmla="*/ 372 w 375"/>
                <a:gd name="T85" fmla="*/ 32 h 2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5" h="239">
                  <a:moveTo>
                    <a:pt x="372" y="32"/>
                  </a:moveTo>
                  <a:cubicBezTo>
                    <a:pt x="359" y="39"/>
                    <a:pt x="345" y="45"/>
                    <a:pt x="331" y="50"/>
                  </a:cubicBezTo>
                  <a:cubicBezTo>
                    <a:pt x="317" y="54"/>
                    <a:pt x="304" y="58"/>
                    <a:pt x="290" y="64"/>
                  </a:cubicBezTo>
                  <a:cubicBezTo>
                    <a:pt x="267" y="74"/>
                    <a:pt x="249" y="92"/>
                    <a:pt x="235" y="113"/>
                  </a:cubicBezTo>
                  <a:cubicBezTo>
                    <a:pt x="227" y="116"/>
                    <a:pt x="219" y="119"/>
                    <a:pt x="211" y="121"/>
                  </a:cubicBezTo>
                  <a:cubicBezTo>
                    <a:pt x="187" y="128"/>
                    <a:pt x="162" y="134"/>
                    <a:pt x="136" y="138"/>
                  </a:cubicBezTo>
                  <a:cubicBezTo>
                    <a:pt x="146" y="133"/>
                    <a:pt x="155" y="124"/>
                    <a:pt x="162" y="117"/>
                  </a:cubicBezTo>
                  <a:cubicBezTo>
                    <a:pt x="165" y="114"/>
                    <a:pt x="168" y="111"/>
                    <a:pt x="171" y="107"/>
                  </a:cubicBezTo>
                  <a:cubicBezTo>
                    <a:pt x="226" y="117"/>
                    <a:pt x="233" y="44"/>
                    <a:pt x="241" y="5"/>
                  </a:cubicBezTo>
                  <a:cubicBezTo>
                    <a:pt x="242" y="4"/>
                    <a:pt x="242" y="3"/>
                    <a:pt x="243" y="2"/>
                  </a:cubicBezTo>
                  <a:cubicBezTo>
                    <a:pt x="243" y="1"/>
                    <a:pt x="242" y="0"/>
                    <a:pt x="241" y="1"/>
                  </a:cubicBezTo>
                  <a:cubicBezTo>
                    <a:pt x="233" y="9"/>
                    <a:pt x="226" y="18"/>
                    <a:pt x="218" y="26"/>
                  </a:cubicBezTo>
                  <a:cubicBezTo>
                    <a:pt x="209" y="34"/>
                    <a:pt x="199" y="42"/>
                    <a:pt x="191" y="50"/>
                  </a:cubicBezTo>
                  <a:cubicBezTo>
                    <a:pt x="176" y="65"/>
                    <a:pt x="163" y="84"/>
                    <a:pt x="167" y="106"/>
                  </a:cubicBezTo>
                  <a:cubicBezTo>
                    <a:pt x="167" y="106"/>
                    <a:pt x="167" y="106"/>
                    <a:pt x="167" y="106"/>
                  </a:cubicBezTo>
                  <a:cubicBezTo>
                    <a:pt x="165" y="108"/>
                    <a:pt x="163" y="110"/>
                    <a:pt x="162" y="112"/>
                  </a:cubicBezTo>
                  <a:cubicBezTo>
                    <a:pt x="153" y="123"/>
                    <a:pt x="142" y="131"/>
                    <a:pt x="131" y="139"/>
                  </a:cubicBezTo>
                  <a:cubicBezTo>
                    <a:pt x="117" y="141"/>
                    <a:pt x="103" y="144"/>
                    <a:pt x="89" y="146"/>
                  </a:cubicBezTo>
                  <a:cubicBezTo>
                    <a:pt x="89" y="146"/>
                    <a:pt x="89" y="146"/>
                    <a:pt x="89" y="146"/>
                  </a:cubicBezTo>
                  <a:cubicBezTo>
                    <a:pt x="89" y="145"/>
                    <a:pt x="88" y="145"/>
                    <a:pt x="89" y="146"/>
                  </a:cubicBezTo>
                  <a:cubicBezTo>
                    <a:pt x="81" y="147"/>
                    <a:pt x="74" y="148"/>
                    <a:pt x="67" y="149"/>
                  </a:cubicBezTo>
                  <a:cubicBezTo>
                    <a:pt x="45" y="153"/>
                    <a:pt x="23" y="154"/>
                    <a:pt x="1" y="147"/>
                  </a:cubicBezTo>
                  <a:cubicBezTo>
                    <a:pt x="0" y="147"/>
                    <a:pt x="0" y="148"/>
                    <a:pt x="1" y="149"/>
                  </a:cubicBezTo>
                  <a:cubicBezTo>
                    <a:pt x="17" y="159"/>
                    <a:pt x="40" y="156"/>
                    <a:pt x="58" y="154"/>
                  </a:cubicBezTo>
                  <a:cubicBezTo>
                    <a:pt x="69" y="153"/>
                    <a:pt x="80" y="151"/>
                    <a:pt x="90" y="150"/>
                  </a:cubicBezTo>
                  <a:cubicBezTo>
                    <a:pt x="101" y="168"/>
                    <a:pt x="126" y="179"/>
                    <a:pt x="144" y="186"/>
                  </a:cubicBezTo>
                  <a:cubicBezTo>
                    <a:pt x="159" y="193"/>
                    <a:pt x="176" y="199"/>
                    <a:pt x="193" y="202"/>
                  </a:cubicBezTo>
                  <a:cubicBezTo>
                    <a:pt x="214" y="239"/>
                    <a:pt x="285" y="222"/>
                    <a:pt x="296" y="184"/>
                  </a:cubicBezTo>
                  <a:cubicBezTo>
                    <a:pt x="296" y="184"/>
                    <a:pt x="296" y="184"/>
                    <a:pt x="296" y="184"/>
                  </a:cubicBezTo>
                  <a:cubicBezTo>
                    <a:pt x="296" y="184"/>
                    <a:pt x="297" y="184"/>
                    <a:pt x="297" y="183"/>
                  </a:cubicBezTo>
                  <a:cubicBezTo>
                    <a:pt x="299" y="183"/>
                    <a:pt x="298" y="180"/>
                    <a:pt x="297" y="180"/>
                  </a:cubicBezTo>
                  <a:cubicBezTo>
                    <a:pt x="262" y="183"/>
                    <a:pt x="218" y="166"/>
                    <a:pt x="192" y="197"/>
                  </a:cubicBezTo>
                  <a:cubicBezTo>
                    <a:pt x="192" y="198"/>
                    <a:pt x="192" y="198"/>
                    <a:pt x="192" y="198"/>
                  </a:cubicBezTo>
                  <a:cubicBezTo>
                    <a:pt x="178" y="195"/>
                    <a:pt x="164" y="190"/>
                    <a:pt x="150" y="185"/>
                  </a:cubicBezTo>
                  <a:cubicBezTo>
                    <a:pt x="130" y="177"/>
                    <a:pt x="106" y="167"/>
                    <a:pt x="92" y="149"/>
                  </a:cubicBezTo>
                  <a:cubicBezTo>
                    <a:pt x="104" y="147"/>
                    <a:pt x="115" y="145"/>
                    <a:pt x="127" y="144"/>
                  </a:cubicBezTo>
                  <a:cubicBezTo>
                    <a:pt x="162" y="138"/>
                    <a:pt x="200" y="131"/>
                    <a:pt x="235" y="118"/>
                  </a:cubicBezTo>
                  <a:cubicBezTo>
                    <a:pt x="235" y="118"/>
                    <a:pt x="235" y="118"/>
                    <a:pt x="235" y="119"/>
                  </a:cubicBezTo>
                  <a:cubicBezTo>
                    <a:pt x="252" y="141"/>
                    <a:pt x="291" y="133"/>
                    <a:pt x="313" y="123"/>
                  </a:cubicBezTo>
                  <a:cubicBezTo>
                    <a:pt x="328" y="116"/>
                    <a:pt x="340" y="101"/>
                    <a:pt x="350" y="87"/>
                  </a:cubicBezTo>
                  <a:cubicBezTo>
                    <a:pt x="360" y="73"/>
                    <a:pt x="370" y="54"/>
                    <a:pt x="372" y="36"/>
                  </a:cubicBezTo>
                  <a:cubicBezTo>
                    <a:pt x="372" y="35"/>
                    <a:pt x="373" y="35"/>
                    <a:pt x="374" y="35"/>
                  </a:cubicBezTo>
                  <a:cubicBezTo>
                    <a:pt x="375" y="34"/>
                    <a:pt x="374" y="32"/>
                    <a:pt x="372" y="32"/>
                  </a:cubicBezTo>
                  <a:close/>
                </a:path>
              </a:pathLst>
            </a:custGeom>
            <a:solidFill>
              <a:srgbClr val="317F00"/>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 name="Freeform 111"/>
            <p:cNvSpPr/>
            <p:nvPr/>
          </p:nvSpPr>
          <p:spPr bwMode="auto">
            <a:xfrm>
              <a:off x="3904" y="2226"/>
              <a:ext cx="438" cy="250"/>
            </a:xfrm>
            <a:custGeom>
              <a:gdLst>
                <a:gd name="T0" fmla="*/ 228 w 254"/>
                <a:gd name="T1" fmla="*/ 93 h 144"/>
                <a:gd name="T2" fmla="*/ 224 w 254"/>
                <a:gd name="T3" fmla="*/ 69 h 144"/>
                <a:gd name="T4" fmla="*/ 197 w 254"/>
                <a:gd name="T5" fmla="*/ 71 h 144"/>
                <a:gd name="T6" fmla="*/ 167 w 254"/>
                <a:gd name="T7" fmla="*/ 37 h 144"/>
                <a:gd name="T8" fmla="*/ 156 w 254"/>
                <a:gd name="T9" fmla="*/ 13 h 144"/>
                <a:gd name="T10" fmla="*/ 128 w 254"/>
                <a:gd name="T11" fmla="*/ 23 h 144"/>
                <a:gd name="T12" fmla="*/ 85 w 254"/>
                <a:gd name="T13" fmla="*/ 16 h 144"/>
                <a:gd name="T14" fmla="*/ 62 w 254"/>
                <a:gd name="T15" fmla="*/ 3 h 144"/>
                <a:gd name="T16" fmla="*/ 45 w 254"/>
                <a:gd name="T17" fmla="*/ 19 h 144"/>
                <a:gd name="T18" fmla="*/ 45 w 254"/>
                <a:gd name="T19" fmla="*/ 19 h 144"/>
                <a:gd name="T20" fmla="*/ 9 w 254"/>
                <a:gd name="T21" fmla="*/ 19 h 144"/>
                <a:gd name="T22" fmla="*/ 7 w 254"/>
                <a:gd name="T23" fmla="*/ 58 h 144"/>
                <a:gd name="T24" fmla="*/ 36 w 254"/>
                <a:gd name="T25" fmla="*/ 103 h 144"/>
                <a:gd name="T26" fmla="*/ 86 w 254"/>
                <a:gd name="T27" fmla="*/ 133 h 144"/>
                <a:gd name="T28" fmla="*/ 88 w 254"/>
                <a:gd name="T29" fmla="*/ 132 h 144"/>
                <a:gd name="T30" fmla="*/ 112 w 254"/>
                <a:gd name="T31" fmla="*/ 138 h 144"/>
                <a:gd name="T32" fmla="*/ 153 w 254"/>
                <a:gd name="T33" fmla="*/ 143 h 144"/>
                <a:gd name="T34" fmla="*/ 218 w 254"/>
                <a:gd name="T35" fmla="*/ 138 h 144"/>
                <a:gd name="T36" fmla="*/ 254 w 254"/>
                <a:gd name="T37" fmla="*/ 105 h 144"/>
                <a:gd name="T38" fmla="*/ 228 w 254"/>
                <a:gd name="T39" fmla="*/ 93 h 14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4" h="144">
                  <a:moveTo>
                    <a:pt x="228" y="93"/>
                  </a:moveTo>
                  <a:cubicBezTo>
                    <a:pt x="231" y="84"/>
                    <a:pt x="232" y="75"/>
                    <a:pt x="224" y="69"/>
                  </a:cubicBezTo>
                  <a:cubicBezTo>
                    <a:pt x="216" y="64"/>
                    <a:pt x="205" y="67"/>
                    <a:pt x="197" y="71"/>
                  </a:cubicBezTo>
                  <a:cubicBezTo>
                    <a:pt x="201" y="51"/>
                    <a:pt x="187" y="20"/>
                    <a:pt x="167" y="37"/>
                  </a:cubicBezTo>
                  <a:cubicBezTo>
                    <a:pt x="169" y="27"/>
                    <a:pt x="167" y="16"/>
                    <a:pt x="156" y="13"/>
                  </a:cubicBezTo>
                  <a:cubicBezTo>
                    <a:pt x="146" y="10"/>
                    <a:pt x="135" y="16"/>
                    <a:pt x="128" y="23"/>
                  </a:cubicBezTo>
                  <a:cubicBezTo>
                    <a:pt x="124" y="0"/>
                    <a:pt x="98" y="0"/>
                    <a:pt x="85" y="16"/>
                  </a:cubicBezTo>
                  <a:cubicBezTo>
                    <a:pt x="80" y="9"/>
                    <a:pt x="72" y="2"/>
                    <a:pt x="62" y="3"/>
                  </a:cubicBezTo>
                  <a:cubicBezTo>
                    <a:pt x="53" y="3"/>
                    <a:pt x="45" y="9"/>
                    <a:pt x="45" y="19"/>
                  </a:cubicBezTo>
                  <a:cubicBezTo>
                    <a:pt x="45" y="19"/>
                    <a:pt x="45" y="19"/>
                    <a:pt x="45" y="19"/>
                  </a:cubicBezTo>
                  <a:cubicBezTo>
                    <a:pt x="34" y="13"/>
                    <a:pt x="19" y="8"/>
                    <a:pt x="9" y="19"/>
                  </a:cubicBezTo>
                  <a:cubicBezTo>
                    <a:pt x="0" y="29"/>
                    <a:pt x="4" y="47"/>
                    <a:pt x="7" y="58"/>
                  </a:cubicBezTo>
                  <a:cubicBezTo>
                    <a:pt x="12" y="75"/>
                    <a:pt x="24" y="90"/>
                    <a:pt x="36" y="103"/>
                  </a:cubicBezTo>
                  <a:cubicBezTo>
                    <a:pt x="50" y="115"/>
                    <a:pt x="67" y="130"/>
                    <a:pt x="86" y="133"/>
                  </a:cubicBezTo>
                  <a:cubicBezTo>
                    <a:pt x="87" y="133"/>
                    <a:pt x="88" y="132"/>
                    <a:pt x="88" y="132"/>
                  </a:cubicBezTo>
                  <a:cubicBezTo>
                    <a:pt x="94" y="136"/>
                    <a:pt x="105" y="137"/>
                    <a:pt x="112" y="138"/>
                  </a:cubicBezTo>
                  <a:cubicBezTo>
                    <a:pt x="125" y="141"/>
                    <a:pt x="139" y="142"/>
                    <a:pt x="153" y="143"/>
                  </a:cubicBezTo>
                  <a:cubicBezTo>
                    <a:pt x="174" y="144"/>
                    <a:pt x="197" y="144"/>
                    <a:pt x="218" y="138"/>
                  </a:cubicBezTo>
                  <a:cubicBezTo>
                    <a:pt x="233" y="134"/>
                    <a:pt x="254" y="124"/>
                    <a:pt x="254" y="105"/>
                  </a:cubicBezTo>
                  <a:cubicBezTo>
                    <a:pt x="254" y="92"/>
                    <a:pt x="238" y="89"/>
                    <a:pt x="228" y="93"/>
                  </a:cubicBezTo>
                  <a:close/>
                </a:path>
              </a:pathLst>
            </a:custGeom>
            <a:solidFill>
              <a:srgbClr val="B3AE33"/>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 name="Freeform 112"/>
            <p:cNvSpPr/>
            <p:nvPr/>
          </p:nvSpPr>
          <p:spPr bwMode="auto">
            <a:xfrm>
              <a:off x="3945" y="2299"/>
              <a:ext cx="306" cy="184"/>
            </a:xfrm>
            <a:custGeom>
              <a:gdLst>
                <a:gd name="T0" fmla="*/ 170 w 177"/>
                <a:gd name="T1" fmla="*/ 71 h 106"/>
                <a:gd name="T2" fmla="*/ 150 w 177"/>
                <a:gd name="T3" fmla="*/ 68 h 106"/>
                <a:gd name="T4" fmla="*/ 131 w 177"/>
                <a:gd name="T5" fmla="*/ 52 h 106"/>
                <a:gd name="T6" fmla="*/ 106 w 177"/>
                <a:gd name="T7" fmla="*/ 34 h 106"/>
                <a:gd name="T8" fmla="*/ 68 w 177"/>
                <a:gd name="T9" fmla="*/ 24 h 106"/>
                <a:gd name="T10" fmla="*/ 38 w 177"/>
                <a:gd name="T11" fmla="*/ 17 h 106"/>
                <a:gd name="T12" fmla="*/ 12 w 177"/>
                <a:gd name="T13" fmla="*/ 6 h 106"/>
                <a:gd name="T14" fmla="*/ 3 w 177"/>
                <a:gd name="T15" fmla="*/ 29 h 106"/>
                <a:gd name="T16" fmla="*/ 60 w 177"/>
                <a:gd name="T17" fmla="*/ 94 h 106"/>
                <a:gd name="T18" fmla="*/ 61 w 177"/>
                <a:gd name="T19" fmla="*/ 96 h 106"/>
                <a:gd name="T20" fmla="*/ 161 w 177"/>
                <a:gd name="T21" fmla="*/ 91 h 106"/>
                <a:gd name="T22" fmla="*/ 170 w 177"/>
                <a:gd name="T23" fmla="*/ 71 h 10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7" h="105">
                  <a:moveTo>
                    <a:pt x="170" y="71"/>
                  </a:moveTo>
                  <a:cubicBezTo>
                    <a:pt x="165" y="66"/>
                    <a:pt x="157" y="66"/>
                    <a:pt x="150" y="68"/>
                  </a:cubicBezTo>
                  <a:cubicBezTo>
                    <a:pt x="155" y="57"/>
                    <a:pt x="142" y="47"/>
                    <a:pt x="131" y="52"/>
                  </a:cubicBezTo>
                  <a:cubicBezTo>
                    <a:pt x="136" y="39"/>
                    <a:pt x="119" y="25"/>
                    <a:pt x="106" y="34"/>
                  </a:cubicBezTo>
                  <a:cubicBezTo>
                    <a:pt x="108" y="12"/>
                    <a:pt x="82" y="9"/>
                    <a:pt x="68" y="24"/>
                  </a:cubicBezTo>
                  <a:cubicBezTo>
                    <a:pt x="61" y="12"/>
                    <a:pt x="45" y="0"/>
                    <a:pt x="38" y="17"/>
                  </a:cubicBezTo>
                  <a:cubicBezTo>
                    <a:pt x="31" y="10"/>
                    <a:pt x="21" y="3"/>
                    <a:pt x="12" y="6"/>
                  </a:cubicBezTo>
                  <a:cubicBezTo>
                    <a:pt x="2" y="10"/>
                    <a:pt x="0" y="20"/>
                    <a:pt x="3" y="29"/>
                  </a:cubicBezTo>
                  <a:cubicBezTo>
                    <a:pt x="9" y="59"/>
                    <a:pt x="35" y="79"/>
                    <a:pt x="60" y="94"/>
                  </a:cubicBezTo>
                  <a:cubicBezTo>
                    <a:pt x="59" y="95"/>
                    <a:pt x="60" y="96"/>
                    <a:pt x="61" y="96"/>
                  </a:cubicBezTo>
                  <a:cubicBezTo>
                    <a:pt x="94" y="99"/>
                    <a:pt x="130" y="106"/>
                    <a:pt x="161" y="91"/>
                  </a:cubicBezTo>
                  <a:cubicBezTo>
                    <a:pt x="167" y="88"/>
                    <a:pt x="177" y="78"/>
                    <a:pt x="170" y="71"/>
                  </a:cubicBezTo>
                  <a:close/>
                </a:path>
              </a:pathLst>
            </a:custGeom>
            <a:solidFill>
              <a:srgbClr val="FEC160"/>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4" name="Freeform 113"/>
            <p:cNvSpPr/>
            <p:nvPr/>
          </p:nvSpPr>
          <p:spPr bwMode="auto">
            <a:xfrm>
              <a:off x="2904" y="2139"/>
              <a:ext cx="247" cy="305"/>
            </a:xfrm>
            <a:custGeom>
              <a:gdLst>
                <a:gd name="T0" fmla="*/ 43 w 143"/>
                <a:gd name="T1" fmla="*/ 20 h 176"/>
                <a:gd name="T2" fmla="*/ 18 w 143"/>
                <a:gd name="T3" fmla="*/ 1 h 176"/>
                <a:gd name="T4" fmla="*/ 3 w 143"/>
                <a:gd name="T5" fmla="*/ 21 h 176"/>
                <a:gd name="T6" fmla="*/ 8 w 143"/>
                <a:gd name="T7" fmla="*/ 66 h 176"/>
                <a:gd name="T8" fmla="*/ 32 w 143"/>
                <a:gd name="T9" fmla="*/ 120 h 176"/>
                <a:gd name="T10" fmla="*/ 33 w 143"/>
                <a:gd name="T11" fmla="*/ 120 h 176"/>
                <a:gd name="T12" fmla="*/ 33 w 143"/>
                <a:gd name="T13" fmla="*/ 118 h 176"/>
                <a:gd name="T14" fmla="*/ 134 w 143"/>
                <a:gd name="T15" fmla="*/ 145 h 176"/>
                <a:gd name="T16" fmla="*/ 129 w 143"/>
                <a:gd name="T17" fmla="*/ 113 h 176"/>
                <a:gd name="T18" fmla="*/ 129 w 143"/>
                <a:gd name="T19" fmla="*/ 103 h 176"/>
                <a:gd name="T20" fmla="*/ 128 w 143"/>
                <a:gd name="T21" fmla="*/ 91 h 176"/>
                <a:gd name="T22" fmla="*/ 112 w 143"/>
                <a:gd name="T23" fmla="*/ 73 h 176"/>
                <a:gd name="T24" fmla="*/ 112 w 143"/>
                <a:gd name="T25" fmla="*/ 73 h 176"/>
                <a:gd name="T26" fmla="*/ 86 w 143"/>
                <a:gd name="T27" fmla="*/ 44 h 176"/>
                <a:gd name="T28" fmla="*/ 76 w 143"/>
                <a:gd name="T29" fmla="*/ 15 h 176"/>
                <a:gd name="T30" fmla="*/ 43 w 143"/>
                <a:gd name="T31" fmla="*/ 20 h 17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3" h="176">
                  <a:moveTo>
                    <a:pt x="43" y="20"/>
                  </a:moveTo>
                  <a:cubicBezTo>
                    <a:pt x="37" y="12"/>
                    <a:pt x="29" y="0"/>
                    <a:pt x="18" y="1"/>
                  </a:cubicBezTo>
                  <a:cubicBezTo>
                    <a:pt x="8" y="1"/>
                    <a:pt x="4" y="13"/>
                    <a:pt x="3" y="21"/>
                  </a:cubicBezTo>
                  <a:cubicBezTo>
                    <a:pt x="0" y="36"/>
                    <a:pt x="3" y="52"/>
                    <a:pt x="8" y="66"/>
                  </a:cubicBezTo>
                  <a:cubicBezTo>
                    <a:pt x="16" y="84"/>
                    <a:pt x="29" y="100"/>
                    <a:pt x="32" y="120"/>
                  </a:cubicBezTo>
                  <a:cubicBezTo>
                    <a:pt x="33" y="120"/>
                    <a:pt x="33" y="120"/>
                    <a:pt x="33" y="120"/>
                  </a:cubicBezTo>
                  <a:cubicBezTo>
                    <a:pt x="33" y="119"/>
                    <a:pt x="33" y="119"/>
                    <a:pt x="33" y="118"/>
                  </a:cubicBezTo>
                  <a:cubicBezTo>
                    <a:pt x="52" y="144"/>
                    <a:pt x="106" y="176"/>
                    <a:pt x="134" y="145"/>
                  </a:cubicBezTo>
                  <a:cubicBezTo>
                    <a:pt x="143" y="134"/>
                    <a:pt x="138" y="122"/>
                    <a:pt x="129" y="113"/>
                  </a:cubicBezTo>
                  <a:cubicBezTo>
                    <a:pt x="125" y="109"/>
                    <a:pt x="127" y="108"/>
                    <a:pt x="129" y="103"/>
                  </a:cubicBezTo>
                  <a:cubicBezTo>
                    <a:pt x="130" y="99"/>
                    <a:pt x="129" y="95"/>
                    <a:pt x="128" y="91"/>
                  </a:cubicBezTo>
                  <a:cubicBezTo>
                    <a:pt x="126" y="83"/>
                    <a:pt x="120" y="76"/>
                    <a:pt x="112" y="73"/>
                  </a:cubicBezTo>
                  <a:cubicBezTo>
                    <a:pt x="112" y="73"/>
                    <a:pt x="112" y="73"/>
                    <a:pt x="112" y="73"/>
                  </a:cubicBezTo>
                  <a:cubicBezTo>
                    <a:pt x="115" y="60"/>
                    <a:pt x="100" y="41"/>
                    <a:pt x="86" y="44"/>
                  </a:cubicBezTo>
                  <a:cubicBezTo>
                    <a:pt x="90" y="33"/>
                    <a:pt x="86" y="21"/>
                    <a:pt x="76" y="15"/>
                  </a:cubicBezTo>
                  <a:cubicBezTo>
                    <a:pt x="64" y="7"/>
                    <a:pt x="51" y="11"/>
                    <a:pt x="43" y="20"/>
                  </a:cubicBezTo>
                  <a:close/>
                </a:path>
              </a:pathLst>
            </a:custGeom>
            <a:solidFill>
              <a:srgbClr val="FF7862"/>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5" name="Freeform 114"/>
            <p:cNvSpPr/>
            <p:nvPr/>
          </p:nvSpPr>
          <p:spPr bwMode="auto">
            <a:xfrm>
              <a:off x="2733" y="2226"/>
              <a:ext cx="344" cy="314"/>
            </a:xfrm>
            <a:custGeom>
              <a:gdLst>
                <a:gd name="T0" fmla="*/ 111 w 199"/>
                <a:gd name="T1" fmla="*/ 21 h 181"/>
                <a:gd name="T2" fmla="*/ 115 w 199"/>
                <a:gd name="T3" fmla="*/ 48 h 181"/>
                <a:gd name="T4" fmla="*/ 126 w 199"/>
                <a:gd name="T5" fmla="*/ 70 h 181"/>
                <a:gd name="T6" fmla="*/ 59 w 199"/>
                <a:gd name="T7" fmla="*/ 113 h 181"/>
                <a:gd name="T8" fmla="*/ 1 w 199"/>
                <a:gd name="T9" fmla="*/ 180 h 181"/>
                <a:gd name="T10" fmla="*/ 2 w 199"/>
                <a:gd name="T11" fmla="*/ 181 h 181"/>
                <a:gd name="T12" fmla="*/ 25 w 199"/>
                <a:gd name="T13" fmla="*/ 158 h 181"/>
                <a:gd name="T14" fmla="*/ 54 w 199"/>
                <a:gd name="T15" fmla="*/ 123 h 181"/>
                <a:gd name="T16" fmla="*/ 90 w 199"/>
                <a:gd name="T17" fmla="*/ 94 h 181"/>
                <a:gd name="T18" fmla="*/ 128 w 199"/>
                <a:gd name="T19" fmla="*/ 73 h 181"/>
                <a:gd name="T20" fmla="*/ 128 w 199"/>
                <a:gd name="T21" fmla="*/ 73 h 181"/>
                <a:gd name="T22" fmla="*/ 130 w 199"/>
                <a:gd name="T23" fmla="*/ 74 h 181"/>
                <a:gd name="T24" fmla="*/ 184 w 199"/>
                <a:gd name="T25" fmla="*/ 93 h 181"/>
                <a:gd name="T26" fmla="*/ 176 w 199"/>
                <a:gd name="T27" fmla="*/ 63 h 181"/>
                <a:gd name="T28" fmla="*/ 169 w 199"/>
                <a:gd name="T29" fmla="*/ 38 h 181"/>
                <a:gd name="T30" fmla="*/ 145 w 199"/>
                <a:gd name="T31" fmla="*/ 31 h 181"/>
                <a:gd name="T32" fmla="*/ 111 w 199"/>
                <a:gd name="T33" fmla="*/ 21 h 1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9" h="181">
                  <a:moveTo>
                    <a:pt x="111" y="21"/>
                  </a:moveTo>
                  <a:cubicBezTo>
                    <a:pt x="109" y="30"/>
                    <a:pt x="112" y="40"/>
                    <a:pt x="115" y="48"/>
                  </a:cubicBezTo>
                  <a:cubicBezTo>
                    <a:pt x="118" y="55"/>
                    <a:pt x="121" y="63"/>
                    <a:pt x="126" y="70"/>
                  </a:cubicBezTo>
                  <a:cubicBezTo>
                    <a:pt x="101" y="78"/>
                    <a:pt x="78" y="95"/>
                    <a:pt x="59" y="113"/>
                  </a:cubicBezTo>
                  <a:cubicBezTo>
                    <a:pt x="37" y="133"/>
                    <a:pt x="22" y="159"/>
                    <a:pt x="1" y="180"/>
                  </a:cubicBezTo>
                  <a:cubicBezTo>
                    <a:pt x="0" y="180"/>
                    <a:pt x="1" y="181"/>
                    <a:pt x="2" y="181"/>
                  </a:cubicBezTo>
                  <a:cubicBezTo>
                    <a:pt x="11" y="175"/>
                    <a:pt x="18" y="166"/>
                    <a:pt x="25" y="158"/>
                  </a:cubicBezTo>
                  <a:cubicBezTo>
                    <a:pt x="34" y="146"/>
                    <a:pt x="44" y="134"/>
                    <a:pt x="54" y="123"/>
                  </a:cubicBezTo>
                  <a:cubicBezTo>
                    <a:pt x="65" y="112"/>
                    <a:pt x="77" y="102"/>
                    <a:pt x="90" y="94"/>
                  </a:cubicBezTo>
                  <a:cubicBezTo>
                    <a:pt x="102" y="86"/>
                    <a:pt x="115" y="80"/>
                    <a:pt x="128" y="73"/>
                  </a:cubicBezTo>
                  <a:cubicBezTo>
                    <a:pt x="128" y="73"/>
                    <a:pt x="128" y="73"/>
                    <a:pt x="128" y="73"/>
                  </a:cubicBezTo>
                  <a:cubicBezTo>
                    <a:pt x="129" y="74"/>
                    <a:pt x="129" y="74"/>
                    <a:pt x="130" y="74"/>
                  </a:cubicBezTo>
                  <a:cubicBezTo>
                    <a:pt x="144" y="87"/>
                    <a:pt x="164" y="102"/>
                    <a:pt x="184" y="93"/>
                  </a:cubicBezTo>
                  <a:cubicBezTo>
                    <a:pt x="199" y="85"/>
                    <a:pt x="188" y="67"/>
                    <a:pt x="176" y="63"/>
                  </a:cubicBezTo>
                  <a:cubicBezTo>
                    <a:pt x="178" y="54"/>
                    <a:pt x="175" y="45"/>
                    <a:pt x="169" y="38"/>
                  </a:cubicBezTo>
                  <a:cubicBezTo>
                    <a:pt x="164" y="31"/>
                    <a:pt x="153" y="26"/>
                    <a:pt x="145" y="31"/>
                  </a:cubicBezTo>
                  <a:cubicBezTo>
                    <a:pt x="140" y="18"/>
                    <a:pt x="118" y="0"/>
                    <a:pt x="111" y="21"/>
                  </a:cubicBezTo>
                  <a:close/>
                </a:path>
              </a:pathLst>
            </a:custGeom>
            <a:solidFill>
              <a:srgbClr val="FEC160"/>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6" name="Freeform 115"/>
            <p:cNvSpPr/>
            <p:nvPr/>
          </p:nvSpPr>
          <p:spPr bwMode="auto">
            <a:xfrm>
              <a:off x="2782" y="2204"/>
              <a:ext cx="89" cy="214"/>
            </a:xfrm>
            <a:custGeom>
              <a:gdLst>
                <a:gd name="T0" fmla="*/ 16 w 52"/>
                <a:gd name="T1" fmla="*/ 2 h 124"/>
                <a:gd name="T2" fmla="*/ 13 w 52"/>
                <a:gd name="T3" fmla="*/ 3 h 124"/>
                <a:gd name="T4" fmla="*/ 35 w 52"/>
                <a:gd name="T5" fmla="*/ 123 h 124"/>
                <a:gd name="T6" fmla="*/ 35 w 52"/>
                <a:gd name="T7" fmla="*/ 123 h 124"/>
                <a:gd name="T8" fmla="*/ 36 w 52"/>
                <a:gd name="T9" fmla="*/ 123 h 124"/>
                <a:gd name="T10" fmla="*/ 36 w 52"/>
                <a:gd name="T11" fmla="*/ 122 h 124"/>
                <a:gd name="T12" fmla="*/ 36 w 52"/>
                <a:gd name="T13" fmla="*/ 122 h 124"/>
                <a:gd name="T14" fmla="*/ 47 w 52"/>
                <a:gd name="T15" fmla="*/ 64 h 124"/>
                <a:gd name="T16" fmla="*/ 19 w 52"/>
                <a:gd name="T17" fmla="*/ 1 h 124"/>
                <a:gd name="T18" fmla="*/ 16 w 52"/>
                <a:gd name="T19" fmla="*/ 2 h 1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124">
                  <a:moveTo>
                    <a:pt x="16" y="2"/>
                  </a:moveTo>
                  <a:cubicBezTo>
                    <a:pt x="15" y="2"/>
                    <a:pt x="14" y="2"/>
                    <a:pt x="13" y="3"/>
                  </a:cubicBezTo>
                  <a:cubicBezTo>
                    <a:pt x="0" y="43"/>
                    <a:pt x="0" y="94"/>
                    <a:pt x="35" y="123"/>
                  </a:cubicBezTo>
                  <a:cubicBezTo>
                    <a:pt x="35" y="123"/>
                    <a:pt x="35" y="123"/>
                    <a:pt x="35" y="123"/>
                  </a:cubicBezTo>
                  <a:cubicBezTo>
                    <a:pt x="35" y="123"/>
                    <a:pt x="35" y="123"/>
                    <a:pt x="36" y="123"/>
                  </a:cubicBezTo>
                  <a:cubicBezTo>
                    <a:pt x="36" y="124"/>
                    <a:pt x="37" y="123"/>
                    <a:pt x="36" y="122"/>
                  </a:cubicBezTo>
                  <a:cubicBezTo>
                    <a:pt x="36" y="122"/>
                    <a:pt x="36" y="122"/>
                    <a:pt x="36" y="122"/>
                  </a:cubicBezTo>
                  <a:cubicBezTo>
                    <a:pt x="52" y="109"/>
                    <a:pt x="50" y="81"/>
                    <a:pt x="47" y="64"/>
                  </a:cubicBezTo>
                  <a:cubicBezTo>
                    <a:pt x="44" y="42"/>
                    <a:pt x="35" y="18"/>
                    <a:pt x="19" y="1"/>
                  </a:cubicBezTo>
                  <a:cubicBezTo>
                    <a:pt x="18" y="0"/>
                    <a:pt x="16" y="1"/>
                    <a:pt x="16" y="2"/>
                  </a:cubicBezTo>
                  <a:close/>
                </a:path>
              </a:pathLst>
            </a:custGeom>
            <a:solidFill>
              <a:srgbClr val="FF7862"/>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7" name="Freeform 116"/>
            <p:cNvSpPr/>
            <p:nvPr/>
          </p:nvSpPr>
          <p:spPr bwMode="auto">
            <a:xfrm>
              <a:off x="2792" y="2431"/>
              <a:ext cx="216" cy="95"/>
            </a:xfrm>
            <a:custGeom>
              <a:gdLst>
                <a:gd name="T0" fmla="*/ 123 w 125"/>
                <a:gd name="T1" fmla="*/ 38 h 55"/>
                <a:gd name="T2" fmla="*/ 122 w 125"/>
                <a:gd name="T3" fmla="*/ 36 h 55"/>
                <a:gd name="T4" fmla="*/ 1 w 125"/>
                <a:gd name="T5" fmla="*/ 27 h 55"/>
                <a:gd name="T6" fmla="*/ 1 w 125"/>
                <a:gd name="T7" fmla="*/ 27 h 55"/>
                <a:gd name="T8" fmla="*/ 0 w 125"/>
                <a:gd name="T9" fmla="*/ 27 h 55"/>
                <a:gd name="T10" fmla="*/ 1 w 125"/>
                <a:gd name="T11" fmla="*/ 28 h 55"/>
                <a:gd name="T12" fmla="*/ 2 w 125"/>
                <a:gd name="T13" fmla="*/ 28 h 55"/>
                <a:gd name="T14" fmla="*/ 55 w 125"/>
                <a:gd name="T15" fmla="*/ 53 h 55"/>
                <a:gd name="T16" fmla="*/ 123 w 125"/>
                <a:gd name="T17" fmla="*/ 42 h 55"/>
                <a:gd name="T18" fmla="*/ 123 w 125"/>
                <a:gd name="T19" fmla="*/ 38 h 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 h="55">
                  <a:moveTo>
                    <a:pt x="123" y="38"/>
                  </a:moveTo>
                  <a:cubicBezTo>
                    <a:pt x="123" y="37"/>
                    <a:pt x="123" y="36"/>
                    <a:pt x="122" y="36"/>
                  </a:cubicBezTo>
                  <a:cubicBezTo>
                    <a:pt x="88" y="12"/>
                    <a:pt x="38" y="0"/>
                    <a:pt x="1" y="27"/>
                  </a:cubicBezTo>
                  <a:cubicBezTo>
                    <a:pt x="1" y="27"/>
                    <a:pt x="1" y="27"/>
                    <a:pt x="1" y="27"/>
                  </a:cubicBezTo>
                  <a:cubicBezTo>
                    <a:pt x="1" y="27"/>
                    <a:pt x="1" y="27"/>
                    <a:pt x="0" y="27"/>
                  </a:cubicBezTo>
                  <a:cubicBezTo>
                    <a:pt x="0" y="28"/>
                    <a:pt x="0" y="29"/>
                    <a:pt x="1" y="28"/>
                  </a:cubicBezTo>
                  <a:cubicBezTo>
                    <a:pt x="1" y="28"/>
                    <a:pt x="1" y="28"/>
                    <a:pt x="2" y="28"/>
                  </a:cubicBezTo>
                  <a:cubicBezTo>
                    <a:pt x="10" y="47"/>
                    <a:pt x="38" y="52"/>
                    <a:pt x="55" y="53"/>
                  </a:cubicBezTo>
                  <a:cubicBezTo>
                    <a:pt x="78" y="55"/>
                    <a:pt x="103" y="52"/>
                    <a:pt x="123" y="42"/>
                  </a:cubicBezTo>
                  <a:cubicBezTo>
                    <a:pt x="125" y="41"/>
                    <a:pt x="124" y="39"/>
                    <a:pt x="123" y="38"/>
                  </a:cubicBezTo>
                  <a:close/>
                </a:path>
              </a:pathLst>
            </a:custGeom>
            <a:solidFill>
              <a:srgbClr val="FF7862"/>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8" name="Freeform 117"/>
            <p:cNvSpPr/>
            <p:nvPr/>
          </p:nvSpPr>
          <p:spPr bwMode="auto">
            <a:xfrm>
              <a:off x="2415" y="2152"/>
              <a:ext cx="263" cy="324"/>
            </a:xfrm>
            <a:custGeom>
              <a:gdLst>
                <a:gd name="T0" fmla="*/ 70 w 152"/>
                <a:gd name="T1" fmla="*/ 16 h 187"/>
                <a:gd name="T2" fmla="*/ 77 w 152"/>
                <a:gd name="T3" fmla="*/ 30 h 187"/>
                <a:gd name="T4" fmla="*/ 74 w 152"/>
                <a:gd name="T5" fmla="*/ 80 h 187"/>
                <a:gd name="T6" fmla="*/ 74 w 152"/>
                <a:gd name="T7" fmla="*/ 80 h 187"/>
                <a:gd name="T8" fmla="*/ 34 w 152"/>
                <a:gd name="T9" fmla="*/ 126 h 187"/>
                <a:gd name="T10" fmla="*/ 31 w 152"/>
                <a:gd name="T11" fmla="*/ 77 h 187"/>
                <a:gd name="T12" fmla="*/ 40 w 152"/>
                <a:gd name="T13" fmla="*/ 74 h 187"/>
                <a:gd name="T14" fmla="*/ 40 w 152"/>
                <a:gd name="T15" fmla="*/ 52 h 187"/>
                <a:gd name="T16" fmla="*/ 16 w 152"/>
                <a:gd name="T17" fmla="*/ 54 h 187"/>
                <a:gd name="T18" fmla="*/ 18 w 152"/>
                <a:gd name="T19" fmla="*/ 75 h 187"/>
                <a:gd name="T20" fmla="*/ 20 w 152"/>
                <a:gd name="T21" fmla="*/ 75 h 187"/>
                <a:gd name="T22" fmla="*/ 26 w 152"/>
                <a:gd name="T23" fmla="*/ 77 h 187"/>
                <a:gd name="T24" fmla="*/ 31 w 152"/>
                <a:gd name="T25" fmla="*/ 101 h 187"/>
                <a:gd name="T26" fmla="*/ 30 w 152"/>
                <a:gd name="T27" fmla="*/ 133 h 187"/>
                <a:gd name="T28" fmla="*/ 0 w 152"/>
                <a:gd name="T29" fmla="*/ 185 h 187"/>
                <a:gd name="T30" fmla="*/ 2 w 152"/>
                <a:gd name="T31" fmla="*/ 186 h 187"/>
                <a:gd name="T32" fmla="*/ 18 w 152"/>
                <a:gd name="T33" fmla="*/ 161 h 187"/>
                <a:gd name="T34" fmla="*/ 84 w 152"/>
                <a:gd name="T35" fmla="*/ 160 h 187"/>
                <a:gd name="T36" fmla="*/ 91 w 152"/>
                <a:gd name="T37" fmla="*/ 175 h 187"/>
                <a:gd name="T38" fmla="*/ 109 w 152"/>
                <a:gd name="T39" fmla="*/ 168 h 187"/>
                <a:gd name="T40" fmla="*/ 104 w 152"/>
                <a:gd name="T41" fmla="*/ 152 h 187"/>
                <a:gd name="T42" fmla="*/ 86 w 152"/>
                <a:gd name="T43" fmla="*/ 156 h 187"/>
                <a:gd name="T44" fmla="*/ 19 w 152"/>
                <a:gd name="T45" fmla="*/ 158 h 187"/>
                <a:gd name="T46" fmla="*/ 54 w 152"/>
                <a:gd name="T47" fmla="*/ 108 h 187"/>
                <a:gd name="T48" fmla="*/ 114 w 152"/>
                <a:gd name="T49" fmla="*/ 109 h 187"/>
                <a:gd name="T50" fmla="*/ 113 w 152"/>
                <a:gd name="T51" fmla="*/ 110 h 187"/>
                <a:gd name="T52" fmla="*/ 115 w 152"/>
                <a:gd name="T53" fmla="*/ 113 h 187"/>
                <a:gd name="T54" fmla="*/ 123 w 152"/>
                <a:gd name="T55" fmla="*/ 125 h 187"/>
                <a:gd name="T56" fmla="*/ 140 w 152"/>
                <a:gd name="T57" fmla="*/ 115 h 187"/>
                <a:gd name="T58" fmla="*/ 131 w 152"/>
                <a:gd name="T59" fmla="*/ 99 h 187"/>
                <a:gd name="T60" fmla="*/ 117 w 152"/>
                <a:gd name="T61" fmla="*/ 104 h 187"/>
                <a:gd name="T62" fmla="*/ 57 w 152"/>
                <a:gd name="T63" fmla="*/ 104 h 187"/>
                <a:gd name="T64" fmla="*/ 99 w 152"/>
                <a:gd name="T65" fmla="*/ 64 h 187"/>
                <a:gd name="T66" fmla="*/ 126 w 152"/>
                <a:gd name="T67" fmla="*/ 67 h 187"/>
                <a:gd name="T68" fmla="*/ 125 w 152"/>
                <a:gd name="T69" fmla="*/ 68 h 187"/>
                <a:gd name="T70" fmla="*/ 139 w 152"/>
                <a:gd name="T71" fmla="*/ 78 h 187"/>
                <a:gd name="T72" fmla="*/ 151 w 152"/>
                <a:gd name="T73" fmla="*/ 66 h 187"/>
                <a:gd name="T74" fmla="*/ 140 w 152"/>
                <a:gd name="T75" fmla="*/ 57 h 187"/>
                <a:gd name="T76" fmla="*/ 127 w 152"/>
                <a:gd name="T77" fmla="*/ 63 h 187"/>
                <a:gd name="T78" fmla="*/ 102 w 152"/>
                <a:gd name="T79" fmla="*/ 62 h 187"/>
                <a:gd name="T80" fmla="*/ 127 w 152"/>
                <a:gd name="T81" fmla="*/ 42 h 187"/>
                <a:gd name="T82" fmla="*/ 140 w 152"/>
                <a:gd name="T83" fmla="*/ 39 h 187"/>
                <a:gd name="T84" fmla="*/ 138 w 152"/>
                <a:gd name="T85" fmla="*/ 23 h 187"/>
                <a:gd name="T86" fmla="*/ 124 w 152"/>
                <a:gd name="T87" fmla="*/ 23 h 187"/>
                <a:gd name="T88" fmla="*/ 123 w 152"/>
                <a:gd name="T89" fmla="*/ 40 h 187"/>
                <a:gd name="T90" fmla="*/ 78 w 152"/>
                <a:gd name="T91" fmla="*/ 76 h 187"/>
                <a:gd name="T92" fmla="*/ 82 w 152"/>
                <a:gd name="T93" fmla="*/ 31 h 187"/>
                <a:gd name="T94" fmla="*/ 84 w 152"/>
                <a:gd name="T95" fmla="*/ 31 h 187"/>
                <a:gd name="T96" fmla="*/ 85 w 152"/>
                <a:gd name="T97" fmla="*/ 31 h 187"/>
                <a:gd name="T98" fmla="*/ 98 w 152"/>
                <a:gd name="T99" fmla="*/ 18 h 187"/>
                <a:gd name="T100" fmla="*/ 82 w 152"/>
                <a:gd name="T101" fmla="*/ 1 h 187"/>
                <a:gd name="T102" fmla="*/ 70 w 152"/>
                <a:gd name="T103" fmla="*/ 16 h 1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2" h="187">
                  <a:moveTo>
                    <a:pt x="70" y="16"/>
                  </a:moveTo>
                  <a:cubicBezTo>
                    <a:pt x="69" y="22"/>
                    <a:pt x="72" y="27"/>
                    <a:pt x="77" y="30"/>
                  </a:cubicBezTo>
                  <a:cubicBezTo>
                    <a:pt x="78" y="47"/>
                    <a:pt x="79" y="63"/>
                    <a:pt x="74" y="80"/>
                  </a:cubicBezTo>
                  <a:cubicBezTo>
                    <a:pt x="74" y="80"/>
                    <a:pt x="74" y="80"/>
                    <a:pt x="74" y="80"/>
                  </a:cubicBezTo>
                  <a:cubicBezTo>
                    <a:pt x="59" y="94"/>
                    <a:pt x="46" y="110"/>
                    <a:pt x="34" y="126"/>
                  </a:cubicBezTo>
                  <a:cubicBezTo>
                    <a:pt x="38" y="111"/>
                    <a:pt x="36" y="92"/>
                    <a:pt x="31" y="77"/>
                  </a:cubicBezTo>
                  <a:cubicBezTo>
                    <a:pt x="35" y="77"/>
                    <a:pt x="38" y="76"/>
                    <a:pt x="40" y="74"/>
                  </a:cubicBezTo>
                  <a:cubicBezTo>
                    <a:pt x="49" y="70"/>
                    <a:pt x="48" y="57"/>
                    <a:pt x="40" y="52"/>
                  </a:cubicBezTo>
                  <a:cubicBezTo>
                    <a:pt x="33" y="47"/>
                    <a:pt x="22" y="49"/>
                    <a:pt x="16" y="54"/>
                  </a:cubicBezTo>
                  <a:cubicBezTo>
                    <a:pt x="8" y="60"/>
                    <a:pt x="10" y="70"/>
                    <a:pt x="18" y="75"/>
                  </a:cubicBezTo>
                  <a:cubicBezTo>
                    <a:pt x="19" y="76"/>
                    <a:pt x="20" y="75"/>
                    <a:pt x="20" y="75"/>
                  </a:cubicBezTo>
                  <a:cubicBezTo>
                    <a:pt x="22" y="76"/>
                    <a:pt x="24" y="77"/>
                    <a:pt x="26" y="77"/>
                  </a:cubicBezTo>
                  <a:cubicBezTo>
                    <a:pt x="28" y="85"/>
                    <a:pt x="30" y="93"/>
                    <a:pt x="31" y="101"/>
                  </a:cubicBezTo>
                  <a:cubicBezTo>
                    <a:pt x="33" y="112"/>
                    <a:pt x="32" y="122"/>
                    <a:pt x="30" y="133"/>
                  </a:cubicBezTo>
                  <a:cubicBezTo>
                    <a:pt x="18" y="149"/>
                    <a:pt x="8" y="167"/>
                    <a:pt x="0" y="185"/>
                  </a:cubicBezTo>
                  <a:cubicBezTo>
                    <a:pt x="0" y="186"/>
                    <a:pt x="1" y="187"/>
                    <a:pt x="2" y="186"/>
                  </a:cubicBezTo>
                  <a:cubicBezTo>
                    <a:pt x="7" y="178"/>
                    <a:pt x="12" y="169"/>
                    <a:pt x="18" y="161"/>
                  </a:cubicBezTo>
                  <a:cubicBezTo>
                    <a:pt x="40" y="153"/>
                    <a:pt x="62" y="158"/>
                    <a:pt x="84" y="160"/>
                  </a:cubicBezTo>
                  <a:cubicBezTo>
                    <a:pt x="83" y="166"/>
                    <a:pt x="85" y="172"/>
                    <a:pt x="91" y="175"/>
                  </a:cubicBezTo>
                  <a:cubicBezTo>
                    <a:pt x="97" y="178"/>
                    <a:pt x="107" y="176"/>
                    <a:pt x="109" y="168"/>
                  </a:cubicBezTo>
                  <a:cubicBezTo>
                    <a:pt x="111" y="162"/>
                    <a:pt x="109" y="156"/>
                    <a:pt x="104" y="152"/>
                  </a:cubicBezTo>
                  <a:cubicBezTo>
                    <a:pt x="99" y="148"/>
                    <a:pt x="90" y="151"/>
                    <a:pt x="86" y="156"/>
                  </a:cubicBezTo>
                  <a:cubicBezTo>
                    <a:pt x="65" y="151"/>
                    <a:pt x="39" y="150"/>
                    <a:pt x="19" y="158"/>
                  </a:cubicBezTo>
                  <a:cubicBezTo>
                    <a:pt x="30" y="141"/>
                    <a:pt x="41" y="124"/>
                    <a:pt x="54" y="108"/>
                  </a:cubicBezTo>
                  <a:cubicBezTo>
                    <a:pt x="75" y="100"/>
                    <a:pt x="94" y="104"/>
                    <a:pt x="114" y="109"/>
                  </a:cubicBezTo>
                  <a:cubicBezTo>
                    <a:pt x="114" y="109"/>
                    <a:pt x="114" y="110"/>
                    <a:pt x="113" y="110"/>
                  </a:cubicBezTo>
                  <a:cubicBezTo>
                    <a:pt x="113" y="111"/>
                    <a:pt x="114" y="112"/>
                    <a:pt x="115" y="113"/>
                  </a:cubicBezTo>
                  <a:cubicBezTo>
                    <a:pt x="115" y="118"/>
                    <a:pt x="119" y="123"/>
                    <a:pt x="123" y="125"/>
                  </a:cubicBezTo>
                  <a:cubicBezTo>
                    <a:pt x="130" y="129"/>
                    <a:pt x="138" y="121"/>
                    <a:pt x="140" y="115"/>
                  </a:cubicBezTo>
                  <a:cubicBezTo>
                    <a:pt x="142" y="108"/>
                    <a:pt x="137" y="101"/>
                    <a:pt x="131" y="99"/>
                  </a:cubicBezTo>
                  <a:cubicBezTo>
                    <a:pt x="125" y="97"/>
                    <a:pt x="120" y="100"/>
                    <a:pt x="117" y="104"/>
                  </a:cubicBezTo>
                  <a:cubicBezTo>
                    <a:pt x="97" y="99"/>
                    <a:pt x="75" y="97"/>
                    <a:pt x="57" y="104"/>
                  </a:cubicBezTo>
                  <a:cubicBezTo>
                    <a:pt x="70" y="89"/>
                    <a:pt x="84" y="76"/>
                    <a:pt x="99" y="64"/>
                  </a:cubicBezTo>
                  <a:cubicBezTo>
                    <a:pt x="108" y="64"/>
                    <a:pt x="117" y="66"/>
                    <a:pt x="126" y="67"/>
                  </a:cubicBezTo>
                  <a:cubicBezTo>
                    <a:pt x="126" y="67"/>
                    <a:pt x="125" y="67"/>
                    <a:pt x="125" y="68"/>
                  </a:cubicBezTo>
                  <a:cubicBezTo>
                    <a:pt x="127" y="74"/>
                    <a:pt x="133" y="79"/>
                    <a:pt x="139" y="78"/>
                  </a:cubicBezTo>
                  <a:cubicBezTo>
                    <a:pt x="144" y="77"/>
                    <a:pt x="152" y="72"/>
                    <a:pt x="151" y="66"/>
                  </a:cubicBezTo>
                  <a:cubicBezTo>
                    <a:pt x="150" y="61"/>
                    <a:pt x="144" y="58"/>
                    <a:pt x="140" y="57"/>
                  </a:cubicBezTo>
                  <a:cubicBezTo>
                    <a:pt x="135" y="57"/>
                    <a:pt x="130" y="59"/>
                    <a:pt x="127" y="63"/>
                  </a:cubicBezTo>
                  <a:cubicBezTo>
                    <a:pt x="119" y="61"/>
                    <a:pt x="110" y="61"/>
                    <a:pt x="102" y="62"/>
                  </a:cubicBezTo>
                  <a:cubicBezTo>
                    <a:pt x="110" y="55"/>
                    <a:pt x="119" y="49"/>
                    <a:pt x="127" y="42"/>
                  </a:cubicBezTo>
                  <a:cubicBezTo>
                    <a:pt x="131" y="44"/>
                    <a:pt x="137" y="43"/>
                    <a:pt x="140" y="39"/>
                  </a:cubicBezTo>
                  <a:cubicBezTo>
                    <a:pt x="144" y="33"/>
                    <a:pt x="145" y="27"/>
                    <a:pt x="138" y="23"/>
                  </a:cubicBezTo>
                  <a:cubicBezTo>
                    <a:pt x="134" y="20"/>
                    <a:pt x="128" y="20"/>
                    <a:pt x="124" y="23"/>
                  </a:cubicBezTo>
                  <a:cubicBezTo>
                    <a:pt x="118" y="27"/>
                    <a:pt x="120" y="35"/>
                    <a:pt x="123" y="40"/>
                  </a:cubicBezTo>
                  <a:cubicBezTo>
                    <a:pt x="107" y="51"/>
                    <a:pt x="92" y="63"/>
                    <a:pt x="78" y="76"/>
                  </a:cubicBezTo>
                  <a:cubicBezTo>
                    <a:pt x="84" y="63"/>
                    <a:pt x="85" y="46"/>
                    <a:pt x="82" y="31"/>
                  </a:cubicBezTo>
                  <a:cubicBezTo>
                    <a:pt x="83" y="31"/>
                    <a:pt x="84" y="31"/>
                    <a:pt x="84" y="31"/>
                  </a:cubicBezTo>
                  <a:cubicBezTo>
                    <a:pt x="85" y="31"/>
                    <a:pt x="85" y="31"/>
                    <a:pt x="85" y="31"/>
                  </a:cubicBezTo>
                  <a:cubicBezTo>
                    <a:pt x="92" y="31"/>
                    <a:pt x="98" y="26"/>
                    <a:pt x="98" y="18"/>
                  </a:cubicBezTo>
                  <a:cubicBezTo>
                    <a:pt x="98" y="11"/>
                    <a:pt x="91" y="0"/>
                    <a:pt x="82" y="1"/>
                  </a:cubicBezTo>
                  <a:cubicBezTo>
                    <a:pt x="75" y="2"/>
                    <a:pt x="70" y="9"/>
                    <a:pt x="70" y="16"/>
                  </a:cubicBezTo>
                  <a:close/>
                </a:path>
              </a:pathLst>
            </a:custGeom>
            <a:solidFill>
              <a:srgbClr val="FEC160"/>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9" name="Freeform 118"/>
            <p:cNvSpPr/>
            <p:nvPr/>
          </p:nvSpPr>
          <p:spPr bwMode="auto">
            <a:xfrm>
              <a:off x="1842" y="2574"/>
              <a:ext cx="648" cy="415"/>
            </a:xfrm>
            <a:custGeom>
              <a:gdLst>
                <a:gd name="T0" fmla="*/ 373 w 375"/>
                <a:gd name="T1" fmla="*/ 204 h 239"/>
                <a:gd name="T2" fmla="*/ 372 w 375"/>
                <a:gd name="T3" fmla="*/ 203 h 239"/>
                <a:gd name="T4" fmla="*/ 349 w 375"/>
                <a:gd name="T5" fmla="*/ 152 h 239"/>
                <a:gd name="T6" fmla="*/ 313 w 375"/>
                <a:gd name="T7" fmla="*/ 116 h 239"/>
                <a:gd name="T8" fmla="*/ 235 w 375"/>
                <a:gd name="T9" fmla="*/ 120 h 239"/>
                <a:gd name="T10" fmla="*/ 235 w 375"/>
                <a:gd name="T11" fmla="*/ 121 h 239"/>
                <a:gd name="T12" fmla="*/ 126 w 375"/>
                <a:gd name="T13" fmla="*/ 95 h 239"/>
                <a:gd name="T14" fmla="*/ 92 w 375"/>
                <a:gd name="T15" fmla="*/ 90 h 239"/>
                <a:gd name="T16" fmla="*/ 150 w 375"/>
                <a:gd name="T17" fmla="*/ 54 h 239"/>
                <a:gd name="T18" fmla="*/ 192 w 375"/>
                <a:gd name="T19" fmla="*/ 41 h 239"/>
                <a:gd name="T20" fmla="*/ 192 w 375"/>
                <a:gd name="T21" fmla="*/ 42 h 239"/>
                <a:gd name="T22" fmla="*/ 296 w 375"/>
                <a:gd name="T23" fmla="*/ 59 h 239"/>
                <a:gd name="T24" fmla="*/ 297 w 375"/>
                <a:gd name="T25" fmla="*/ 56 h 239"/>
                <a:gd name="T26" fmla="*/ 296 w 375"/>
                <a:gd name="T27" fmla="*/ 55 h 239"/>
                <a:gd name="T28" fmla="*/ 296 w 375"/>
                <a:gd name="T29" fmla="*/ 55 h 239"/>
                <a:gd name="T30" fmla="*/ 193 w 375"/>
                <a:gd name="T31" fmla="*/ 37 h 239"/>
                <a:gd name="T32" fmla="*/ 144 w 375"/>
                <a:gd name="T33" fmla="*/ 53 h 239"/>
                <a:gd name="T34" fmla="*/ 90 w 375"/>
                <a:gd name="T35" fmla="*/ 90 h 239"/>
                <a:gd name="T36" fmla="*/ 58 w 375"/>
                <a:gd name="T37" fmla="*/ 85 h 239"/>
                <a:gd name="T38" fmla="*/ 0 w 375"/>
                <a:gd name="T39" fmla="*/ 90 h 239"/>
                <a:gd name="T40" fmla="*/ 1 w 375"/>
                <a:gd name="T41" fmla="*/ 92 h 239"/>
                <a:gd name="T42" fmla="*/ 67 w 375"/>
                <a:gd name="T43" fmla="*/ 90 h 239"/>
                <a:gd name="T44" fmla="*/ 88 w 375"/>
                <a:gd name="T45" fmla="*/ 93 h 239"/>
                <a:gd name="T46" fmla="*/ 89 w 375"/>
                <a:gd name="T47" fmla="*/ 93 h 239"/>
                <a:gd name="T48" fmla="*/ 89 w 375"/>
                <a:gd name="T49" fmla="*/ 93 h 239"/>
                <a:gd name="T50" fmla="*/ 131 w 375"/>
                <a:gd name="T51" fmla="*/ 100 h 239"/>
                <a:gd name="T52" fmla="*/ 161 w 375"/>
                <a:gd name="T53" fmla="*/ 127 h 239"/>
                <a:gd name="T54" fmla="*/ 166 w 375"/>
                <a:gd name="T55" fmla="*/ 133 h 239"/>
                <a:gd name="T56" fmla="*/ 166 w 375"/>
                <a:gd name="T57" fmla="*/ 133 h 239"/>
                <a:gd name="T58" fmla="*/ 190 w 375"/>
                <a:gd name="T59" fmla="*/ 189 h 239"/>
                <a:gd name="T60" fmla="*/ 217 w 375"/>
                <a:gd name="T61" fmla="*/ 213 h 239"/>
                <a:gd name="T62" fmla="*/ 240 w 375"/>
                <a:gd name="T63" fmla="*/ 238 h 239"/>
                <a:gd name="T64" fmla="*/ 242 w 375"/>
                <a:gd name="T65" fmla="*/ 237 h 239"/>
                <a:gd name="T66" fmla="*/ 241 w 375"/>
                <a:gd name="T67" fmla="*/ 234 h 239"/>
                <a:gd name="T68" fmla="*/ 170 w 375"/>
                <a:gd name="T69" fmla="*/ 132 h 239"/>
                <a:gd name="T70" fmla="*/ 162 w 375"/>
                <a:gd name="T71" fmla="*/ 122 h 239"/>
                <a:gd name="T72" fmla="*/ 136 w 375"/>
                <a:gd name="T73" fmla="*/ 101 h 239"/>
                <a:gd name="T74" fmla="*/ 211 w 375"/>
                <a:gd name="T75" fmla="*/ 118 h 239"/>
                <a:gd name="T76" fmla="*/ 235 w 375"/>
                <a:gd name="T77" fmla="*/ 126 h 239"/>
                <a:gd name="T78" fmla="*/ 290 w 375"/>
                <a:gd name="T79" fmla="*/ 175 h 239"/>
                <a:gd name="T80" fmla="*/ 330 w 375"/>
                <a:gd name="T81" fmla="*/ 189 h 239"/>
                <a:gd name="T82" fmla="*/ 372 w 375"/>
                <a:gd name="T83" fmla="*/ 207 h 239"/>
                <a:gd name="T84" fmla="*/ 373 w 375"/>
                <a:gd name="T85" fmla="*/ 204 h 2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5" h="239">
                  <a:moveTo>
                    <a:pt x="373" y="204"/>
                  </a:moveTo>
                  <a:cubicBezTo>
                    <a:pt x="373" y="204"/>
                    <a:pt x="372" y="204"/>
                    <a:pt x="372" y="203"/>
                  </a:cubicBezTo>
                  <a:cubicBezTo>
                    <a:pt x="369" y="185"/>
                    <a:pt x="359" y="167"/>
                    <a:pt x="349" y="152"/>
                  </a:cubicBezTo>
                  <a:cubicBezTo>
                    <a:pt x="340" y="138"/>
                    <a:pt x="328" y="124"/>
                    <a:pt x="313" y="116"/>
                  </a:cubicBezTo>
                  <a:cubicBezTo>
                    <a:pt x="291" y="106"/>
                    <a:pt x="252" y="98"/>
                    <a:pt x="235" y="120"/>
                  </a:cubicBezTo>
                  <a:cubicBezTo>
                    <a:pt x="235" y="121"/>
                    <a:pt x="235" y="121"/>
                    <a:pt x="235" y="121"/>
                  </a:cubicBezTo>
                  <a:cubicBezTo>
                    <a:pt x="199" y="109"/>
                    <a:pt x="162" y="101"/>
                    <a:pt x="126" y="95"/>
                  </a:cubicBezTo>
                  <a:cubicBezTo>
                    <a:pt x="115" y="94"/>
                    <a:pt x="103" y="92"/>
                    <a:pt x="92" y="90"/>
                  </a:cubicBezTo>
                  <a:cubicBezTo>
                    <a:pt x="106" y="72"/>
                    <a:pt x="129" y="62"/>
                    <a:pt x="150" y="54"/>
                  </a:cubicBezTo>
                  <a:cubicBezTo>
                    <a:pt x="163" y="49"/>
                    <a:pt x="177" y="44"/>
                    <a:pt x="192" y="41"/>
                  </a:cubicBezTo>
                  <a:cubicBezTo>
                    <a:pt x="192" y="41"/>
                    <a:pt x="192" y="42"/>
                    <a:pt x="192" y="42"/>
                  </a:cubicBezTo>
                  <a:cubicBezTo>
                    <a:pt x="217" y="73"/>
                    <a:pt x="262" y="56"/>
                    <a:pt x="296" y="59"/>
                  </a:cubicBezTo>
                  <a:cubicBezTo>
                    <a:pt x="298" y="59"/>
                    <a:pt x="298" y="56"/>
                    <a:pt x="297" y="56"/>
                  </a:cubicBezTo>
                  <a:cubicBezTo>
                    <a:pt x="296" y="56"/>
                    <a:pt x="296" y="55"/>
                    <a:pt x="296" y="55"/>
                  </a:cubicBezTo>
                  <a:cubicBezTo>
                    <a:pt x="296" y="55"/>
                    <a:pt x="296" y="55"/>
                    <a:pt x="296" y="55"/>
                  </a:cubicBezTo>
                  <a:cubicBezTo>
                    <a:pt x="285" y="17"/>
                    <a:pt x="214" y="0"/>
                    <a:pt x="193" y="37"/>
                  </a:cubicBezTo>
                  <a:cubicBezTo>
                    <a:pt x="176" y="40"/>
                    <a:pt x="159" y="46"/>
                    <a:pt x="144" y="53"/>
                  </a:cubicBezTo>
                  <a:cubicBezTo>
                    <a:pt x="125" y="60"/>
                    <a:pt x="100" y="71"/>
                    <a:pt x="90" y="90"/>
                  </a:cubicBezTo>
                  <a:cubicBezTo>
                    <a:pt x="79" y="88"/>
                    <a:pt x="69" y="86"/>
                    <a:pt x="58" y="85"/>
                  </a:cubicBezTo>
                  <a:cubicBezTo>
                    <a:pt x="40" y="83"/>
                    <a:pt x="16" y="80"/>
                    <a:pt x="0" y="90"/>
                  </a:cubicBezTo>
                  <a:cubicBezTo>
                    <a:pt x="0" y="91"/>
                    <a:pt x="0" y="92"/>
                    <a:pt x="1" y="92"/>
                  </a:cubicBezTo>
                  <a:cubicBezTo>
                    <a:pt x="23" y="85"/>
                    <a:pt x="44" y="86"/>
                    <a:pt x="67" y="90"/>
                  </a:cubicBezTo>
                  <a:cubicBezTo>
                    <a:pt x="74" y="91"/>
                    <a:pt x="81" y="92"/>
                    <a:pt x="88" y="93"/>
                  </a:cubicBezTo>
                  <a:cubicBezTo>
                    <a:pt x="88" y="94"/>
                    <a:pt x="89" y="94"/>
                    <a:pt x="89" y="93"/>
                  </a:cubicBezTo>
                  <a:cubicBezTo>
                    <a:pt x="89" y="93"/>
                    <a:pt x="89" y="93"/>
                    <a:pt x="89" y="93"/>
                  </a:cubicBezTo>
                  <a:cubicBezTo>
                    <a:pt x="103" y="95"/>
                    <a:pt x="117" y="98"/>
                    <a:pt x="131" y="100"/>
                  </a:cubicBezTo>
                  <a:cubicBezTo>
                    <a:pt x="142" y="108"/>
                    <a:pt x="152" y="117"/>
                    <a:pt x="161" y="127"/>
                  </a:cubicBezTo>
                  <a:cubicBezTo>
                    <a:pt x="163" y="129"/>
                    <a:pt x="165" y="131"/>
                    <a:pt x="166" y="133"/>
                  </a:cubicBezTo>
                  <a:cubicBezTo>
                    <a:pt x="166" y="133"/>
                    <a:pt x="166" y="133"/>
                    <a:pt x="166" y="133"/>
                  </a:cubicBezTo>
                  <a:cubicBezTo>
                    <a:pt x="163" y="155"/>
                    <a:pt x="175" y="174"/>
                    <a:pt x="190" y="189"/>
                  </a:cubicBezTo>
                  <a:cubicBezTo>
                    <a:pt x="199" y="197"/>
                    <a:pt x="208" y="205"/>
                    <a:pt x="217" y="213"/>
                  </a:cubicBezTo>
                  <a:cubicBezTo>
                    <a:pt x="226" y="221"/>
                    <a:pt x="233" y="230"/>
                    <a:pt x="240" y="238"/>
                  </a:cubicBezTo>
                  <a:cubicBezTo>
                    <a:pt x="241" y="239"/>
                    <a:pt x="243" y="238"/>
                    <a:pt x="242" y="237"/>
                  </a:cubicBezTo>
                  <a:cubicBezTo>
                    <a:pt x="242" y="236"/>
                    <a:pt x="241" y="235"/>
                    <a:pt x="241" y="234"/>
                  </a:cubicBezTo>
                  <a:cubicBezTo>
                    <a:pt x="232" y="195"/>
                    <a:pt x="226" y="122"/>
                    <a:pt x="170" y="132"/>
                  </a:cubicBezTo>
                  <a:cubicBezTo>
                    <a:pt x="167" y="128"/>
                    <a:pt x="165" y="125"/>
                    <a:pt x="162" y="122"/>
                  </a:cubicBezTo>
                  <a:cubicBezTo>
                    <a:pt x="155" y="115"/>
                    <a:pt x="146" y="106"/>
                    <a:pt x="136" y="101"/>
                  </a:cubicBezTo>
                  <a:cubicBezTo>
                    <a:pt x="161" y="105"/>
                    <a:pt x="186" y="111"/>
                    <a:pt x="211" y="118"/>
                  </a:cubicBezTo>
                  <a:cubicBezTo>
                    <a:pt x="219" y="120"/>
                    <a:pt x="227" y="123"/>
                    <a:pt x="235" y="126"/>
                  </a:cubicBezTo>
                  <a:cubicBezTo>
                    <a:pt x="249" y="147"/>
                    <a:pt x="267" y="165"/>
                    <a:pt x="290" y="175"/>
                  </a:cubicBezTo>
                  <a:cubicBezTo>
                    <a:pt x="303" y="181"/>
                    <a:pt x="317" y="185"/>
                    <a:pt x="330" y="189"/>
                  </a:cubicBezTo>
                  <a:cubicBezTo>
                    <a:pt x="345" y="194"/>
                    <a:pt x="358" y="200"/>
                    <a:pt x="372" y="207"/>
                  </a:cubicBezTo>
                  <a:cubicBezTo>
                    <a:pt x="374" y="207"/>
                    <a:pt x="375" y="205"/>
                    <a:pt x="373" y="204"/>
                  </a:cubicBezTo>
                  <a:close/>
                </a:path>
              </a:pathLst>
            </a:custGeom>
            <a:solidFill>
              <a:srgbClr val="21B37A"/>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0" name="Freeform 119"/>
            <p:cNvSpPr/>
            <p:nvPr/>
          </p:nvSpPr>
          <p:spPr bwMode="auto">
            <a:xfrm>
              <a:off x="2322" y="2474"/>
              <a:ext cx="190" cy="189"/>
            </a:xfrm>
            <a:custGeom>
              <a:gdLst>
                <a:gd name="T0" fmla="*/ 63 w 110"/>
                <a:gd name="T1" fmla="*/ 38 h 109"/>
                <a:gd name="T2" fmla="*/ 0 w 110"/>
                <a:gd name="T3" fmla="*/ 5 h 109"/>
                <a:gd name="T4" fmla="*/ 0 w 110"/>
                <a:gd name="T5" fmla="*/ 5 h 109"/>
                <a:gd name="T6" fmla="*/ 64 w 110"/>
                <a:gd name="T7" fmla="*/ 45 h 109"/>
                <a:gd name="T8" fmla="*/ 106 w 110"/>
                <a:gd name="T9" fmla="*/ 107 h 109"/>
                <a:gd name="T10" fmla="*/ 109 w 110"/>
                <a:gd name="T11" fmla="*/ 105 h 109"/>
                <a:gd name="T12" fmla="*/ 63 w 110"/>
                <a:gd name="T13" fmla="*/ 38 h 109"/>
              </a:gdLst>
              <a:cxnLst>
                <a:cxn ang="0">
                  <a:pos x="T0" y="T1"/>
                </a:cxn>
                <a:cxn ang="0">
                  <a:pos x="T2" y="T3"/>
                </a:cxn>
                <a:cxn ang="0">
                  <a:pos x="T4" y="T5"/>
                </a:cxn>
                <a:cxn ang="0">
                  <a:pos x="T6" y="T7"/>
                </a:cxn>
                <a:cxn ang="0">
                  <a:pos x="T8" y="T9"/>
                </a:cxn>
                <a:cxn ang="0">
                  <a:pos x="T10" y="T11"/>
                </a:cxn>
                <a:cxn ang="0">
                  <a:pos x="T12" y="T13"/>
                </a:cxn>
              </a:cxnLst>
              <a:rect l="0" t="0" r="r" b="b"/>
              <a:pathLst>
                <a:path w="110" h="109">
                  <a:moveTo>
                    <a:pt x="63" y="38"/>
                  </a:moveTo>
                  <a:cubicBezTo>
                    <a:pt x="47" y="21"/>
                    <a:pt x="25" y="0"/>
                    <a:pt x="0" y="5"/>
                  </a:cubicBezTo>
                  <a:cubicBezTo>
                    <a:pt x="0" y="5"/>
                    <a:pt x="0" y="5"/>
                    <a:pt x="0" y="5"/>
                  </a:cubicBezTo>
                  <a:cubicBezTo>
                    <a:pt x="27" y="7"/>
                    <a:pt x="47" y="25"/>
                    <a:pt x="64" y="45"/>
                  </a:cubicBezTo>
                  <a:cubicBezTo>
                    <a:pt x="80" y="64"/>
                    <a:pt x="93" y="85"/>
                    <a:pt x="106" y="107"/>
                  </a:cubicBezTo>
                  <a:cubicBezTo>
                    <a:pt x="107" y="109"/>
                    <a:pt x="110" y="107"/>
                    <a:pt x="109" y="105"/>
                  </a:cubicBezTo>
                  <a:cubicBezTo>
                    <a:pt x="96" y="82"/>
                    <a:pt x="81" y="59"/>
                    <a:pt x="63" y="38"/>
                  </a:cubicBezTo>
                  <a:close/>
                </a:path>
              </a:pathLst>
            </a:custGeom>
            <a:solidFill>
              <a:srgbClr val="FF7862"/>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1" name="Freeform 120"/>
            <p:cNvSpPr/>
            <p:nvPr/>
          </p:nvSpPr>
          <p:spPr bwMode="auto">
            <a:xfrm>
              <a:off x="2474" y="2652"/>
              <a:ext cx="133" cy="134"/>
            </a:xfrm>
            <a:custGeom>
              <a:gdLst>
                <a:gd name="T0" fmla="*/ 20 w 77"/>
                <a:gd name="T1" fmla="*/ 0 h 77"/>
                <a:gd name="T2" fmla="*/ 18 w 77"/>
                <a:gd name="T3" fmla="*/ 0 h 77"/>
                <a:gd name="T4" fmla="*/ 17 w 77"/>
                <a:gd name="T5" fmla="*/ 3 h 77"/>
                <a:gd name="T6" fmla="*/ 11 w 77"/>
                <a:gd name="T7" fmla="*/ 69 h 77"/>
                <a:gd name="T8" fmla="*/ 24 w 77"/>
                <a:gd name="T9" fmla="*/ 76 h 77"/>
                <a:gd name="T10" fmla="*/ 31 w 77"/>
                <a:gd name="T11" fmla="*/ 61 h 77"/>
                <a:gd name="T12" fmla="*/ 48 w 77"/>
                <a:gd name="T13" fmla="*/ 74 h 77"/>
                <a:gd name="T14" fmla="*/ 50 w 77"/>
                <a:gd name="T15" fmla="*/ 73 h 77"/>
                <a:gd name="T16" fmla="*/ 53 w 77"/>
                <a:gd name="T17" fmla="*/ 52 h 77"/>
                <a:gd name="T18" fmla="*/ 69 w 77"/>
                <a:gd name="T19" fmla="*/ 57 h 77"/>
                <a:gd name="T20" fmla="*/ 76 w 77"/>
                <a:gd name="T21" fmla="*/ 41 h 77"/>
                <a:gd name="T22" fmla="*/ 20 w 77"/>
                <a:gd name="T23" fmla="*/ 0 h 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7" h="77">
                  <a:moveTo>
                    <a:pt x="20" y="0"/>
                  </a:moveTo>
                  <a:cubicBezTo>
                    <a:pt x="19" y="0"/>
                    <a:pt x="19" y="0"/>
                    <a:pt x="18" y="0"/>
                  </a:cubicBezTo>
                  <a:cubicBezTo>
                    <a:pt x="17" y="1"/>
                    <a:pt x="16" y="2"/>
                    <a:pt x="17" y="3"/>
                  </a:cubicBezTo>
                  <a:cubicBezTo>
                    <a:pt x="8" y="23"/>
                    <a:pt x="0" y="49"/>
                    <a:pt x="11" y="69"/>
                  </a:cubicBezTo>
                  <a:cubicBezTo>
                    <a:pt x="14" y="74"/>
                    <a:pt x="19" y="77"/>
                    <a:pt x="24" y="76"/>
                  </a:cubicBezTo>
                  <a:cubicBezTo>
                    <a:pt x="30" y="74"/>
                    <a:pt x="31" y="67"/>
                    <a:pt x="31" y="61"/>
                  </a:cubicBezTo>
                  <a:cubicBezTo>
                    <a:pt x="35" y="67"/>
                    <a:pt x="41" y="72"/>
                    <a:pt x="48" y="74"/>
                  </a:cubicBezTo>
                  <a:cubicBezTo>
                    <a:pt x="49" y="75"/>
                    <a:pt x="50" y="74"/>
                    <a:pt x="50" y="73"/>
                  </a:cubicBezTo>
                  <a:cubicBezTo>
                    <a:pt x="53" y="66"/>
                    <a:pt x="54" y="59"/>
                    <a:pt x="53" y="52"/>
                  </a:cubicBezTo>
                  <a:cubicBezTo>
                    <a:pt x="58" y="56"/>
                    <a:pt x="63" y="59"/>
                    <a:pt x="69" y="57"/>
                  </a:cubicBezTo>
                  <a:cubicBezTo>
                    <a:pt x="76" y="55"/>
                    <a:pt x="77" y="46"/>
                    <a:pt x="76" y="41"/>
                  </a:cubicBezTo>
                  <a:cubicBezTo>
                    <a:pt x="74" y="14"/>
                    <a:pt x="41" y="4"/>
                    <a:pt x="20" y="0"/>
                  </a:cubicBezTo>
                  <a:close/>
                </a:path>
              </a:pathLst>
            </a:custGeom>
            <a:solidFill>
              <a:srgbClr val="FF7862"/>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2" name="Freeform 121"/>
            <p:cNvSpPr/>
            <p:nvPr/>
          </p:nvSpPr>
          <p:spPr bwMode="auto">
            <a:xfrm>
              <a:off x="4769" y="2479"/>
              <a:ext cx="437" cy="608"/>
            </a:xfrm>
            <a:custGeom>
              <a:gdLst>
                <a:gd name="T0" fmla="*/ 204 w 253"/>
                <a:gd name="T1" fmla="*/ 131 h 351"/>
                <a:gd name="T2" fmla="*/ 110 w 253"/>
                <a:gd name="T3" fmla="*/ 138 h 351"/>
                <a:gd name="T4" fmla="*/ 107 w 253"/>
                <a:gd name="T5" fmla="*/ 131 h 351"/>
                <a:gd name="T6" fmla="*/ 81 w 253"/>
                <a:gd name="T7" fmla="*/ 78 h 351"/>
                <a:gd name="T8" fmla="*/ 1 w 253"/>
                <a:gd name="T9" fmla="*/ 1 h 351"/>
                <a:gd name="T10" fmla="*/ 1 w 253"/>
                <a:gd name="T11" fmla="*/ 2 h 351"/>
                <a:gd name="T12" fmla="*/ 80 w 253"/>
                <a:gd name="T13" fmla="*/ 86 h 351"/>
                <a:gd name="T14" fmla="*/ 106 w 253"/>
                <a:gd name="T15" fmla="*/ 138 h 351"/>
                <a:gd name="T16" fmla="*/ 126 w 253"/>
                <a:gd name="T17" fmla="*/ 187 h 351"/>
                <a:gd name="T18" fmla="*/ 127 w 253"/>
                <a:gd name="T19" fmla="*/ 188 h 351"/>
                <a:gd name="T20" fmla="*/ 112 w 253"/>
                <a:gd name="T21" fmla="*/ 279 h 351"/>
                <a:gd name="T22" fmla="*/ 167 w 253"/>
                <a:gd name="T23" fmla="*/ 349 h 351"/>
                <a:gd name="T24" fmla="*/ 208 w 253"/>
                <a:gd name="T25" fmla="*/ 336 h 351"/>
                <a:gd name="T26" fmla="*/ 213 w 253"/>
                <a:gd name="T27" fmla="*/ 290 h 351"/>
                <a:gd name="T28" fmla="*/ 130 w 253"/>
                <a:gd name="T29" fmla="*/ 187 h 351"/>
                <a:gd name="T30" fmla="*/ 129 w 253"/>
                <a:gd name="T31" fmla="*/ 187 h 351"/>
                <a:gd name="T32" fmla="*/ 128 w 253"/>
                <a:gd name="T33" fmla="*/ 187 h 351"/>
                <a:gd name="T34" fmla="*/ 128 w 253"/>
                <a:gd name="T35" fmla="*/ 186 h 351"/>
                <a:gd name="T36" fmla="*/ 116 w 253"/>
                <a:gd name="T37" fmla="*/ 150 h 351"/>
                <a:gd name="T38" fmla="*/ 128 w 253"/>
                <a:gd name="T39" fmla="*/ 163 h 351"/>
                <a:gd name="T40" fmla="*/ 169 w 253"/>
                <a:gd name="T41" fmla="*/ 193 h 351"/>
                <a:gd name="T42" fmla="*/ 236 w 253"/>
                <a:gd name="T43" fmla="*/ 200 h 351"/>
                <a:gd name="T44" fmla="*/ 204 w 253"/>
                <a:gd name="T45" fmla="*/ 131 h 3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53" h="351">
                  <a:moveTo>
                    <a:pt x="204" y="131"/>
                  </a:moveTo>
                  <a:cubicBezTo>
                    <a:pt x="176" y="119"/>
                    <a:pt x="136" y="119"/>
                    <a:pt x="110" y="138"/>
                  </a:cubicBezTo>
                  <a:cubicBezTo>
                    <a:pt x="109" y="135"/>
                    <a:pt x="108" y="133"/>
                    <a:pt x="107" y="131"/>
                  </a:cubicBezTo>
                  <a:cubicBezTo>
                    <a:pt x="100" y="113"/>
                    <a:pt x="91" y="95"/>
                    <a:pt x="81" y="78"/>
                  </a:cubicBezTo>
                  <a:cubicBezTo>
                    <a:pt x="62" y="46"/>
                    <a:pt x="36" y="16"/>
                    <a:pt x="1" y="1"/>
                  </a:cubicBezTo>
                  <a:cubicBezTo>
                    <a:pt x="1" y="0"/>
                    <a:pt x="0" y="1"/>
                    <a:pt x="1" y="2"/>
                  </a:cubicBezTo>
                  <a:cubicBezTo>
                    <a:pt x="34" y="24"/>
                    <a:pt x="61" y="51"/>
                    <a:pt x="80" y="86"/>
                  </a:cubicBezTo>
                  <a:cubicBezTo>
                    <a:pt x="90" y="103"/>
                    <a:pt x="98" y="120"/>
                    <a:pt x="106" y="138"/>
                  </a:cubicBezTo>
                  <a:cubicBezTo>
                    <a:pt x="112" y="154"/>
                    <a:pt x="118" y="172"/>
                    <a:pt x="126" y="187"/>
                  </a:cubicBezTo>
                  <a:cubicBezTo>
                    <a:pt x="126" y="188"/>
                    <a:pt x="126" y="188"/>
                    <a:pt x="127" y="188"/>
                  </a:cubicBezTo>
                  <a:cubicBezTo>
                    <a:pt x="108" y="212"/>
                    <a:pt x="107" y="251"/>
                    <a:pt x="112" y="279"/>
                  </a:cubicBezTo>
                  <a:cubicBezTo>
                    <a:pt x="117" y="309"/>
                    <a:pt x="133" y="343"/>
                    <a:pt x="167" y="349"/>
                  </a:cubicBezTo>
                  <a:cubicBezTo>
                    <a:pt x="182" y="351"/>
                    <a:pt x="199" y="350"/>
                    <a:pt x="208" y="336"/>
                  </a:cubicBezTo>
                  <a:cubicBezTo>
                    <a:pt x="216" y="322"/>
                    <a:pt x="216" y="305"/>
                    <a:pt x="213" y="290"/>
                  </a:cubicBezTo>
                  <a:cubicBezTo>
                    <a:pt x="203" y="244"/>
                    <a:pt x="168" y="212"/>
                    <a:pt x="130" y="187"/>
                  </a:cubicBezTo>
                  <a:cubicBezTo>
                    <a:pt x="130" y="187"/>
                    <a:pt x="129" y="187"/>
                    <a:pt x="129" y="187"/>
                  </a:cubicBezTo>
                  <a:cubicBezTo>
                    <a:pt x="129" y="187"/>
                    <a:pt x="128" y="187"/>
                    <a:pt x="128" y="187"/>
                  </a:cubicBezTo>
                  <a:cubicBezTo>
                    <a:pt x="128" y="187"/>
                    <a:pt x="128" y="186"/>
                    <a:pt x="128" y="186"/>
                  </a:cubicBezTo>
                  <a:cubicBezTo>
                    <a:pt x="125" y="174"/>
                    <a:pt x="121" y="162"/>
                    <a:pt x="116" y="150"/>
                  </a:cubicBezTo>
                  <a:cubicBezTo>
                    <a:pt x="119" y="155"/>
                    <a:pt x="124" y="159"/>
                    <a:pt x="128" y="163"/>
                  </a:cubicBezTo>
                  <a:cubicBezTo>
                    <a:pt x="140" y="174"/>
                    <a:pt x="154" y="185"/>
                    <a:pt x="169" y="193"/>
                  </a:cubicBezTo>
                  <a:cubicBezTo>
                    <a:pt x="184" y="202"/>
                    <a:pt x="222" y="223"/>
                    <a:pt x="236" y="200"/>
                  </a:cubicBezTo>
                  <a:cubicBezTo>
                    <a:pt x="253" y="173"/>
                    <a:pt x="229" y="141"/>
                    <a:pt x="204" y="131"/>
                  </a:cubicBezTo>
                  <a:close/>
                </a:path>
              </a:pathLst>
            </a:custGeom>
            <a:solidFill>
              <a:srgbClr val="317F00"/>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3" name="Freeform 122"/>
            <p:cNvSpPr/>
            <p:nvPr/>
          </p:nvSpPr>
          <p:spPr bwMode="auto">
            <a:xfrm>
              <a:off x="4667" y="2467"/>
              <a:ext cx="152" cy="229"/>
            </a:xfrm>
            <a:custGeom>
              <a:gdLst>
                <a:gd name="T0" fmla="*/ 85 w 88"/>
                <a:gd name="T1" fmla="*/ 88 h 132"/>
                <a:gd name="T2" fmla="*/ 34 w 88"/>
                <a:gd name="T3" fmla="*/ 81 h 132"/>
                <a:gd name="T4" fmla="*/ 17 w 88"/>
                <a:gd name="T5" fmla="*/ 44 h 132"/>
                <a:gd name="T6" fmla="*/ 2 w 88"/>
                <a:gd name="T7" fmla="*/ 1 h 132"/>
                <a:gd name="T8" fmla="*/ 0 w 88"/>
                <a:gd name="T9" fmla="*/ 2 h 132"/>
                <a:gd name="T10" fmla="*/ 15 w 88"/>
                <a:gd name="T11" fmla="*/ 48 h 132"/>
                <a:gd name="T12" fmla="*/ 32 w 88"/>
                <a:gd name="T13" fmla="*/ 84 h 132"/>
                <a:gd name="T14" fmla="*/ 32 w 88"/>
                <a:gd name="T15" fmla="*/ 86 h 132"/>
                <a:gd name="T16" fmla="*/ 28 w 88"/>
                <a:gd name="T17" fmla="*/ 123 h 132"/>
                <a:gd name="T18" fmla="*/ 47 w 88"/>
                <a:gd name="T19" fmla="*/ 112 h 132"/>
                <a:gd name="T20" fmla="*/ 68 w 88"/>
                <a:gd name="T21" fmla="*/ 121 h 132"/>
                <a:gd name="T22" fmla="*/ 70 w 88"/>
                <a:gd name="T23" fmla="*/ 118 h 132"/>
                <a:gd name="T24" fmla="*/ 68 w 88"/>
                <a:gd name="T25" fmla="*/ 103 h 132"/>
                <a:gd name="T26" fmla="*/ 83 w 88"/>
                <a:gd name="T27" fmla="*/ 103 h 132"/>
                <a:gd name="T28" fmla="*/ 85 w 88"/>
                <a:gd name="T29" fmla="*/ 88 h 13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8" h="132">
                  <a:moveTo>
                    <a:pt x="85" y="88"/>
                  </a:moveTo>
                  <a:cubicBezTo>
                    <a:pt x="74" y="71"/>
                    <a:pt x="48" y="68"/>
                    <a:pt x="34" y="81"/>
                  </a:cubicBezTo>
                  <a:cubicBezTo>
                    <a:pt x="29" y="69"/>
                    <a:pt x="22" y="56"/>
                    <a:pt x="17" y="44"/>
                  </a:cubicBezTo>
                  <a:cubicBezTo>
                    <a:pt x="11" y="30"/>
                    <a:pt x="7" y="15"/>
                    <a:pt x="2" y="1"/>
                  </a:cubicBezTo>
                  <a:cubicBezTo>
                    <a:pt x="2" y="0"/>
                    <a:pt x="0" y="0"/>
                    <a:pt x="0" y="2"/>
                  </a:cubicBezTo>
                  <a:cubicBezTo>
                    <a:pt x="3" y="18"/>
                    <a:pt x="9" y="33"/>
                    <a:pt x="15" y="48"/>
                  </a:cubicBezTo>
                  <a:cubicBezTo>
                    <a:pt x="20" y="60"/>
                    <a:pt x="25" y="73"/>
                    <a:pt x="32" y="84"/>
                  </a:cubicBezTo>
                  <a:cubicBezTo>
                    <a:pt x="31" y="85"/>
                    <a:pt x="31" y="86"/>
                    <a:pt x="32" y="86"/>
                  </a:cubicBezTo>
                  <a:cubicBezTo>
                    <a:pt x="21" y="95"/>
                    <a:pt x="17" y="113"/>
                    <a:pt x="28" y="123"/>
                  </a:cubicBezTo>
                  <a:cubicBezTo>
                    <a:pt x="38" y="132"/>
                    <a:pt x="45" y="121"/>
                    <a:pt x="47" y="112"/>
                  </a:cubicBezTo>
                  <a:cubicBezTo>
                    <a:pt x="52" y="118"/>
                    <a:pt x="59" y="121"/>
                    <a:pt x="68" y="121"/>
                  </a:cubicBezTo>
                  <a:cubicBezTo>
                    <a:pt x="69" y="121"/>
                    <a:pt x="71" y="119"/>
                    <a:pt x="70" y="118"/>
                  </a:cubicBezTo>
                  <a:cubicBezTo>
                    <a:pt x="70" y="113"/>
                    <a:pt x="70" y="108"/>
                    <a:pt x="68" y="103"/>
                  </a:cubicBezTo>
                  <a:cubicBezTo>
                    <a:pt x="73" y="105"/>
                    <a:pt x="78" y="106"/>
                    <a:pt x="83" y="103"/>
                  </a:cubicBezTo>
                  <a:cubicBezTo>
                    <a:pt x="88" y="100"/>
                    <a:pt x="88" y="92"/>
                    <a:pt x="85" y="88"/>
                  </a:cubicBezTo>
                  <a:close/>
                </a:path>
              </a:pathLst>
            </a:custGeom>
            <a:solidFill>
              <a:srgbClr val="7F7E30"/>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4" name="Freeform 123"/>
            <p:cNvSpPr/>
            <p:nvPr/>
          </p:nvSpPr>
          <p:spPr bwMode="auto">
            <a:xfrm>
              <a:off x="4235" y="2545"/>
              <a:ext cx="460" cy="574"/>
            </a:xfrm>
            <a:custGeom>
              <a:gdLst>
                <a:gd name="T0" fmla="*/ 213 w 266"/>
                <a:gd name="T1" fmla="*/ 328 h 331"/>
                <a:gd name="T2" fmla="*/ 212 w 266"/>
                <a:gd name="T3" fmla="*/ 326 h 331"/>
                <a:gd name="T4" fmla="*/ 228 w 266"/>
                <a:gd name="T5" fmla="*/ 273 h 331"/>
                <a:gd name="T6" fmla="*/ 223 w 266"/>
                <a:gd name="T7" fmla="*/ 222 h 331"/>
                <a:gd name="T8" fmla="*/ 161 w 266"/>
                <a:gd name="T9" fmla="*/ 175 h 331"/>
                <a:gd name="T10" fmla="*/ 161 w 266"/>
                <a:gd name="T11" fmla="*/ 175 h 331"/>
                <a:gd name="T12" fmla="*/ 94 w 266"/>
                <a:gd name="T13" fmla="*/ 86 h 331"/>
                <a:gd name="T14" fmla="*/ 72 w 266"/>
                <a:gd name="T15" fmla="*/ 59 h 331"/>
                <a:gd name="T16" fmla="*/ 139 w 266"/>
                <a:gd name="T17" fmla="*/ 69 h 331"/>
                <a:gd name="T18" fmla="*/ 179 w 266"/>
                <a:gd name="T19" fmla="*/ 86 h 331"/>
                <a:gd name="T20" fmla="*/ 179 w 266"/>
                <a:gd name="T21" fmla="*/ 87 h 331"/>
                <a:gd name="T22" fmla="*/ 248 w 266"/>
                <a:gd name="T23" fmla="*/ 167 h 331"/>
                <a:gd name="T24" fmla="*/ 250 w 266"/>
                <a:gd name="T25" fmla="*/ 165 h 331"/>
                <a:gd name="T26" fmla="*/ 250 w 266"/>
                <a:gd name="T27" fmla="*/ 164 h 331"/>
                <a:gd name="T28" fmla="*/ 250 w 266"/>
                <a:gd name="T29" fmla="*/ 164 h 331"/>
                <a:gd name="T30" fmla="*/ 183 w 266"/>
                <a:gd name="T31" fmla="*/ 84 h 331"/>
                <a:gd name="T32" fmla="*/ 135 w 266"/>
                <a:gd name="T33" fmla="*/ 64 h 331"/>
                <a:gd name="T34" fmla="*/ 70 w 266"/>
                <a:gd name="T35" fmla="*/ 58 h 331"/>
                <a:gd name="T36" fmla="*/ 49 w 266"/>
                <a:gd name="T37" fmla="*/ 33 h 331"/>
                <a:gd name="T38" fmla="*/ 1 w 266"/>
                <a:gd name="T39" fmla="*/ 0 h 331"/>
                <a:gd name="T40" fmla="*/ 1 w 266"/>
                <a:gd name="T41" fmla="*/ 2 h 331"/>
                <a:gd name="T42" fmla="*/ 52 w 266"/>
                <a:gd name="T43" fmla="*/ 43 h 331"/>
                <a:gd name="T44" fmla="*/ 67 w 266"/>
                <a:gd name="T45" fmla="*/ 59 h 331"/>
                <a:gd name="T46" fmla="*/ 67 w 266"/>
                <a:gd name="T47" fmla="*/ 60 h 331"/>
                <a:gd name="T48" fmla="*/ 67 w 266"/>
                <a:gd name="T49" fmla="*/ 60 h 331"/>
                <a:gd name="T50" fmla="*/ 95 w 266"/>
                <a:gd name="T51" fmla="*/ 92 h 331"/>
                <a:gd name="T52" fmla="*/ 101 w 266"/>
                <a:gd name="T53" fmla="*/ 132 h 331"/>
                <a:gd name="T54" fmla="*/ 101 w 266"/>
                <a:gd name="T55" fmla="*/ 140 h 331"/>
                <a:gd name="T56" fmla="*/ 100 w 266"/>
                <a:gd name="T57" fmla="*/ 140 h 331"/>
                <a:gd name="T58" fmla="*/ 83 w 266"/>
                <a:gd name="T59" fmla="*/ 198 h 331"/>
                <a:gd name="T60" fmla="*/ 88 w 266"/>
                <a:gd name="T61" fmla="*/ 234 h 331"/>
                <a:gd name="T62" fmla="*/ 89 w 266"/>
                <a:gd name="T63" fmla="*/ 268 h 331"/>
                <a:gd name="T64" fmla="*/ 92 w 266"/>
                <a:gd name="T65" fmla="*/ 268 h 331"/>
                <a:gd name="T66" fmla="*/ 92 w 266"/>
                <a:gd name="T67" fmla="*/ 266 h 331"/>
                <a:gd name="T68" fmla="*/ 105 w 266"/>
                <a:gd name="T69" fmla="*/ 142 h 331"/>
                <a:gd name="T70" fmla="*/ 104 w 266"/>
                <a:gd name="T71" fmla="*/ 129 h 331"/>
                <a:gd name="T72" fmla="*/ 98 w 266"/>
                <a:gd name="T73" fmla="*/ 96 h 331"/>
                <a:gd name="T74" fmla="*/ 144 w 266"/>
                <a:gd name="T75" fmla="*/ 157 h 331"/>
                <a:gd name="T76" fmla="*/ 158 w 266"/>
                <a:gd name="T77" fmla="*/ 179 h 331"/>
                <a:gd name="T78" fmla="*/ 168 w 266"/>
                <a:gd name="T79" fmla="*/ 252 h 331"/>
                <a:gd name="T80" fmla="*/ 190 w 266"/>
                <a:gd name="T81" fmla="*/ 289 h 331"/>
                <a:gd name="T82" fmla="*/ 210 w 266"/>
                <a:gd name="T83" fmla="*/ 329 h 331"/>
                <a:gd name="T84" fmla="*/ 213 w 266"/>
                <a:gd name="T85" fmla="*/ 328 h 3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6" h="331">
                  <a:moveTo>
                    <a:pt x="213" y="328"/>
                  </a:moveTo>
                  <a:cubicBezTo>
                    <a:pt x="213" y="327"/>
                    <a:pt x="212" y="327"/>
                    <a:pt x="212" y="326"/>
                  </a:cubicBezTo>
                  <a:cubicBezTo>
                    <a:pt x="222" y="311"/>
                    <a:pt x="226" y="290"/>
                    <a:pt x="228" y="273"/>
                  </a:cubicBezTo>
                  <a:cubicBezTo>
                    <a:pt x="230" y="256"/>
                    <a:pt x="230" y="237"/>
                    <a:pt x="223" y="222"/>
                  </a:cubicBezTo>
                  <a:cubicBezTo>
                    <a:pt x="213" y="199"/>
                    <a:pt x="189" y="169"/>
                    <a:pt x="161" y="175"/>
                  </a:cubicBezTo>
                  <a:cubicBezTo>
                    <a:pt x="161" y="175"/>
                    <a:pt x="161" y="175"/>
                    <a:pt x="161" y="175"/>
                  </a:cubicBezTo>
                  <a:cubicBezTo>
                    <a:pt x="142" y="143"/>
                    <a:pt x="118" y="113"/>
                    <a:pt x="94" y="86"/>
                  </a:cubicBezTo>
                  <a:cubicBezTo>
                    <a:pt x="87" y="77"/>
                    <a:pt x="79" y="68"/>
                    <a:pt x="72" y="59"/>
                  </a:cubicBezTo>
                  <a:cubicBezTo>
                    <a:pt x="94" y="54"/>
                    <a:pt x="118" y="62"/>
                    <a:pt x="139" y="69"/>
                  </a:cubicBezTo>
                  <a:cubicBezTo>
                    <a:pt x="153" y="74"/>
                    <a:pt x="166" y="79"/>
                    <a:pt x="179" y="86"/>
                  </a:cubicBezTo>
                  <a:cubicBezTo>
                    <a:pt x="179" y="86"/>
                    <a:pt x="179" y="87"/>
                    <a:pt x="179" y="87"/>
                  </a:cubicBezTo>
                  <a:cubicBezTo>
                    <a:pt x="178" y="127"/>
                    <a:pt x="224" y="143"/>
                    <a:pt x="248" y="167"/>
                  </a:cubicBezTo>
                  <a:cubicBezTo>
                    <a:pt x="249" y="168"/>
                    <a:pt x="251" y="166"/>
                    <a:pt x="250" y="165"/>
                  </a:cubicBezTo>
                  <a:cubicBezTo>
                    <a:pt x="250" y="165"/>
                    <a:pt x="250" y="164"/>
                    <a:pt x="250" y="164"/>
                  </a:cubicBezTo>
                  <a:cubicBezTo>
                    <a:pt x="250" y="164"/>
                    <a:pt x="250" y="164"/>
                    <a:pt x="250" y="164"/>
                  </a:cubicBezTo>
                  <a:cubicBezTo>
                    <a:pt x="266" y="128"/>
                    <a:pt x="223" y="69"/>
                    <a:pt x="183" y="84"/>
                  </a:cubicBezTo>
                  <a:cubicBezTo>
                    <a:pt x="168" y="75"/>
                    <a:pt x="151" y="69"/>
                    <a:pt x="135" y="64"/>
                  </a:cubicBezTo>
                  <a:cubicBezTo>
                    <a:pt x="116" y="58"/>
                    <a:pt x="90" y="50"/>
                    <a:pt x="70" y="58"/>
                  </a:cubicBezTo>
                  <a:cubicBezTo>
                    <a:pt x="63" y="49"/>
                    <a:pt x="56" y="41"/>
                    <a:pt x="49" y="33"/>
                  </a:cubicBezTo>
                  <a:cubicBezTo>
                    <a:pt x="36" y="20"/>
                    <a:pt x="20" y="3"/>
                    <a:pt x="1" y="0"/>
                  </a:cubicBezTo>
                  <a:cubicBezTo>
                    <a:pt x="1" y="0"/>
                    <a:pt x="0" y="1"/>
                    <a:pt x="1" y="2"/>
                  </a:cubicBezTo>
                  <a:cubicBezTo>
                    <a:pt x="22" y="11"/>
                    <a:pt x="38" y="26"/>
                    <a:pt x="52" y="43"/>
                  </a:cubicBezTo>
                  <a:cubicBezTo>
                    <a:pt x="57" y="48"/>
                    <a:pt x="62" y="54"/>
                    <a:pt x="67" y="59"/>
                  </a:cubicBezTo>
                  <a:cubicBezTo>
                    <a:pt x="66" y="59"/>
                    <a:pt x="67" y="60"/>
                    <a:pt x="67" y="60"/>
                  </a:cubicBezTo>
                  <a:cubicBezTo>
                    <a:pt x="67" y="60"/>
                    <a:pt x="67" y="60"/>
                    <a:pt x="67" y="60"/>
                  </a:cubicBezTo>
                  <a:cubicBezTo>
                    <a:pt x="77" y="70"/>
                    <a:pt x="86" y="81"/>
                    <a:pt x="95" y="92"/>
                  </a:cubicBezTo>
                  <a:cubicBezTo>
                    <a:pt x="98" y="105"/>
                    <a:pt x="101" y="118"/>
                    <a:pt x="101" y="132"/>
                  </a:cubicBezTo>
                  <a:cubicBezTo>
                    <a:pt x="101" y="135"/>
                    <a:pt x="101" y="137"/>
                    <a:pt x="101" y="140"/>
                  </a:cubicBezTo>
                  <a:cubicBezTo>
                    <a:pt x="101" y="140"/>
                    <a:pt x="101" y="140"/>
                    <a:pt x="100" y="140"/>
                  </a:cubicBezTo>
                  <a:cubicBezTo>
                    <a:pt x="84" y="155"/>
                    <a:pt x="81" y="177"/>
                    <a:pt x="83" y="198"/>
                  </a:cubicBezTo>
                  <a:cubicBezTo>
                    <a:pt x="84" y="210"/>
                    <a:pt x="86" y="222"/>
                    <a:pt x="88" y="234"/>
                  </a:cubicBezTo>
                  <a:cubicBezTo>
                    <a:pt x="89" y="246"/>
                    <a:pt x="89" y="257"/>
                    <a:pt x="89" y="268"/>
                  </a:cubicBezTo>
                  <a:cubicBezTo>
                    <a:pt x="89" y="270"/>
                    <a:pt x="92" y="270"/>
                    <a:pt x="92" y="268"/>
                  </a:cubicBezTo>
                  <a:cubicBezTo>
                    <a:pt x="92" y="267"/>
                    <a:pt x="92" y="266"/>
                    <a:pt x="92" y="266"/>
                  </a:cubicBezTo>
                  <a:cubicBezTo>
                    <a:pt x="111" y="230"/>
                    <a:pt x="153" y="170"/>
                    <a:pt x="105" y="142"/>
                  </a:cubicBezTo>
                  <a:cubicBezTo>
                    <a:pt x="104" y="137"/>
                    <a:pt x="104" y="133"/>
                    <a:pt x="104" y="129"/>
                  </a:cubicBezTo>
                  <a:cubicBezTo>
                    <a:pt x="103" y="118"/>
                    <a:pt x="103" y="106"/>
                    <a:pt x="98" y="96"/>
                  </a:cubicBezTo>
                  <a:cubicBezTo>
                    <a:pt x="115" y="116"/>
                    <a:pt x="130" y="136"/>
                    <a:pt x="144" y="157"/>
                  </a:cubicBezTo>
                  <a:cubicBezTo>
                    <a:pt x="149" y="164"/>
                    <a:pt x="153" y="171"/>
                    <a:pt x="158" y="179"/>
                  </a:cubicBezTo>
                  <a:cubicBezTo>
                    <a:pt x="155" y="204"/>
                    <a:pt x="157" y="229"/>
                    <a:pt x="168" y="252"/>
                  </a:cubicBezTo>
                  <a:cubicBezTo>
                    <a:pt x="174" y="265"/>
                    <a:pt x="182" y="277"/>
                    <a:pt x="190" y="289"/>
                  </a:cubicBezTo>
                  <a:cubicBezTo>
                    <a:pt x="198" y="302"/>
                    <a:pt x="204" y="315"/>
                    <a:pt x="210" y="329"/>
                  </a:cubicBezTo>
                  <a:cubicBezTo>
                    <a:pt x="211" y="331"/>
                    <a:pt x="213" y="330"/>
                    <a:pt x="213" y="328"/>
                  </a:cubicBezTo>
                  <a:close/>
                </a:path>
              </a:pathLst>
            </a:custGeom>
            <a:solidFill>
              <a:srgbClr val="FEC160"/>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5" name="Freeform 124"/>
            <p:cNvSpPr/>
            <p:nvPr/>
          </p:nvSpPr>
          <p:spPr bwMode="auto">
            <a:xfrm>
              <a:off x="3928" y="2682"/>
              <a:ext cx="344" cy="314"/>
            </a:xfrm>
            <a:custGeom>
              <a:gdLst>
                <a:gd name="T0" fmla="*/ 145 w 199"/>
                <a:gd name="T1" fmla="*/ 150 h 181"/>
                <a:gd name="T2" fmla="*/ 169 w 199"/>
                <a:gd name="T3" fmla="*/ 142 h 181"/>
                <a:gd name="T4" fmla="*/ 176 w 199"/>
                <a:gd name="T5" fmla="*/ 118 h 181"/>
                <a:gd name="T6" fmla="*/ 184 w 199"/>
                <a:gd name="T7" fmla="*/ 88 h 181"/>
                <a:gd name="T8" fmla="*/ 130 w 199"/>
                <a:gd name="T9" fmla="*/ 107 h 181"/>
                <a:gd name="T10" fmla="*/ 128 w 199"/>
                <a:gd name="T11" fmla="*/ 107 h 181"/>
                <a:gd name="T12" fmla="*/ 128 w 199"/>
                <a:gd name="T13" fmla="*/ 108 h 181"/>
                <a:gd name="T14" fmla="*/ 90 w 199"/>
                <a:gd name="T15" fmla="*/ 87 h 181"/>
                <a:gd name="T16" fmla="*/ 54 w 199"/>
                <a:gd name="T17" fmla="*/ 57 h 181"/>
                <a:gd name="T18" fmla="*/ 25 w 199"/>
                <a:gd name="T19" fmla="*/ 22 h 181"/>
                <a:gd name="T20" fmla="*/ 2 w 199"/>
                <a:gd name="T21" fmla="*/ 0 h 181"/>
                <a:gd name="T22" fmla="*/ 1 w 199"/>
                <a:gd name="T23" fmla="*/ 1 h 181"/>
                <a:gd name="T24" fmla="*/ 59 w 199"/>
                <a:gd name="T25" fmla="*/ 68 h 181"/>
                <a:gd name="T26" fmla="*/ 126 w 199"/>
                <a:gd name="T27" fmla="*/ 111 h 181"/>
                <a:gd name="T28" fmla="*/ 115 w 199"/>
                <a:gd name="T29" fmla="*/ 133 h 181"/>
                <a:gd name="T30" fmla="*/ 111 w 199"/>
                <a:gd name="T31" fmla="*/ 159 h 181"/>
                <a:gd name="T32" fmla="*/ 145 w 199"/>
                <a:gd name="T33" fmla="*/ 150 h 1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9" h="181">
                  <a:moveTo>
                    <a:pt x="145" y="150"/>
                  </a:moveTo>
                  <a:cubicBezTo>
                    <a:pt x="153" y="154"/>
                    <a:pt x="164" y="149"/>
                    <a:pt x="169" y="142"/>
                  </a:cubicBezTo>
                  <a:cubicBezTo>
                    <a:pt x="175" y="135"/>
                    <a:pt x="178" y="126"/>
                    <a:pt x="176" y="118"/>
                  </a:cubicBezTo>
                  <a:cubicBezTo>
                    <a:pt x="188" y="114"/>
                    <a:pt x="199" y="96"/>
                    <a:pt x="184" y="88"/>
                  </a:cubicBezTo>
                  <a:cubicBezTo>
                    <a:pt x="164" y="78"/>
                    <a:pt x="144" y="94"/>
                    <a:pt x="130" y="107"/>
                  </a:cubicBezTo>
                  <a:cubicBezTo>
                    <a:pt x="129" y="107"/>
                    <a:pt x="129" y="107"/>
                    <a:pt x="128" y="107"/>
                  </a:cubicBezTo>
                  <a:cubicBezTo>
                    <a:pt x="128" y="107"/>
                    <a:pt x="128" y="108"/>
                    <a:pt x="128" y="108"/>
                  </a:cubicBezTo>
                  <a:cubicBezTo>
                    <a:pt x="115" y="100"/>
                    <a:pt x="102" y="95"/>
                    <a:pt x="90" y="87"/>
                  </a:cubicBezTo>
                  <a:cubicBezTo>
                    <a:pt x="77" y="78"/>
                    <a:pt x="65" y="69"/>
                    <a:pt x="54" y="57"/>
                  </a:cubicBezTo>
                  <a:cubicBezTo>
                    <a:pt x="44" y="46"/>
                    <a:pt x="34" y="34"/>
                    <a:pt x="25" y="22"/>
                  </a:cubicBezTo>
                  <a:cubicBezTo>
                    <a:pt x="18" y="14"/>
                    <a:pt x="11" y="5"/>
                    <a:pt x="2" y="0"/>
                  </a:cubicBezTo>
                  <a:cubicBezTo>
                    <a:pt x="1" y="0"/>
                    <a:pt x="0" y="1"/>
                    <a:pt x="1" y="1"/>
                  </a:cubicBezTo>
                  <a:cubicBezTo>
                    <a:pt x="22" y="22"/>
                    <a:pt x="37" y="47"/>
                    <a:pt x="59" y="68"/>
                  </a:cubicBezTo>
                  <a:cubicBezTo>
                    <a:pt x="78" y="85"/>
                    <a:pt x="101" y="102"/>
                    <a:pt x="126" y="111"/>
                  </a:cubicBezTo>
                  <a:cubicBezTo>
                    <a:pt x="121" y="118"/>
                    <a:pt x="118" y="125"/>
                    <a:pt x="115" y="133"/>
                  </a:cubicBezTo>
                  <a:cubicBezTo>
                    <a:pt x="112" y="141"/>
                    <a:pt x="109" y="151"/>
                    <a:pt x="111" y="159"/>
                  </a:cubicBezTo>
                  <a:cubicBezTo>
                    <a:pt x="118" y="181"/>
                    <a:pt x="140" y="162"/>
                    <a:pt x="145" y="150"/>
                  </a:cubicBezTo>
                  <a:close/>
                </a:path>
              </a:pathLst>
            </a:custGeom>
            <a:solidFill>
              <a:srgbClr val="FF9D99"/>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6" name="Freeform 125"/>
            <p:cNvSpPr/>
            <p:nvPr/>
          </p:nvSpPr>
          <p:spPr bwMode="auto">
            <a:xfrm>
              <a:off x="4002" y="2661"/>
              <a:ext cx="194" cy="127"/>
            </a:xfrm>
            <a:custGeom>
              <a:gdLst>
                <a:gd name="T0" fmla="*/ 110 w 112"/>
                <a:gd name="T1" fmla="*/ 6 h 73"/>
                <a:gd name="T2" fmla="*/ 46 w 112"/>
                <a:gd name="T3" fmla="*/ 15 h 73"/>
                <a:gd name="T4" fmla="*/ 1 w 112"/>
                <a:gd name="T5" fmla="*/ 61 h 73"/>
                <a:gd name="T6" fmla="*/ 1 w 112"/>
                <a:gd name="T7" fmla="*/ 61 h 73"/>
                <a:gd name="T8" fmla="*/ 1 w 112"/>
                <a:gd name="T9" fmla="*/ 63 h 73"/>
                <a:gd name="T10" fmla="*/ 1 w 112"/>
                <a:gd name="T11" fmla="*/ 64 h 73"/>
                <a:gd name="T12" fmla="*/ 2 w 112"/>
                <a:gd name="T13" fmla="*/ 64 h 73"/>
                <a:gd name="T14" fmla="*/ 2 w 112"/>
                <a:gd name="T15" fmla="*/ 64 h 73"/>
                <a:gd name="T16" fmla="*/ 66 w 112"/>
                <a:gd name="T17" fmla="*/ 56 h 73"/>
                <a:gd name="T18" fmla="*/ 109 w 112"/>
                <a:gd name="T19" fmla="*/ 9 h 73"/>
                <a:gd name="T20" fmla="*/ 110 w 112"/>
                <a:gd name="T21" fmla="*/ 6 h 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2" h="73">
                  <a:moveTo>
                    <a:pt x="110" y="6"/>
                  </a:moveTo>
                  <a:cubicBezTo>
                    <a:pt x="89" y="0"/>
                    <a:pt x="64" y="6"/>
                    <a:pt x="46" y="15"/>
                  </a:cubicBezTo>
                  <a:cubicBezTo>
                    <a:pt x="27" y="25"/>
                    <a:pt x="7" y="39"/>
                    <a:pt x="1" y="61"/>
                  </a:cubicBezTo>
                  <a:cubicBezTo>
                    <a:pt x="1" y="61"/>
                    <a:pt x="1" y="61"/>
                    <a:pt x="1" y="61"/>
                  </a:cubicBezTo>
                  <a:cubicBezTo>
                    <a:pt x="0" y="62"/>
                    <a:pt x="1" y="63"/>
                    <a:pt x="1" y="63"/>
                  </a:cubicBezTo>
                  <a:cubicBezTo>
                    <a:pt x="1" y="64"/>
                    <a:pt x="1" y="64"/>
                    <a:pt x="1" y="64"/>
                  </a:cubicBezTo>
                  <a:cubicBezTo>
                    <a:pt x="1" y="64"/>
                    <a:pt x="2" y="64"/>
                    <a:pt x="2" y="64"/>
                  </a:cubicBezTo>
                  <a:cubicBezTo>
                    <a:pt x="2" y="64"/>
                    <a:pt x="2" y="64"/>
                    <a:pt x="2" y="64"/>
                  </a:cubicBezTo>
                  <a:cubicBezTo>
                    <a:pt x="20" y="73"/>
                    <a:pt x="49" y="65"/>
                    <a:pt x="66" y="56"/>
                  </a:cubicBezTo>
                  <a:cubicBezTo>
                    <a:pt x="84" y="47"/>
                    <a:pt x="104" y="30"/>
                    <a:pt x="109" y="9"/>
                  </a:cubicBezTo>
                  <a:cubicBezTo>
                    <a:pt x="111" y="9"/>
                    <a:pt x="112" y="7"/>
                    <a:pt x="110" y="6"/>
                  </a:cubicBezTo>
                  <a:close/>
                </a:path>
              </a:pathLst>
            </a:custGeom>
            <a:solidFill>
              <a:srgbClr val="7F7E30"/>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7" name="Freeform 126"/>
            <p:cNvSpPr/>
            <p:nvPr/>
          </p:nvSpPr>
          <p:spPr bwMode="auto">
            <a:xfrm>
              <a:off x="3976" y="2803"/>
              <a:ext cx="90" cy="215"/>
            </a:xfrm>
            <a:custGeom>
              <a:gdLst>
                <a:gd name="T0" fmla="*/ 19 w 52"/>
                <a:gd name="T1" fmla="*/ 123 h 124"/>
                <a:gd name="T2" fmla="*/ 47 w 52"/>
                <a:gd name="T3" fmla="*/ 60 h 124"/>
                <a:gd name="T4" fmla="*/ 36 w 52"/>
                <a:gd name="T5" fmla="*/ 2 h 124"/>
                <a:gd name="T6" fmla="*/ 36 w 52"/>
                <a:gd name="T7" fmla="*/ 1 h 124"/>
                <a:gd name="T8" fmla="*/ 36 w 52"/>
                <a:gd name="T9" fmla="*/ 0 h 124"/>
                <a:gd name="T10" fmla="*/ 35 w 52"/>
                <a:gd name="T11" fmla="*/ 1 h 124"/>
                <a:gd name="T12" fmla="*/ 35 w 52"/>
                <a:gd name="T13" fmla="*/ 1 h 124"/>
                <a:gd name="T14" fmla="*/ 13 w 52"/>
                <a:gd name="T15" fmla="*/ 120 h 124"/>
                <a:gd name="T16" fmla="*/ 16 w 52"/>
                <a:gd name="T17" fmla="*/ 121 h 124"/>
                <a:gd name="T18" fmla="*/ 19 w 52"/>
                <a:gd name="T19" fmla="*/ 123 h 1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124">
                  <a:moveTo>
                    <a:pt x="19" y="123"/>
                  </a:moveTo>
                  <a:cubicBezTo>
                    <a:pt x="35" y="106"/>
                    <a:pt x="44" y="82"/>
                    <a:pt x="47" y="60"/>
                  </a:cubicBezTo>
                  <a:cubicBezTo>
                    <a:pt x="50" y="42"/>
                    <a:pt x="52" y="14"/>
                    <a:pt x="36" y="2"/>
                  </a:cubicBezTo>
                  <a:cubicBezTo>
                    <a:pt x="36" y="1"/>
                    <a:pt x="36" y="1"/>
                    <a:pt x="36" y="1"/>
                  </a:cubicBezTo>
                  <a:cubicBezTo>
                    <a:pt x="37" y="1"/>
                    <a:pt x="36" y="0"/>
                    <a:pt x="36" y="0"/>
                  </a:cubicBezTo>
                  <a:cubicBezTo>
                    <a:pt x="35" y="0"/>
                    <a:pt x="35" y="1"/>
                    <a:pt x="35" y="1"/>
                  </a:cubicBezTo>
                  <a:cubicBezTo>
                    <a:pt x="35" y="1"/>
                    <a:pt x="35" y="1"/>
                    <a:pt x="35" y="1"/>
                  </a:cubicBezTo>
                  <a:cubicBezTo>
                    <a:pt x="0" y="30"/>
                    <a:pt x="0" y="81"/>
                    <a:pt x="13" y="120"/>
                  </a:cubicBezTo>
                  <a:cubicBezTo>
                    <a:pt x="14" y="121"/>
                    <a:pt x="15" y="122"/>
                    <a:pt x="16" y="121"/>
                  </a:cubicBezTo>
                  <a:cubicBezTo>
                    <a:pt x="16" y="123"/>
                    <a:pt x="18" y="124"/>
                    <a:pt x="19" y="123"/>
                  </a:cubicBezTo>
                  <a:close/>
                </a:path>
              </a:pathLst>
            </a:custGeom>
            <a:solidFill>
              <a:srgbClr val="7F7E30"/>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8" name="Freeform 127"/>
            <p:cNvSpPr/>
            <p:nvPr/>
          </p:nvSpPr>
          <p:spPr bwMode="auto">
            <a:xfrm>
              <a:off x="5209" y="2715"/>
              <a:ext cx="247" cy="359"/>
            </a:xfrm>
            <a:custGeom>
              <a:gdLst>
                <a:gd name="T0" fmla="*/ 47 w 143"/>
                <a:gd name="T1" fmla="*/ 202 h 207"/>
                <a:gd name="T2" fmla="*/ 68 w 143"/>
                <a:gd name="T3" fmla="*/ 192 h 207"/>
                <a:gd name="T4" fmla="*/ 61 w 143"/>
                <a:gd name="T5" fmla="*/ 176 h 207"/>
                <a:gd name="T6" fmla="*/ 60 w 143"/>
                <a:gd name="T7" fmla="*/ 175 h 207"/>
                <a:gd name="T8" fmla="*/ 58 w 143"/>
                <a:gd name="T9" fmla="*/ 174 h 207"/>
                <a:gd name="T10" fmla="*/ 71 w 143"/>
                <a:gd name="T11" fmla="*/ 131 h 207"/>
                <a:gd name="T12" fmla="*/ 99 w 143"/>
                <a:gd name="T13" fmla="*/ 181 h 207"/>
                <a:gd name="T14" fmla="*/ 94 w 143"/>
                <a:gd name="T15" fmla="*/ 198 h 207"/>
                <a:gd name="T16" fmla="*/ 107 w 143"/>
                <a:gd name="T17" fmla="*/ 203 h 207"/>
                <a:gd name="T18" fmla="*/ 114 w 143"/>
                <a:gd name="T19" fmla="*/ 189 h 207"/>
                <a:gd name="T20" fmla="*/ 104 w 143"/>
                <a:gd name="T21" fmla="*/ 181 h 207"/>
                <a:gd name="T22" fmla="*/ 88 w 143"/>
                <a:gd name="T23" fmla="*/ 153 h 207"/>
                <a:gd name="T24" fmla="*/ 112 w 143"/>
                <a:gd name="T25" fmla="*/ 162 h 207"/>
                <a:gd name="T26" fmla="*/ 121 w 143"/>
                <a:gd name="T27" fmla="*/ 172 h 207"/>
                <a:gd name="T28" fmla="*/ 135 w 143"/>
                <a:gd name="T29" fmla="*/ 168 h 207"/>
                <a:gd name="T30" fmla="*/ 128 w 143"/>
                <a:gd name="T31" fmla="*/ 152 h 207"/>
                <a:gd name="T32" fmla="*/ 112 w 143"/>
                <a:gd name="T33" fmla="*/ 157 h 207"/>
                <a:gd name="T34" fmla="*/ 112 w 143"/>
                <a:gd name="T35" fmla="*/ 157 h 207"/>
                <a:gd name="T36" fmla="*/ 86 w 143"/>
                <a:gd name="T37" fmla="*/ 150 h 207"/>
                <a:gd name="T38" fmla="*/ 62 w 143"/>
                <a:gd name="T39" fmla="*/ 97 h 207"/>
                <a:gd name="T40" fmla="*/ 117 w 143"/>
                <a:gd name="T41" fmla="*/ 119 h 207"/>
                <a:gd name="T42" fmla="*/ 129 w 143"/>
                <a:gd name="T43" fmla="*/ 130 h 207"/>
                <a:gd name="T44" fmla="*/ 143 w 143"/>
                <a:gd name="T45" fmla="*/ 118 h 207"/>
                <a:gd name="T46" fmla="*/ 131 w 143"/>
                <a:gd name="T47" fmla="*/ 102 h 207"/>
                <a:gd name="T48" fmla="*/ 119 w 143"/>
                <a:gd name="T49" fmla="*/ 111 h 207"/>
                <a:gd name="T50" fmla="*/ 117 w 143"/>
                <a:gd name="T51" fmla="*/ 113 h 207"/>
                <a:gd name="T52" fmla="*/ 117 w 143"/>
                <a:gd name="T53" fmla="*/ 115 h 207"/>
                <a:gd name="T54" fmla="*/ 61 w 143"/>
                <a:gd name="T55" fmla="*/ 93 h 207"/>
                <a:gd name="T56" fmla="*/ 47 w 143"/>
                <a:gd name="T57" fmla="*/ 33 h 207"/>
                <a:gd name="T58" fmla="*/ 109 w 143"/>
                <a:gd name="T59" fmla="*/ 60 h 207"/>
                <a:gd name="T60" fmla="*/ 124 w 143"/>
                <a:gd name="T61" fmla="*/ 70 h 207"/>
                <a:gd name="T62" fmla="*/ 135 w 143"/>
                <a:gd name="T63" fmla="*/ 58 h 207"/>
                <a:gd name="T64" fmla="*/ 120 w 143"/>
                <a:gd name="T65" fmla="*/ 44 h 207"/>
                <a:gd name="T66" fmla="*/ 109 w 143"/>
                <a:gd name="T67" fmla="*/ 55 h 207"/>
                <a:gd name="T68" fmla="*/ 47 w 143"/>
                <a:gd name="T69" fmla="*/ 30 h 207"/>
                <a:gd name="T70" fmla="*/ 41 w 143"/>
                <a:gd name="T71" fmla="*/ 1 h 207"/>
                <a:gd name="T72" fmla="*/ 40 w 143"/>
                <a:gd name="T73" fmla="*/ 1 h 207"/>
                <a:gd name="T74" fmla="*/ 47 w 143"/>
                <a:gd name="T75" fmla="*/ 61 h 207"/>
                <a:gd name="T76" fmla="*/ 37 w 143"/>
                <a:gd name="T77" fmla="*/ 91 h 207"/>
                <a:gd name="T78" fmla="*/ 23 w 143"/>
                <a:gd name="T79" fmla="*/ 111 h 207"/>
                <a:gd name="T80" fmla="*/ 17 w 143"/>
                <a:gd name="T81" fmla="*/ 110 h 207"/>
                <a:gd name="T82" fmla="*/ 15 w 143"/>
                <a:gd name="T83" fmla="*/ 110 h 207"/>
                <a:gd name="T84" fmla="*/ 5 w 143"/>
                <a:gd name="T85" fmla="*/ 128 h 207"/>
                <a:gd name="T86" fmla="*/ 27 w 143"/>
                <a:gd name="T87" fmla="*/ 140 h 207"/>
                <a:gd name="T88" fmla="*/ 35 w 143"/>
                <a:gd name="T89" fmla="*/ 119 h 207"/>
                <a:gd name="T90" fmla="*/ 28 w 143"/>
                <a:gd name="T91" fmla="*/ 113 h 207"/>
                <a:gd name="T92" fmla="*/ 49 w 143"/>
                <a:gd name="T93" fmla="*/ 68 h 207"/>
                <a:gd name="T94" fmla="*/ 69 w 143"/>
                <a:gd name="T95" fmla="*/ 126 h 207"/>
                <a:gd name="T96" fmla="*/ 68 w 143"/>
                <a:gd name="T97" fmla="*/ 126 h 207"/>
                <a:gd name="T98" fmla="*/ 53 w 143"/>
                <a:gd name="T99" fmla="*/ 174 h 207"/>
                <a:gd name="T100" fmla="*/ 41 w 143"/>
                <a:gd name="T101" fmla="*/ 184 h 207"/>
                <a:gd name="T102" fmla="*/ 47 w 143"/>
                <a:gd name="T103" fmla="*/ 202 h 2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3" h="206">
                  <a:moveTo>
                    <a:pt x="47" y="202"/>
                  </a:moveTo>
                  <a:cubicBezTo>
                    <a:pt x="54" y="207"/>
                    <a:pt x="65" y="199"/>
                    <a:pt x="68" y="192"/>
                  </a:cubicBezTo>
                  <a:cubicBezTo>
                    <a:pt x="70" y="185"/>
                    <a:pt x="67" y="178"/>
                    <a:pt x="61" y="176"/>
                  </a:cubicBezTo>
                  <a:cubicBezTo>
                    <a:pt x="61" y="175"/>
                    <a:pt x="60" y="175"/>
                    <a:pt x="60" y="175"/>
                  </a:cubicBezTo>
                  <a:cubicBezTo>
                    <a:pt x="60" y="175"/>
                    <a:pt x="59" y="175"/>
                    <a:pt x="58" y="174"/>
                  </a:cubicBezTo>
                  <a:cubicBezTo>
                    <a:pt x="66" y="162"/>
                    <a:pt x="71" y="146"/>
                    <a:pt x="71" y="131"/>
                  </a:cubicBezTo>
                  <a:cubicBezTo>
                    <a:pt x="79" y="149"/>
                    <a:pt x="89" y="165"/>
                    <a:pt x="99" y="181"/>
                  </a:cubicBezTo>
                  <a:cubicBezTo>
                    <a:pt x="95" y="185"/>
                    <a:pt x="90" y="192"/>
                    <a:pt x="94" y="198"/>
                  </a:cubicBezTo>
                  <a:cubicBezTo>
                    <a:pt x="96" y="202"/>
                    <a:pt x="102" y="204"/>
                    <a:pt x="107" y="203"/>
                  </a:cubicBezTo>
                  <a:cubicBezTo>
                    <a:pt x="114" y="202"/>
                    <a:pt x="116" y="195"/>
                    <a:pt x="114" y="189"/>
                  </a:cubicBezTo>
                  <a:cubicBezTo>
                    <a:pt x="113" y="183"/>
                    <a:pt x="109" y="180"/>
                    <a:pt x="104" y="181"/>
                  </a:cubicBezTo>
                  <a:cubicBezTo>
                    <a:pt x="98" y="172"/>
                    <a:pt x="93" y="163"/>
                    <a:pt x="88" y="153"/>
                  </a:cubicBezTo>
                  <a:cubicBezTo>
                    <a:pt x="95" y="157"/>
                    <a:pt x="104" y="160"/>
                    <a:pt x="112" y="162"/>
                  </a:cubicBezTo>
                  <a:cubicBezTo>
                    <a:pt x="113" y="166"/>
                    <a:pt x="116" y="170"/>
                    <a:pt x="121" y="172"/>
                  </a:cubicBezTo>
                  <a:cubicBezTo>
                    <a:pt x="126" y="173"/>
                    <a:pt x="132" y="172"/>
                    <a:pt x="135" y="168"/>
                  </a:cubicBezTo>
                  <a:cubicBezTo>
                    <a:pt x="138" y="163"/>
                    <a:pt x="133" y="155"/>
                    <a:pt x="128" y="152"/>
                  </a:cubicBezTo>
                  <a:cubicBezTo>
                    <a:pt x="123" y="149"/>
                    <a:pt x="115" y="151"/>
                    <a:pt x="112" y="157"/>
                  </a:cubicBezTo>
                  <a:cubicBezTo>
                    <a:pt x="112" y="157"/>
                    <a:pt x="112" y="157"/>
                    <a:pt x="112" y="157"/>
                  </a:cubicBezTo>
                  <a:cubicBezTo>
                    <a:pt x="103" y="156"/>
                    <a:pt x="95" y="153"/>
                    <a:pt x="86" y="150"/>
                  </a:cubicBezTo>
                  <a:cubicBezTo>
                    <a:pt x="77" y="133"/>
                    <a:pt x="68" y="116"/>
                    <a:pt x="62" y="97"/>
                  </a:cubicBezTo>
                  <a:cubicBezTo>
                    <a:pt x="76" y="111"/>
                    <a:pt x="98" y="117"/>
                    <a:pt x="117" y="119"/>
                  </a:cubicBezTo>
                  <a:cubicBezTo>
                    <a:pt x="119" y="125"/>
                    <a:pt x="122" y="129"/>
                    <a:pt x="129" y="130"/>
                  </a:cubicBezTo>
                  <a:cubicBezTo>
                    <a:pt x="135" y="130"/>
                    <a:pt x="142" y="125"/>
                    <a:pt x="143" y="118"/>
                  </a:cubicBezTo>
                  <a:cubicBezTo>
                    <a:pt x="143" y="111"/>
                    <a:pt x="139" y="101"/>
                    <a:pt x="131" y="102"/>
                  </a:cubicBezTo>
                  <a:cubicBezTo>
                    <a:pt x="126" y="103"/>
                    <a:pt x="121" y="106"/>
                    <a:pt x="119" y="111"/>
                  </a:cubicBezTo>
                  <a:cubicBezTo>
                    <a:pt x="118" y="111"/>
                    <a:pt x="117" y="112"/>
                    <a:pt x="117" y="113"/>
                  </a:cubicBezTo>
                  <a:cubicBezTo>
                    <a:pt x="117" y="113"/>
                    <a:pt x="117" y="114"/>
                    <a:pt x="117" y="115"/>
                  </a:cubicBezTo>
                  <a:cubicBezTo>
                    <a:pt x="96" y="111"/>
                    <a:pt x="77" y="108"/>
                    <a:pt x="61" y="93"/>
                  </a:cubicBezTo>
                  <a:cubicBezTo>
                    <a:pt x="55" y="73"/>
                    <a:pt x="51" y="53"/>
                    <a:pt x="47" y="33"/>
                  </a:cubicBezTo>
                  <a:cubicBezTo>
                    <a:pt x="62" y="48"/>
                    <a:pt x="87" y="57"/>
                    <a:pt x="109" y="60"/>
                  </a:cubicBezTo>
                  <a:cubicBezTo>
                    <a:pt x="110" y="67"/>
                    <a:pt x="118" y="72"/>
                    <a:pt x="124" y="70"/>
                  </a:cubicBezTo>
                  <a:cubicBezTo>
                    <a:pt x="130" y="69"/>
                    <a:pt x="134" y="64"/>
                    <a:pt x="135" y="58"/>
                  </a:cubicBezTo>
                  <a:cubicBezTo>
                    <a:pt x="135" y="50"/>
                    <a:pt x="127" y="44"/>
                    <a:pt x="120" y="44"/>
                  </a:cubicBezTo>
                  <a:cubicBezTo>
                    <a:pt x="113" y="45"/>
                    <a:pt x="109" y="50"/>
                    <a:pt x="109" y="55"/>
                  </a:cubicBezTo>
                  <a:cubicBezTo>
                    <a:pt x="87" y="49"/>
                    <a:pt x="65" y="45"/>
                    <a:pt x="47" y="30"/>
                  </a:cubicBezTo>
                  <a:cubicBezTo>
                    <a:pt x="45" y="20"/>
                    <a:pt x="43" y="10"/>
                    <a:pt x="41" y="1"/>
                  </a:cubicBezTo>
                  <a:cubicBezTo>
                    <a:pt x="41" y="0"/>
                    <a:pt x="40" y="0"/>
                    <a:pt x="40" y="1"/>
                  </a:cubicBezTo>
                  <a:cubicBezTo>
                    <a:pt x="41" y="21"/>
                    <a:pt x="43" y="41"/>
                    <a:pt x="47" y="61"/>
                  </a:cubicBezTo>
                  <a:cubicBezTo>
                    <a:pt x="45" y="71"/>
                    <a:pt x="43" y="81"/>
                    <a:pt x="37" y="91"/>
                  </a:cubicBezTo>
                  <a:cubicBezTo>
                    <a:pt x="33" y="98"/>
                    <a:pt x="28" y="104"/>
                    <a:pt x="23" y="111"/>
                  </a:cubicBezTo>
                  <a:cubicBezTo>
                    <a:pt x="21" y="110"/>
                    <a:pt x="19" y="110"/>
                    <a:pt x="17" y="110"/>
                  </a:cubicBezTo>
                  <a:cubicBezTo>
                    <a:pt x="17" y="110"/>
                    <a:pt x="16" y="109"/>
                    <a:pt x="15" y="110"/>
                  </a:cubicBezTo>
                  <a:cubicBezTo>
                    <a:pt x="6" y="111"/>
                    <a:pt x="0" y="120"/>
                    <a:pt x="5" y="128"/>
                  </a:cubicBezTo>
                  <a:cubicBezTo>
                    <a:pt x="9" y="135"/>
                    <a:pt x="19" y="142"/>
                    <a:pt x="27" y="140"/>
                  </a:cubicBezTo>
                  <a:cubicBezTo>
                    <a:pt x="36" y="138"/>
                    <a:pt x="42" y="126"/>
                    <a:pt x="35" y="119"/>
                  </a:cubicBezTo>
                  <a:cubicBezTo>
                    <a:pt x="34" y="116"/>
                    <a:pt x="31" y="114"/>
                    <a:pt x="28" y="113"/>
                  </a:cubicBezTo>
                  <a:cubicBezTo>
                    <a:pt x="38" y="101"/>
                    <a:pt x="47" y="84"/>
                    <a:pt x="49" y="68"/>
                  </a:cubicBezTo>
                  <a:cubicBezTo>
                    <a:pt x="54" y="88"/>
                    <a:pt x="60" y="107"/>
                    <a:pt x="69" y="126"/>
                  </a:cubicBezTo>
                  <a:cubicBezTo>
                    <a:pt x="69" y="126"/>
                    <a:pt x="68" y="126"/>
                    <a:pt x="68" y="126"/>
                  </a:cubicBezTo>
                  <a:cubicBezTo>
                    <a:pt x="67" y="144"/>
                    <a:pt x="60" y="158"/>
                    <a:pt x="53" y="174"/>
                  </a:cubicBezTo>
                  <a:cubicBezTo>
                    <a:pt x="47" y="174"/>
                    <a:pt x="43" y="178"/>
                    <a:pt x="41" y="184"/>
                  </a:cubicBezTo>
                  <a:cubicBezTo>
                    <a:pt x="39" y="190"/>
                    <a:pt x="41" y="199"/>
                    <a:pt x="47" y="202"/>
                  </a:cubicBezTo>
                  <a:close/>
                </a:path>
              </a:pathLst>
            </a:custGeom>
            <a:solidFill>
              <a:srgbClr val="7F7E30"/>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9" name="Freeform 128"/>
            <p:cNvSpPr/>
            <p:nvPr/>
          </p:nvSpPr>
          <p:spPr bwMode="auto">
            <a:xfrm>
              <a:off x="4992" y="2249"/>
              <a:ext cx="145" cy="149"/>
            </a:xfrm>
            <a:custGeom>
              <a:gdLst>
                <a:gd name="T0" fmla="*/ 73 w 84"/>
                <a:gd name="T1" fmla="*/ 69 h 86"/>
                <a:gd name="T2" fmla="*/ 63 w 84"/>
                <a:gd name="T3" fmla="*/ 53 h 86"/>
                <a:gd name="T4" fmla="*/ 50 w 84"/>
                <a:gd name="T5" fmla="*/ 16 h 86"/>
                <a:gd name="T6" fmla="*/ 41 w 84"/>
                <a:gd name="T7" fmla="*/ 1 h 86"/>
                <a:gd name="T8" fmla="*/ 27 w 84"/>
                <a:gd name="T9" fmla="*/ 9 h 86"/>
                <a:gd name="T10" fmla="*/ 0 w 84"/>
                <a:gd name="T11" fmla="*/ 52 h 86"/>
                <a:gd name="T12" fmla="*/ 0 w 84"/>
                <a:gd name="T13" fmla="*/ 53 h 86"/>
                <a:gd name="T14" fmla="*/ 0 w 84"/>
                <a:gd name="T15" fmla="*/ 53 h 86"/>
                <a:gd name="T16" fmla="*/ 0 w 84"/>
                <a:gd name="T17" fmla="*/ 55 h 86"/>
                <a:gd name="T18" fmla="*/ 1 w 84"/>
                <a:gd name="T19" fmla="*/ 55 h 86"/>
                <a:gd name="T20" fmla="*/ 2 w 84"/>
                <a:gd name="T21" fmla="*/ 55 h 86"/>
                <a:gd name="T22" fmla="*/ 3 w 84"/>
                <a:gd name="T23" fmla="*/ 56 h 86"/>
                <a:gd name="T24" fmla="*/ 3 w 84"/>
                <a:gd name="T25" fmla="*/ 56 h 86"/>
                <a:gd name="T26" fmla="*/ 61 w 84"/>
                <a:gd name="T27" fmla="*/ 80 h 86"/>
                <a:gd name="T28" fmla="*/ 73 w 84"/>
                <a:gd name="T29" fmla="*/ 69 h 8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 h="86">
                  <a:moveTo>
                    <a:pt x="73" y="69"/>
                  </a:moveTo>
                  <a:cubicBezTo>
                    <a:pt x="74" y="61"/>
                    <a:pt x="69" y="57"/>
                    <a:pt x="63" y="53"/>
                  </a:cubicBezTo>
                  <a:cubicBezTo>
                    <a:pt x="84" y="42"/>
                    <a:pt x="69" y="11"/>
                    <a:pt x="50" y="16"/>
                  </a:cubicBezTo>
                  <a:cubicBezTo>
                    <a:pt x="49" y="10"/>
                    <a:pt x="47" y="3"/>
                    <a:pt x="41" y="1"/>
                  </a:cubicBezTo>
                  <a:cubicBezTo>
                    <a:pt x="35" y="0"/>
                    <a:pt x="30" y="5"/>
                    <a:pt x="27" y="9"/>
                  </a:cubicBezTo>
                  <a:cubicBezTo>
                    <a:pt x="15" y="22"/>
                    <a:pt x="8" y="37"/>
                    <a:pt x="0" y="52"/>
                  </a:cubicBezTo>
                  <a:cubicBezTo>
                    <a:pt x="0" y="52"/>
                    <a:pt x="0" y="53"/>
                    <a:pt x="0" y="53"/>
                  </a:cubicBezTo>
                  <a:cubicBezTo>
                    <a:pt x="0" y="53"/>
                    <a:pt x="0" y="53"/>
                    <a:pt x="0" y="53"/>
                  </a:cubicBezTo>
                  <a:cubicBezTo>
                    <a:pt x="0" y="54"/>
                    <a:pt x="0" y="54"/>
                    <a:pt x="0" y="55"/>
                  </a:cubicBezTo>
                  <a:cubicBezTo>
                    <a:pt x="1" y="55"/>
                    <a:pt x="1" y="55"/>
                    <a:pt x="1" y="55"/>
                  </a:cubicBezTo>
                  <a:cubicBezTo>
                    <a:pt x="2" y="56"/>
                    <a:pt x="2" y="55"/>
                    <a:pt x="2" y="55"/>
                  </a:cubicBezTo>
                  <a:cubicBezTo>
                    <a:pt x="2" y="55"/>
                    <a:pt x="3" y="56"/>
                    <a:pt x="3" y="56"/>
                  </a:cubicBezTo>
                  <a:cubicBezTo>
                    <a:pt x="3" y="56"/>
                    <a:pt x="3" y="56"/>
                    <a:pt x="3" y="56"/>
                  </a:cubicBezTo>
                  <a:cubicBezTo>
                    <a:pt x="20" y="68"/>
                    <a:pt x="39" y="86"/>
                    <a:pt x="61" y="80"/>
                  </a:cubicBezTo>
                  <a:cubicBezTo>
                    <a:pt x="66" y="79"/>
                    <a:pt x="72" y="74"/>
                    <a:pt x="73" y="69"/>
                  </a:cubicBezTo>
                  <a:close/>
                </a:path>
              </a:pathLst>
            </a:custGeom>
            <a:solidFill>
              <a:srgbClr val="7F7E30"/>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0" name="Freeform 129"/>
            <p:cNvSpPr/>
            <p:nvPr/>
          </p:nvSpPr>
          <p:spPr bwMode="auto">
            <a:xfrm>
              <a:off x="4710" y="2301"/>
              <a:ext cx="332" cy="176"/>
            </a:xfrm>
            <a:custGeom>
              <a:gdLst>
                <a:gd name="T0" fmla="*/ 175 w 192"/>
                <a:gd name="T1" fmla="*/ 1 h 102"/>
                <a:gd name="T2" fmla="*/ 170 w 192"/>
                <a:gd name="T3" fmla="*/ 9 h 102"/>
                <a:gd name="T4" fmla="*/ 164 w 192"/>
                <a:gd name="T5" fmla="*/ 21 h 102"/>
                <a:gd name="T6" fmla="*/ 164 w 192"/>
                <a:gd name="T7" fmla="*/ 21 h 102"/>
                <a:gd name="T8" fmla="*/ 75 w 192"/>
                <a:gd name="T9" fmla="*/ 42 h 102"/>
                <a:gd name="T10" fmla="*/ 26 w 192"/>
                <a:gd name="T11" fmla="*/ 67 h 102"/>
                <a:gd name="T12" fmla="*/ 0 w 192"/>
                <a:gd name="T13" fmla="*/ 101 h 102"/>
                <a:gd name="T14" fmla="*/ 1 w 192"/>
                <a:gd name="T15" fmla="*/ 102 h 102"/>
                <a:gd name="T16" fmla="*/ 32 w 192"/>
                <a:gd name="T17" fmla="*/ 68 h 102"/>
                <a:gd name="T18" fmla="*/ 82 w 192"/>
                <a:gd name="T19" fmla="*/ 44 h 102"/>
                <a:gd name="T20" fmla="*/ 165 w 192"/>
                <a:gd name="T21" fmla="*/ 26 h 102"/>
                <a:gd name="T22" fmla="*/ 182 w 192"/>
                <a:gd name="T23" fmla="*/ 38 h 102"/>
                <a:gd name="T24" fmla="*/ 185 w 192"/>
                <a:gd name="T25" fmla="*/ 38 h 102"/>
                <a:gd name="T26" fmla="*/ 191 w 192"/>
                <a:gd name="T27" fmla="*/ 16 h 102"/>
                <a:gd name="T28" fmla="*/ 178 w 192"/>
                <a:gd name="T29" fmla="*/ 2 h 102"/>
                <a:gd name="T30" fmla="*/ 175 w 192"/>
                <a:gd name="T31" fmla="*/ 1 h 10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2" h="102">
                  <a:moveTo>
                    <a:pt x="175" y="1"/>
                  </a:moveTo>
                  <a:cubicBezTo>
                    <a:pt x="173" y="4"/>
                    <a:pt x="171" y="7"/>
                    <a:pt x="170" y="9"/>
                  </a:cubicBezTo>
                  <a:cubicBezTo>
                    <a:pt x="168" y="13"/>
                    <a:pt x="166" y="17"/>
                    <a:pt x="164" y="21"/>
                  </a:cubicBezTo>
                  <a:cubicBezTo>
                    <a:pt x="164" y="21"/>
                    <a:pt x="164" y="21"/>
                    <a:pt x="164" y="21"/>
                  </a:cubicBezTo>
                  <a:cubicBezTo>
                    <a:pt x="134" y="23"/>
                    <a:pt x="103" y="32"/>
                    <a:pt x="75" y="42"/>
                  </a:cubicBezTo>
                  <a:cubicBezTo>
                    <a:pt x="58" y="48"/>
                    <a:pt x="41" y="56"/>
                    <a:pt x="26" y="67"/>
                  </a:cubicBezTo>
                  <a:cubicBezTo>
                    <a:pt x="15" y="75"/>
                    <a:pt x="2" y="87"/>
                    <a:pt x="0" y="101"/>
                  </a:cubicBezTo>
                  <a:cubicBezTo>
                    <a:pt x="0" y="102"/>
                    <a:pt x="0" y="102"/>
                    <a:pt x="1" y="102"/>
                  </a:cubicBezTo>
                  <a:cubicBezTo>
                    <a:pt x="10" y="88"/>
                    <a:pt x="18" y="77"/>
                    <a:pt x="32" y="68"/>
                  </a:cubicBezTo>
                  <a:cubicBezTo>
                    <a:pt x="47" y="57"/>
                    <a:pt x="64" y="50"/>
                    <a:pt x="82" y="44"/>
                  </a:cubicBezTo>
                  <a:cubicBezTo>
                    <a:pt x="109" y="35"/>
                    <a:pt x="137" y="31"/>
                    <a:pt x="165" y="26"/>
                  </a:cubicBezTo>
                  <a:cubicBezTo>
                    <a:pt x="170" y="31"/>
                    <a:pt x="176" y="34"/>
                    <a:pt x="182" y="38"/>
                  </a:cubicBezTo>
                  <a:cubicBezTo>
                    <a:pt x="183" y="39"/>
                    <a:pt x="184" y="39"/>
                    <a:pt x="185" y="38"/>
                  </a:cubicBezTo>
                  <a:cubicBezTo>
                    <a:pt x="190" y="32"/>
                    <a:pt x="192" y="24"/>
                    <a:pt x="191" y="16"/>
                  </a:cubicBezTo>
                  <a:cubicBezTo>
                    <a:pt x="189" y="10"/>
                    <a:pt x="184" y="3"/>
                    <a:pt x="178" y="2"/>
                  </a:cubicBezTo>
                  <a:cubicBezTo>
                    <a:pt x="178" y="1"/>
                    <a:pt x="176" y="0"/>
                    <a:pt x="175" y="1"/>
                  </a:cubicBezTo>
                  <a:close/>
                </a:path>
              </a:pathLst>
            </a:custGeom>
            <a:solidFill>
              <a:srgbClr val="7F7E30"/>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1" name="Freeform 130"/>
            <p:cNvSpPr/>
            <p:nvPr/>
          </p:nvSpPr>
          <p:spPr bwMode="auto">
            <a:xfrm>
              <a:off x="4418" y="2211"/>
              <a:ext cx="263" cy="280"/>
            </a:xfrm>
            <a:custGeom>
              <a:gdLst>
                <a:gd name="T0" fmla="*/ 151 w 152"/>
                <a:gd name="T1" fmla="*/ 45 h 162"/>
                <a:gd name="T2" fmla="*/ 133 w 152"/>
                <a:gd name="T3" fmla="*/ 37 h 162"/>
                <a:gd name="T4" fmla="*/ 126 w 152"/>
                <a:gd name="T5" fmla="*/ 51 h 162"/>
                <a:gd name="T6" fmla="*/ 126 w 152"/>
                <a:gd name="T7" fmla="*/ 51 h 162"/>
                <a:gd name="T8" fmla="*/ 126 w 152"/>
                <a:gd name="T9" fmla="*/ 53 h 162"/>
                <a:gd name="T10" fmla="*/ 90 w 152"/>
                <a:gd name="T11" fmla="*/ 69 h 162"/>
                <a:gd name="T12" fmla="*/ 108 w 152"/>
                <a:gd name="T13" fmla="*/ 22 h 162"/>
                <a:gd name="T14" fmla="*/ 122 w 152"/>
                <a:gd name="T15" fmla="*/ 17 h 162"/>
                <a:gd name="T16" fmla="*/ 119 w 152"/>
                <a:gd name="T17" fmla="*/ 5 h 162"/>
                <a:gd name="T18" fmla="*/ 105 w 152"/>
                <a:gd name="T19" fmla="*/ 8 h 162"/>
                <a:gd name="T20" fmla="*/ 105 w 152"/>
                <a:gd name="T21" fmla="*/ 19 h 162"/>
                <a:gd name="T22" fmla="*/ 96 w 152"/>
                <a:gd name="T23" fmla="*/ 45 h 162"/>
                <a:gd name="T24" fmla="*/ 88 w 152"/>
                <a:gd name="T25" fmla="*/ 24 h 162"/>
                <a:gd name="T26" fmla="*/ 90 w 152"/>
                <a:gd name="T27" fmla="*/ 13 h 162"/>
                <a:gd name="T28" fmla="*/ 79 w 152"/>
                <a:gd name="T29" fmla="*/ 6 h 162"/>
                <a:gd name="T30" fmla="*/ 73 w 152"/>
                <a:gd name="T31" fmla="*/ 18 h 162"/>
                <a:gd name="T32" fmla="*/ 85 w 152"/>
                <a:gd name="T33" fmla="*/ 27 h 162"/>
                <a:gd name="T34" fmla="*/ 85 w 152"/>
                <a:gd name="T35" fmla="*/ 27 h 162"/>
                <a:gd name="T36" fmla="*/ 95 w 152"/>
                <a:gd name="T37" fmla="*/ 48 h 162"/>
                <a:gd name="T38" fmla="*/ 73 w 152"/>
                <a:gd name="T39" fmla="*/ 93 h 162"/>
                <a:gd name="T40" fmla="*/ 57 w 152"/>
                <a:gd name="T41" fmla="*/ 44 h 162"/>
                <a:gd name="T42" fmla="*/ 57 w 152"/>
                <a:gd name="T43" fmla="*/ 31 h 162"/>
                <a:gd name="T44" fmla="*/ 42 w 152"/>
                <a:gd name="T45" fmla="*/ 28 h 162"/>
                <a:gd name="T46" fmla="*/ 38 w 152"/>
                <a:gd name="T47" fmla="*/ 45 h 162"/>
                <a:gd name="T48" fmla="*/ 50 w 152"/>
                <a:gd name="T49" fmla="*/ 48 h 162"/>
                <a:gd name="T50" fmla="*/ 53 w 152"/>
                <a:gd name="T51" fmla="*/ 48 h 162"/>
                <a:gd name="T52" fmla="*/ 54 w 152"/>
                <a:gd name="T53" fmla="*/ 47 h 162"/>
                <a:gd name="T54" fmla="*/ 71 w 152"/>
                <a:gd name="T55" fmla="*/ 97 h 162"/>
                <a:gd name="T56" fmla="*/ 38 w 152"/>
                <a:gd name="T57" fmla="*/ 139 h 162"/>
                <a:gd name="T58" fmla="*/ 22 w 152"/>
                <a:gd name="T59" fmla="*/ 83 h 162"/>
                <a:gd name="T60" fmla="*/ 20 w 152"/>
                <a:gd name="T61" fmla="*/ 67 h 162"/>
                <a:gd name="T62" fmla="*/ 6 w 152"/>
                <a:gd name="T63" fmla="*/ 67 h 162"/>
                <a:gd name="T64" fmla="*/ 6 w 152"/>
                <a:gd name="T65" fmla="*/ 84 h 162"/>
                <a:gd name="T66" fmla="*/ 19 w 152"/>
                <a:gd name="T67" fmla="*/ 86 h 162"/>
                <a:gd name="T68" fmla="*/ 36 w 152"/>
                <a:gd name="T69" fmla="*/ 141 h 162"/>
                <a:gd name="T70" fmla="*/ 20 w 152"/>
                <a:gd name="T71" fmla="*/ 161 h 162"/>
                <a:gd name="T72" fmla="*/ 20 w 152"/>
                <a:gd name="T73" fmla="*/ 162 h 162"/>
                <a:gd name="T74" fmla="*/ 56 w 152"/>
                <a:gd name="T75" fmla="*/ 124 h 162"/>
                <a:gd name="T76" fmla="*/ 82 w 152"/>
                <a:gd name="T77" fmla="*/ 114 h 162"/>
                <a:gd name="T78" fmla="*/ 103 w 152"/>
                <a:gd name="T79" fmla="*/ 112 h 162"/>
                <a:gd name="T80" fmla="*/ 107 w 152"/>
                <a:gd name="T81" fmla="*/ 116 h 162"/>
                <a:gd name="T82" fmla="*/ 107 w 152"/>
                <a:gd name="T83" fmla="*/ 118 h 162"/>
                <a:gd name="T84" fmla="*/ 125 w 152"/>
                <a:gd name="T85" fmla="*/ 114 h 162"/>
                <a:gd name="T86" fmla="*/ 121 w 152"/>
                <a:gd name="T87" fmla="*/ 93 h 162"/>
                <a:gd name="T88" fmla="*/ 102 w 152"/>
                <a:gd name="T89" fmla="*/ 99 h 162"/>
                <a:gd name="T90" fmla="*/ 102 w 152"/>
                <a:gd name="T91" fmla="*/ 108 h 162"/>
                <a:gd name="T92" fmla="*/ 61 w 152"/>
                <a:gd name="T93" fmla="*/ 118 h 162"/>
                <a:gd name="T94" fmla="*/ 88 w 152"/>
                <a:gd name="T95" fmla="*/ 73 h 162"/>
                <a:gd name="T96" fmla="*/ 88 w 152"/>
                <a:gd name="T97" fmla="*/ 73 h 162"/>
                <a:gd name="T98" fmla="*/ 129 w 152"/>
                <a:gd name="T99" fmla="*/ 57 h 162"/>
                <a:gd name="T100" fmla="*/ 142 w 152"/>
                <a:gd name="T101" fmla="*/ 60 h 162"/>
                <a:gd name="T102" fmla="*/ 151 w 152"/>
                <a:gd name="T103" fmla="*/ 45 h 16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2" h="162">
                  <a:moveTo>
                    <a:pt x="151" y="45"/>
                  </a:moveTo>
                  <a:cubicBezTo>
                    <a:pt x="150" y="38"/>
                    <a:pt x="139" y="35"/>
                    <a:pt x="133" y="37"/>
                  </a:cubicBezTo>
                  <a:cubicBezTo>
                    <a:pt x="127" y="39"/>
                    <a:pt x="124" y="45"/>
                    <a:pt x="126" y="51"/>
                  </a:cubicBezTo>
                  <a:cubicBezTo>
                    <a:pt x="126" y="51"/>
                    <a:pt x="126" y="51"/>
                    <a:pt x="126" y="51"/>
                  </a:cubicBezTo>
                  <a:cubicBezTo>
                    <a:pt x="126" y="52"/>
                    <a:pt x="126" y="53"/>
                    <a:pt x="126" y="53"/>
                  </a:cubicBezTo>
                  <a:cubicBezTo>
                    <a:pt x="114" y="55"/>
                    <a:pt x="100" y="60"/>
                    <a:pt x="90" y="69"/>
                  </a:cubicBezTo>
                  <a:cubicBezTo>
                    <a:pt x="98" y="53"/>
                    <a:pt x="104" y="38"/>
                    <a:pt x="108" y="22"/>
                  </a:cubicBezTo>
                  <a:cubicBezTo>
                    <a:pt x="113" y="23"/>
                    <a:pt x="120" y="22"/>
                    <a:pt x="122" y="17"/>
                  </a:cubicBezTo>
                  <a:cubicBezTo>
                    <a:pt x="123" y="12"/>
                    <a:pt x="122" y="7"/>
                    <a:pt x="119" y="5"/>
                  </a:cubicBezTo>
                  <a:cubicBezTo>
                    <a:pt x="114" y="0"/>
                    <a:pt x="108" y="3"/>
                    <a:pt x="105" y="8"/>
                  </a:cubicBezTo>
                  <a:cubicBezTo>
                    <a:pt x="102" y="12"/>
                    <a:pt x="102" y="16"/>
                    <a:pt x="105" y="19"/>
                  </a:cubicBezTo>
                  <a:cubicBezTo>
                    <a:pt x="102" y="28"/>
                    <a:pt x="99" y="36"/>
                    <a:pt x="96" y="45"/>
                  </a:cubicBezTo>
                  <a:cubicBezTo>
                    <a:pt x="94" y="38"/>
                    <a:pt x="92" y="31"/>
                    <a:pt x="88" y="24"/>
                  </a:cubicBezTo>
                  <a:cubicBezTo>
                    <a:pt x="91" y="21"/>
                    <a:pt x="91" y="16"/>
                    <a:pt x="90" y="13"/>
                  </a:cubicBezTo>
                  <a:cubicBezTo>
                    <a:pt x="88" y="9"/>
                    <a:pt x="84" y="5"/>
                    <a:pt x="79" y="6"/>
                  </a:cubicBezTo>
                  <a:cubicBezTo>
                    <a:pt x="74" y="6"/>
                    <a:pt x="72" y="14"/>
                    <a:pt x="73" y="18"/>
                  </a:cubicBezTo>
                  <a:cubicBezTo>
                    <a:pt x="73" y="24"/>
                    <a:pt x="79" y="28"/>
                    <a:pt x="85" y="27"/>
                  </a:cubicBezTo>
                  <a:cubicBezTo>
                    <a:pt x="85" y="27"/>
                    <a:pt x="85" y="27"/>
                    <a:pt x="85" y="27"/>
                  </a:cubicBezTo>
                  <a:cubicBezTo>
                    <a:pt x="89" y="34"/>
                    <a:pt x="92" y="40"/>
                    <a:pt x="95" y="48"/>
                  </a:cubicBezTo>
                  <a:cubicBezTo>
                    <a:pt x="89" y="64"/>
                    <a:pt x="82" y="79"/>
                    <a:pt x="73" y="93"/>
                  </a:cubicBezTo>
                  <a:cubicBezTo>
                    <a:pt x="74" y="76"/>
                    <a:pt x="66" y="59"/>
                    <a:pt x="57" y="44"/>
                  </a:cubicBezTo>
                  <a:cubicBezTo>
                    <a:pt x="60" y="40"/>
                    <a:pt x="61" y="35"/>
                    <a:pt x="57" y="31"/>
                  </a:cubicBezTo>
                  <a:cubicBezTo>
                    <a:pt x="54" y="26"/>
                    <a:pt x="47" y="24"/>
                    <a:pt x="42" y="28"/>
                  </a:cubicBezTo>
                  <a:cubicBezTo>
                    <a:pt x="37" y="31"/>
                    <a:pt x="33" y="40"/>
                    <a:pt x="38" y="45"/>
                  </a:cubicBezTo>
                  <a:cubicBezTo>
                    <a:pt x="41" y="47"/>
                    <a:pt x="46" y="49"/>
                    <a:pt x="50" y="48"/>
                  </a:cubicBezTo>
                  <a:cubicBezTo>
                    <a:pt x="51" y="49"/>
                    <a:pt x="52" y="49"/>
                    <a:pt x="53" y="48"/>
                  </a:cubicBezTo>
                  <a:cubicBezTo>
                    <a:pt x="53" y="48"/>
                    <a:pt x="54" y="48"/>
                    <a:pt x="54" y="47"/>
                  </a:cubicBezTo>
                  <a:cubicBezTo>
                    <a:pt x="63" y="63"/>
                    <a:pt x="71" y="77"/>
                    <a:pt x="71" y="97"/>
                  </a:cubicBezTo>
                  <a:cubicBezTo>
                    <a:pt x="61" y="112"/>
                    <a:pt x="50" y="125"/>
                    <a:pt x="38" y="139"/>
                  </a:cubicBezTo>
                  <a:cubicBezTo>
                    <a:pt x="40" y="121"/>
                    <a:pt x="32" y="99"/>
                    <a:pt x="22" y="83"/>
                  </a:cubicBezTo>
                  <a:cubicBezTo>
                    <a:pt x="26" y="78"/>
                    <a:pt x="25" y="70"/>
                    <a:pt x="20" y="67"/>
                  </a:cubicBezTo>
                  <a:cubicBezTo>
                    <a:pt x="16" y="64"/>
                    <a:pt x="10" y="64"/>
                    <a:pt x="6" y="67"/>
                  </a:cubicBezTo>
                  <a:cubicBezTo>
                    <a:pt x="0" y="71"/>
                    <a:pt x="1" y="80"/>
                    <a:pt x="6" y="84"/>
                  </a:cubicBezTo>
                  <a:cubicBezTo>
                    <a:pt x="9" y="88"/>
                    <a:pt x="15" y="89"/>
                    <a:pt x="19" y="86"/>
                  </a:cubicBezTo>
                  <a:cubicBezTo>
                    <a:pt x="27" y="104"/>
                    <a:pt x="36" y="120"/>
                    <a:pt x="36" y="141"/>
                  </a:cubicBezTo>
                  <a:cubicBezTo>
                    <a:pt x="31" y="147"/>
                    <a:pt x="25" y="154"/>
                    <a:pt x="20" y="161"/>
                  </a:cubicBezTo>
                  <a:cubicBezTo>
                    <a:pt x="19" y="161"/>
                    <a:pt x="20" y="162"/>
                    <a:pt x="20" y="162"/>
                  </a:cubicBezTo>
                  <a:cubicBezTo>
                    <a:pt x="34" y="150"/>
                    <a:pt x="46" y="138"/>
                    <a:pt x="56" y="124"/>
                  </a:cubicBezTo>
                  <a:cubicBezTo>
                    <a:pt x="65" y="119"/>
                    <a:pt x="73" y="115"/>
                    <a:pt x="82" y="114"/>
                  </a:cubicBezTo>
                  <a:cubicBezTo>
                    <a:pt x="89" y="113"/>
                    <a:pt x="96" y="113"/>
                    <a:pt x="103" y="112"/>
                  </a:cubicBezTo>
                  <a:cubicBezTo>
                    <a:pt x="104" y="113"/>
                    <a:pt x="105" y="115"/>
                    <a:pt x="107" y="116"/>
                  </a:cubicBezTo>
                  <a:cubicBezTo>
                    <a:pt x="106" y="117"/>
                    <a:pt x="106" y="117"/>
                    <a:pt x="107" y="118"/>
                  </a:cubicBezTo>
                  <a:cubicBezTo>
                    <a:pt x="113" y="123"/>
                    <a:pt x="122" y="122"/>
                    <a:pt x="125" y="114"/>
                  </a:cubicBezTo>
                  <a:cubicBezTo>
                    <a:pt x="127" y="108"/>
                    <a:pt x="126" y="98"/>
                    <a:pt x="121" y="93"/>
                  </a:cubicBezTo>
                  <a:cubicBezTo>
                    <a:pt x="114" y="88"/>
                    <a:pt x="103" y="91"/>
                    <a:pt x="102" y="99"/>
                  </a:cubicBezTo>
                  <a:cubicBezTo>
                    <a:pt x="101" y="102"/>
                    <a:pt x="101" y="105"/>
                    <a:pt x="102" y="108"/>
                  </a:cubicBezTo>
                  <a:cubicBezTo>
                    <a:pt x="88" y="107"/>
                    <a:pt x="72" y="111"/>
                    <a:pt x="61" y="118"/>
                  </a:cubicBezTo>
                  <a:cubicBezTo>
                    <a:pt x="71" y="104"/>
                    <a:pt x="80" y="89"/>
                    <a:pt x="88" y="73"/>
                  </a:cubicBezTo>
                  <a:cubicBezTo>
                    <a:pt x="88" y="73"/>
                    <a:pt x="88" y="73"/>
                    <a:pt x="88" y="73"/>
                  </a:cubicBezTo>
                  <a:cubicBezTo>
                    <a:pt x="101" y="64"/>
                    <a:pt x="115" y="61"/>
                    <a:pt x="129" y="57"/>
                  </a:cubicBezTo>
                  <a:cubicBezTo>
                    <a:pt x="132" y="60"/>
                    <a:pt x="138" y="61"/>
                    <a:pt x="142" y="60"/>
                  </a:cubicBezTo>
                  <a:cubicBezTo>
                    <a:pt x="147" y="57"/>
                    <a:pt x="152" y="51"/>
                    <a:pt x="151" y="45"/>
                  </a:cubicBezTo>
                  <a:close/>
                </a:path>
              </a:pathLst>
            </a:custGeom>
            <a:solidFill>
              <a:srgbClr val="21B37A"/>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2" name="Freeform 131"/>
            <p:cNvSpPr/>
            <p:nvPr/>
          </p:nvSpPr>
          <p:spPr bwMode="auto">
            <a:xfrm>
              <a:off x="3205" y="2914"/>
              <a:ext cx="443" cy="244"/>
            </a:xfrm>
            <a:custGeom>
              <a:gdLst>
                <a:gd name="T0" fmla="*/ 256 w 257"/>
                <a:gd name="T1" fmla="*/ 42 h 141"/>
                <a:gd name="T2" fmla="*/ 221 w 257"/>
                <a:gd name="T3" fmla="*/ 8 h 141"/>
                <a:gd name="T4" fmla="*/ 157 w 257"/>
                <a:gd name="T5" fmla="*/ 0 h 141"/>
                <a:gd name="T6" fmla="*/ 116 w 257"/>
                <a:gd name="T7" fmla="*/ 3 h 141"/>
                <a:gd name="T8" fmla="*/ 91 w 257"/>
                <a:gd name="T9" fmla="*/ 8 h 141"/>
                <a:gd name="T10" fmla="*/ 90 w 257"/>
                <a:gd name="T11" fmla="*/ 7 h 141"/>
                <a:gd name="T12" fmla="*/ 39 w 257"/>
                <a:gd name="T13" fmla="*/ 35 h 141"/>
                <a:gd name="T14" fmla="*/ 7 w 257"/>
                <a:gd name="T15" fmla="*/ 79 h 141"/>
                <a:gd name="T16" fmla="*/ 8 w 257"/>
                <a:gd name="T17" fmla="*/ 118 h 141"/>
                <a:gd name="T18" fmla="*/ 44 w 257"/>
                <a:gd name="T19" fmla="*/ 119 h 141"/>
                <a:gd name="T20" fmla="*/ 44 w 257"/>
                <a:gd name="T21" fmla="*/ 119 h 141"/>
                <a:gd name="T22" fmla="*/ 60 w 257"/>
                <a:gd name="T23" fmla="*/ 136 h 141"/>
                <a:gd name="T24" fmla="*/ 84 w 257"/>
                <a:gd name="T25" fmla="*/ 124 h 141"/>
                <a:gd name="T26" fmla="*/ 127 w 257"/>
                <a:gd name="T27" fmla="*/ 118 h 141"/>
                <a:gd name="T28" fmla="*/ 154 w 257"/>
                <a:gd name="T29" fmla="*/ 130 h 141"/>
                <a:gd name="T30" fmla="*/ 167 w 257"/>
                <a:gd name="T31" fmla="*/ 107 h 141"/>
                <a:gd name="T32" fmla="*/ 198 w 257"/>
                <a:gd name="T33" fmla="*/ 74 h 141"/>
                <a:gd name="T34" fmla="*/ 225 w 257"/>
                <a:gd name="T35" fmla="*/ 77 h 141"/>
                <a:gd name="T36" fmla="*/ 230 w 257"/>
                <a:gd name="T37" fmla="*/ 53 h 141"/>
                <a:gd name="T38" fmla="*/ 256 w 257"/>
                <a:gd name="T39" fmla="*/ 42 h 1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7" h="141">
                  <a:moveTo>
                    <a:pt x="256" y="42"/>
                  </a:moveTo>
                  <a:cubicBezTo>
                    <a:pt x="257" y="23"/>
                    <a:pt x="237" y="13"/>
                    <a:pt x="221" y="8"/>
                  </a:cubicBezTo>
                  <a:cubicBezTo>
                    <a:pt x="201" y="1"/>
                    <a:pt x="178" y="0"/>
                    <a:pt x="157" y="0"/>
                  </a:cubicBezTo>
                  <a:cubicBezTo>
                    <a:pt x="143" y="0"/>
                    <a:pt x="129" y="1"/>
                    <a:pt x="116" y="3"/>
                  </a:cubicBezTo>
                  <a:cubicBezTo>
                    <a:pt x="109" y="4"/>
                    <a:pt x="98" y="5"/>
                    <a:pt x="91" y="8"/>
                  </a:cubicBezTo>
                  <a:cubicBezTo>
                    <a:pt x="91" y="8"/>
                    <a:pt x="91" y="7"/>
                    <a:pt x="90" y="7"/>
                  </a:cubicBezTo>
                  <a:cubicBezTo>
                    <a:pt x="71" y="9"/>
                    <a:pt x="53" y="23"/>
                    <a:pt x="39" y="35"/>
                  </a:cubicBezTo>
                  <a:cubicBezTo>
                    <a:pt x="25" y="47"/>
                    <a:pt x="13" y="62"/>
                    <a:pt x="7" y="79"/>
                  </a:cubicBezTo>
                  <a:cubicBezTo>
                    <a:pt x="4" y="90"/>
                    <a:pt x="0" y="108"/>
                    <a:pt x="8" y="118"/>
                  </a:cubicBezTo>
                  <a:cubicBezTo>
                    <a:pt x="17" y="129"/>
                    <a:pt x="33" y="125"/>
                    <a:pt x="44" y="119"/>
                  </a:cubicBezTo>
                  <a:cubicBezTo>
                    <a:pt x="44" y="119"/>
                    <a:pt x="44" y="119"/>
                    <a:pt x="44" y="119"/>
                  </a:cubicBezTo>
                  <a:cubicBezTo>
                    <a:pt x="43" y="129"/>
                    <a:pt x="51" y="135"/>
                    <a:pt x="60" y="136"/>
                  </a:cubicBezTo>
                  <a:cubicBezTo>
                    <a:pt x="70" y="137"/>
                    <a:pt x="79" y="131"/>
                    <a:pt x="84" y="124"/>
                  </a:cubicBezTo>
                  <a:cubicBezTo>
                    <a:pt x="96" y="140"/>
                    <a:pt x="122" y="141"/>
                    <a:pt x="127" y="118"/>
                  </a:cubicBezTo>
                  <a:cubicBezTo>
                    <a:pt x="134" y="126"/>
                    <a:pt x="144" y="133"/>
                    <a:pt x="154" y="130"/>
                  </a:cubicBezTo>
                  <a:cubicBezTo>
                    <a:pt x="166" y="127"/>
                    <a:pt x="168" y="117"/>
                    <a:pt x="167" y="107"/>
                  </a:cubicBezTo>
                  <a:cubicBezTo>
                    <a:pt x="186" y="124"/>
                    <a:pt x="201" y="94"/>
                    <a:pt x="198" y="74"/>
                  </a:cubicBezTo>
                  <a:cubicBezTo>
                    <a:pt x="206" y="78"/>
                    <a:pt x="217" y="82"/>
                    <a:pt x="225" y="77"/>
                  </a:cubicBezTo>
                  <a:cubicBezTo>
                    <a:pt x="233" y="72"/>
                    <a:pt x="232" y="62"/>
                    <a:pt x="230" y="53"/>
                  </a:cubicBezTo>
                  <a:cubicBezTo>
                    <a:pt x="240" y="57"/>
                    <a:pt x="256" y="55"/>
                    <a:pt x="256" y="42"/>
                  </a:cubicBezTo>
                  <a:close/>
                </a:path>
              </a:pathLst>
            </a:custGeom>
            <a:solidFill>
              <a:srgbClr val="FF7862"/>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3" name="Freeform 132"/>
            <p:cNvSpPr/>
            <p:nvPr/>
          </p:nvSpPr>
          <p:spPr bwMode="auto">
            <a:xfrm>
              <a:off x="3248" y="2907"/>
              <a:ext cx="309" cy="175"/>
            </a:xfrm>
            <a:custGeom>
              <a:gdLst>
                <a:gd name="T0" fmla="*/ 163 w 179"/>
                <a:gd name="T1" fmla="*/ 15 h 101"/>
                <a:gd name="T2" fmla="*/ 64 w 179"/>
                <a:gd name="T3" fmla="*/ 6 h 101"/>
                <a:gd name="T4" fmla="*/ 62 w 179"/>
                <a:gd name="T5" fmla="*/ 9 h 101"/>
                <a:gd name="T6" fmla="*/ 2 w 179"/>
                <a:gd name="T7" fmla="*/ 71 h 101"/>
                <a:gd name="T8" fmla="*/ 11 w 179"/>
                <a:gd name="T9" fmla="*/ 94 h 101"/>
                <a:gd name="T10" fmla="*/ 37 w 179"/>
                <a:gd name="T11" fmla="*/ 85 h 101"/>
                <a:gd name="T12" fmla="*/ 68 w 179"/>
                <a:gd name="T13" fmla="*/ 78 h 101"/>
                <a:gd name="T14" fmla="*/ 106 w 179"/>
                <a:gd name="T15" fmla="*/ 70 h 101"/>
                <a:gd name="T16" fmla="*/ 132 w 179"/>
                <a:gd name="T17" fmla="*/ 53 h 101"/>
                <a:gd name="T18" fmla="*/ 152 w 179"/>
                <a:gd name="T19" fmla="*/ 38 h 101"/>
                <a:gd name="T20" fmla="*/ 172 w 179"/>
                <a:gd name="T21" fmla="*/ 36 h 101"/>
                <a:gd name="T22" fmla="*/ 163 w 179"/>
                <a:gd name="T23" fmla="*/ 15 h 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9" h="100">
                  <a:moveTo>
                    <a:pt x="163" y="15"/>
                  </a:moveTo>
                  <a:cubicBezTo>
                    <a:pt x="133" y="0"/>
                    <a:pt x="97" y="4"/>
                    <a:pt x="64" y="6"/>
                  </a:cubicBezTo>
                  <a:cubicBezTo>
                    <a:pt x="63" y="6"/>
                    <a:pt x="62" y="8"/>
                    <a:pt x="62" y="9"/>
                  </a:cubicBezTo>
                  <a:cubicBezTo>
                    <a:pt x="37" y="22"/>
                    <a:pt x="10" y="41"/>
                    <a:pt x="2" y="71"/>
                  </a:cubicBezTo>
                  <a:cubicBezTo>
                    <a:pt x="0" y="80"/>
                    <a:pt x="1" y="90"/>
                    <a:pt x="11" y="94"/>
                  </a:cubicBezTo>
                  <a:cubicBezTo>
                    <a:pt x="20" y="98"/>
                    <a:pt x="31" y="91"/>
                    <a:pt x="37" y="85"/>
                  </a:cubicBezTo>
                  <a:cubicBezTo>
                    <a:pt x="43" y="101"/>
                    <a:pt x="60" y="90"/>
                    <a:pt x="68" y="78"/>
                  </a:cubicBezTo>
                  <a:cubicBezTo>
                    <a:pt x="81" y="94"/>
                    <a:pt x="107" y="92"/>
                    <a:pt x="106" y="70"/>
                  </a:cubicBezTo>
                  <a:cubicBezTo>
                    <a:pt x="119" y="80"/>
                    <a:pt x="137" y="66"/>
                    <a:pt x="132" y="53"/>
                  </a:cubicBezTo>
                  <a:cubicBezTo>
                    <a:pt x="143" y="58"/>
                    <a:pt x="156" y="49"/>
                    <a:pt x="152" y="38"/>
                  </a:cubicBezTo>
                  <a:cubicBezTo>
                    <a:pt x="159" y="40"/>
                    <a:pt x="167" y="41"/>
                    <a:pt x="172" y="36"/>
                  </a:cubicBezTo>
                  <a:cubicBezTo>
                    <a:pt x="179" y="29"/>
                    <a:pt x="169" y="18"/>
                    <a:pt x="163" y="15"/>
                  </a:cubicBezTo>
                  <a:close/>
                </a:path>
              </a:pathLst>
            </a:custGeom>
            <a:solidFill>
              <a:srgbClr val="FEC160"/>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4" name="Freeform 133"/>
            <p:cNvSpPr/>
            <p:nvPr/>
          </p:nvSpPr>
          <p:spPr bwMode="auto">
            <a:xfrm>
              <a:off x="3664" y="2753"/>
              <a:ext cx="295" cy="258"/>
            </a:xfrm>
            <a:custGeom>
              <a:gdLst>
                <a:gd name="T0" fmla="*/ 130 w 171"/>
                <a:gd name="T1" fmla="*/ 147 h 149"/>
                <a:gd name="T2" fmla="*/ 136 w 171"/>
                <a:gd name="T3" fmla="*/ 128 h 149"/>
                <a:gd name="T4" fmla="*/ 122 w 171"/>
                <a:gd name="T5" fmla="*/ 122 h 149"/>
                <a:gd name="T6" fmla="*/ 121 w 171"/>
                <a:gd name="T7" fmla="*/ 122 h 149"/>
                <a:gd name="T8" fmla="*/ 120 w 171"/>
                <a:gd name="T9" fmla="*/ 123 h 149"/>
                <a:gd name="T10" fmla="*/ 100 w 171"/>
                <a:gd name="T11" fmla="*/ 89 h 149"/>
                <a:gd name="T12" fmla="*/ 148 w 171"/>
                <a:gd name="T13" fmla="*/ 102 h 149"/>
                <a:gd name="T14" fmla="*/ 156 w 171"/>
                <a:gd name="T15" fmla="*/ 115 h 149"/>
                <a:gd name="T16" fmla="*/ 167 w 171"/>
                <a:gd name="T17" fmla="*/ 110 h 149"/>
                <a:gd name="T18" fmla="*/ 162 w 171"/>
                <a:gd name="T19" fmla="*/ 97 h 149"/>
                <a:gd name="T20" fmla="*/ 151 w 171"/>
                <a:gd name="T21" fmla="*/ 98 h 149"/>
                <a:gd name="T22" fmla="*/ 124 w 171"/>
                <a:gd name="T23" fmla="*/ 92 h 149"/>
                <a:gd name="T24" fmla="*/ 144 w 171"/>
                <a:gd name="T25" fmla="*/ 82 h 149"/>
                <a:gd name="T26" fmla="*/ 156 w 171"/>
                <a:gd name="T27" fmla="*/ 82 h 149"/>
                <a:gd name="T28" fmla="*/ 162 w 171"/>
                <a:gd name="T29" fmla="*/ 71 h 149"/>
                <a:gd name="T30" fmla="*/ 148 w 171"/>
                <a:gd name="T31" fmla="*/ 66 h 149"/>
                <a:gd name="T32" fmla="*/ 141 w 171"/>
                <a:gd name="T33" fmla="*/ 79 h 149"/>
                <a:gd name="T34" fmla="*/ 141 w 171"/>
                <a:gd name="T35" fmla="*/ 79 h 149"/>
                <a:gd name="T36" fmla="*/ 121 w 171"/>
                <a:gd name="T37" fmla="*/ 91 h 149"/>
                <a:gd name="T38" fmla="*/ 74 w 171"/>
                <a:gd name="T39" fmla="*/ 74 h 149"/>
                <a:gd name="T40" fmla="*/ 121 w 171"/>
                <a:gd name="T41" fmla="*/ 53 h 149"/>
                <a:gd name="T42" fmla="*/ 134 w 171"/>
                <a:gd name="T43" fmla="*/ 52 h 149"/>
                <a:gd name="T44" fmla="*/ 136 w 171"/>
                <a:gd name="T45" fmla="*/ 36 h 149"/>
                <a:gd name="T46" fmla="*/ 118 w 171"/>
                <a:gd name="T47" fmla="*/ 34 h 149"/>
                <a:gd name="T48" fmla="*/ 117 w 171"/>
                <a:gd name="T49" fmla="*/ 47 h 149"/>
                <a:gd name="T50" fmla="*/ 116 w 171"/>
                <a:gd name="T51" fmla="*/ 50 h 149"/>
                <a:gd name="T52" fmla="*/ 117 w 171"/>
                <a:gd name="T53" fmla="*/ 51 h 149"/>
                <a:gd name="T54" fmla="*/ 70 w 171"/>
                <a:gd name="T55" fmla="*/ 73 h 149"/>
                <a:gd name="T56" fmla="*/ 25 w 171"/>
                <a:gd name="T57" fmla="*/ 45 h 149"/>
                <a:gd name="T58" fmla="*/ 79 w 171"/>
                <a:gd name="T59" fmla="*/ 23 h 149"/>
                <a:gd name="T60" fmla="*/ 94 w 171"/>
                <a:gd name="T61" fmla="*/ 20 h 149"/>
                <a:gd name="T62" fmla="*/ 93 w 171"/>
                <a:gd name="T63" fmla="*/ 5 h 149"/>
                <a:gd name="T64" fmla="*/ 75 w 171"/>
                <a:gd name="T65" fmla="*/ 7 h 149"/>
                <a:gd name="T66" fmla="*/ 76 w 171"/>
                <a:gd name="T67" fmla="*/ 20 h 149"/>
                <a:gd name="T68" fmla="*/ 23 w 171"/>
                <a:gd name="T69" fmla="*/ 43 h 149"/>
                <a:gd name="T70" fmla="*/ 1 w 171"/>
                <a:gd name="T71" fmla="*/ 29 h 149"/>
                <a:gd name="T72" fmla="*/ 0 w 171"/>
                <a:gd name="T73" fmla="*/ 30 h 149"/>
                <a:gd name="T74" fmla="*/ 42 w 171"/>
                <a:gd name="T75" fmla="*/ 61 h 149"/>
                <a:gd name="T76" fmla="*/ 54 w 171"/>
                <a:gd name="T77" fmla="*/ 86 h 149"/>
                <a:gd name="T78" fmla="*/ 59 w 171"/>
                <a:gd name="T79" fmla="*/ 107 h 149"/>
                <a:gd name="T80" fmla="*/ 55 w 171"/>
                <a:gd name="T81" fmla="*/ 111 h 149"/>
                <a:gd name="T82" fmla="*/ 53 w 171"/>
                <a:gd name="T83" fmla="*/ 111 h 149"/>
                <a:gd name="T84" fmla="*/ 59 w 171"/>
                <a:gd name="T85" fmla="*/ 129 h 149"/>
                <a:gd name="T86" fmla="*/ 79 w 171"/>
                <a:gd name="T87" fmla="*/ 122 h 149"/>
                <a:gd name="T88" fmla="*/ 71 w 171"/>
                <a:gd name="T89" fmla="*/ 104 h 149"/>
                <a:gd name="T90" fmla="*/ 63 w 171"/>
                <a:gd name="T91" fmla="*/ 105 h 149"/>
                <a:gd name="T92" fmla="*/ 48 w 171"/>
                <a:gd name="T93" fmla="*/ 65 h 149"/>
                <a:gd name="T94" fmla="*/ 95 w 171"/>
                <a:gd name="T95" fmla="*/ 87 h 149"/>
                <a:gd name="T96" fmla="*/ 96 w 171"/>
                <a:gd name="T97" fmla="*/ 88 h 149"/>
                <a:gd name="T98" fmla="*/ 116 w 171"/>
                <a:gd name="T99" fmla="*/ 126 h 149"/>
                <a:gd name="T100" fmla="*/ 115 w 171"/>
                <a:gd name="T101" fmla="*/ 140 h 149"/>
                <a:gd name="T102" fmla="*/ 130 w 171"/>
                <a:gd name="T103" fmla="*/ 147 h 1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1" h="149">
                  <a:moveTo>
                    <a:pt x="130" y="147"/>
                  </a:moveTo>
                  <a:cubicBezTo>
                    <a:pt x="138" y="145"/>
                    <a:pt x="139" y="134"/>
                    <a:pt x="136" y="128"/>
                  </a:cubicBezTo>
                  <a:cubicBezTo>
                    <a:pt x="134" y="122"/>
                    <a:pt x="127" y="120"/>
                    <a:pt x="122" y="122"/>
                  </a:cubicBezTo>
                  <a:cubicBezTo>
                    <a:pt x="122" y="122"/>
                    <a:pt x="121" y="122"/>
                    <a:pt x="121" y="122"/>
                  </a:cubicBezTo>
                  <a:cubicBezTo>
                    <a:pt x="121" y="123"/>
                    <a:pt x="120" y="123"/>
                    <a:pt x="120" y="123"/>
                  </a:cubicBezTo>
                  <a:cubicBezTo>
                    <a:pt x="116" y="111"/>
                    <a:pt x="109" y="98"/>
                    <a:pt x="100" y="89"/>
                  </a:cubicBezTo>
                  <a:cubicBezTo>
                    <a:pt x="116" y="95"/>
                    <a:pt x="132" y="99"/>
                    <a:pt x="148" y="102"/>
                  </a:cubicBezTo>
                  <a:cubicBezTo>
                    <a:pt x="148" y="107"/>
                    <a:pt x="150" y="114"/>
                    <a:pt x="156" y="115"/>
                  </a:cubicBezTo>
                  <a:cubicBezTo>
                    <a:pt x="160" y="116"/>
                    <a:pt x="165" y="114"/>
                    <a:pt x="167" y="110"/>
                  </a:cubicBezTo>
                  <a:cubicBezTo>
                    <a:pt x="171" y="105"/>
                    <a:pt x="167" y="100"/>
                    <a:pt x="162" y="97"/>
                  </a:cubicBezTo>
                  <a:cubicBezTo>
                    <a:pt x="158" y="94"/>
                    <a:pt x="154" y="95"/>
                    <a:pt x="151" y="98"/>
                  </a:cubicBezTo>
                  <a:cubicBezTo>
                    <a:pt x="142" y="97"/>
                    <a:pt x="133" y="94"/>
                    <a:pt x="124" y="92"/>
                  </a:cubicBezTo>
                  <a:cubicBezTo>
                    <a:pt x="131" y="90"/>
                    <a:pt x="138" y="86"/>
                    <a:pt x="144" y="82"/>
                  </a:cubicBezTo>
                  <a:cubicBezTo>
                    <a:pt x="147" y="84"/>
                    <a:pt x="152" y="84"/>
                    <a:pt x="156" y="82"/>
                  </a:cubicBezTo>
                  <a:cubicBezTo>
                    <a:pt x="159" y="80"/>
                    <a:pt x="163" y="76"/>
                    <a:pt x="162" y="71"/>
                  </a:cubicBezTo>
                  <a:cubicBezTo>
                    <a:pt x="161" y="66"/>
                    <a:pt x="153" y="65"/>
                    <a:pt x="148" y="66"/>
                  </a:cubicBezTo>
                  <a:cubicBezTo>
                    <a:pt x="143" y="67"/>
                    <a:pt x="140" y="74"/>
                    <a:pt x="141" y="79"/>
                  </a:cubicBezTo>
                  <a:cubicBezTo>
                    <a:pt x="141" y="79"/>
                    <a:pt x="141" y="79"/>
                    <a:pt x="141" y="79"/>
                  </a:cubicBezTo>
                  <a:cubicBezTo>
                    <a:pt x="135" y="84"/>
                    <a:pt x="128" y="88"/>
                    <a:pt x="121" y="91"/>
                  </a:cubicBezTo>
                  <a:cubicBezTo>
                    <a:pt x="105" y="87"/>
                    <a:pt x="89" y="82"/>
                    <a:pt x="74" y="74"/>
                  </a:cubicBezTo>
                  <a:cubicBezTo>
                    <a:pt x="91" y="74"/>
                    <a:pt x="108" y="64"/>
                    <a:pt x="121" y="53"/>
                  </a:cubicBezTo>
                  <a:cubicBezTo>
                    <a:pt x="125" y="56"/>
                    <a:pt x="130" y="56"/>
                    <a:pt x="134" y="52"/>
                  </a:cubicBezTo>
                  <a:cubicBezTo>
                    <a:pt x="138" y="48"/>
                    <a:pt x="139" y="41"/>
                    <a:pt x="136" y="36"/>
                  </a:cubicBezTo>
                  <a:cubicBezTo>
                    <a:pt x="132" y="32"/>
                    <a:pt x="123" y="29"/>
                    <a:pt x="118" y="34"/>
                  </a:cubicBezTo>
                  <a:cubicBezTo>
                    <a:pt x="116" y="38"/>
                    <a:pt x="115" y="43"/>
                    <a:pt x="117" y="47"/>
                  </a:cubicBezTo>
                  <a:cubicBezTo>
                    <a:pt x="116" y="48"/>
                    <a:pt x="116" y="49"/>
                    <a:pt x="116" y="50"/>
                  </a:cubicBezTo>
                  <a:cubicBezTo>
                    <a:pt x="117" y="50"/>
                    <a:pt x="117" y="50"/>
                    <a:pt x="117" y="51"/>
                  </a:cubicBezTo>
                  <a:cubicBezTo>
                    <a:pt x="103" y="61"/>
                    <a:pt x="89" y="71"/>
                    <a:pt x="70" y="73"/>
                  </a:cubicBezTo>
                  <a:cubicBezTo>
                    <a:pt x="54" y="65"/>
                    <a:pt x="39" y="55"/>
                    <a:pt x="25" y="45"/>
                  </a:cubicBezTo>
                  <a:cubicBezTo>
                    <a:pt x="43" y="45"/>
                    <a:pt x="64" y="34"/>
                    <a:pt x="79" y="23"/>
                  </a:cubicBezTo>
                  <a:cubicBezTo>
                    <a:pt x="84" y="26"/>
                    <a:pt x="91" y="24"/>
                    <a:pt x="94" y="20"/>
                  </a:cubicBezTo>
                  <a:cubicBezTo>
                    <a:pt x="97" y="15"/>
                    <a:pt x="96" y="9"/>
                    <a:pt x="93" y="5"/>
                  </a:cubicBezTo>
                  <a:cubicBezTo>
                    <a:pt x="88" y="0"/>
                    <a:pt x="80" y="2"/>
                    <a:pt x="75" y="7"/>
                  </a:cubicBezTo>
                  <a:cubicBezTo>
                    <a:pt x="72" y="11"/>
                    <a:pt x="72" y="16"/>
                    <a:pt x="76" y="20"/>
                  </a:cubicBezTo>
                  <a:cubicBezTo>
                    <a:pt x="58" y="30"/>
                    <a:pt x="43" y="41"/>
                    <a:pt x="23" y="43"/>
                  </a:cubicBezTo>
                  <a:cubicBezTo>
                    <a:pt x="15" y="39"/>
                    <a:pt x="8" y="34"/>
                    <a:pt x="1" y="29"/>
                  </a:cubicBezTo>
                  <a:cubicBezTo>
                    <a:pt x="0" y="29"/>
                    <a:pt x="0" y="29"/>
                    <a:pt x="0" y="30"/>
                  </a:cubicBezTo>
                  <a:cubicBezTo>
                    <a:pt x="13" y="42"/>
                    <a:pt x="27" y="52"/>
                    <a:pt x="42" y="61"/>
                  </a:cubicBezTo>
                  <a:cubicBezTo>
                    <a:pt x="47" y="69"/>
                    <a:pt x="52" y="77"/>
                    <a:pt x="54" y="86"/>
                  </a:cubicBezTo>
                  <a:cubicBezTo>
                    <a:pt x="56" y="93"/>
                    <a:pt x="57" y="100"/>
                    <a:pt x="59" y="107"/>
                  </a:cubicBezTo>
                  <a:cubicBezTo>
                    <a:pt x="57" y="108"/>
                    <a:pt x="56" y="109"/>
                    <a:pt x="55" y="111"/>
                  </a:cubicBezTo>
                  <a:cubicBezTo>
                    <a:pt x="54" y="110"/>
                    <a:pt x="54" y="110"/>
                    <a:pt x="53" y="111"/>
                  </a:cubicBezTo>
                  <a:cubicBezTo>
                    <a:pt x="49" y="118"/>
                    <a:pt x="51" y="127"/>
                    <a:pt x="59" y="129"/>
                  </a:cubicBezTo>
                  <a:cubicBezTo>
                    <a:pt x="66" y="130"/>
                    <a:pt x="75" y="128"/>
                    <a:pt x="79" y="122"/>
                  </a:cubicBezTo>
                  <a:cubicBezTo>
                    <a:pt x="83" y="115"/>
                    <a:pt x="80" y="105"/>
                    <a:pt x="71" y="104"/>
                  </a:cubicBezTo>
                  <a:cubicBezTo>
                    <a:pt x="68" y="104"/>
                    <a:pt x="66" y="104"/>
                    <a:pt x="63" y="105"/>
                  </a:cubicBezTo>
                  <a:cubicBezTo>
                    <a:pt x="62" y="91"/>
                    <a:pt x="57" y="76"/>
                    <a:pt x="48" y="65"/>
                  </a:cubicBezTo>
                  <a:cubicBezTo>
                    <a:pt x="63" y="74"/>
                    <a:pt x="79" y="81"/>
                    <a:pt x="95" y="87"/>
                  </a:cubicBezTo>
                  <a:cubicBezTo>
                    <a:pt x="95" y="88"/>
                    <a:pt x="95" y="88"/>
                    <a:pt x="96" y="88"/>
                  </a:cubicBezTo>
                  <a:cubicBezTo>
                    <a:pt x="106" y="99"/>
                    <a:pt x="111" y="112"/>
                    <a:pt x="116" y="126"/>
                  </a:cubicBezTo>
                  <a:cubicBezTo>
                    <a:pt x="113" y="130"/>
                    <a:pt x="113" y="135"/>
                    <a:pt x="115" y="140"/>
                  </a:cubicBezTo>
                  <a:cubicBezTo>
                    <a:pt x="118" y="145"/>
                    <a:pt x="124" y="149"/>
                    <a:pt x="130" y="147"/>
                  </a:cubicBezTo>
                  <a:close/>
                </a:path>
              </a:pathLst>
            </a:custGeom>
            <a:solidFill>
              <a:srgbClr val="FEC160"/>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5" name="Freeform 134"/>
            <p:cNvSpPr/>
            <p:nvPr/>
          </p:nvSpPr>
          <p:spPr bwMode="auto">
            <a:xfrm>
              <a:off x="4834" y="2219"/>
              <a:ext cx="664" cy="371"/>
            </a:xfrm>
            <a:custGeom>
              <a:gdLst>
                <a:gd name="T0" fmla="*/ 309 w 384"/>
                <a:gd name="T1" fmla="*/ 175 h 214"/>
                <a:gd name="T2" fmla="*/ 254 w 384"/>
                <a:gd name="T3" fmla="*/ 134 h 214"/>
                <a:gd name="T4" fmla="*/ 204 w 384"/>
                <a:gd name="T5" fmla="*/ 129 h 214"/>
                <a:gd name="T6" fmla="*/ 186 w 384"/>
                <a:gd name="T7" fmla="*/ 130 h 214"/>
                <a:gd name="T8" fmla="*/ 220 w 384"/>
                <a:gd name="T9" fmla="*/ 112 h 214"/>
                <a:gd name="T10" fmla="*/ 220 w 384"/>
                <a:gd name="T11" fmla="*/ 111 h 214"/>
                <a:gd name="T12" fmla="*/ 221 w 384"/>
                <a:gd name="T13" fmla="*/ 112 h 214"/>
                <a:gd name="T14" fmla="*/ 222 w 384"/>
                <a:gd name="T15" fmla="*/ 112 h 214"/>
                <a:gd name="T16" fmla="*/ 353 w 384"/>
                <a:gd name="T17" fmla="*/ 93 h 214"/>
                <a:gd name="T18" fmla="*/ 380 w 384"/>
                <a:gd name="T19" fmla="*/ 57 h 214"/>
                <a:gd name="T20" fmla="*/ 359 w 384"/>
                <a:gd name="T21" fmla="*/ 19 h 214"/>
                <a:gd name="T22" fmla="*/ 271 w 384"/>
                <a:gd name="T23" fmla="*/ 32 h 214"/>
                <a:gd name="T24" fmla="*/ 220 w 384"/>
                <a:gd name="T25" fmla="*/ 109 h 214"/>
                <a:gd name="T26" fmla="*/ 219 w 384"/>
                <a:gd name="T27" fmla="*/ 109 h 214"/>
                <a:gd name="T28" fmla="*/ 171 w 384"/>
                <a:gd name="T29" fmla="*/ 131 h 214"/>
                <a:gd name="T30" fmla="*/ 117 w 384"/>
                <a:gd name="T31" fmla="*/ 153 h 214"/>
                <a:gd name="T32" fmla="*/ 1 w 384"/>
                <a:gd name="T33" fmla="*/ 160 h 214"/>
                <a:gd name="T34" fmla="*/ 1 w 384"/>
                <a:gd name="T35" fmla="*/ 161 h 214"/>
                <a:gd name="T36" fmla="*/ 112 w 384"/>
                <a:gd name="T37" fmla="*/ 159 h 214"/>
                <a:gd name="T38" fmla="*/ 167 w 384"/>
                <a:gd name="T39" fmla="*/ 138 h 214"/>
                <a:gd name="T40" fmla="*/ 174 w 384"/>
                <a:gd name="T41" fmla="*/ 135 h 214"/>
                <a:gd name="T42" fmla="*/ 238 w 384"/>
                <a:gd name="T43" fmla="*/ 204 h 214"/>
                <a:gd name="T44" fmla="*/ 309 w 384"/>
                <a:gd name="T45" fmla="*/ 175 h 21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84" h="214">
                  <a:moveTo>
                    <a:pt x="309" y="175"/>
                  </a:moveTo>
                  <a:cubicBezTo>
                    <a:pt x="314" y="149"/>
                    <a:pt x="272" y="138"/>
                    <a:pt x="254" y="134"/>
                  </a:cubicBezTo>
                  <a:cubicBezTo>
                    <a:pt x="238" y="130"/>
                    <a:pt x="221" y="129"/>
                    <a:pt x="204" y="129"/>
                  </a:cubicBezTo>
                  <a:cubicBezTo>
                    <a:pt x="198" y="129"/>
                    <a:pt x="192" y="129"/>
                    <a:pt x="186" y="130"/>
                  </a:cubicBezTo>
                  <a:cubicBezTo>
                    <a:pt x="198" y="124"/>
                    <a:pt x="209" y="118"/>
                    <a:pt x="220" y="112"/>
                  </a:cubicBezTo>
                  <a:cubicBezTo>
                    <a:pt x="220" y="112"/>
                    <a:pt x="220" y="111"/>
                    <a:pt x="220" y="111"/>
                  </a:cubicBezTo>
                  <a:cubicBezTo>
                    <a:pt x="220" y="111"/>
                    <a:pt x="221" y="112"/>
                    <a:pt x="221" y="112"/>
                  </a:cubicBezTo>
                  <a:cubicBezTo>
                    <a:pt x="221" y="112"/>
                    <a:pt x="221" y="112"/>
                    <a:pt x="222" y="112"/>
                  </a:cubicBezTo>
                  <a:cubicBezTo>
                    <a:pt x="267" y="120"/>
                    <a:pt x="314" y="120"/>
                    <a:pt x="353" y="93"/>
                  </a:cubicBezTo>
                  <a:cubicBezTo>
                    <a:pt x="365" y="84"/>
                    <a:pt x="377" y="72"/>
                    <a:pt x="380" y="57"/>
                  </a:cubicBezTo>
                  <a:cubicBezTo>
                    <a:pt x="384" y="40"/>
                    <a:pt x="372" y="27"/>
                    <a:pt x="359" y="19"/>
                  </a:cubicBezTo>
                  <a:cubicBezTo>
                    <a:pt x="331" y="0"/>
                    <a:pt x="296" y="14"/>
                    <a:pt x="271" y="32"/>
                  </a:cubicBezTo>
                  <a:cubicBezTo>
                    <a:pt x="248" y="50"/>
                    <a:pt x="223" y="79"/>
                    <a:pt x="220" y="109"/>
                  </a:cubicBezTo>
                  <a:cubicBezTo>
                    <a:pt x="220" y="109"/>
                    <a:pt x="220" y="109"/>
                    <a:pt x="219" y="109"/>
                  </a:cubicBezTo>
                  <a:cubicBezTo>
                    <a:pt x="202" y="115"/>
                    <a:pt x="187" y="124"/>
                    <a:pt x="171" y="131"/>
                  </a:cubicBezTo>
                  <a:cubicBezTo>
                    <a:pt x="153" y="139"/>
                    <a:pt x="135" y="147"/>
                    <a:pt x="117" y="153"/>
                  </a:cubicBezTo>
                  <a:cubicBezTo>
                    <a:pt x="78" y="165"/>
                    <a:pt x="41" y="166"/>
                    <a:pt x="1" y="160"/>
                  </a:cubicBezTo>
                  <a:cubicBezTo>
                    <a:pt x="0" y="160"/>
                    <a:pt x="0" y="161"/>
                    <a:pt x="1" y="161"/>
                  </a:cubicBezTo>
                  <a:cubicBezTo>
                    <a:pt x="37" y="173"/>
                    <a:pt x="76" y="169"/>
                    <a:pt x="112" y="159"/>
                  </a:cubicBezTo>
                  <a:cubicBezTo>
                    <a:pt x="131" y="153"/>
                    <a:pt x="149" y="146"/>
                    <a:pt x="167" y="138"/>
                  </a:cubicBezTo>
                  <a:cubicBezTo>
                    <a:pt x="169" y="137"/>
                    <a:pt x="172" y="136"/>
                    <a:pt x="174" y="135"/>
                  </a:cubicBezTo>
                  <a:cubicBezTo>
                    <a:pt x="180" y="167"/>
                    <a:pt x="209" y="193"/>
                    <a:pt x="238" y="204"/>
                  </a:cubicBezTo>
                  <a:cubicBezTo>
                    <a:pt x="263" y="214"/>
                    <a:pt x="302" y="206"/>
                    <a:pt x="309" y="175"/>
                  </a:cubicBezTo>
                  <a:close/>
                </a:path>
              </a:pathLst>
            </a:custGeom>
            <a:solidFill>
              <a:srgbClr val="21B37A"/>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6" name="Freeform 135"/>
            <p:cNvSpPr/>
            <p:nvPr/>
          </p:nvSpPr>
          <p:spPr bwMode="auto">
            <a:xfrm>
              <a:off x="-7" y="2134"/>
              <a:ext cx="288" cy="354"/>
            </a:xfrm>
            <a:custGeom>
              <a:gdLst>
                <a:gd name="T0" fmla="*/ 164 w 167"/>
                <a:gd name="T1" fmla="*/ 42 h 204"/>
                <a:gd name="T2" fmla="*/ 141 w 167"/>
                <a:gd name="T3" fmla="*/ 36 h 204"/>
                <a:gd name="T4" fmla="*/ 136 w 167"/>
                <a:gd name="T5" fmla="*/ 54 h 204"/>
                <a:gd name="T6" fmla="*/ 137 w 167"/>
                <a:gd name="T7" fmla="*/ 55 h 204"/>
                <a:gd name="T8" fmla="*/ 138 w 167"/>
                <a:gd name="T9" fmla="*/ 56 h 204"/>
                <a:gd name="T10" fmla="*/ 101 w 167"/>
                <a:gd name="T11" fmla="*/ 82 h 204"/>
                <a:gd name="T12" fmla="*/ 110 w 167"/>
                <a:gd name="T13" fmla="*/ 26 h 204"/>
                <a:gd name="T14" fmla="*/ 124 w 167"/>
                <a:gd name="T15" fmla="*/ 16 h 204"/>
                <a:gd name="T16" fmla="*/ 118 w 167"/>
                <a:gd name="T17" fmla="*/ 3 h 204"/>
                <a:gd name="T18" fmla="*/ 103 w 167"/>
                <a:gd name="T19" fmla="*/ 10 h 204"/>
                <a:gd name="T20" fmla="*/ 106 w 167"/>
                <a:gd name="T21" fmla="*/ 23 h 204"/>
                <a:gd name="T22" fmla="*/ 102 w 167"/>
                <a:gd name="T23" fmla="*/ 54 h 204"/>
                <a:gd name="T24" fmla="*/ 88 w 167"/>
                <a:gd name="T25" fmla="*/ 33 h 204"/>
                <a:gd name="T26" fmla="*/ 87 w 167"/>
                <a:gd name="T27" fmla="*/ 19 h 204"/>
                <a:gd name="T28" fmla="*/ 74 w 167"/>
                <a:gd name="T29" fmla="*/ 14 h 204"/>
                <a:gd name="T30" fmla="*/ 69 w 167"/>
                <a:gd name="T31" fmla="*/ 30 h 204"/>
                <a:gd name="T32" fmla="*/ 85 w 167"/>
                <a:gd name="T33" fmla="*/ 37 h 204"/>
                <a:gd name="T34" fmla="*/ 85 w 167"/>
                <a:gd name="T35" fmla="*/ 36 h 204"/>
                <a:gd name="T36" fmla="*/ 101 w 167"/>
                <a:gd name="T37" fmla="*/ 58 h 204"/>
                <a:gd name="T38" fmla="*/ 87 w 167"/>
                <a:gd name="T39" fmla="*/ 114 h 204"/>
                <a:gd name="T40" fmla="*/ 57 w 167"/>
                <a:gd name="T41" fmla="*/ 63 h 204"/>
                <a:gd name="T42" fmla="*/ 55 w 167"/>
                <a:gd name="T43" fmla="*/ 47 h 204"/>
                <a:gd name="T44" fmla="*/ 37 w 167"/>
                <a:gd name="T45" fmla="*/ 48 h 204"/>
                <a:gd name="T46" fmla="*/ 36 w 167"/>
                <a:gd name="T47" fmla="*/ 67 h 204"/>
                <a:gd name="T48" fmla="*/ 51 w 167"/>
                <a:gd name="T49" fmla="*/ 68 h 204"/>
                <a:gd name="T50" fmla="*/ 54 w 167"/>
                <a:gd name="T51" fmla="*/ 68 h 204"/>
                <a:gd name="T52" fmla="*/ 55 w 167"/>
                <a:gd name="T53" fmla="*/ 67 h 204"/>
                <a:gd name="T54" fmla="*/ 85 w 167"/>
                <a:gd name="T55" fmla="*/ 118 h 204"/>
                <a:gd name="T56" fmla="*/ 58 w 167"/>
                <a:gd name="T57" fmla="*/ 174 h 204"/>
                <a:gd name="T58" fmla="*/ 27 w 167"/>
                <a:gd name="T59" fmla="*/ 114 h 204"/>
                <a:gd name="T60" fmla="*/ 22 w 167"/>
                <a:gd name="T61" fmla="*/ 97 h 204"/>
                <a:gd name="T62" fmla="*/ 5 w 167"/>
                <a:gd name="T63" fmla="*/ 100 h 204"/>
                <a:gd name="T64" fmla="*/ 9 w 167"/>
                <a:gd name="T65" fmla="*/ 120 h 204"/>
                <a:gd name="T66" fmla="*/ 24 w 167"/>
                <a:gd name="T67" fmla="*/ 118 h 204"/>
                <a:gd name="T68" fmla="*/ 57 w 167"/>
                <a:gd name="T69" fmla="*/ 176 h 204"/>
                <a:gd name="T70" fmla="*/ 43 w 167"/>
                <a:gd name="T71" fmla="*/ 203 h 204"/>
                <a:gd name="T72" fmla="*/ 44 w 167"/>
                <a:gd name="T73" fmla="*/ 204 h 204"/>
                <a:gd name="T74" fmla="*/ 75 w 167"/>
                <a:gd name="T75" fmla="*/ 152 h 204"/>
                <a:gd name="T76" fmla="*/ 102 w 167"/>
                <a:gd name="T77" fmla="*/ 135 h 204"/>
                <a:gd name="T78" fmla="*/ 126 w 167"/>
                <a:gd name="T79" fmla="*/ 128 h 204"/>
                <a:gd name="T80" fmla="*/ 130 w 167"/>
                <a:gd name="T81" fmla="*/ 132 h 204"/>
                <a:gd name="T82" fmla="*/ 131 w 167"/>
                <a:gd name="T83" fmla="*/ 134 h 204"/>
                <a:gd name="T84" fmla="*/ 151 w 167"/>
                <a:gd name="T85" fmla="*/ 125 h 204"/>
                <a:gd name="T86" fmla="*/ 141 w 167"/>
                <a:gd name="T87" fmla="*/ 103 h 204"/>
                <a:gd name="T88" fmla="*/ 121 w 167"/>
                <a:gd name="T89" fmla="*/ 114 h 204"/>
                <a:gd name="T90" fmla="*/ 123 w 167"/>
                <a:gd name="T91" fmla="*/ 123 h 204"/>
                <a:gd name="T92" fmla="*/ 79 w 167"/>
                <a:gd name="T93" fmla="*/ 145 h 204"/>
                <a:gd name="T94" fmla="*/ 99 w 167"/>
                <a:gd name="T95" fmla="*/ 88 h 204"/>
                <a:gd name="T96" fmla="*/ 100 w 167"/>
                <a:gd name="T97" fmla="*/ 88 h 204"/>
                <a:gd name="T98" fmla="*/ 142 w 167"/>
                <a:gd name="T99" fmla="*/ 60 h 204"/>
                <a:gd name="T100" fmla="*/ 157 w 167"/>
                <a:gd name="T101" fmla="*/ 60 h 204"/>
                <a:gd name="T102" fmla="*/ 164 w 167"/>
                <a:gd name="T103" fmla="*/ 42 h 20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7" h="204">
                  <a:moveTo>
                    <a:pt x="164" y="42"/>
                  </a:moveTo>
                  <a:cubicBezTo>
                    <a:pt x="161" y="33"/>
                    <a:pt x="148" y="33"/>
                    <a:pt x="141" y="36"/>
                  </a:cubicBezTo>
                  <a:cubicBezTo>
                    <a:pt x="135" y="40"/>
                    <a:pt x="133" y="48"/>
                    <a:pt x="136" y="54"/>
                  </a:cubicBezTo>
                  <a:cubicBezTo>
                    <a:pt x="136" y="54"/>
                    <a:pt x="136" y="54"/>
                    <a:pt x="137" y="55"/>
                  </a:cubicBezTo>
                  <a:cubicBezTo>
                    <a:pt x="137" y="55"/>
                    <a:pt x="137" y="56"/>
                    <a:pt x="138" y="56"/>
                  </a:cubicBezTo>
                  <a:cubicBezTo>
                    <a:pt x="124" y="61"/>
                    <a:pt x="110" y="71"/>
                    <a:pt x="101" y="82"/>
                  </a:cubicBezTo>
                  <a:cubicBezTo>
                    <a:pt x="105" y="63"/>
                    <a:pt x="108" y="45"/>
                    <a:pt x="110" y="26"/>
                  </a:cubicBezTo>
                  <a:cubicBezTo>
                    <a:pt x="116" y="25"/>
                    <a:pt x="124" y="23"/>
                    <a:pt x="124" y="16"/>
                  </a:cubicBezTo>
                  <a:cubicBezTo>
                    <a:pt x="125" y="11"/>
                    <a:pt x="122" y="6"/>
                    <a:pt x="118" y="3"/>
                  </a:cubicBezTo>
                  <a:cubicBezTo>
                    <a:pt x="111" y="0"/>
                    <a:pt x="106" y="4"/>
                    <a:pt x="103" y="10"/>
                  </a:cubicBezTo>
                  <a:cubicBezTo>
                    <a:pt x="100" y="15"/>
                    <a:pt x="102" y="20"/>
                    <a:pt x="106" y="23"/>
                  </a:cubicBezTo>
                  <a:cubicBezTo>
                    <a:pt x="105" y="33"/>
                    <a:pt x="103" y="44"/>
                    <a:pt x="102" y="54"/>
                  </a:cubicBezTo>
                  <a:cubicBezTo>
                    <a:pt x="98" y="47"/>
                    <a:pt x="93" y="39"/>
                    <a:pt x="88" y="33"/>
                  </a:cubicBezTo>
                  <a:cubicBezTo>
                    <a:pt x="90" y="29"/>
                    <a:pt x="90" y="23"/>
                    <a:pt x="87" y="19"/>
                  </a:cubicBezTo>
                  <a:cubicBezTo>
                    <a:pt x="84" y="15"/>
                    <a:pt x="79" y="12"/>
                    <a:pt x="74" y="14"/>
                  </a:cubicBezTo>
                  <a:cubicBezTo>
                    <a:pt x="68" y="16"/>
                    <a:pt x="67" y="25"/>
                    <a:pt x="69" y="30"/>
                  </a:cubicBezTo>
                  <a:cubicBezTo>
                    <a:pt x="71" y="36"/>
                    <a:pt x="79" y="39"/>
                    <a:pt x="85" y="37"/>
                  </a:cubicBezTo>
                  <a:cubicBezTo>
                    <a:pt x="85" y="37"/>
                    <a:pt x="85" y="37"/>
                    <a:pt x="85" y="36"/>
                  </a:cubicBezTo>
                  <a:cubicBezTo>
                    <a:pt x="91" y="43"/>
                    <a:pt x="96" y="50"/>
                    <a:pt x="101" y="58"/>
                  </a:cubicBezTo>
                  <a:cubicBezTo>
                    <a:pt x="98" y="77"/>
                    <a:pt x="93" y="96"/>
                    <a:pt x="87" y="114"/>
                  </a:cubicBezTo>
                  <a:cubicBezTo>
                    <a:pt x="84" y="95"/>
                    <a:pt x="71" y="77"/>
                    <a:pt x="57" y="63"/>
                  </a:cubicBezTo>
                  <a:cubicBezTo>
                    <a:pt x="60" y="57"/>
                    <a:pt x="59" y="52"/>
                    <a:pt x="55" y="47"/>
                  </a:cubicBezTo>
                  <a:cubicBezTo>
                    <a:pt x="50" y="43"/>
                    <a:pt x="41" y="43"/>
                    <a:pt x="37" y="48"/>
                  </a:cubicBezTo>
                  <a:cubicBezTo>
                    <a:pt x="32" y="53"/>
                    <a:pt x="29" y="63"/>
                    <a:pt x="36" y="67"/>
                  </a:cubicBezTo>
                  <a:cubicBezTo>
                    <a:pt x="40" y="70"/>
                    <a:pt x="46" y="70"/>
                    <a:pt x="51" y="68"/>
                  </a:cubicBezTo>
                  <a:cubicBezTo>
                    <a:pt x="52" y="69"/>
                    <a:pt x="53" y="69"/>
                    <a:pt x="54" y="68"/>
                  </a:cubicBezTo>
                  <a:cubicBezTo>
                    <a:pt x="54" y="68"/>
                    <a:pt x="54" y="67"/>
                    <a:pt x="55" y="67"/>
                  </a:cubicBezTo>
                  <a:cubicBezTo>
                    <a:pt x="68" y="82"/>
                    <a:pt x="81" y="97"/>
                    <a:pt x="85" y="118"/>
                  </a:cubicBezTo>
                  <a:cubicBezTo>
                    <a:pt x="78" y="138"/>
                    <a:pt x="68" y="156"/>
                    <a:pt x="58" y="174"/>
                  </a:cubicBezTo>
                  <a:cubicBezTo>
                    <a:pt x="56" y="153"/>
                    <a:pt x="42" y="130"/>
                    <a:pt x="27" y="114"/>
                  </a:cubicBezTo>
                  <a:cubicBezTo>
                    <a:pt x="30" y="108"/>
                    <a:pt x="27" y="100"/>
                    <a:pt x="22" y="97"/>
                  </a:cubicBezTo>
                  <a:cubicBezTo>
                    <a:pt x="16" y="94"/>
                    <a:pt x="9" y="96"/>
                    <a:pt x="5" y="100"/>
                  </a:cubicBezTo>
                  <a:cubicBezTo>
                    <a:pt x="0" y="106"/>
                    <a:pt x="3" y="115"/>
                    <a:pt x="9" y="120"/>
                  </a:cubicBezTo>
                  <a:cubicBezTo>
                    <a:pt x="14" y="124"/>
                    <a:pt x="21" y="123"/>
                    <a:pt x="24" y="118"/>
                  </a:cubicBezTo>
                  <a:cubicBezTo>
                    <a:pt x="37" y="137"/>
                    <a:pt x="52" y="153"/>
                    <a:pt x="57" y="176"/>
                  </a:cubicBezTo>
                  <a:cubicBezTo>
                    <a:pt x="52" y="185"/>
                    <a:pt x="47" y="194"/>
                    <a:pt x="43" y="203"/>
                  </a:cubicBezTo>
                  <a:cubicBezTo>
                    <a:pt x="42" y="204"/>
                    <a:pt x="43" y="204"/>
                    <a:pt x="44" y="204"/>
                  </a:cubicBezTo>
                  <a:cubicBezTo>
                    <a:pt x="56" y="188"/>
                    <a:pt x="66" y="170"/>
                    <a:pt x="75" y="152"/>
                  </a:cubicBezTo>
                  <a:cubicBezTo>
                    <a:pt x="84" y="145"/>
                    <a:pt x="92" y="139"/>
                    <a:pt x="102" y="135"/>
                  </a:cubicBezTo>
                  <a:cubicBezTo>
                    <a:pt x="110" y="132"/>
                    <a:pt x="118" y="131"/>
                    <a:pt x="126" y="128"/>
                  </a:cubicBezTo>
                  <a:cubicBezTo>
                    <a:pt x="127" y="130"/>
                    <a:pt x="129" y="131"/>
                    <a:pt x="130" y="132"/>
                  </a:cubicBezTo>
                  <a:cubicBezTo>
                    <a:pt x="130" y="133"/>
                    <a:pt x="130" y="133"/>
                    <a:pt x="131" y="134"/>
                  </a:cubicBezTo>
                  <a:cubicBezTo>
                    <a:pt x="139" y="138"/>
                    <a:pt x="149" y="135"/>
                    <a:pt x="151" y="125"/>
                  </a:cubicBezTo>
                  <a:cubicBezTo>
                    <a:pt x="152" y="117"/>
                    <a:pt x="148" y="107"/>
                    <a:pt x="141" y="103"/>
                  </a:cubicBezTo>
                  <a:cubicBezTo>
                    <a:pt x="133" y="99"/>
                    <a:pt x="121" y="104"/>
                    <a:pt x="121" y="114"/>
                  </a:cubicBezTo>
                  <a:cubicBezTo>
                    <a:pt x="121" y="117"/>
                    <a:pt x="122" y="120"/>
                    <a:pt x="123" y="123"/>
                  </a:cubicBezTo>
                  <a:cubicBezTo>
                    <a:pt x="108" y="126"/>
                    <a:pt x="90" y="134"/>
                    <a:pt x="79" y="145"/>
                  </a:cubicBezTo>
                  <a:cubicBezTo>
                    <a:pt x="87" y="127"/>
                    <a:pt x="94" y="107"/>
                    <a:pt x="99" y="88"/>
                  </a:cubicBezTo>
                  <a:cubicBezTo>
                    <a:pt x="99" y="88"/>
                    <a:pt x="100" y="88"/>
                    <a:pt x="100" y="88"/>
                  </a:cubicBezTo>
                  <a:cubicBezTo>
                    <a:pt x="112" y="74"/>
                    <a:pt x="126" y="68"/>
                    <a:pt x="142" y="60"/>
                  </a:cubicBezTo>
                  <a:cubicBezTo>
                    <a:pt x="146" y="63"/>
                    <a:pt x="152" y="63"/>
                    <a:pt x="157" y="60"/>
                  </a:cubicBezTo>
                  <a:cubicBezTo>
                    <a:pt x="163" y="56"/>
                    <a:pt x="167" y="48"/>
                    <a:pt x="164" y="42"/>
                  </a:cubicBezTo>
                  <a:close/>
                </a:path>
              </a:pathLst>
            </a:custGeom>
            <a:solidFill>
              <a:srgbClr val="21B321"/>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7" name="Freeform 136"/>
            <p:cNvSpPr/>
            <p:nvPr/>
          </p:nvSpPr>
          <p:spPr bwMode="auto">
            <a:xfrm>
              <a:off x="2992" y="2677"/>
              <a:ext cx="154" cy="228"/>
            </a:xfrm>
            <a:custGeom>
              <a:gdLst>
                <a:gd name="T0" fmla="*/ 86 w 89"/>
                <a:gd name="T1" fmla="*/ 88 h 132"/>
                <a:gd name="T2" fmla="*/ 34 w 89"/>
                <a:gd name="T3" fmla="*/ 82 h 132"/>
                <a:gd name="T4" fmla="*/ 17 w 89"/>
                <a:gd name="T5" fmla="*/ 44 h 132"/>
                <a:gd name="T6" fmla="*/ 3 w 89"/>
                <a:gd name="T7" fmla="*/ 2 h 132"/>
                <a:gd name="T8" fmla="*/ 1 w 89"/>
                <a:gd name="T9" fmla="*/ 2 h 132"/>
                <a:gd name="T10" fmla="*/ 15 w 89"/>
                <a:gd name="T11" fmla="*/ 48 h 132"/>
                <a:gd name="T12" fmla="*/ 32 w 89"/>
                <a:gd name="T13" fmla="*/ 84 h 132"/>
                <a:gd name="T14" fmla="*/ 32 w 89"/>
                <a:gd name="T15" fmla="*/ 87 h 132"/>
                <a:gd name="T16" fmla="*/ 29 w 89"/>
                <a:gd name="T17" fmla="*/ 123 h 132"/>
                <a:gd name="T18" fmla="*/ 48 w 89"/>
                <a:gd name="T19" fmla="*/ 112 h 132"/>
                <a:gd name="T20" fmla="*/ 68 w 89"/>
                <a:gd name="T21" fmla="*/ 121 h 132"/>
                <a:gd name="T22" fmla="*/ 71 w 89"/>
                <a:gd name="T23" fmla="*/ 118 h 132"/>
                <a:gd name="T24" fmla="*/ 69 w 89"/>
                <a:gd name="T25" fmla="*/ 103 h 132"/>
                <a:gd name="T26" fmla="*/ 83 w 89"/>
                <a:gd name="T27" fmla="*/ 104 h 132"/>
                <a:gd name="T28" fmla="*/ 86 w 89"/>
                <a:gd name="T29" fmla="*/ 88 h 13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132">
                  <a:moveTo>
                    <a:pt x="86" y="88"/>
                  </a:moveTo>
                  <a:cubicBezTo>
                    <a:pt x="75" y="71"/>
                    <a:pt x="49" y="68"/>
                    <a:pt x="34" y="82"/>
                  </a:cubicBezTo>
                  <a:cubicBezTo>
                    <a:pt x="29" y="69"/>
                    <a:pt x="23" y="57"/>
                    <a:pt x="17" y="44"/>
                  </a:cubicBezTo>
                  <a:cubicBezTo>
                    <a:pt x="12" y="30"/>
                    <a:pt x="8" y="16"/>
                    <a:pt x="3" y="2"/>
                  </a:cubicBezTo>
                  <a:cubicBezTo>
                    <a:pt x="2" y="0"/>
                    <a:pt x="0" y="1"/>
                    <a:pt x="1" y="2"/>
                  </a:cubicBezTo>
                  <a:cubicBezTo>
                    <a:pt x="3" y="18"/>
                    <a:pt x="9" y="34"/>
                    <a:pt x="15" y="48"/>
                  </a:cubicBezTo>
                  <a:cubicBezTo>
                    <a:pt x="20" y="61"/>
                    <a:pt x="25" y="73"/>
                    <a:pt x="32" y="84"/>
                  </a:cubicBezTo>
                  <a:cubicBezTo>
                    <a:pt x="32" y="85"/>
                    <a:pt x="32" y="86"/>
                    <a:pt x="32" y="87"/>
                  </a:cubicBezTo>
                  <a:cubicBezTo>
                    <a:pt x="21" y="95"/>
                    <a:pt x="18" y="113"/>
                    <a:pt x="29" y="123"/>
                  </a:cubicBezTo>
                  <a:cubicBezTo>
                    <a:pt x="38" y="132"/>
                    <a:pt x="45" y="122"/>
                    <a:pt x="48" y="112"/>
                  </a:cubicBezTo>
                  <a:cubicBezTo>
                    <a:pt x="53" y="118"/>
                    <a:pt x="60" y="121"/>
                    <a:pt x="68" y="121"/>
                  </a:cubicBezTo>
                  <a:cubicBezTo>
                    <a:pt x="70" y="121"/>
                    <a:pt x="71" y="120"/>
                    <a:pt x="71" y="118"/>
                  </a:cubicBezTo>
                  <a:cubicBezTo>
                    <a:pt x="70" y="113"/>
                    <a:pt x="70" y="108"/>
                    <a:pt x="69" y="103"/>
                  </a:cubicBezTo>
                  <a:cubicBezTo>
                    <a:pt x="73" y="106"/>
                    <a:pt x="78" y="107"/>
                    <a:pt x="83" y="104"/>
                  </a:cubicBezTo>
                  <a:cubicBezTo>
                    <a:pt x="88" y="101"/>
                    <a:pt x="89" y="93"/>
                    <a:pt x="86" y="88"/>
                  </a:cubicBezTo>
                  <a:close/>
                </a:path>
              </a:pathLst>
            </a:custGeom>
            <a:solidFill>
              <a:srgbClr val="FEC160"/>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8" name="Freeform 137"/>
            <p:cNvSpPr/>
            <p:nvPr/>
          </p:nvSpPr>
          <p:spPr bwMode="auto">
            <a:xfrm>
              <a:off x="66" y="2446"/>
              <a:ext cx="5642" cy="456"/>
            </a:xfrm>
            <a:custGeom>
              <a:gdLst>
                <a:gd name="T0" fmla="*/ 3265 w 3268"/>
                <a:gd name="T1" fmla="*/ 202 h 263"/>
                <a:gd name="T2" fmla="*/ 3076 w 3268"/>
                <a:gd name="T3" fmla="*/ 176 h 263"/>
                <a:gd name="T4" fmla="*/ 2918 w 3268"/>
                <a:gd name="T5" fmla="*/ 100 h 263"/>
                <a:gd name="T6" fmla="*/ 2760 w 3268"/>
                <a:gd name="T7" fmla="*/ 29 h 263"/>
                <a:gd name="T8" fmla="*/ 2568 w 3268"/>
                <a:gd name="T9" fmla="*/ 17 h 263"/>
                <a:gd name="T10" fmla="*/ 2403 w 3268"/>
                <a:gd name="T11" fmla="*/ 56 h 263"/>
                <a:gd name="T12" fmla="*/ 2265 w 3268"/>
                <a:gd name="T13" fmla="*/ 118 h 263"/>
                <a:gd name="T14" fmla="*/ 2263 w 3268"/>
                <a:gd name="T15" fmla="*/ 118 h 263"/>
                <a:gd name="T16" fmla="*/ 1912 w 3268"/>
                <a:gd name="T17" fmla="*/ 222 h 263"/>
                <a:gd name="T18" fmla="*/ 1636 w 3268"/>
                <a:gd name="T19" fmla="*/ 95 h 263"/>
                <a:gd name="T20" fmla="*/ 1430 w 3268"/>
                <a:gd name="T21" fmla="*/ 17 h 263"/>
                <a:gd name="T22" fmla="*/ 1222 w 3268"/>
                <a:gd name="T23" fmla="*/ 41 h 263"/>
                <a:gd name="T24" fmla="*/ 1174 w 3268"/>
                <a:gd name="T25" fmla="*/ 65 h 263"/>
                <a:gd name="T26" fmla="*/ 1173 w 3268"/>
                <a:gd name="T27" fmla="*/ 66 h 263"/>
                <a:gd name="T28" fmla="*/ 886 w 3268"/>
                <a:gd name="T29" fmla="*/ 230 h 263"/>
                <a:gd name="T30" fmla="*/ 725 w 3268"/>
                <a:gd name="T31" fmla="*/ 240 h 263"/>
                <a:gd name="T32" fmla="*/ 555 w 3268"/>
                <a:gd name="T33" fmla="*/ 166 h 263"/>
                <a:gd name="T34" fmla="*/ 430 w 3268"/>
                <a:gd name="T35" fmla="*/ 85 h 263"/>
                <a:gd name="T36" fmla="*/ 298 w 3268"/>
                <a:gd name="T37" fmla="*/ 17 h 263"/>
                <a:gd name="T38" fmla="*/ 144 w 3268"/>
                <a:gd name="T39" fmla="*/ 7 h 263"/>
                <a:gd name="T40" fmla="*/ 144 w 3268"/>
                <a:gd name="T41" fmla="*/ 7 h 263"/>
                <a:gd name="T42" fmla="*/ 141 w 3268"/>
                <a:gd name="T43" fmla="*/ 7 h 263"/>
                <a:gd name="T44" fmla="*/ 141 w 3268"/>
                <a:gd name="T45" fmla="*/ 7 h 263"/>
                <a:gd name="T46" fmla="*/ 8 w 3268"/>
                <a:gd name="T47" fmla="*/ 21 h 263"/>
                <a:gd name="T48" fmla="*/ 9 w 3268"/>
                <a:gd name="T49" fmla="*/ 21 h 263"/>
                <a:gd name="T50" fmla="*/ 2 w 3268"/>
                <a:gd name="T51" fmla="*/ 21 h 263"/>
                <a:gd name="T52" fmla="*/ 2 w 3268"/>
                <a:gd name="T53" fmla="*/ 21 h 263"/>
                <a:gd name="T54" fmla="*/ 1 w 3268"/>
                <a:gd name="T55" fmla="*/ 21 h 263"/>
                <a:gd name="T56" fmla="*/ 1 w 3268"/>
                <a:gd name="T57" fmla="*/ 23 h 263"/>
                <a:gd name="T58" fmla="*/ 185 w 3268"/>
                <a:gd name="T59" fmla="*/ 8 h 263"/>
                <a:gd name="T60" fmla="*/ 281 w 3268"/>
                <a:gd name="T61" fmla="*/ 17 h 263"/>
                <a:gd name="T62" fmla="*/ 371 w 3268"/>
                <a:gd name="T63" fmla="*/ 55 h 263"/>
                <a:gd name="T64" fmla="*/ 690 w 3268"/>
                <a:gd name="T65" fmla="*/ 237 h 263"/>
                <a:gd name="T66" fmla="*/ 940 w 3268"/>
                <a:gd name="T67" fmla="*/ 215 h 263"/>
                <a:gd name="T68" fmla="*/ 1173 w 3268"/>
                <a:gd name="T69" fmla="*/ 70 h 263"/>
                <a:gd name="T70" fmla="*/ 1346 w 3268"/>
                <a:gd name="T71" fmla="*/ 19 h 263"/>
                <a:gd name="T72" fmla="*/ 1510 w 3268"/>
                <a:gd name="T73" fmla="*/ 40 h 263"/>
                <a:gd name="T74" fmla="*/ 1778 w 3268"/>
                <a:gd name="T75" fmla="*/ 183 h 263"/>
                <a:gd name="T76" fmla="*/ 2007 w 3268"/>
                <a:gd name="T77" fmla="*/ 228 h 263"/>
                <a:gd name="T78" fmla="*/ 2260 w 3268"/>
                <a:gd name="T79" fmla="*/ 124 h 263"/>
                <a:gd name="T80" fmla="*/ 2434 w 3268"/>
                <a:gd name="T81" fmla="*/ 52 h 263"/>
                <a:gd name="T82" fmla="*/ 2631 w 3268"/>
                <a:gd name="T83" fmla="*/ 18 h 263"/>
                <a:gd name="T84" fmla="*/ 2822 w 3268"/>
                <a:gd name="T85" fmla="*/ 58 h 263"/>
                <a:gd name="T86" fmla="*/ 2976 w 3268"/>
                <a:gd name="T87" fmla="*/ 138 h 263"/>
                <a:gd name="T88" fmla="*/ 3265 w 3268"/>
                <a:gd name="T89" fmla="*/ 206 h 263"/>
                <a:gd name="T90" fmla="*/ 3265 w 3268"/>
                <a:gd name="T91" fmla="*/ 202 h 2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68" h="263">
                  <a:moveTo>
                    <a:pt x="3265" y="202"/>
                  </a:moveTo>
                  <a:cubicBezTo>
                    <a:pt x="3200" y="206"/>
                    <a:pt x="3137" y="197"/>
                    <a:pt x="3076" y="176"/>
                  </a:cubicBezTo>
                  <a:cubicBezTo>
                    <a:pt x="3020" y="158"/>
                    <a:pt x="2969" y="128"/>
                    <a:pt x="2918" y="100"/>
                  </a:cubicBezTo>
                  <a:cubicBezTo>
                    <a:pt x="2867" y="72"/>
                    <a:pt x="2816" y="46"/>
                    <a:pt x="2760" y="29"/>
                  </a:cubicBezTo>
                  <a:cubicBezTo>
                    <a:pt x="2698" y="11"/>
                    <a:pt x="2632" y="9"/>
                    <a:pt x="2568" y="17"/>
                  </a:cubicBezTo>
                  <a:cubicBezTo>
                    <a:pt x="2512" y="24"/>
                    <a:pt x="2456" y="38"/>
                    <a:pt x="2403" y="56"/>
                  </a:cubicBezTo>
                  <a:cubicBezTo>
                    <a:pt x="2356" y="73"/>
                    <a:pt x="2308" y="92"/>
                    <a:pt x="2265" y="118"/>
                  </a:cubicBezTo>
                  <a:cubicBezTo>
                    <a:pt x="2265" y="118"/>
                    <a:pt x="2264" y="118"/>
                    <a:pt x="2263" y="118"/>
                  </a:cubicBezTo>
                  <a:cubicBezTo>
                    <a:pt x="2155" y="175"/>
                    <a:pt x="2040" y="241"/>
                    <a:pt x="1912" y="222"/>
                  </a:cubicBezTo>
                  <a:cubicBezTo>
                    <a:pt x="1810" y="207"/>
                    <a:pt x="1723" y="146"/>
                    <a:pt x="1636" y="95"/>
                  </a:cubicBezTo>
                  <a:cubicBezTo>
                    <a:pt x="1572" y="57"/>
                    <a:pt x="1505" y="25"/>
                    <a:pt x="1430" y="17"/>
                  </a:cubicBezTo>
                  <a:cubicBezTo>
                    <a:pt x="1359" y="9"/>
                    <a:pt x="1287" y="14"/>
                    <a:pt x="1222" y="41"/>
                  </a:cubicBezTo>
                  <a:cubicBezTo>
                    <a:pt x="1205" y="46"/>
                    <a:pt x="1189" y="56"/>
                    <a:pt x="1174" y="65"/>
                  </a:cubicBezTo>
                  <a:cubicBezTo>
                    <a:pt x="1173" y="65"/>
                    <a:pt x="1173" y="65"/>
                    <a:pt x="1173" y="66"/>
                  </a:cubicBezTo>
                  <a:cubicBezTo>
                    <a:pt x="1081" y="125"/>
                    <a:pt x="992" y="197"/>
                    <a:pt x="886" y="230"/>
                  </a:cubicBezTo>
                  <a:cubicBezTo>
                    <a:pt x="833" y="247"/>
                    <a:pt x="779" y="251"/>
                    <a:pt x="725" y="240"/>
                  </a:cubicBezTo>
                  <a:cubicBezTo>
                    <a:pt x="663" y="229"/>
                    <a:pt x="608" y="198"/>
                    <a:pt x="555" y="166"/>
                  </a:cubicBezTo>
                  <a:cubicBezTo>
                    <a:pt x="513" y="139"/>
                    <a:pt x="472" y="111"/>
                    <a:pt x="430" y="85"/>
                  </a:cubicBezTo>
                  <a:cubicBezTo>
                    <a:pt x="389" y="58"/>
                    <a:pt x="345" y="32"/>
                    <a:pt x="298" y="17"/>
                  </a:cubicBezTo>
                  <a:cubicBezTo>
                    <a:pt x="247" y="0"/>
                    <a:pt x="195" y="1"/>
                    <a:pt x="144" y="7"/>
                  </a:cubicBezTo>
                  <a:cubicBezTo>
                    <a:pt x="144" y="7"/>
                    <a:pt x="144" y="7"/>
                    <a:pt x="144" y="7"/>
                  </a:cubicBezTo>
                  <a:cubicBezTo>
                    <a:pt x="141" y="7"/>
                    <a:pt x="141" y="7"/>
                    <a:pt x="141" y="7"/>
                  </a:cubicBezTo>
                  <a:cubicBezTo>
                    <a:pt x="141" y="7"/>
                    <a:pt x="141" y="7"/>
                    <a:pt x="141" y="7"/>
                  </a:cubicBezTo>
                  <a:cubicBezTo>
                    <a:pt x="97" y="12"/>
                    <a:pt x="53" y="19"/>
                    <a:pt x="8" y="21"/>
                  </a:cubicBezTo>
                  <a:cubicBezTo>
                    <a:pt x="9" y="21"/>
                    <a:pt x="9" y="21"/>
                    <a:pt x="9" y="21"/>
                  </a:cubicBezTo>
                  <a:cubicBezTo>
                    <a:pt x="7" y="21"/>
                    <a:pt x="4" y="21"/>
                    <a:pt x="2" y="21"/>
                  </a:cubicBezTo>
                  <a:cubicBezTo>
                    <a:pt x="2" y="21"/>
                    <a:pt x="2" y="21"/>
                    <a:pt x="2" y="21"/>
                  </a:cubicBezTo>
                  <a:cubicBezTo>
                    <a:pt x="1" y="21"/>
                    <a:pt x="1" y="21"/>
                    <a:pt x="1" y="21"/>
                  </a:cubicBezTo>
                  <a:cubicBezTo>
                    <a:pt x="0" y="21"/>
                    <a:pt x="0" y="23"/>
                    <a:pt x="1" y="23"/>
                  </a:cubicBezTo>
                  <a:cubicBezTo>
                    <a:pt x="63" y="23"/>
                    <a:pt x="124" y="11"/>
                    <a:pt x="185" y="8"/>
                  </a:cubicBezTo>
                  <a:cubicBezTo>
                    <a:pt x="218" y="7"/>
                    <a:pt x="250" y="9"/>
                    <a:pt x="281" y="17"/>
                  </a:cubicBezTo>
                  <a:cubicBezTo>
                    <a:pt x="313" y="25"/>
                    <a:pt x="342" y="40"/>
                    <a:pt x="371" y="55"/>
                  </a:cubicBezTo>
                  <a:cubicBezTo>
                    <a:pt x="478" y="113"/>
                    <a:pt x="572" y="201"/>
                    <a:pt x="690" y="237"/>
                  </a:cubicBezTo>
                  <a:cubicBezTo>
                    <a:pt x="774" y="263"/>
                    <a:pt x="861" y="251"/>
                    <a:pt x="940" y="215"/>
                  </a:cubicBezTo>
                  <a:cubicBezTo>
                    <a:pt x="1024" y="178"/>
                    <a:pt x="1097" y="121"/>
                    <a:pt x="1173" y="70"/>
                  </a:cubicBezTo>
                  <a:cubicBezTo>
                    <a:pt x="1225" y="38"/>
                    <a:pt x="1285" y="22"/>
                    <a:pt x="1346" y="19"/>
                  </a:cubicBezTo>
                  <a:cubicBezTo>
                    <a:pt x="1401" y="16"/>
                    <a:pt x="1458" y="22"/>
                    <a:pt x="1510" y="40"/>
                  </a:cubicBezTo>
                  <a:cubicBezTo>
                    <a:pt x="1607" y="73"/>
                    <a:pt x="1688" y="138"/>
                    <a:pt x="1778" y="183"/>
                  </a:cubicBezTo>
                  <a:cubicBezTo>
                    <a:pt x="1850" y="219"/>
                    <a:pt x="1927" y="239"/>
                    <a:pt x="2007" y="228"/>
                  </a:cubicBezTo>
                  <a:cubicBezTo>
                    <a:pt x="2098" y="215"/>
                    <a:pt x="2182" y="170"/>
                    <a:pt x="2260" y="124"/>
                  </a:cubicBezTo>
                  <a:cubicBezTo>
                    <a:pt x="2317" y="96"/>
                    <a:pt x="2373" y="71"/>
                    <a:pt x="2434" y="52"/>
                  </a:cubicBezTo>
                  <a:cubicBezTo>
                    <a:pt x="2498" y="33"/>
                    <a:pt x="2564" y="19"/>
                    <a:pt x="2631" y="18"/>
                  </a:cubicBezTo>
                  <a:cubicBezTo>
                    <a:pt x="2697" y="17"/>
                    <a:pt x="2762" y="32"/>
                    <a:pt x="2822" y="58"/>
                  </a:cubicBezTo>
                  <a:cubicBezTo>
                    <a:pt x="2875" y="81"/>
                    <a:pt x="2925" y="111"/>
                    <a:pt x="2976" y="138"/>
                  </a:cubicBezTo>
                  <a:cubicBezTo>
                    <a:pt x="3064" y="185"/>
                    <a:pt x="3163" y="217"/>
                    <a:pt x="3265" y="206"/>
                  </a:cubicBezTo>
                  <a:cubicBezTo>
                    <a:pt x="3267" y="206"/>
                    <a:pt x="3268" y="202"/>
                    <a:pt x="3265" y="202"/>
                  </a:cubicBezTo>
                  <a:close/>
                </a:path>
              </a:pathLst>
            </a:custGeom>
            <a:solidFill>
              <a:srgbClr val="B3AE33"/>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9" name="Freeform 138"/>
            <p:cNvSpPr/>
            <p:nvPr/>
          </p:nvSpPr>
          <p:spPr bwMode="auto">
            <a:xfrm>
              <a:off x="3272" y="2810"/>
              <a:ext cx="192" cy="210"/>
            </a:xfrm>
            <a:custGeom>
              <a:gdLst>
                <a:gd name="T0" fmla="*/ 109 w 111"/>
                <a:gd name="T1" fmla="*/ 75 h 121"/>
                <a:gd name="T2" fmla="*/ 49 w 111"/>
                <a:gd name="T3" fmla="*/ 63 h 121"/>
                <a:gd name="T4" fmla="*/ 3 w 111"/>
                <a:gd name="T5" fmla="*/ 0 h 121"/>
                <a:gd name="T6" fmla="*/ 0 w 111"/>
                <a:gd name="T7" fmla="*/ 2 h 121"/>
                <a:gd name="T8" fmla="*/ 46 w 111"/>
                <a:gd name="T9" fmla="*/ 64 h 121"/>
                <a:gd name="T10" fmla="*/ 5 w 111"/>
                <a:gd name="T11" fmla="*/ 111 h 121"/>
                <a:gd name="T12" fmla="*/ 6 w 111"/>
                <a:gd name="T13" fmla="*/ 112 h 121"/>
                <a:gd name="T14" fmla="*/ 38 w 111"/>
                <a:gd name="T15" fmla="*/ 109 h 121"/>
                <a:gd name="T16" fmla="*/ 38 w 111"/>
                <a:gd name="T17" fmla="*/ 109 h 121"/>
                <a:gd name="T18" fmla="*/ 53 w 111"/>
                <a:gd name="T19" fmla="*/ 114 h 121"/>
                <a:gd name="T20" fmla="*/ 65 w 111"/>
                <a:gd name="T21" fmla="*/ 100 h 121"/>
                <a:gd name="T22" fmla="*/ 81 w 111"/>
                <a:gd name="T23" fmla="*/ 104 h 121"/>
                <a:gd name="T24" fmla="*/ 89 w 111"/>
                <a:gd name="T25" fmla="*/ 90 h 121"/>
                <a:gd name="T26" fmla="*/ 106 w 111"/>
                <a:gd name="T27" fmla="*/ 89 h 121"/>
                <a:gd name="T28" fmla="*/ 109 w 111"/>
                <a:gd name="T29" fmla="*/ 75 h 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0" h="120">
                  <a:moveTo>
                    <a:pt x="109" y="75"/>
                  </a:moveTo>
                  <a:cubicBezTo>
                    <a:pt x="101" y="53"/>
                    <a:pt x="66" y="58"/>
                    <a:pt x="49" y="63"/>
                  </a:cubicBezTo>
                  <a:cubicBezTo>
                    <a:pt x="41" y="38"/>
                    <a:pt x="21" y="18"/>
                    <a:pt x="3" y="0"/>
                  </a:cubicBezTo>
                  <a:cubicBezTo>
                    <a:pt x="2" y="0"/>
                    <a:pt x="1" y="1"/>
                    <a:pt x="0" y="2"/>
                  </a:cubicBezTo>
                  <a:cubicBezTo>
                    <a:pt x="18" y="21"/>
                    <a:pt x="35" y="40"/>
                    <a:pt x="46" y="64"/>
                  </a:cubicBezTo>
                  <a:cubicBezTo>
                    <a:pt x="28" y="72"/>
                    <a:pt x="6" y="89"/>
                    <a:pt x="5" y="111"/>
                  </a:cubicBezTo>
                  <a:cubicBezTo>
                    <a:pt x="5" y="111"/>
                    <a:pt x="5" y="112"/>
                    <a:pt x="6" y="112"/>
                  </a:cubicBezTo>
                  <a:cubicBezTo>
                    <a:pt x="14" y="121"/>
                    <a:pt x="31" y="117"/>
                    <a:pt x="38" y="109"/>
                  </a:cubicBezTo>
                  <a:cubicBezTo>
                    <a:pt x="38" y="109"/>
                    <a:pt x="38" y="109"/>
                    <a:pt x="38" y="109"/>
                  </a:cubicBezTo>
                  <a:cubicBezTo>
                    <a:pt x="41" y="114"/>
                    <a:pt x="47" y="117"/>
                    <a:pt x="53" y="114"/>
                  </a:cubicBezTo>
                  <a:cubicBezTo>
                    <a:pt x="58" y="111"/>
                    <a:pt x="64" y="106"/>
                    <a:pt x="65" y="100"/>
                  </a:cubicBezTo>
                  <a:cubicBezTo>
                    <a:pt x="70" y="103"/>
                    <a:pt x="75" y="106"/>
                    <a:pt x="81" y="104"/>
                  </a:cubicBezTo>
                  <a:cubicBezTo>
                    <a:pt x="86" y="101"/>
                    <a:pt x="89" y="96"/>
                    <a:pt x="89" y="90"/>
                  </a:cubicBezTo>
                  <a:cubicBezTo>
                    <a:pt x="95" y="93"/>
                    <a:pt x="101" y="93"/>
                    <a:pt x="106" y="89"/>
                  </a:cubicBezTo>
                  <a:cubicBezTo>
                    <a:pt x="110" y="86"/>
                    <a:pt x="111" y="79"/>
                    <a:pt x="109" y="75"/>
                  </a:cubicBezTo>
                  <a:close/>
                </a:path>
              </a:pathLst>
            </a:custGeom>
            <a:solidFill>
              <a:srgbClr val="FF7862"/>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0" name="Freeform 139"/>
            <p:cNvSpPr/>
            <p:nvPr/>
          </p:nvSpPr>
          <p:spPr bwMode="auto">
            <a:xfrm>
              <a:off x="3847" y="2360"/>
              <a:ext cx="311" cy="360"/>
            </a:xfrm>
            <a:custGeom>
              <a:gdLst>
                <a:gd name="T0" fmla="*/ 175 w 180"/>
                <a:gd name="T1" fmla="*/ 36 h 208"/>
                <a:gd name="T2" fmla="*/ 159 w 180"/>
                <a:gd name="T3" fmla="*/ 35 h 208"/>
                <a:gd name="T4" fmla="*/ 151 w 180"/>
                <a:gd name="T5" fmla="*/ 21 h 208"/>
                <a:gd name="T6" fmla="*/ 135 w 180"/>
                <a:gd name="T7" fmla="*/ 24 h 208"/>
                <a:gd name="T8" fmla="*/ 124 w 180"/>
                <a:gd name="T9" fmla="*/ 10 h 208"/>
                <a:gd name="T10" fmla="*/ 109 w 180"/>
                <a:gd name="T11" fmla="*/ 14 h 208"/>
                <a:gd name="T12" fmla="*/ 108 w 180"/>
                <a:gd name="T13" fmla="*/ 14 h 208"/>
                <a:gd name="T14" fmla="*/ 76 w 180"/>
                <a:gd name="T15" fmla="*/ 10 h 208"/>
                <a:gd name="T16" fmla="*/ 75 w 180"/>
                <a:gd name="T17" fmla="*/ 11 h 208"/>
                <a:gd name="T18" fmla="*/ 115 w 180"/>
                <a:gd name="T19" fmla="*/ 59 h 208"/>
                <a:gd name="T20" fmla="*/ 46 w 180"/>
                <a:gd name="T21" fmla="*/ 138 h 208"/>
                <a:gd name="T22" fmla="*/ 0 w 180"/>
                <a:gd name="T23" fmla="*/ 208 h 208"/>
                <a:gd name="T24" fmla="*/ 0 w 180"/>
                <a:gd name="T25" fmla="*/ 208 h 208"/>
                <a:gd name="T26" fmla="*/ 1 w 180"/>
                <a:gd name="T27" fmla="*/ 208 h 208"/>
                <a:gd name="T28" fmla="*/ 2 w 180"/>
                <a:gd name="T29" fmla="*/ 207 h 208"/>
                <a:gd name="T30" fmla="*/ 4 w 180"/>
                <a:gd name="T31" fmla="*/ 206 h 208"/>
                <a:gd name="T32" fmla="*/ 58 w 180"/>
                <a:gd name="T33" fmla="*/ 131 h 208"/>
                <a:gd name="T34" fmla="*/ 117 w 180"/>
                <a:gd name="T35" fmla="*/ 61 h 208"/>
                <a:gd name="T36" fmla="*/ 177 w 180"/>
                <a:gd name="T37" fmla="*/ 51 h 208"/>
                <a:gd name="T38" fmla="*/ 175 w 180"/>
                <a:gd name="T39" fmla="*/ 36 h 20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0" h="208">
                  <a:moveTo>
                    <a:pt x="175" y="36"/>
                  </a:moveTo>
                  <a:cubicBezTo>
                    <a:pt x="171" y="32"/>
                    <a:pt x="164" y="32"/>
                    <a:pt x="159" y="35"/>
                  </a:cubicBezTo>
                  <a:cubicBezTo>
                    <a:pt x="159" y="29"/>
                    <a:pt x="156" y="23"/>
                    <a:pt x="151" y="21"/>
                  </a:cubicBezTo>
                  <a:cubicBezTo>
                    <a:pt x="146" y="19"/>
                    <a:pt x="140" y="21"/>
                    <a:pt x="135" y="24"/>
                  </a:cubicBezTo>
                  <a:cubicBezTo>
                    <a:pt x="134" y="18"/>
                    <a:pt x="129" y="13"/>
                    <a:pt x="124" y="10"/>
                  </a:cubicBezTo>
                  <a:cubicBezTo>
                    <a:pt x="118" y="7"/>
                    <a:pt x="112" y="9"/>
                    <a:pt x="109" y="14"/>
                  </a:cubicBezTo>
                  <a:cubicBezTo>
                    <a:pt x="108" y="14"/>
                    <a:pt x="108" y="14"/>
                    <a:pt x="108" y="14"/>
                  </a:cubicBezTo>
                  <a:cubicBezTo>
                    <a:pt x="102" y="6"/>
                    <a:pt x="85" y="0"/>
                    <a:pt x="76" y="10"/>
                  </a:cubicBezTo>
                  <a:cubicBezTo>
                    <a:pt x="76" y="10"/>
                    <a:pt x="75" y="10"/>
                    <a:pt x="75" y="11"/>
                  </a:cubicBezTo>
                  <a:cubicBezTo>
                    <a:pt x="75" y="32"/>
                    <a:pt x="97" y="50"/>
                    <a:pt x="115" y="59"/>
                  </a:cubicBezTo>
                  <a:cubicBezTo>
                    <a:pt x="98" y="91"/>
                    <a:pt x="72" y="113"/>
                    <a:pt x="46" y="138"/>
                  </a:cubicBezTo>
                  <a:cubicBezTo>
                    <a:pt x="26" y="157"/>
                    <a:pt x="4" y="180"/>
                    <a:pt x="0" y="208"/>
                  </a:cubicBezTo>
                  <a:cubicBezTo>
                    <a:pt x="0" y="208"/>
                    <a:pt x="0" y="208"/>
                    <a:pt x="0" y="208"/>
                  </a:cubicBezTo>
                  <a:cubicBezTo>
                    <a:pt x="1" y="208"/>
                    <a:pt x="1" y="208"/>
                    <a:pt x="1" y="208"/>
                  </a:cubicBezTo>
                  <a:cubicBezTo>
                    <a:pt x="1" y="208"/>
                    <a:pt x="2" y="208"/>
                    <a:pt x="2" y="207"/>
                  </a:cubicBezTo>
                  <a:cubicBezTo>
                    <a:pt x="3" y="207"/>
                    <a:pt x="3" y="206"/>
                    <a:pt x="4" y="206"/>
                  </a:cubicBezTo>
                  <a:cubicBezTo>
                    <a:pt x="13" y="175"/>
                    <a:pt x="35" y="153"/>
                    <a:pt x="58" y="131"/>
                  </a:cubicBezTo>
                  <a:cubicBezTo>
                    <a:pt x="80" y="111"/>
                    <a:pt x="106" y="89"/>
                    <a:pt x="117" y="61"/>
                  </a:cubicBezTo>
                  <a:cubicBezTo>
                    <a:pt x="134" y="66"/>
                    <a:pt x="169" y="72"/>
                    <a:pt x="177" y="51"/>
                  </a:cubicBezTo>
                  <a:cubicBezTo>
                    <a:pt x="180" y="46"/>
                    <a:pt x="179" y="40"/>
                    <a:pt x="175" y="36"/>
                  </a:cubicBezTo>
                  <a:close/>
                </a:path>
              </a:pathLst>
            </a:custGeom>
            <a:solidFill>
              <a:srgbClr val="FF7862"/>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1" name="Freeform 140"/>
            <p:cNvSpPr/>
            <p:nvPr/>
          </p:nvSpPr>
          <p:spPr bwMode="auto">
            <a:xfrm>
              <a:off x="5401" y="2412"/>
              <a:ext cx="88" cy="216"/>
            </a:xfrm>
            <a:custGeom>
              <a:gdLst>
                <a:gd name="T0" fmla="*/ 19 w 51"/>
                <a:gd name="T1" fmla="*/ 3 h 125"/>
                <a:gd name="T2" fmla="*/ 17 w 51"/>
                <a:gd name="T3" fmla="*/ 4 h 125"/>
                <a:gd name="T4" fmla="*/ 33 w 51"/>
                <a:gd name="T5" fmla="*/ 124 h 125"/>
                <a:gd name="T6" fmla="*/ 33 w 51"/>
                <a:gd name="T7" fmla="*/ 124 h 125"/>
                <a:gd name="T8" fmla="*/ 34 w 51"/>
                <a:gd name="T9" fmla="*/ 125 h 125"/>
                <a:gd name="T10" fmla="*/ 35 w 51"/>
                <a:gd name="T11" fmla="*/ 124 h 125"/>
                <a:gd name="T12" fmla="*/ 34 w 51"/>
                <a:gd name="T13" fmla="*/ 123 h 125"/>
                <a:gd name="T14" fmla="*/ 48 w 51"/>
                <a:gd name="T15" fmla="*/ 66 h 125"/>
                <a:gd name="T16" fmla="*/ 23 w 51"/>
                <a:gd name="T17" fmla="*/ 2 h 125"/>
                <a:gd name="T18" fmla="*/ 19 w 51"/>
                <a:gd name="T19" fmla="*/ 3 h 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125">
                  <a:moveTo>
                    <a:pt x="19" y="3"/>
                  </a:moveTo>
                  <a:cubicBezTo>
                    <a:pt x="18" y="3"/>
                    <a:pt x="17" y="3"/>
                    <a:pt x="17" y="4"/>
                  </a:cubicBezTo>
                  <a:cubicBezTo>
                    <a:pt x="1" y="43"/>
                    <a:pt x="0" y="93"/>
                    <a:pt x="33" y="124"/>
                  </a:cubicBezTo>
                  <a:cubicBezTo>
                    <a:pt x="33" y="124"/>
                    <a:pt x="33" y="124"/>
                    <a:pt x="33" y="124"/>
                  </a:cubicBezTo>
                  <a:cubicBezTo>
                    <a:pt x="33" y="124"/>
                    <a:pt x="33" y="125"/>
                    <a:pt x="34" y="125"/>
                  </a:cubicBezTo>
                  <a:cubicBezTo>
                    <a:pt x="34" y="125"/>
                    <a:pt x="35" y="124"/>
                    <a:pt x="35" y="124"/>
                  </a:cubicBezTo>
                  <a:cubicBezTo>
                    <a:pt x="34" y="124"/>
                    <a:pt x="34" y="124"/>
                    <a:pt x="34" y="123"/>
                  </a:cubicBezTo>
                  <a:cubicBezTo>
                    <a:pt x="51" y="112"/>
                    <a:pt x="50" y="83"/>
                    <a:pt x="48" y="66"/>
                  </a:cubicBezTo>
                  <a:cubicBezTo>
                    <a:pt x="45" y="43"/>
                    <a:pt x="37" y="19"/>
                    <a:pt x="23" y="2"/>
                  </a:cubicBezTo>
                  <a:cubicBezTo>
                    <a:pt x="21" y="0"/>
                    <a:pt x="19" y="1"/>
                    <a:pt x="19" y="3"/>
                  </a:cubicBezTo>
                  <a:close/>
                </a:path>
              </a:pathLst>
            </a:custGeom>
            <a:solidFill>
              <a:srgbClr val="FEC160"/>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2" name="Freeform 141"/>
            <p:cNvSpPr/>
            <p:nvPr/>
          </p:nvSpPr>
          <p:spPr bwMode="auto">
            <a:xfrm>
              <a:off x="5344" y="2441"/>
              <a:ext cx="350" cy="334"/>
            </a:xfrm>
            <a:custGeom>
              <a:gdLst>
                <a:gd name="T0" fmla="*/ 181 w 203"/>
                <a:gd name="T1" fmla="*/ 65 h 193"/>
                <a:gd name="T2" fmla="*/ 176 w 203"/>
                <a:gd name="T3" fmla="*/ 40 h 193"/>
                <a:gd name="T4" fmla="*/ 151 w 203"/>
                <a:gd name="T5" fmla="*/ 32 h 193"/>
                <a:gd name="T6" fmla="*/ 118 w 203"/>
                <a:gd name="T7" fmla="*/ 21 h 193"/>
                <a:gd name="T8" fmla="*/ 121 w 203"/>
                <a:gd name="T9" fmla="*/ 47 h 193"/>
                <a:gd name="T10" fmla="*/ 131 w 203"/>
                <a:gd name="T11" fmla="*/ 70 h 193"/>
                <a:gd name="T12" fmla="*/ 62 w 203"/>
                <a:gd name="T13" fmla="*/ 110 h 193"/>
                <a:gd name="T14" fmla="*/ 47 w 203"/>
                <a:gd name="T15" fmla="*/ 124 h 193"/>
                <a:gd name="T16" fmla="*/ 46 w 203"/>
                <a:gd name="T17" fmla="*/ 126 h 193"/>
                <a:gd name="T18" fmla="*/ 1 w 203"/>
                <a:gd name="T19" fmla="*/ 174 h 193"/>
                <a:gd name="T20" fmla="*/ 2 w 203"/>
                <a:gd name="T21" fmla="*/ 175 h 193"/>
                <a:gd name="T22" fmla="*/ 26 w 203"/>
                <a:gd name="T23" fmla="*/ 154 h 193"/>
                <a:gd name="T24" fmla="*/ 46 w 203"/>
                <a:gd name="T25" fmla="*/ 131 h 193"/>
                <a:gd name="T26" fmla="*/ 89 w 203"/>
                <a:gd name="T27" fmla="*/ 176 h 193"/>
                <a:gd name="T28" fmla="*/ 152 w 203"/>
                <a:gd name="T29" fmla="*/ 188 h 193"/>
                <a:gd name="T30" fmla="*/ 152 w 203"/>
                <a:gd name="T31" fmla="*/ 185 h 193"/>
                <a:gd name="T32" fmla="*/ 111 w 203"/>
                <a:gd name="T33" fmla="*/ 136 h 193"/>
                <a:gd name="T34" fmla="*/ 54 w 203"/>
                <a:gd name="T35" fmla="*/ 123 h 193"/>
                <a:gd name="T36" fmla="*/ 57 w 203"/>
                <a:gd name="T37" fmla="*/ 120 h 193"/>
                <a:gd name="T38" fmla="*/ 94 w 203"/>
                <a:gd name="T39" fmla="*/ 92 h 193"/>
                <a:gd name="T40" fmla="*/ 133 w 203"/>
                <a:gd name="T41" fmla="*/ 73 h 193"/>
                <a:gd name="T42" fmla="*/ 133 w 203"/>
                <a:gd name="T43" fmla="*/ 73 h 193"/>
                <a:gd name="T44" fmla="*/ 134 w 203"/>
                <a:gd name="T45" fmla="*/ 74 h 193"/>
                <a:gd name="T46" fmla="*/ 187 w 203"/>
                <a:gd name="T47" fmla="*/ 95 h 193"/>
                <a:gd name="T48" fmla="*/ 181 w 203"/>
                <a:gd name="T49" fmla="*/ 65 h 1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3" h="193">
                  <a:moveTo>
                    <a:pt x="181" y="65"/>
                  </a:moveTo>
                  <a:cubicBezTo>
                    <a:pt x="183" y="57"/>
                    <a:pt x="181" y="48"/>
                    <a:pt x="176" y="40"/>
                  </a:cubicBezTo>
                  <a:cubicBezTo>
                    <a:pt x="171" y="33"/>
                    <a:pt x="160" y="28"/>
                    <a:pt x="151" y="32"/>
                  </a:cubicBezTo>
                  <a:cubicBezTo>
                    <a:pt x="147" y="19"/>
                    <a:pt x="126" y="0"/>
                    <a:pt x="118" y="21"/>
                  </a:cubicBezTo>
                  <a:cubicBezTo>
                    <a:pt x="115" y="29"/>
                    <a:pt x="118" y="40"/>
                    <a:pt x="121" y="47"/>
                  </a:cubicBezTo>
                  <a:cubicBezTo>
                    <a:pt x="123" y="55"/>
                    <a:pt x="126" y="63"/>
                    <a:pt x="131" y="70"/>
                  </a:cubicBezTo>
                  <a:cubicBezTo>
                    <a:pt x="106" y="77"/>
                    <a:pt x="81" y="93"/>
                    <a:pt x="62" y="110"/>
                  </a:cubicBezTo>
                  <a:cubicBezTo>
                    <a:pt x="56" y="115"/>
                    <a:pt x="52" y="119"/>
                    <a:pt x="47" y="124"/>
                  </a:cubicBezTo>
                  <a:cubicBezTo>
                    <a:pt x="46" y="124"/>
                    <a:pt x="46" y="125"/>
                    <a:pt x="46" y="126"/>
                  </a:cubicBezTo>
                  <a:cubicBezTo>
                    <a:pt x="31" y="142"/>
                    <a:pt x="17" y="159"/>
                    <a:pt x="1" y="174"/>
                  </a:cubicBezTo>
                  <a:cubicBezTo>
                    <a:pt x="0" y="175"/>
                    <a:pt x="1" y="176"/>
                    <a:pt x="2" y="175"/>
                  </a:cubicBezTo>
                  <a:cubicBezTo>
                    <a:pt x="11" y="170"/>
                    <a:pt x="19" y="162"/>
                    <a:pt x="26" y="154"/>
                  </a:cubicBezTo>
                  <a:cubicBezTo>
                    <a:pt x="33" y="146"/>
                    <a:pt x="39" y="138"/>
                    <a:pt x="46" y="131"/>
                  </a:cubicBezTo>
                  <a:cubicBezTo>
                    <a:pt x="52" y="151"/>
                    <a:pt x="71" y="166"/>
                    <a:pt x="89" y="176"/>
                  </a:cubicBezTo>
                  <a:cubicBezTo>
                    <a:pt x="107" y="185"/>
                    <a:pt x="132" y="193"/>
                    <a:pt x="152" y="188"/>
                  </a:cubicBezTo>
                  <a:cubicBezTo>
                    <a:pt x="154" y="187"/>
                    <a:pt x="154" y="185"/>
                    <a:pt x="152" y="185"/>
                  </a:cubicBezTo>
                  <a:cubicBezTo>
                    <a:pt x="147" y="164"/>
                    <a:pt x="128" y="146"/>
                    <a:pt x="111" y="136"/>
                  </a:cubicBezTo>
                  <a:cubicBezTo>
                    <a:pt x="96" y="127"/>
                    <a:pt x="72" y="119"/>
                    <a:pt x="54" y="123"/>
                  </a:cubicBezTo>
                  <a:cubicBezTo>
                    <a:pt x="55" y="122"/>
                    <a:pt x="56" y="121"/>
                    <a:pt x="57" y="120"/>
                  </a:cubicBezTo>
                  <a:cubicBezTo>
                    <a:pt x="68" y="109"/>
                    <a:pt x="80" y="100"/>
                    <a:pt x="94" y="92"/>
                  </a:cubicBezTo>
                  <a:cubicBezTo>
                    <a:pt x="106" y="85"/>
                    <a:pt x="120" y="80"/>
                    <a:pt x="133" y="73"/>
                  </a:cubicBezTo>
                  <a:cubicBezTo>
                    <a:pt x="133" y="73"/>
                    <a:pt x="133" y="73"/>
                    <a:pt x="133" y="73"/>
                  </a:cubicBezTo>
                  <a:cubicBezTo>
                    <a:pt x="133" y="74"/>
                    <a:pt x="134" y="74"/>
                    <a:pt x="134" y="74"/>
                  </a:cubicBezTo>
                  <a:cubicBezTo>
                    <a:pt x="148" y="88"/>
                    <a:pt x="167" y="104"/>
                    <a:pt x="187" y="95"/>
                  </a:cubicBezTo>
                  <a:cubicBezTo>
                    <a:pt x="203" y="88"/>
                    <a:pt x="193" y="70"/>
                    <a:pt x="181" y="65"/>
                  </a:cubicBezTo>
                  <a:close/>
                </a:path>
              </a:pathLst>
            </a:custGeom>
            <a:solidFill>
              <a:srgbClr val="FEC160"/>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val="2133730742"/>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Date Placeholder 3"/>
          <p:cNvSpPr>
            <a:spLocks noGrp="1"/>
          </p:cNvSpPr>
          <p:nvPr>
            <p:ph type="dt" sz="half" idx="10"/>
          </p:nvPr>
        </p:nvSpPr>
        <p:spPr/>
        <p:txBody>
          <a:bodyPr/>
          <a:lstStyle/>
          <a:p>
            <a:fld id="{CAE59AF5-EF36-4F21-887F-7A877F937721}" type="datetimeFigureOut">
              <a:rPr lang="zh-CN" altLang="en-US" smtClean="0"/>
              <a:t>2019/12/5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9F9B4AC-B2A5-48F4-A5C5-DC31374EFE78}" type="slidenum">
              <a:rPr lang="zh-CN" altLang="en-US" smtClean="0"/>
              <a:t>‹#›</a:t>
            </a:fld>
            <a:endParaRPr lang="zh-CN" altLang="en-US"/>
          </a:p>
        </p:txBody>
      </p:sp>
    </p:spTree>
    <p:extLst>
      <p:ext uri="{BB962C8B-B14F-4D97-AF65-F5344CB8AC3E}">
        <p14:creationId val="1200129065"/>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Date Placeholder 3"/>
          <p:cNvSpPr>
            <a:spLocks noGrp="1"/>
          </p:cNvSpPr>
          <p:nvPr>
            <p:ph type="dt" sz="half" idx="10"/>
          </p:nvPr>
        </p:nvSpPr>
        <p:spPr/>
        <p:txBody>
          <a:bodyPr/>
          <a:lstStyle/>
          <a:p>
            <a:fld id="{CAE59AF5-EF36-4F21-887F-7A877F937721}" type="datetimeFigureOut">
              <a:rPr lang="zh-CN" altLang="en-US" smtClean="0"/>
              <a:t>2019/12/5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9F9B4AC-B2A5-48F4-A5C5-DC31374EFE78}" type="slidenum">
              <a:rPr lang="zh-CN" altLang="en-US" smtClean="0"/>
              <a:t>‹#›</a:t>
            </a:fld>
            <a:endParaRPr lang="zh-CN" altLang="en-US"/>
          </a:p>
        </p:txBody>
      </p:sp>
    </p:spTree>
    <p:extLst>
      <p:ext uri="{BB962C8B-B14F-4D97-AF65-F5344CB8AC3E}">
        <p14:creationId val="3987387607"/>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2019/12/5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978665524"/>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2019/12/5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174776444"/>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2019/12/5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713472594"/>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6286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46291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2019/12/5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936093099"/>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629841" y="273844"/>
            <a:ext cx="7886700" cy="994172"/>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2019/12/5</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013668770"/>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2019/12/5</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051399764"/>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2019/12/5</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84977255"/>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2019/12/5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666325450"/>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比较">
    <p:spTree>
      <p:nvGrpSpPr>
        <p:cNvPr id="1" name=""/>
        <p:cNvGrpSpPr/>
        <p:nvPr/>
      </p:nvGrpSpPr>
      <p:grpSpPr>
        <a:xfrm>
          <a:off x="0" y="0"/>
          <a:ext cx="0" cy="0"/>
        </a:xfrm>
      </p:grpSpPr>
      <p:grpSp>
        <p:nvGrpSpPr>
          <p:cNvPr id="10" name="组合 9"/>
          <p:cNvGrpSpPr/>
          <p:nvPr userDrawn="1"/>
        </p:nvGrpSpPr>
        <p:grpSpPr>
          <a:xfrm flipH="1">
            <a:off x="5948945" y="3843759"/>
            <a:ext cx="3279754" cy="1396812"/>
            <a:chOff x="-25400" y="-351206"/>
            <a:chExt cx="4521456" cy="1925639"/>
          </a:xfrm>
        </p:grpSpPr>
        <p:sp>
          <p:nvSpPr>
            <p:cNvPr id="11" name="Freeform 6"/>
            <p:cNvSpPr/>
            <p:nvPr/>
          </p:nvSpPr>
          <p:spPr bwMode="auto">
            <a:xfrm>
              <a:off x="3384550" y="-65456"/>
              <a:ext cx="350838" cy="338138"/>
            </a:xfrm>
            <a:custGeom>
              <a:gdLst>
                <a:gd name="T0" fmla="*/ 125 w 128"/>
                <a:gd name="T1" fmla="*/ 55 h 123"/>
                <a:gd name="T2" fmla="*/ 95 w 128"/>
                <a:gd name="T3" fmla="*/ 48 h 123"/>
                <a:gd name="T4" fmla="*/ 65 w 128"/>
                <a:gd name="T5" fmla="*/ 22 h 123"/>
                <a:gd name="T6" fmla="*/ 44 w 128"/>
                <a:gd name="T7" fmla="*/ 2 h 123"/>
                <a:gd name="T8" fmla="*/ 12 w 128"/>
                <a:gd name="T9" fmla="*/ 26 h 123"/>
                <a:gd name="T10" fmla="*/ 3 w 128"/>
                <a:gd name="T11" fmla="*/ 70 h 123"/>
                <a:gd name="T12" fmla="*/ 19 w 128"/>
                <a:gd name="T13" fmla="*/ 106 h 123"/>
                <a:gd name="T14" fmla="*/ 58 w 128"/>
                <a:gd name="T15" fmla="*/ 122 h 123"/>
                <a:gd name="T16" fmla="*/ 109 w 128"/>
                <a:gd name="T17" fmla="*/ 100 h 123"/>
                <a:gd name="T18" fmla="*/ 125 w 128"/>
                <a:gd name="T19" fmla="*/ 55 h 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3">
                  <a:moveTo>
                    <a:pt x="125" y="55"/>
                  </a:moveTo>
                  <a:cubicBezTo>
                    <a:pt x="122" y="39"/>
                    <a:pt x="106" y="40"/>
                    <a:pt x="95" y="48"/>
                  </a:cubicBezTo>
                  <a:cubicBezTo>
                    <a:pt x="98" y="30"/>
                    <a:pt x="82" y="13"/>
                    <a:pt x="65" y="22"/>
                  </a:cubicBezTo>
                  <a:cubicBezTo>
                    <a:pt x="62" y="12"/>
                    <a:pt x="56" y="0"/>
                    <a:pt x="44" y="2"/>
                  </a:cubicBezTo>
                  <a:cubicBezTo>
                    <a:pt x="30" y="4"/>
                    <a:pt x="19" y="16"/>
                    <a:pt x="12" y="26"/>
                  </a:cubicBezTo>
                  <a:cubicBezTo>
                    <a:pt x="2" y="40"/>
                    <a:pt x="0" y="54"/>
                    <a:pt x="3" y="70"/>
                  </a:cubicBezTo>
                  <a:cubicBezTo>
                    <a:pt x="5" y="78"/>
                    <a:pt x="10" y="98"/>
                    <a:pt x="19" y="106"/>
                  </a:cubicBezTo>
                  <a:cubicBezTo>
                    <a:pt x="23" y="122"/>
                    <a:pt x="44" y="123"/>
                    <a:pt x="58" y="122"/>
                  </a:cubicBezTo>
                  <a:cubicBezTo>
                    <a:pt x="76" y="120"/>
                    <a:pt x="97" y="113"/>
                    <a:pt x="109" y="100"/>
                  </a:cubicBezTo>
                  <a:cubicBezTo>
                    <a:pt x="120" y="89"/>
                    <a:pt x="128" y="70"/>
                    <a:pt x="125" y="55"/>
                  </a:cubicBezTo>
                  <a:close/>
                </a:path>
              </a:pathLst>
            </a:custGeom>
            <a:solidFill>
              <a:srgbClr val="FF9D99"/>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7"/>
            <p:cNvSpPr/>
            <p:nvPr/>
          </p:nvSpPr>
          <p:spPr bwMode="auto">
            <a:xfrm>
              <a:off x="287338" y="787032"/>
              <a:ext cx="260350" cy="298450"/>
            </a:xfrm>
            <a:custGeom>
              <a:gdLst>
                <a:gd name="T0" fmla="*/ 40 w 95"/>
                <a:gd name="T1" fmla="*/ 1 h 108"/>
                <a:gd name="T2" fmla="*/ 39 w 95"/>
                <a:gd name="T3" fmla="*/ 2 h 108"/>
                <a:gd name="T4" fmla="*/ 39 w 95"/>
                <a:gd name="T5" fmla="*/ 2 h 108"/>
                <a:gd name="T6" fmla="*/ 38 w 95"/>
                <a:gd name="T7" fmla="*/ 3 h 108"/>
                <a:gd name="T8" fmla="*/ 37 w 95"/>
                <a:gd name="T9" fmla="*/ 3 h 108"/>
                <a:gd name="T10" fmla="*/ 3 w 95"/>
                <a:gd name="T11" fmla="*/ 76 h 108"/>
                <a:gd name="T12" fmla="*/ 11 w 95"/>
                <a:gd name="T13" fmla="*/ 102 h 108"/>
                <a:gd name="T14" fmla="*/ 27 w 95"/>
                <a:gd name="T15" fmla="*/ 95 h 108"/>
                <a:gd name="T16" fmla="*/ 36 w 95"/>
                <a:gd name="T17" fmla="*/ 103 h 108"/>
                <a:gd name="T18" fmla="*/ 52 w 95"/>
                <a:gd name="T19" fmla="*/ 97 h 108"/>
                <a:gd name="T20" fmla="*/ 66 w 95"/>
                <a:gd name="T21" fmla="*/ 105 h 108"/>
                <a:gd name="T22" fmla="*/ 78 w 95"/>
                <a:gd name="T23" fmla="*/ 95 h 108"/>
                <a:gd name="T24" fmla="*/ 78 w 95"/>
                <a:gd name="T25" fmla="*/ 93 h 108"/>
                <a:gd name="T26" fmla="*/ 40 w 95"/>
                <a:gd name="T27" fmla="*/ 1 h 10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108">
                  <a:moveTo>
                    <a:pt x="40" y="1"/>
                  </a:moveTo>
                  <a:cubicBezTo>
                    <a:pt x="39" y="0"/>
                    <a:pt x="38" y="1"/>
                    <a:pt x="39" y="2"/>
                  </a:cubicBezTo>
                  <a:cubicBezTo>
                    <a:pt x="39" y="2"/>
                    <a:pt x="39" y="2"/>
                    <a:pt x="39" y="2"/>
                  </a:cubicBezTo>
                  <a:cubicBezTo>
                    <a:pt x="39" y="2"/>
                    <a:pt x="38" y="3"/>
                    <a:pt x="38" y="3"/>
                  </a:cubicBezTo>
                  <a:cubicBezTo>
                    <a:pt x="38" y="3"/>
                    <a:pt x="37" y="2"/>
                    <a:pt x="37" y="3"/>
                  </a:cubicBezTo>
                  <a:cubicBezTo>
                    <a:pt x="9" y="15"/>
                    <a:pt x="0" y="48"/>
                    <a:pt x="3" y="76"/>
                  </a:cubicBezTo>
                  <a:cubicBezTo>
                    <a:pt x="4" y="84"/>
                    <a:pt x="4" y="96"/>
                    <a:pt x="11" y="102"/>
                  </a:cubicBezTo>
                  <a:cubicBezTo>
                    <a:pt x="16" y="108"/>
                    <a:pt x="23" y="100"/>
                    <a:pt x="27" y="95"/>
                  </a:cubicBezTo>
                  <a:cubicBezTo>
                    <a:pt x="29" y="99"/>
                    <a:pt x="31" y="103"/>
                    <a:pt x="36" y="103"/>
                  </a:cubicBezTo>
                  <a:cubicBezTo>
                    <a:pt x="42" y="103"/>
                    <a:pt x="44" y="95"/>
                    <a:pt x="52" y="97"/>
                  </a:cubicBezTo>
                  <a:cubicBezTo>
                    <a:pt x="57" y="98"/>
                    <a:pt x="61" y="105"/>
                    <a:pt x="66" y="105"/>
                  </a:cubicBezTo>
                  <a:cubicBezTo>
                    <a:pt x="72" y="105"/>
                    <a:pt x="75" y="100"/>
                    <a:pt x="78" y="95"/>
                  </a:cubicBezTo>
                  <a:cubicBezTo>
                    <a:pt x="79" y="95"/>
                    <a:pt x="78" y="94"/>
                    <a:pt x="78" y="93"/>
                  </a:cubicBezTo>
                  <a:cubicBezTo>
                    <a:pt x="95" y="61"/>
                    <a:pt x="71" y="15"/>
                    <a:pt x="40" y="1"/>
                  </a:cubicBezTo>
                  <a:close/>
                </a:path>
              </a:pathLst>
            </a:custGeom>
            <a:solidFill>
              <a:srgbClr val="FEC160"/>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Freeform 8"/>
            <p:cNvSpPr/>
            <p:nvPr/>
          </p:nvSpPr>
          <p:spPr bwMode="auto">
            <a:xfrm>
              <a:off x="690563" y="721945"/>
              <a:ext cx="182563" cy="195263"/>
            </a:xfrm>
            <a:custGeom>
              <a:gdLst>
                <a:gd name="T0" fmla="*/ 13 w 67"/>
                <a:gd name="T1" fmla="*/ 0 h 71"/>
                <a:gd name="T2" fmla="*/ 11 w 67"/>
                <a:gd name="T3" fmla="*/ 0 h 71"/>
                <a:gd name="T4" fmla="*/ 11 w 67"/>
                <a:gd name="T5" fmla="*/ 0 h 71"/>
                <a:gd name="T6" fmla="*/ 10 w 67"/>
                <a:gd name="T7" fmla="*/ 1 h 71"/>
                <a:gd name="T8" fmla="*/ 11 w 67"/>
                <a:gd name="T9" fmla="*/ 0 h 71"/>
                <a:gd name="T10" fmla="*/ 10 w 67"/>
                <a:gd name="T11" fmla="*/ 0 h 71"/>
                <a:gd name="T12" fmla="*/ 9 w 67"/>
                <a:gd name="T13" fmla="*/ 3 h 71"/>
                <a:gd name="T14" fmla="*/ 9 w 67"/>
                <a:gd name="T15" fmla="*/ 4 h 71"/>
                <a:gd name="T16" fmla="*/ 4 w 67"/>
                <a:gd name="T17" fmla="*/ 53 h 71"/>
                <a:gd name="T18" fmla="*/ 38 w 67"/>
                <a:gd name="T19" fmla="*/ 65 h 71"/>
                <a:gd name="T20" fmla="*/ 13 w 67"/>
                <a:gd name="T21" fmla="*/ 0 h 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 h="71">
                  <a:moveTo>
                    <a:pt x="13" y="0"/>
                  </a:moveTo>
                  <a:cubicBezTo>
                    <a:pt x="12" y="0"/>
                    <a:pt x="11" y="0"/>
                    <a:pt x="11" y="0"/>
                  </a:cubicBezTo>
                  <a:cubicBezTo>
                    <a:pt x="11" y="0"/>
                    <a:pt x="11" y="0"/>
                    <a:pt x="11" y="0"/>
                  </a:cubicBezTo>
                  <a:cubicBezTo>
                    <a:pt x="11" y="0"/>
                    <a:pt x="11" y="1"/>
                    <a:pt x="10" y="1"/>
                  </a:cubicBezTo>
                  <a:cubicBezTo>
                    <a:pt x="10" y="1"/>
                    <a:pt x="11" y="0"/>
                    <a:pt x="11" y="0"/>
                  </a:cubicBezTo>
                  <a:cubicBezTo>
                    <a:pt x="11" y="0"/>
                    <a:pt x="10" y="0"/>
                    <a:pt x="10" y="0"/>
                  </a:cubicBezTo>
                  <a:cubicBezTo>
                    <a:pt x="10" y="1"/>
                    <a:pt x="10" y="2"/>
                    <a:pt x="9" y="3"/>
                  </a:cubicBezTo>
                  <a:cubicBezTo>
                    <a:pt x="9" y="3"/>
                    <a:pt x="9" y="4"/>
                    <a:pt x="9" y="4"/>
                  </a:cubicBezTo>
                  <a:cubicBezTo>
                    <a:pt x="4" y="20"/>
                    <a:pt x="0" y="37"/>
                    <a:pt x="4" y="53"/>
                  </a:cubicBezTo>
                  <a:cubicBezTo>
                    <a:pt x="8" y="67"/>
                    <a:pt x="25" y="71"/>
                    <a:pt x="38" y="65"/>
                  </a:cubicBezTo>
                  <a:cubicBezTo>
                    <a:pt x="67" y="51"/>
                    <a:pt x="32" y="7"/>
                    <a:pt x="13" y="0"/>
                  </a:cubicBezTo>
                  <a:close/>
                </a:path>
              </a:pathLst>
            </a:custGeom>
            <a:solidFill>
              <a:srgbClr val="FF7862"/>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Freeform 12"/>
            <p:cNvSpPr/>
            <p:nvPr/>
          </p:nvSpPr>
          <p:spPr bwMode="auto">
            <a:xfrm>
              <a:off x="1811338" y="1337895"/>
              <a:ext cx="234950" cy="236538"/>
            </a:xfrm>
            <a:custGeom>
              <a:gdLst>
                <a:gd name="T0" fmla="*/ 79 w 86"/>
                <a:gd name="T1" fmla="*/ 34 h 86"/>
                <a:gd name="T2" fmla="*/ 39 w 86"/>
                <a:gd name="T3" fmla="*/ 0 h 86"/>
                <a:gd name="T4" fmla="*/ 37 w 86"/>
                <a:gd name="T5" fmla="*/ 1 h 86"/>
                <a:gd name="T6" fmla="*/ 37 w 86"/>
                <a:gd name="T7" fmla="*/ 2 h 86"/>
                <a:gd name="T8" fmla="*/ 36 w 86"/>
                <a:gd name="T9" fmla="*/ 3 h 86"/>
                <a:gd name="T10" fmla="*/ 36 w 86"/>
                <a:gd name="T11" fmla="*/ 3 h 86"/>
                <a:gd name="T12" fmla="*/ 3 w 86"/>
                <a:gd name="T13" fmla="*/ 56 h 86"/>
                <a:gd name="T14" fmla="*/ 12 w 86"/>
                <a:gd name="T15" fmla="*/ 70 h 86"/>
                <a:gd name="T16" fmla="*/ 29 w 86"/>
                <a:gd name="T17" fmla="*/ 63 h 86"/>
                <a:gd name="T18" fmla="*/ 68 w 86"/>
                <a:gd name="T19" fmla="*/ 55 h 86"/>
                <a:gd name="T20" fmla="*/ 84 w 86"/>
                <a:gd name="T21" fmla="*/ 49 h 86"/>
                <a:gd name="T22" fmla="*/ 79 w 86"/>
                <a:gd name="T23" fmla="*/ 34 h 8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6" h="86">
                  <a:moveTo>
                    <a:pt x="79" y="34"/>
                  </a:moveTo>
                  <a:cubicBezTo>
                    <a:pt x="68" y="20"/>
                    <a:pt x="53" y="10"/>
                    <a:pt x="39" y="0"/>
                  </a:cubicBezTo>
                  <a:cubicBezTo>
                    <a:pt x="38" y="0"/>
                    <a:pt x="37" y="0"/>
                    <a:pt x="37" y="1"/>
                  </a:cubicBezTo>
                  <a:cubicBezTo>
                    <a:pt x="37" y="1"/>
                    <a:pt x="37" y="2"/>
                    <a:pt x="37" y="2"/>
                  </a:cubicBezTo>
                  <a:cubicBezTo>
                    <a:pt x="37" y="2"/>
                    <a:pt x="36" y="3"/>
                    <a:pt x="36" y="3"/>
                  </a:cubicBezTo>
                  <a:cubicBezTo>
                    <a:pt x="36" y="3"/>
                    <a:pt x="36" y="3"/>
                    <a:pt x="36" y="3"/>
                  </a:cubicBezTo>
                  <a:cubicBezTo>
                    <a:pt x="22" y="18"/>
                    <a:pt x="0" y="33"/>
                    <a:pt x="3" y="56"/>
                  </a:cubicBezTo>
                  <a:cubicBezTo>
                    <a:pt x="3" y="61"/>
                    <a:pt x="7" y="68"/>
                    <a:pt x="12" y="70"/>
                  </a:cubicBezTo>
                  <a:cubicBezTo>
                    <a:pt x="19" y="72"/>
                    <a:pt x="25" y="68"/>
                    <a:pt x="29" y="63"/>
                  </a:cubicBezTo>
                  <a:cubicBezTo>
                    <a:pt x="37" y="86"/>
                    <a:pt x="70" y="76"/>
                    <a:pt x="68" y="55"/>
                  </a:cubicBezTo>
                  <a:cubicBezTo>
                    <a:pt x="74" y="55"/>
                    <a:pt x="81" y="55"/>
                    <a:pt x="84" y="49"/>
                  </a:cubicBezTo>
                  <a:cubicBezTo>
                    <a:pt x="86" y="44"/>
                    <a:pt x="82" y="38"/>
                    <a:pt x="79" y="34"/>
                  </a:cubicBezTo>
                  <a:close/>
                </a:path>
              </a:pathLst>
            </a:custGeom>
            <a:solidFill>
              <a:srgbClr val="B28743"/>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Freeform 13"/>
            <p:cNvSpPr/>
            <p:nvPr/>
          </p:nvSpPr>
          <p:spPr bwMode="auto">
            <a:xfrm>
              <a:off x="2346325" y="290144"/>
              <a:ext cx="360363" cy="373063"/>
            </a:xfrm>
            <a:custGeom>
              <a:gdLst>
                <a:gd name="T0" fmla="*/ 67 w 132"/>
                <a:gd name="T1" fmla="*/ 125 h 136"/>
                <a:gd name="T2" fmla="*/ 15 w 132"/>
                <a:gd name="T3" fmla="*/ 125 h 136"/>
                <a:gd name="T4" fmla="*/ 0 w 132"/>
                <a:gd name="T5" fmla="*/ 85 h 136"/>
                <a:gd name="T6" fmla="*/ 16 w 132"/>
                <a:gd name="T7" fmla="*/ 37 h 136"/>
                <a:gd name="T8" fmla="*/ 16 w 132"/>
                <a:gd name="T9" fmla="*/ 36 h 136"/>
                <a:gd name="T10" fmla="*/ 39 w 132"/>
                <a:gd name="T11" fmla="*/ 13 h 136"/>
                <a:gd name="T12" fmla="*/ 61 w 132"/>
                <a:gd name="T13" fmla="*/ 1 h 136"/>
                <a:gd name="T14" fmla="*/ 71 w 132"/>
                <a:gd name="T15" fmla="*/ 25 h 136"/>
                <a:gd name="T16" fmla="*/ 76 w 132"/>
                <a:gd name="T17" fmla="*/ 26 h 136"/>
                <a:gd name="T18" fmla="*/ 76 w 132"/>
                <a:gd name="T19" fmla="*/ 24 h 136"/>
                <a:gd name="T20" fmla="*/ 76 w 132"/>
                <a:gd name="T21" fmla="*/ 24 h 136"/>
                <a:gd name="T22" fmla="*/ 82 w 132"/>
                <a:gd name="T23" fmla="*/ 17 h 136"/>
                <a:gd name="T24" fmla="*/ 92 w 132"/>
                <a:gd name="T25" fmla="*/ 12 h 136"/>
                <a:gd name="T26" fmla="*/ 104 w 132"/>
                <a:gd name="T27" fmla="*/ 32 h 136"/>
                <a:gd name="T28" fmla="*/ 107 w 132"/>
                <a:gd name="T29" fmla="*/ 34 h 136"/>
                <a:gd name="T30" fmla="*/ 107 w 132"/>
                <a:gd name="T31" fmla="*/ 34 h 136"/>
                <a:gd name="T32" fmla="*/ 109 w 132"/>
                <a:gd name="T33" fmla="*/ 33 h 136"/>
                <a:gd name="T34" fmla="*/ 123 w 132"/>
                <a:gd name="T35" fmla="*/ 29 h 136"/>
                <a:gd name="T36" fmla="*/ 130 w 132"/>
                <a:gd name="T37" fmla="*/ 41 h 136"/>
                <a:gd name="T38" fmla="*/ 127 w 132"/>
                <a:gd name="T39" fmla="*/ 66 h 136"/>
                <a:gd name="T40" fmla="*/ 115 w 132"/>
                <a:gd name="T41" fmla="*/ 87 h 136"/>
                <a:gd name="T42" fmla="*/ 115 w 132"/>
                <a:gd name="T43" fmla="*/ 87 h 136"/>
                <a:gd name="T44" fmla="*/ 67 w 132"/>
                <a:gd name="T45" fmla="*/ 125 h 13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2" h="136">
                  <a:moveTo>
                    <a:pt x="67" y="125"/>
                  </a:moveTo>
                  <a:cubicBezTo>
                    <a:pt x="51" y="131"/>
                    <a:pt x="31" y="136"/>
                    <a:pt x="15" y="125"/>
                  </a:cubicBezTo>
                  <a:cubicBezTo>
                    <a:pt x="3" y="116"/>
                    <a:pt x="0" y="99"/>
                    <a:pt x="0" y="85"/>
                  </a:cubicBezTo>
                  <a:cubicBezTo>
                    <a:pt x="0" y="67"/>
                    <a:pt x="8" y="53"/>
                    <a:pt x="16" y="37"/>
                  </a:cubicBezTo>
                  <a:cubicBezTo>
                    <a:pt x="16" y="37"/>
                    <a:pt x="16" y="36"/>
                    <a:pt x="16" y="36"/>
                  </a:cubicBezTo>
                  <a:cubicBezTo>
                    <a:pt x="23" y="28"/>
                    <a:pt x="31" y="20"/>
                    <a:pt x="39" y="13"/>
                  </a:cubicBezTo>
                  <a:cubicBezTo>
                    <a:pt x="46" y="8"/>
                    <a:pt x="53" y="3"/>
                    <a:pt x="61" y="1"/>
                  </a:cubicBezTo>
                  <a:cubicBezTo>
                    <a:pt x="73" y="0"/>
                    <a:pt x="72" y="18"/>
                    <a:pt x="71" y="25"/>
                  </a:cubicBezTo>
                  <a:cubicBezTo>
                    <a:pt x="71" y="28"/>
                    <a:pt x="76" y="28"/>
                    <a:pt x="76" y="26"/>
                  </a:cubicBezTo>
                  <a:cubicBezTo>
                    <a:pt x="76" y="25"/>
                    <a:pt x="76" y="24"/>
                    <a:pt x="76" y="24"/>
                  </a:cubicBezTo>
                  <a:cubicBezTo>
                    <a:pt x="76" y="24"/>
                    <a:pt x="76" y="24"/>
                    <a:pt x="76" y="24"/>
                  </a:cubicBezTo>
                  <a:cubicBezTo>
                    <a:pt x="79" y="22"/>
                    <a:pt x="80" y="19"/>
                    <a:pt x="82" y="17"/>
                  </a:cubicBezTo>
                  <a:cubicBezTo>
                    <a:pt x="85" y="14"/>
                    <a:pt x="89" y="13"/>
                    <a:pt x="92" y="12"/>
                  </a:cubicBezTo>
                  <a:cubicBezTo>
                    <a:pt x="104" y="10"/>
                    <a:pt x="105" y="24"/>
                    <a:pt x="104" y="32"/>
                  </a:cubicBezTo>
                  <a:cubicBezTo>
                    <a:pt x="104" y="33"/>
                    <a:pt x="105" y="34"/>
                    <a:pt x="107" y="34"/>
                  </a:cubicBezTo>
                  <a:cubicBezTo>
                    <a:pt x="107" y="34"/>
                    <a:pt x="107" y="34"/>
                    <a:pt x="107" y="34"/>
                  </a:cubicBezTo>
                  <a:cubicBezTo>
                    <a:pt x="108" y="34"/>
                    <a:pt x="109" y="33"/>
                    <a:pt x="109" y="33"/>
                  </a:cubicBezTo>
                  <a:cubicBezTo>
                    <a:pt x="113" y="29"/>
                    <a:pt x="118" y="25"/>
                    <a:pt x="123" y="29"/>
                  </a:cubicBezTo>
                  <a:cubicBezTo>
                    <a:pt x="127" y="32"/>
                    <a:pt x="128" y="37"/>
                    <a:pt x="130" y="41"/>
                  </a:cubicBezTo>
                  <a:cubicBezTo>
                    <a:pt x="132" y="49"/>
                    <a:pt x="130" y="58"/>
                    <a:pt x="127" y="66"/>
                  </a:cubicBezTo>
                  <a:cubicBezTo>
                    <a:pt x="124" y="73"/>
                    <a:pt x="119" y="80"/>
                    <a:pt x="115" y="87"/>
                  </a:cubicBezTo>
                  <a:cubicBezTo>
                    <a:pt x="115" y="87"/>
                    <a:pt x="115" y="87"/>
                    <a:pt x="115" y="87"/>
                  </a:cubicBezTo>
                  <a:cubicBezTo>
                    <a:pt x="103" y="106"/>
                    <a:pt x="89" y="117"/>
                    <a:pt x="67" y="125"/>
                  </a:cubicBezTo>
                  <a:close/>
                </a:path>
              </a:pathLst>
            </a:custGeom>
            <a:solidFill>
              <a:srgbClr val="FF7862"/>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Freeform 14"/>
            <p:cNvSpPr/>
            <p:nvPr/>
          </p:nvSpPr>
          <p:spPr bwMode="auto">
            <a:xfrm>
              <a:off x="461963" y="-351206"/>
              <a:ext cx="750888" cy="585788"/>
            </a:xfrm>
            <a:custGeom>
              <a:gdLst>
                <a:gd name="T0" fmla="*/ 267 w 274"/>
                <a:gd name="T1" fmla="*/ 142 h 213"/>
                <a:gd name="T2" fmla="*/ 236 w 274"/>
                <a:gd name="T3" fmla="*/ 131 h 213"/>
                <a:gd name="T4" fmla="*/ 233 w 274"/>
                <a:gd name="T5" fmla="*/ 99 h 213"/>
                <a:gd name="T6" fmla="*/ 210 w 274"/>
                <a:gd name="T7" fmla="*/ 92 h 213"/>
                <a:gd name="T8" fmla="*/ 200 w 274"/>
                <a:gd name="T9" fmla="*/ 52 h 213"/>
                <a:gd name="T10" fmla="*/ 166 w 274"/>
                <a:gd name="T11" fmla="*/ 52 h 213"/>
                <a:gd name="T12" fmla="*/ 162 w 274"/>
                <a:gd name="T13" fmla="*/ 19 h 213"/>
                <a:gd name="T14" fmla="*/ 111 w 274"/>
                <a:gd name="T15" fmla="*/ 36 h 213"/>
                <a:gd name="T16" fmla="*/ 56 w 274"/>
                <a:gd name="T17" fmla="*/ 26 h 213"/>
                <a:gd name="T18" fmla="*/ 26 w 274"/>
                <a:gd name="T19" fmla="*/ 19 h 213"/>
                <a:gd name="T20" fmla="*/ 0 w 274"/>
                <a:gd name="T21" fmla="*/ 75 h 213"/>
                <a:gd name="T22" fmla="*/ 25 w 274"/>
                <a:gd name="T23" fmla="*/ 139 h 213"/>
                <a:gd name="T24" fmla="*/ 79 w 274"/>
                <a:gd name="T25" fmla="*/ 182 h 213"/>
                <a:gd name="T26" fmla="*/ 79 w 274"/>
                <a:gd name="T27" fmla="*/ 183 h 213"/>
                <a:gd name="T28" fmla="*/ 143 w 274"/>
                <a:gd name="T29" fmla="*/ 204 h 213"/>
                <a:gd name="T30" fmla="*/ 221 w 274"/>
                <a:gd name="T31" fmla="*/ 209 h 213"/>
                <a:gd name="T32" fmla="*/ 269 w 274"/>
                <a:gd name="T33" fmla="*/ 176 h 213"/>
                <a:gd name="T34" fmla="*/ 267 w 274"/>
                <a:gd name="T35" fmla="*/ 142 h 2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4" h="213">
                  <a:moveTo>
                    <a:pt x="267" y="142"/>
                  </a:moveTo>
                  <a:cubicBezTo>
                    <a:pt x="260" y="132"/>
                    <a:pt x="248" y="130"/>
                    <a:pt x="236" y="131"/>
                  </a:cubicBezTo>
                  <a:cubicBezTo>
                    <a:pt x="242" y="122"/>
                    <a:pt x="237" y="107"/>
                    <a:pt x="233" y="99"/>
                  </a:cubicBezTo>
                  <a:cubicBezTo>
                    <a:pt x="228" y="90"/>
                    <a:pt x="219" y="88"/>
                    <a:pt x="210" y="92"/>
                  </a:cubicBezTo>
                  <a:cubicBezTo>
                    <a:pt x="213" y="78"/>
                    <a:pt x="210" y="63"/>
                    <a:pt x="200" y="52"/>
                  </a:cubicBezTo>
                  <a:cubicBezTo>
                    <a:pt x="191" y="42"/>
                    <a:pt x="176" y="44"/>
                    <a:pt x="166" y="52"/>
                  </a:cubicBezTo>
                  <a:cubicBezTo>
                    <a:pt x="171" y="41"/>
                    <a:pt x="173" y="27"/>
                    <a:pt x="162" y="19"/>
                  </a:cubicBezTo>
                  <a:cubicBezTo>
                    <a:pt x="144" y="6"/>
                    <a:pt x="123" y="23"/>
                    <a:pt x="111" y="36"/>
                  </a:cubicBezTo>
                  <a:cubicBezTo>
                    <a:pt x="102" y="12"/>
                    <a:pt x="69" y="0"/>
                    <a:pt x="56" y="26"/>
                  </a:cubicBezTo>
                  <a:cubicBezTo>
                    <a:pt x="51" y="14"/>
                    <a:pt x="39" y="12"/>
                    <a:pt x="26" y="19"/>
                  </a:cubicBezTo>
                  <a:cubicBezTo>
                    <a:pt x="7" y="29"/>
                    <a:pt x="0" y="54"/>
                    <a:pt x="0" y="75"/>
                  </a:cubicBezTo>
                  <a:cubicBezTo>
                    <a:pt x="0" y="97"/>
                    <a:pt x="11" y="121"/>
                    <a:pt x="25" y="139"/>
                  </a:cubicBezTo>
                  <a:cubicBezTo>
                    <a:pt x="38" y="158"/>
                    <a:pt x="58" y="172"/>
                    <a:pt x="79" y="182"/>
                  </a:cubicBezTo>
                  <a:cubicBezTo>
                    <a:pt x="79" y="182"/>
                    <a:pt x="79" y="183"/>
                    <a:pt x="79" y="183"/>
                  </a:cubicBezTo>
                  <a:cubicBezTo>
                    <a:pt x="97" y="195"/>
                    <a:pt x="122" y="200"/>
                    <a:pt x="143" y="204"/>
                  </a:cubicBezTo>
                  <a:cubicBezTo>
                    <a:pt x="168" y="210"/>
                    <a:pt x="195" y="213"/>
                    <a:pt x="221" y="209"/>
                  </a:cubicBezTo>
                  <a:cubicBezTo>
                    <a:pt x="242" y="206"/>
                    <a:pt x="261" y="196"/>
                    <a:pt x="269" y="176"/>
                  </a:cubicBezTo>
                  <a:cubicBezTo>
                    <a:pt x="273" y="166"/>
                    <a:pt x="274" y="151"/>
                    <a:pt x="267" y="142"/>
                  </a:cubicBezTo>
                  <a:close/>
                </a:path>
              </a:pathLst>
            </a:custGeom>
            <a:solidFill>
              <a:srgbClr val="E5405D"/>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Freeform 15"/>
            <p:cNvSpPr/>
            <p:nvPr/>
          </p:nvSpPr>
          <p:spPr bwMode="auto">
            <a:xfrm>
              <a:off x="476250" y="-213093"/>
              <a:ext cx="657225" cy="444500"/>
            </a:xfrm>
            <a:custGeom>
              <a:gdLst>
                <a:gd name="T0" fmla="*/ 214 w 240"/>
                <a:gd name="T1" fmla="*/ 117 h 162"/>
                <a:gd name="T2" fmla="*/ 214 w 240"/>
                <a:gd name="T3" fmla="*/ 93 h 162"/>
                <a:gd name="T4" fmla="*/ 187 w 240"/>
                <a:gd name="T5" fmla="*/ 91 h 162"/>
                <a:gd name="T6" fmla="*/ 164 w 240"/>
                <a:gd name="T7" fmla="*/ 52 h 162"/>
                <a:gd name="T8" fmla="*/ 156 w 240"/>
                <a:gd name="T9" fmla="*/ 27 h 162"/>
                <a:gd name="T10" fmla="*/ 127 w 240"/>
                <a:gd name="T11" fmla="*/ 33 h 162"/>
                <a:gd name="T12" fmla="*/ 86 w 240"/>
                <a:gd name="T13" fmla="*/ 19 h 162"/>
                <a:gd name="T14" fmla="*/ 65 w 240"/>
                <a:gd name="T15" fmla="*/ 2 h 162"/>
                <a:gd name="T16" fmla="*/ 46 w 240"/>
                <a:gd name="T17" fmla="*/ 15 h 162"/>
                <a:gd name="T18" fmla="*/ 46 w 240"/>
                <a:gd name="T19" fmla="*/ 15 h 162"/>
                <a:gd name="T20" fmla="*/ 10 w 240"/>
                <a:gd name="T21" fmla="*/ 9 h 162"/>
                <a:gd name="T22" fmla="*/ 2 w 240"/>
                <a:gd name="T23" fmla="*/ 47 h 162"/>
                <a:gd name="T24" fmla="*/ 24 w 240"/>
                <a:gd name="T25" fmla="*/ 96 h 162"/>
                <a:gd name="T26" fmla="*/ 68 w 240"/>
                <a:gd name="T27" fmla="*/ 134 h 162"/>
                <a:gd name="T28" fmla="*/ 69 w 240"/>
                <a:gd name="T29" fmla="*/ 133 h 162"/>
                <a:gd name="T30" fmla="*/ 92 w 240"/>
                <a:gd name="T31" fmla="*/ 143 h 162"/>
                <a:gd name="T32" fmla="*/ 132 w 240"/>
                <a:gd name="T33" fmla="*/ 155 h 162"/>
                <a:gd name="T34" fmla="*/ 197 w 240"/>
                <a:gd name="T35" fmla="*/ 160 h 162"/>
                <a:gd name="T36" fmla="*/ 238 w 240"/>
                <a:gd name="T37" fmla="*/ 134 h 162"/>
                <a:gd name="T38" fmla="*/ 214 w 240"/>
                <a:gd name="T39" fmla="*/ 117 h 16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0" h="162">
                  <a:moveTo>
                    <a:pt x="214" y="117"/>
                  </a:moveTo>
                  <a:cubicBezTo>
                    <a:pt x="219" y="109"/>
                    <a:pt x="221" y="100"/>
                    <a:pt x="214" y="93"/>
                  </a:cubicBezTo>
                  <a:cubicBezTo>
                    <a:pt x="207" y="87"/>
                    <a:pt x="196" y="88"/>
                    <a:pt x="187" y="91"/>
                  </a:cubicBezTo>
                  <a:cubicBezTo>
                    <a:pt x="195" y="71"/>
                    <a:pt x="185" y="39"/>
                    <a:pt x="164" y="52"/>
                  </a:cubicBezTo>
                  <a:cubicBezTo>
                    <a:pt x="167" y="43"/>
                    <a:pt x="167" y="32"/>
                    <a:pt x="156" y="27"/>
                  </a:cubicBezTo>
                  <a:cubicBezTo>
                    <a:pt x="147" y="22"/>
                    <a:pt x="135" y="26"/>
                    <a:pt x="127" y="33"/>
                  </a:cubicBezTo>
                  <a:cubicBezTo>
                    <a:pt x="127" y="9"/>
                    <a:pt x="101" y="5"/>
                    <a:pt x="86" y="19"/>
                  </a:cubicBezTo>
                  <a:cubicBezTo>
                    <a:pt x="82" y="10"/>
                    <a:pt x="75" y="3"/>
                    <a:pt x="65" y="2"/>
                  </a:cubicBezTo>
                  <a:cubicBezTo>
                    <a:pt x="56" y="0"/>
                    <a:pt x="47" y="5"/>
                    <a:pt x="46" y="15"/>
                  </a:cubicBezTo>
                  <a:cubicBezTo>
                    <a:pt x="46" y="15"/>
                    <a:pt x="46" y="15"/>
                    <a:pt x="46" y="15"/>
                  </a:cubicBezTo>
                  <a:cubicBezTo>
                    <a:pt x="36" y="7"/>
                    <a:pt x="22" y="0"/>
                    <a:pt x="10" y="9"/>
                  </a:cubicBezTo>
                  <a:cubicBezTo>
                    <a:pt x="0" y="17"/>
                    <a:pt x="0" y="35"/>
                    <a:pt x="2" y="47"/>
                  </a:cubicBezTo>
                  <a:cubicBezTo>
                    <a:pt x="4" y="65"/>
                    <a:pt x="13" y="82"/>
                    <a:pt x="24" y="96"/>
                  </a:cubicBezTo>
                  <a:cubicBezTo>
                    <a:pt x="35" y="111"/>
                    <a:pt x="50" y="128"/>
                    <a:pt x="68" y="134"/>
                  </a:cubicBezTo>
                  <a:cubicBezTo>
                    <a:pt x="69" y="134"/>
                    <a:pt x="69" y="134"/>
                    <a:pt x="69" y="133"/>
                  </a:cubicBezTo>
                  <a:cubicBezTo>
                    <a:pt x="75" y="138"/>
                    <a:pt x="86" y="141"/>
                    <a:pt x="92" y="143"/>
                  </a:cubicBezTo>
                  <a:cubicBezTo>
                    <a:pt x="105" y="148"/>
                    <a:pt x="119" y="152"/>
                    <a:pt x="132" y="155"/>
                  </a:cubicBezTo>
                  <a:cubicBezTo>
                    <a:pt x="153" y="159"/>
                    <a:pt x="175" y="162"/>
                    <a:pt x="197" y="160"/>
                  </a:cubicBezTo>
                  <a:cubicBezTo>
                    <a:pt x="213" y="158"/>
                    <a:pt x="235" y="152"/>
                    <a:pt x="238" y="134"/>
                  </a:cubicBezTo>
                  <a:cubicBezTo>
                    <a:pt x="240" y="120"/>
                    <a:pt x="225" y="115"/>
                    <a:pt x="214" y="117"/>
                  </a:cubicBezTo>
                  <a:close/>
                </a:path>
              </a:pathLst>
            </a:custGeom>
            <a:solidFill>
              <a:srgbClr val="FF7862"/>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Freeform 16"/>
            <p:cNvSpPr/>
            <p:nvPr/>
          </p:nvSpPr>
          <p:spPr bwMode="auto">
            <a:xfrm>
              <a:off x="539750" y="-111493"/>
              <a:ext cx="452438" cy="327025"/>
            </a:xfrm>
            <a:custGeom>
              <a:gdLst>
                <a:gd name="T0" fmla="*/ 160 w 165"/>
                <a:gd name="T1" fmla="*/ 91 h 119"/>
                <a:gd name="T2" fmla="*/ 140 w 165"/>
                <a:gd name="T3" fmla="*/ 86 h 119"/>
                <a:gd name="T4" fmla="*/ 124 w 165"/>
                <a:gd name="T5" fmla="*/ 66 h 119"/>
                <a:gd name="T6" fmla="*/ 102 w 165"/>
                <a:gd name="T7" fmla="*/ 44 h 119"/>
                <a:gd name="T8" fmla="*/ 66 w 165"/>
                <a:gd name="T9" fmla="*/ 29 h 119"/>
                <a:gd name="T10" fmla="*/ 38 w 165"/>
                <a:gd name="T11" fmla="*/ 16 h 119"/>
                <a:gd name="T12" fmla="*/ 14 w 165"/>
                <a:gd name="T13" fmla="*/ 2 h 119"/>
                <a:gd name="T14" fmla="*/ 1 w 165"/>
                <a:gd name="T15" fmla="*/ 23 h 119"/>
                <a:gd name="T16" fmla="*/ 47 w 165"/>
                <a:gd name="T17" fmla="*/ 96 h 119"/>
                <a:gd name="T18" fmla="*/ 48 w 165"/>
                <a:gd name="T19" fmla="*/ 98 h 119"/>
                <a:gd name="T20" fmla="*/ 147 w 165"/>
                <a:gd name="T21" fmla="*/ 110 h 119"/>
                <a:gd name="T22" fmla="*/ 160 w 165"/>
                <a:gd name="T23" fmla="*/ 91 h 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5" h="119">
                  <a:moveTo>
                    <a:pt x="160" y="91"/>
                  </a:moveTo>
                  <a:cubicBezTo>
                    <a:pt x="155" y="85"/>
                    <a:pt x="147" y="84"/>
                    <a:pt x="140" y="86"/>
                  </a:cubicBezTo>
                  <a:cubicBezTo>
                    <a:pt x="147" y="75"/>
                    <a:pt x="136" y="63"/>
                    <a:pt x="124" y="66"/>
                  </a:cubicBezTo>
                  <a:cubicBezTo>
                    <a:pt x="131" y="55"/>
                    <a:pt x="117" y="38"/>
                    <a:pt x="102" y="44"/>
                  </a:cubicBezTo>
                  <a:cubicBezTo>
                    <a:pt x="107" y="23"/>
                    <a:pt x="82" y="16"/>
                    <a:pt x="66" y="29"/>
                  </a:cubicBezTo>
                  <a:cubicBezTo>
                    <a:pt x="61" y="16"/>
                    <a:pt x="47" y="1"/>
                    <a:pt x="38" y="16"/>
                  </a:cubicBezTo>
                  <a:cubicBezTo>
                    <a:pt x="32" y="9"/>
                    <a:pt x="23" y="0"/>
                    <a:pt x="14" y="2"/>
                  </a:cubicBezTo>
                  <a:cubicBezTo>
                    <a:pt x="3" y="4"/>
                    <a:pt x="0" y="13"/>
                    <a:pt x="1" y="23"/>
                  </a:cubicBezTo>
                  <a:cubicBezTo>
                    <a:pt x="2" y="53"/>
                    <a:pt x="25" y="77"/>
                    <a:pt x="47" y="96"/>
                  </a:cubicBezTo>
                  <a:cubicBezTo>
                    <a:pt x="46" y="97"/>
                    <a:pt x="46" y="98"/>
                    <a:pt x="48" y="98"/>
                  </a:cubicBezTo>
                  <a:cubicBezTo>
                    <a:pt x="79" y="107"/>
                    <a:pt x="114" y="119"/>
                    <a:pt x="147" y="110"/>
                  </a:cubicBezTo>
                  <a:cubicBezTo>
                    <a:pt x="153" y="108"/>
                    <a:pt x="165" y="99"/>
                    <a:pt x="160" y="91"/>
                  </a:cubicBezTo>
                  <a:close/>
                </a:path>
              </a:pathLst>
            </a:custGeom>
            <a:solidFill>
              <a:srgbClr val="FF9D99"/>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17"/>
            <p:cNvSpPr/>
            <p:nvPr/>
          </p:nvSpPr>
          <p:spPr bwMode="auto">
            <a:xfrm>
              <a:off x="404813" y="-21006"/>
              <a:ext cx="441325" cy="387350"/>
            </a:xfrm>
            <a:custGeom>
              <a:gdLst>
                <a:gd name="T0" fmla="*/ 157 w 161"/>
                <a:gd name="T1" fmla="*/ 50 h 141"/>
                <a:gd name="T2" fmla="*/ 141 w 161"/>
                <a:gd name="T3" fmla="*/ 46 h 141"/>
                <a:gd name="T4" fmla="*/ 135 w 161"/>
                <a:gd name="T5" fmla="*/ 31 h 141"/>
                <a:gd name="T6" fmla="*/ 119 w 161"/>
                <a:gd name="T7" fmla="*/ 32 h 141"/>
                <a:gd name="T8" fmla="*/ 110 w 161"/>
                <a:gd name="T9" fmla="*/ 16 h 141"/>
                <a:gd name="T10" fmla="*/ 95 w 161"/>
                <a:gd name="T11" fmla="*/ 18 h 141"/>
                <a:gd name="T12" fmla="*/ 95 w 161"/>
                <a:gd name="T13" fmla="*/ 17 h 141"/>
                <a:gd name="T14" fmla="*/ 64 w 161"/>
                <a:gd name="T15" fmla="*/ 8 h 141"/>
                <a:gd name="T16" fmla="*/ 63 w 161"/>
                <a:gd name="T17" fmla="*/ 9 h 141"/>
                <a:gd name="T18" fmla="*/ 94 w 161"/>
                <a:gd name="T19" fmla="*/ 63 h 141"/>
                <a:gd name="T20" fmla="*/ 13 w 161"/>
                <a:gd name="T21" fmla="*/ 129 h 141"/>
                <a:gd name="T22" fmla="*/ 0 w 161"/>
                <a:gd name="T23" fmla="*/ 138 h 141"/>
                <a:gd name="T24" fmla="*/ 3 w 161"/>
                <a:gd name="T25" fmla="*/ 141 h 141"/>
                <a:gd name="T26" fmla="*/ 26 w 161"/>
                <a:gd name="T27" fmla="*/ 125 h 141"/>
                <a:gd name="T28" fmla="*/ 96 w 161"/>
                <a:gd name="T29" fmla="*/ 65 h 141"/>
                <a:gd name="T30" fmla="*/ 157 w 161"/>
                <a:gd name="T31" fmla="*/ 65 h 141"/>
                <a:gd name="T32" fmla="*/ 157 w 161"/>
                <a:gd name="T33" fmla="*/ 50 h 1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1" h="141">
                  <a:moveTo>
                    <a:pt x="157" y="50"/>
                  </a:moveTo>
                  <a:cubicBezTo>
                    <a:pt x="153" y="46"/>
                    <a:pt x="147" y="45"/>
                    <a:pt x="141" y="46"/>
                  </a:cubicBezTo>
                  <a:cubicBezTo>
                    <a:pt x="142" y="41"/>
                    <a:pt x="140" y="34"/>
                    <a:pt x="135" y="31"/>
                  </a:cubicBezTo>
                  <a:cubicBezTo>
                    <a:pt x="131" y="28"/>
                    <a:pt x="124" y="29"/>
                    <a:pt x="119" y="32"/>
                  </a:cubicBezTo>
                  <a:cubicBezTo>
                    <a:pt x="119" y="26"/>
                    <a:pt x="115" y="19"/>
                    <a:pt x="110" y="16"/>
                  </a:cubicBezTo>
                  <a:cubicBezTo>
                    <a:pt x="105" y="12"/>
                    <a:pt x="99" y="13"/>
                    <a:pt x="95" y="18"/>
                  </a:cubicBezTo>
                  <a:cubicBezTo>
                    <a:pt x="95" y="18"/>
                    <a:pt x="95" y="17"/>
                    <a:pt x="95" y="17"/>
                  </a:cubicBezTo>
                  <a:cubicBezTo>
                    <a:pt x="89" y="8"/>
                    <a:pt x="74" y="0"/>
                    <a:pt x="64" y="8"/>
                  </a:cubicBezTo>
                  <a:cubicBezTo>
                    <a:pt x="63" y="8"/>
                    <a:pt x="63" y="8"/>
                    <a:pt x="63" y="9"/>
                  </a:cubicBezTo>
                  <a:cubicBezTo>
                    <a:pt x="59" y="30"/>
                    <a:pt x="78" y="51"/>
                    <a:pt x="94" y="63"/>
                  </a:cubicBezTo>
                  <a:cubicBezTo>
                    <a:pt x="72" y="92"/>
                    <a:pt x="42" y="110"/>
                    <a:pt x="13" y="129"/>
                  </a:cubicBezTo>
                  <a:cubicBezTo>
                    <a:pt x="9" y="132"/>
                    <a:pt x="5" y="135"/>
                    <a:pt x="0" y="138"/>
                  </a:cubicBezTo>
                  <a:cubicBezTo>
                    <a:pt x="1" y="140"/>
                    <a:pt x="2" y="141"/>
                    <a:pt x="3" y="141"/>
                  </a:cubicBezTo>
                  <a:cubicBezTo>
                    <a:pt x="10" y="136"/>
                    <a:pt x="18" y="130"/>
                    <a:pt x="26" y="125"/>
                  </a:cubicBezTo>
                  <a:cubicBezTo>
                    <a:pt x="51" y="109"/>
                    <a:pt x="81" y="92"/>
                    <a:pt x="96" y="65"/>
                  </a:cubicBezTo>
                  <a:cubicBezTo>
                    <a:pt x="112" y="72"/>
                    <a:pt x="145" y="85"/>
                    <a:pt x="157" y="65"/>
                  </a:cubicBezTo>
                  <a:cubicBezTo>
                    <a:pt x="160" y="61"/>
                    <a:pt x="161" y="54"/>
                    <a:pt x="157" y="50"/>
                  </a:cubicBezTo>
                  <a:close/>
                </a:path>
              </a:pathLst>
            </a:custGeom>
            <a:solidFill>
              <a:srgbClr val="F6C1C7"/>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18"/>
            <p:cNvSpPr/>
            <p:nvPr/>
          </p:nvSpPr>
          <p:spPr bwMode="auto">
            <a:xfrm>
              <a:off x="268288" y="369519"/>
              <a:ext cx="227013" cy="528638"/>
            </a:xfrm>
            <a:custGeom>
              <a:gdLst>
                <a:gd name="T0" fmla="*/ 49 w 83"/>
                <a:gd name="T1" fmla="*/ 152 h 192"/>
                <a:gd name="T2" fmla="*/ 50 w 83"/>
                <a:gd name="T3" fmla="*/ 113 h 192"/>
                <a:gd name="T4" fmla="*/ 45 w 83"/>
                <a:gd name="T5" fmla="*/ 65 h 192"/>
                <a:gd name="T6" fmla="*/ 1 w 83"/>
                <a:gd name="T7" fmla="*/ 0 h 192"/>
                <a:gd name="T8" fmla="*/ 0 w 83"/>
                <a:gd name="T9" fmla="*/ 1 h 192"/>
                <a:gd name="T10" fmla="*/ 42 w 83"/>
                <a:gd name="T11" fmla="*/ 71 h 192"/>
                <a:gd name="T12" fmla="*/ 46 w 83"/>
                <a:gd name="T13" fmla="*/ 116 h 192"/>
                <a:gd name="T14" fmla="*/ 45 w 83"/>
                <a:gd name="T15" fmla="*/ 153 h 192"/>
                <a:gd name="T16" fmla="*/ 18 w 83"/>
                <a:gd name="T17" fmla="*/ 181 h 192"/>
                <a:gd name="T18" fmla="*/ 21 w 83"/>
                <a:gd name="T19" fmla="*/ 184 h 192"/>
                <a:gd name="T20" fmla="*/ 34 w 83"/>
                <a:gd name="T21" fmla="*/ 177 h 192"/>
                <a:gd name="T22" fmla="*/ 41 w 83"/>
                <a:gd name="T23" fmla="*/ 187 h 192"/>
                <a:gd name="T24" fmla="*/ 45 w 83"/>
                <a:gd name="T25" fmla="*/ 187 h 192"/>
                <a:gd name="T26" fmla="*/ 49 w 83"/>
                <a:gd name="T27" fmla="*/ 181 h 192"/>
                <a:gd name="T28" fmla="*/ 54 w 83"/>
                <a:gd name="T29" fmla="*/ 187 h 192"/>
                <a:gd name="T30" fmla="*/ 58 w 83"/>
                <a:gd name="T31" fmla="*/ 187 h 192"/>
                <a:gd name="T32" fmla="*/ 61 w 83"/>
                <a:gd name="T33" fmla="*/ 180 h 192"/>
                <a:gd name="T34" fmla="*/ 78 w 83"/>
                <a:gd name="T35" fmla="*/ 182 h 192"/>
                <a:gd name="T36" fmla="*/ 49 w 83"/>
                <a:gd name="T37" fmla="*/ 152 h 19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3" h="192">
                  <a:moveTo>
                    <a:pt x="49" y="152"/>
                  </a:moveTo>
                  <a:cubicBezTo>
                    <a:pt x="52" y="140"/>
                    <a:pt x="51" y="126"/>
                    <a:pt x="50" y="113"/>
                  </a:cubicBezTo>
                  <a:cubicBezTo>
                    <a:pt x="50" y="97"/>
                    <a:pt x="48" y="81"/>
                    <a:pt x="45" y="65"/>
                  </a:cubicBezTo>
                  <a:cubicBezTo>
                    <a:pt x="40" y="40"/>
                    <a:pt x="28" y="8"/>
                    <a:pt x="1" y="0"/>
                  </a:cubicBezTo>
                  <a:cubicBezTo>
                    <a:pt x="0" y="0"/>
                    <a:pt x="0" y="1"/>
                    <a:pt x="0" y="1"/>
                  </a:cubicBezTo>
                  <a:cubicBezTo>
                    <a:pt x="27" y="16"/>
                    <a:pt x="37" y="43"/>
                    <a:pt x="42" y="71"/>
                  </a:cubicBezTo>
                  <a:cubicBezTo>
                    <a:pt x="45" y="86"/>
                    <a:pt x="46" y="101"/>
                    <a:pt x="46" y="116"/>
                  </a:cubicBezTo>
                  <a:cubicBezTo>
                    <a:pt x="46" y="128"/>
                    <a:pt x="44" y="141"/>
                    <a:pt x="45" y="153"/>
                  </a:cubicBezTo>
                  <a:cubicBezTo>
                    <a:pt x="31" y="157"/>
                    <a:pt x="21" y="168"/>
                    <a:pt x="18" y="181"/>
                  </a:cubicBezTo>
                  <a:cubicBezTo>
                    <a:pt x="17" y="183"/>
                    <a:pt x="19" y="185"/>
                    <a:pt x="21" y="184"/>
                  </a:cubicBezTo>
                  <a:cubicBezTo>
                    <a:pt x="25" y="181"/>
                    <a:pt x="30" y="180"/>
                    <a:pt x="34" y="177"/>
                  </a:cubicBezTo>
                  <a:cubicBezTo>
                    <a:pt x="36" y="181"/>
                    <a:pt x="40" y="183"/>
                    <a:pt x="41" y="187"/>
                  </a:cubicBezTo>
                  <a:cubicBezTo>
                    <a:pt x="42" y="189"/>
                    <a:pt x="44" y="188"/>
                    <a:pt x="45" y="187"/>
                  </a:cubicBezTo>
                  <a:cubicBezTo>
                    <a:pt x="46" y="185"/>
                    <a:pt x="48" y="183"/>
                    <a:pt x="49" y="181"/>
                  </a:cubicBezTo>
                  <a:cubicBezTo>
                    <a:pt x="51" y="183"/>
                    <a:pt x="52" y="185"/>
                    <a:pt x="54" y="187"/>
                  </a:cubicBezTo>
                  <a:cubicBezTo>
                    <a:pt x="55" y="189"/>
                    <a:pt x="57" y="189"/>
                    <a:pt x="58" y="187"/>
                  </a:cubicBezTo>
                  <a:cubicBezTo>
                    <a:pt x="59" y="185"/>
                    <a:pt x="60" y="182"/>
                    <a:pt x="61" y="180"/>
                  </a:cubicBezTo>
                  <a:cubicBezTo>
                    <a:pt x="65" y="186"/>
                    <a:pt x="75" y="192"/>
                    <a:pt x="78" y="182"/>
                  </a:cubicBezTo>
                  <a:cubicBezTo>
                    <a:pt x="83" y="166"/>
                    <a:pt x="60" y="155"/>
                    <a:pt x="49" y="152"/>
                  </a:cubicBezTo>
                  <a:close/>
                </a:path>
              </a:pathLst>
            </a:custGeom>
            <a:solidFill>
              <a:srgbClr val="FF7862"/>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19"/>
            <p:cNvSpPr/>
            <p:nvPr/>
          </p:nvSpPr>
          <p:spPr bwMode="auto">
            <a:xfrm>
              <a:off x="563563" y="342532"/>
              <a:ext cx="241300" cy="485775"/>
            </a:xfrm>
            <a:custGeom>
              <a:gdLst>
                <a:gd name="T0" fmla="*/ 60 w 88"/>
                <a:gd name="T1" fmla="*/ 136 h 177"/>
                <a:gd name="T2" fmla="*/ 59 w 88"/>
                <a:gd name="T3" fmla="*/ 136 h 177"/>
                <a:gd name="T4" fmla="*/ 56 w 88"/>
                <a:gd name="T5" fmla="*/ 102 h 177"/>
                <a:gd name="T6" fmla="*/ 48 w 88"/>
                <a:gd name="T7" fmla="*/ 57 h 177"/>
                <a:gd name="T8" fmla="*/ 1 w 88"/>
                <a:gd name="T9" fmla="*/ 0 h 177"/>
                <a:gd name="T10" fmla="*/ 1 w 88"/>
                <a:gd name="T11" fmla="*/ 2 h 177"/>
                <a:gd name="T12" fmla="*/ 47 w 88"/>
                <a:gd name="T13" fmla="*/ 65 h 177"/>
                <a:gd name="T14" fmla="*/ 53 w 88"/>
                <a:gd name="T15" fmla="*/ 107 h 177"/>
                <a:gd name="T16" fmla="*/ 55 w 88"/>
                <a:gd name="T17" fmla="*/ 136 h 177"/>
                <a:gd name="T18" fmla="*/ 53 w 88"/>
                <a:gd name="T19" fmla="*/ 168 h 177"/>
                <a:gd name="T20" fmla="*/ 59 w 88"/>
                <a:gd name="T21" fmla="*/ 177 h 177"/>
                <a:gd name="T22" fmla="*/ 72 w 88"/>
                <a:gd name="T23" fmla="*/ 174 h 177"/>
                <a:gd name="T24" fmla="*/ 60 w 88"/>
                <a:gd name="T25" fmla="*/ 136 h 1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 h="177">
                  <a:moveTo>
                    <a:pt x="60" y="136"/>
                  </a:moveTo>
                  <a:cubicBezTo>
                    <a:pt x="59" y="136"/>
                    <a:pt x="59" y="136"/>
                    <a:pt x="59" y="136"/>
                  </a:cubicBezTo>
                  <a:cubicBezTo>
                    <a:pt x="59" y="125"/>
                    <a:pt x="57" y="113"/>
                    <a:pt x="56" y="102"/>
                  </a:cubicBezTo>
                  <a:cubicBezTo>
                    <a:pt x="55" y="87"/>
                    <a:pt x="52" y="72"/>
                    <a:pt x="48" y="57"/>
                  </a:cubicBezTo>
                  <a:cubicBezTo>
                    <a:pt x="42" y="32"/>
                    <a:pt x="28" y="7"/>
                    <a:pt x="1" y="0"/>
                  </a:cubicBezTo>
                  <a:cubicBezTo>
                    <a:pt x="0" y="0"/>
                    <a:pt x="0" y="2"/>
                    <a:pt x="1" y="2"/>
                  </a:cubicBezTo>
                  <a:cubicBezTo>
                    <a:pt x="28" y="13"/>
                    <a:pt x="40" y="38"/>
                    <a:pt x="47" y="65"/>
                  </a:cubicBezTo>
                  <a:cubicBezTo>
                    <a:pt x="50" y="79"/>
                    <a:pt x="52" y="93"/>
                    <a:pt x="53" y="107"/>
                  </a:cubicBezTo>
                  <a:cubicBezTo>
                    <a:pt x="54" y="116"/>
                    <a:pt x="53" y="127"/>
                    <a:pt x="55" y="136"/>
                  </a:cubicBezTo>
                  <a:cubicBezTo>
                    <a:pt x="52" y="147"/>
                    <a:pt x="50" y="158"/>
                    <a:pt x="53" y="168"/>
                  </a:cubicBezTo>
                  <a:cubicBezTo>
                    <a:pt x="54" y="170"/>
                    <a:pt x="56" y="176"/>
                    <a:pt x="59" y="177"/>
                  </a:cubicBezTo>
                  <a:cubicBezTo>
                    <a:pt x="64" y="177"/>
                    <a:pt x="68" y="176"/>
                    <a:pt x="72" y="174"/>
                  </a:cubicBezTo>
                  <a:cubicBezTo>
                    <a:pt x="88" y="167"/>
                    <a:pt x="66" y="142"/>
                    <a:pt x="60" y="136"/>
                  </a:cubicBezTo>
                  <a:close/>
                </a:path>
              </a:pathLst>
            </a:custGeom>
            <a:solidFill>
              <a:srgbClr val="19865B"/>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20"/>
            <p:cNvSpPr/>
            <p:nvPr/>
          </p:nvSpPr>
          <p:spPr bwMode="auto">
            <a:xfrm>
              <a:off x="525463" y="418732"/>
              <a:ext cx="166688" cy="382588"/>
            </a:xfrm>
            <a:custGeom>
              <a:gdLst>
                <a:gd name="T0" fmla="*/ 48 w 61"/>
                <a:gd name="T1" fmla="*/ 3 h 139"/>
                <a:gd name="T2" fmla="*/ 49 w 61"/>
                <a:gd name="T3" fmla="*/ 1 h 139"/>
                <a:gd name="T4" fmla="*/ 48 w 61"/>
                <a:gd name="T5" fmla="*/ 1 h 139"/>
                <a:gd name="T6" fmla="*/ 47 w 61"/>
                <a:gd name="T7" fmla="*/ 3 h 139"/>
                <a:gd name="T8" fmla="*/ 47 w 61"/>
                <a:gd name="T9" fmla="*/ 3 h 139"/>
                <a:gd name="T10" fmla="*/ 4 w 61"/>
                <a:gd name="T11" fmla="*/ 138 h 139"/>
                <a:gd name="T12" fmla="*/ 6 w 61"/>
                <a:gd name="T13" fmla="*/ 139 h 139"/>
                <a:gd name="T14" fmla="*/ 7 w 61"/>
                <a:gd name="T15" fmla="*/ 139 h 139"/>
                <a:gd name="T16" fmla="*/ 50 w 61"/>
                <a:gd name="T17" fmla="*/ 79 h 139"/>
                <a:gd name="T18" fmla="*/ 48 w 61"/>
                <a:gd name="T19" fmla="*/ 3 h 1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139">
                  <a:moveTo>
                    <a:pt x="48" y="3"/>
                  </a:moveTo>
                  <a:cubicBezTo>
                    <a:pt x="49" y="2"/>
                    <a:pt x="49" y="2"/>
                    <a:pt x="49" y="1"/>
                  </a:cubicBezTo>
                  <a:cubicBezTo>
                    <a:pt x="49" y="1"/>
                    <a:pt x="49" y="0"/>
                    <a:pt x="48" y="1"/>
                  </a:cubicBezTo>
                  <a:cubicBezTo>
                    <a:pt x="48" y="1"/>
                    <a:pt x="48" y="2"/>
                    <a:pt x="47" y="3"/>
                  </a:cubicBezTo>
                  <a:cubicBezTo>
                    <a:pt x="47" y="3"/>
                    <a:pt x="47" y="3"/>
                    <a:pt x="47" y="3"/>
                  </a:cubicBezTo>
                  <a:cubicBezTo>
                    <a:pt x="22" y="43"/>
                    <a:pt x="0" y="89"/>
                    <a:pt x="4" y="138"/>
                  </a:cubicBezTo>
                  <a:cubicBezTo>
                    <a:pt x="4" y="139"/>
                    <a:pt x="5" y="139"/>
                    <a:pt x="6" y="139"/>
                  </a:cubicBezTo>
                  <a:cubicBezTo>
                    <a:pt x="6" y="139"/>
                    <a:pt x="7" y="139"/>
                    <a:pt x="7" y="139"/>
                  </a:cubicBezTo>
                  <a:cubicBezTo>
                    <a:pt x="29" y="126"/>
                    <a:pt x="42" y="102"/>
                    <a:pt x="50" y="79"/>
                  </a:cubicBezTo>
                  <a:cubicBezTo>
                    <a:pt x="58" y="55"/>
                    <a:pt x="61" y="26"/>
                    <a:pt x="48" y="3"/>
                  </a:cubicBezTo>
                  <a:close/>
                </a:path>
              </a:pathLst>
            </a:custGeom>
            <a:solidFill>
              <a:srgbClr val="21B37A"/>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21"/>
            <p:cNvSpPr/>
            <p:nvPr/>
          </p:nvSpPr>
          <p:spPr bwMode="auto">
            <a:xfrm>
              <a:off x="890588" y="374282"/>
              <a:ext cx="112713" cy="400050"/>
            </a:xfrm>
            <a:custGeom>
              <a:gdLst>
                <a:gd name="T0" fmla="*/ 36 w 41"/>
                <a:gd name="T1" fmla="*/ 61 h 145"/>
                <a:gd name="T2" fmla="*/ 1 w 41"/>
                <a:gd name="T3" fmla="*/ 0 h 145"/>
                <a:gd name="T4" fmla="*/ 0 w 41"/>
                <a:gd name="T5" fmla="*/ 0 h 145"/>
                <a:gd name="T6" fmla="*/ 34 w 41"/>
                <a:gd name="T7" fmla="*/ 68 h 145"/>
                <a:gd name="T8" fmla="*/ 37 w 41"/>
                <a:gd name="T9" fmla="*/ 143 h 145"/>
                <a:gd name="T10" fmla="*/ 40 w 41"/>
                <a:gd name="T11" fmla="*/ 143 h 145"/>
                <a:gd name="T12" fmla="*/ 36 w 41"/>
                <a:gd name="T13" fmla="*/ 61 h 145"/>
              </a:gdLst>
              <a:cxnLst>
                <a:cxn ang="0">
                  <a:pos x="T0" y="T1"/>
                </a:cxn>
                <a:cxn ang="0">
                  <a:pos x="T2" y="T3"/>
                </a:cxn>
                <a:cxn ang="0">
                  <a:pos x="T4" y="T5"/>
                </a:cxn>
                <a:cxn ang="0">
                  <a:pos x="T6" y="T7"/>
                </a:cxn>
                <a:cxn ang="0">
                  <a:pos x="T8" y="T9"/>
                </a:cxn>
                <a:cxn ang="0">
                  <a:pos x="T10" y="T11"/>
                </a:cxn>
                <a:cxn ang="0">
                  <a:pos x="T12" y="T13"/>
                </a:cxn>
              </a:cxnLst>
              <a:rect l="0" t="0" r="r" b="b"/>
              <a:pathLst>
                <a:path w="41" h="145">
                  <a:moveTo>
                    <a:pt x="36" y="61"/>
                  </a:moveTo>
                  <a:cubicBezTo>
                    <a:pt x="32" y="39"/>
                    <a:pt x="24" y="9"/>
                    <a:pt x="1" y="0"/>
                  </a:cubicBezTo>
                  <a:cubicBezTo>
                    <a:pt x="0" y="0"/>
                    <a:pt x="0" y="0"/>
                    <a:pt x="0" y="0"/>
                  </a:cubicBezTo>
                  <a:cubicBezTo>
                    <a:pt x="22" y="16"/>
                    <a:pt x="30" y="42"/>
                    <a:pt x="34" y="68"/>
                  </a:cubicBezTo>
                  <a:cubicBezTo>
                    <a:pt x="38" y="92"/>
                    <a:pt x="38" y="118"/>
                    <a:pt x="37" y="143"/>
                  </a:cubicBezTo>
                  <a:cubicBezTo>
                    <a:pt x="37" y="145"/>
                    <a:pt x="40" y="145"/>
                    <a:pt x="40" y="143"/>
                  </a:cubicBezTo>
                  <a:cubicBezTo>
                    <a:pt x="41" y="116"/>
                    <a:pt x="41" y="88"/>
                    <a:pt x="36" y="61"/>
                  </a:cubicBezTo>
                  <a:close/>
                </a:path>
              </a:pathLst>
            </a:custGeom>
            <a:solidFill>
              <a:srgbClr val="FEC160"/>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22"/>
            <p:cNvSpPr/>
            <p:nvPr/>
          </p:nvSpPr>
          <p:spPr bwMode="auto">
            <a:xfrm>
              <a:off x="882650" y="752107"/>
              <a:ext cx="223838" cy="219075"/>
            </a:xfrm>
            <a:custGeom>
              <a:gdLst>
                <a:gd name="T0" fmla="*/ 44 w 82"/>
                <a:gd name="T1" fmla="*/ 2 h 80"/>
                <a:gd name="T2" fmla="*/ 43 w 82"/>
                <a:gd name="T3" fmla="*/ 1 h 80"/>
                <a:gd name="T4" fmla="*/ 40 w 82"/>
                <a:gd name="T5" fmla="*/ 3 h 80"/>
                <a:gd name="T6" fmla="*/ 0 w 82"/>
                <a:gd name="T7" fmla="*/ 55 h 80"/>
                <a:gd name="T8" fmla="*/ 7 w 82"/>
                <a:gd name="T9" fmla="*/ 68 h 80"/>
                <a:gd name="T10" fmla="*/ 22 w 82"/>
                <a:gd name="T11" fmla="*/ 59 h 80"/>
                <a:gd name="T12" fmla="*/ 29 w 82"/>
                <a:gd name="T13" fmla="*/ 79 h 80"/>
                <a:gd name="T14" fmla="*/ 31 w 82"/>
                <a:gd name="T15" fmla="*/ 79 h 80"/>
                <a:gd name="T16" fmla="*/ 45 w 82"/>
                <a:gd name="T17" fmla="*/ 63 h 80"/>
                <a:gd name="T18" fmla="*/ 56 w 82"/>
                <a:gd name="T19" fmla="*/ 76 h 80"/>
                <a:gd name="T20" fmla="*/ 70 w 82"/>
                <a:gd name="T21" fmla="*/ 66 h 80"/>
                <a:gd name="T22" fmla="*/ 44 w 82"/>
                <a:gd name="T23" fmla="*/ 2 h 8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80">
                  <a:moveTo>
                    <a:pt x="44" y="2"/>
                  </a:moveTo>
                  <a:cubicBezTo>
                    <a:pt x="44" y="1"/>
                    <a:pt x="43" y="0"/>
                    <a:pt x="43" y="1"/>
                  </a:cubicBezTo>
                  <a:cubicBezTo>
                    <a:pt x="41" y="0"/>
                    <a:pt x="40" y="1"/>
                    <a:pt x="40" y="3"/>
                  </a:cubicBezTo>
                  <a:cubicBezTo>
                    <a:pt x="22" y="15"/>
                    <a:pt x="2" y="32"/>
                    <a:pt x="0" y="55"/>
                  </a:cubicBezTo>
                  <a:cubicBezTo>
                    <a:pt x="0" y="60"/>
                    <a:pt x="2" y="66"/>
                    <a:pt x="7" y="68"/>
                  </a:cubicBezTo>
                  <a:cubicBezTo>
                    <a:pt x="13" y="70"/>
                    <a:pt x="18" y="64"/>
                    <a:pt x="22" y="59"/>
                  </a:cubicBezTo>
                  <a:cubicBezTo>
                    <a:pt x="22" y="67"/>
                    <a:pt x="24" y="73"/>
                    <a:pt x="29" y="79"/>
                  </a:cubicBezTo>
                  <a:cubicBezTo>
                    <a:pt x="29" y="80"/>
                    <a:pt x="31" y="80"/>
                    <a:pt x="31" y="79"/>
                  </a:cubicBezTo>
                  <a:cubicBezTo>
                    <a:pt x="37" y="75"/>
                    <a:pt x="42" y="69"/>
                    <a:pt x="45" y="63"/>
                  </a:cubicBezTo>
                  <a:cubicBezTo>
                    <a:pt x="47" y="69"/>
                    <a:pt x="50" y="74"/>
                    <a:pt x="56" y="76"/>
                  </a:cubicBezTo>
                  <a:cubicBezTo>
                    <a:pt x="62" y="77"/>
                    <a:pt x="68" y="71"/>
                    <a:pt x="70" y="66"/>
                  </a:cubicBezTo>
                  <a:cubicBezTo>
                    <a:pt x="82" y="42"/>
                    <a:pt x="60" y="16"/>
                    <a:pt x="44" y="2"/>
                  </a:cubicBezTo>
                  <a:close/>
                </a:path>
              </a:pathLst>
            </a:custGeom>
            <a:solidFill>
              <a:srgbClr val="FF7862"/>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3"/>
            <p:cNvSpPr/>
            <p:nvPr/>
          </p:nvSpPr>
          <p:spPr bwMode="auto">
            <a:xfrm>
              <a:off x="1155700" y="528269"/>
              <a:ext cx="425450" cy="1038226"/>
            </a:xfrm>
            <a:custGeom>
              <a:gdLst>
                <a:gd name="T0" fmla="*/ 155 w 155"/>
                <a:gd name="T1" fmla="*/ 245 h 377"/>
                <a:gd name="T2" fmla="*/ 154 w 155"/>
                <a:gd name="T3" fmla="*/ 245 h 377"/>
                <a:gd name="T4" fmla="*/ 143 w 155"/>
                <a:gd name="T5" fmla="*/ 217 h 377"/>
                <a:gd name="T6" fmla="*/ 118 w 155"/>
                <a:gd name="T7" fmla="*/ 202 h 377"/>
                <a:gd name="T8" fmla="*/ 138 w 155"/>
                <a:gd name="T9" fmla="*/ 200 h 377"/>
                <a:gd name="T10" fmla="*/ 138 w 155"/>
                <a:gd name="T11" fmla="*/ 199 h 377"/>
                <a:gd name="T12" fmla="*/ 139 w 155"/>
                <a:gd name="T13" fmla="*/ 198 h 377"/>
                <a:gd name="T14" fmla="*/ 119 w 155"/>
                <a:gd name="T15" fmla="*/ 163 h 377"/>
                <a:gd name="T16" fmla="*/ 119 w 155"/>
                <a:gd name="T17" fmla="*/ 161 h 377"/>
                <a:gd name="T18" fmla="*/ 81 w 155"/>
                <a:gd name="T19" fmla="*/ 153 h 377"/>
                <a:gd name="T20" fmla="*/ 107 w 155"/>
                <a:gd name="T21" fmla="*/ 148 h 377"/>
                <a:gd name="T22" fmla="*/ 107 w 155"/>
                <a:gd name="T23" fmla="*/ 148 h 377"/>
                <a:gd name="T24" fmla="*/ 109 w 155"/>
                <a:gd name="T25" fmla="*/ 147 h 377"/>
                <a:gd name="T26" fmla="*/ 80 w 155"/>
                <a:gd name="T27" fmla="*/ 113 h 377"/>
                <a:gd name="T28" fmla="*/ 47 w 155"/>
                <a:gd name="T29" fmla="*/ 77 h 377"/>
                <a:gd name="T30" fmla="*/ 20 w 155"/>
                <a:gd name="T31" fmla="*/ 1 h 377"/>
                <a:gd name="T32" fmla="*/ 20 w 155"/>
                <a:gd name="T33" fmla="*/ 1 h 377"/>
                <a:gd name="T34" fmla="*/ 44 w 155"/>
                <a:gd name="T35" fmla="*/ 78 h 377"/>
                <a:gd name="T36" fmla="*/ 17 w 155"/>
                <a:gd name="T37" fmla="*/ 156 h 377"/>
                <a:gd name="T38" fmla="*/ 19 w 155"/>
                <a:gd name="T39" fmla="*/ 159 h 377"/>
                <a:gd name="T40" fmla="*/ 29 w 155"/>
                <a:gd name="T41" fmla="*/ 163 h 377"/>
                <a:gd name="T42" fmla="*/ 8 w 155"/>
                <a:gd name="T43" fmla="*/ 225 h 377"/>
                <a:gd name="T44" fmla="*/ 10 w 155"/>
                <a:gd name="T45" fmla="*/ 227 h 377"/>
                <a:gd name="T46" fmla="*/ 17 w 155"/>
                <a:gd name="T47" fmla="*/ 227 h 377"/>
                <a:gd name="T48" fmla="*/ 9 w 155"/>
                <a:gd name="T49" fmla="*/ 284 h 377"/>
                <a:gd name="T50" fmla="*/ 12 w 155"/>
                <a:gd name="T51" fmla="*/ 284 h 377"/>
                <a:gd name="T52" fmla="*/ 24 w 155"/>
                <a:gd name="T53" fmla="*/ 274 h 377"/>
                <a:gd name="T54" fmla="*/ 45 w 155"/>
                <a:gd name="T55" fmla="*/ 347 h 377"/>
                <a:gd name="T56" fmla="*/ 48 w 155"/>
                <a:gd name="T57" fmla="*/ 346 h 377"/>
                <a:gd name="T58" fmla="*/ 48 w 155"/>
                <a:gd name="T59" fmla="*/ 346 h 377"/>
                <a:gd name="T60" fmla="*/ 59 w 155"/>
                <a:gd name="T61" fmla="*/ 339 h 377"/>
                <a:gd name="T62" fmla="*/ 104 w 155"/>
                <a:gd name="T63" fmla="*/ 377 h 377"/>
                <a:gd name="T64" fmla="*/ 105 w 155"/>
                <a:gd name="T65" fmla="*/ 374 h 377"/>
                <a:gd name="T66" fmla="*/ 135 w 155"/>
                <a:gd name="T67" fmla="*/ 338 h 377"/>
                <a:gd name="T68" fmla="*/ 135 w 155"/>
                <a:gd name="T69" fmla="*/ 338 h 377"/>
                <a:gd name="T70" fmla="*/ 135 w 155"/>
                <a:gd name="T71" fmla="*/ 338 h 377"/>
                <a:gd name="T72" fmla="*/ 135 w 155"/>
                <a:gd name="T73" fmla="*/ 338 h 377"/>
                <a:gd name="T74" fmla="*/ 134 w 155"/>
                <a:gd name="T75" fmla="*/ 337 h 377"/>
                <a:gd name="T76" fmla="*/ 110 w 155"/>
                <a:gd name="T77" fmla="*/ 315 h 377"/>
                <a:gd name="T78" fmla="*/ 137 w 155"/>
                <a:gd name="T79" fmla="*/ 326 h 377"/>
                <a:gd name="T80" fmla="*/ 139 w 155"/>
                <a:gd name="T81" fmla="*/ 325 h 377"/>
                <a:gd name="T82" fmla="*/ 150 w 155"/>
                <a:gd name="T83" fmla="*/ 264 h 377"/>
                <a:gd name="T84" fmla="*/ 150 w 155"/>
                <a:gd name="T85" fmla="*/ 264 h 377"/>
                <a:gd name="T86" fmla="*/ 135 w 155"/>
                <a:gd name="T87" fmla="*/ 242 h 377"/>
                <a:gd name="T88" fmla="*/ 153 w 155"/>
                <a:gd name="T89" fmla="*/ 248 h 377"/>
                <a:gd name="T90" fmla="*/ 155 w 155"/>
                <a:gd name="T91" fmla="*/ 248 h 377"/>
                <a:gd name="T92" fmla="*/ 155 w 155"/>
                <a:gd name="T93" fmla="*/ 248 h 377"/>
                <a:gd name="T94" fmla="*/ 155 w 155"/>
                <a:gd name="T95" fmla="*/ 245 h 3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5" h="377">
                  <a:moveTo>
                    <a:pt x="155" y="245"/>
                  </a:moveTo>
                  <a:cubicBezTo>
                    <a:pt x="154" y="245"/>
                    <a:pt x="154" y="245"/>
                    <a:pt x="154" y="245"/>
                  </a:cubicBezTo>
                  <a:cubicBezTo>
                    <a:pt x="151" y="235"/>
                    <a:pt x="149" y="225"/>
                    <a:pt x="143" y="217"/>
                  </a:cubicBezTo>
                  <a:cubicBezTo>
                    <a:pt x="137" y="209"/>
                    <a:pt x="128" y="205"/>
                    <a:pt x="118" y="202"/>
                  </a:cubicBezTo>
                  <a:cubicBezTo>
                    <a:pt x="125" y="200"/>
                    <a:pt x="131" y="200"/>
                    <a:pt x="138" y="200"/>
                  </a:cubicBezTo>
                  <a:cubicBezTo>
                    <a:pt x="138" y="200"/>
                    <a:pt x="138" y="200"/>
                    <a:pt x="138" y="199"/>
                  </a:cubicBezTo>
                  <a:cubicBezTo>
                    <a:pt x="139" y="199"/>
                    <a:pt x="139" y="199"/>
                    <a:pt x="139" y="198"/>
                  </a:cubicBezTo>
                  <a:cubicBezTo>
                    <a:pt x="135" y="185"/>
                    <a:pt x="129" y="172"/>
                    <a:pt x="119" y="163"/>
                  </a:cubicBezTo>
                  <a:cubicBezTo>
                    <a:pt x="120" y="163"/>
                    <a:pt x="120" y="162"/>
                    <a:pt x="119" y="161"/>
                  </a:cubicBezTo>
                  <a:cubicBezTo>
                    <a:pt x="108" y="156"/>
                    <a:pt x="94" y="154"/>
                    <a:pt x="81" y="153"/>
                  </a:cubicBezTo>
                  <a:cubicBezTo>
                    <a:pt x="89" y="150"/>
                    <a:pt x="98" y="150"/>
                    <a:pt x="107" y="148"/>
                  </a:cubicBezTo>
                  <a:cubicBezTo>
                    <a:pt x="107" y="148"/>
                    <a:pt x="107" y="148"/>
                    <a:pt x="107" y="148"/>
                  </a:cubicBezTo>
                  <a:cubicBezTo>
                    <a:pt x="108" y="149"/>
                    <a:pt x="110" y="148"/>
                    <a:pt x="109" y="147"/>
                  </a:cubicBezTo>
                  <a:cubicBezTo>
                    <a:pt x="100" y="135"/>
                    <a:pt x="90" y="124"/>
                    <a:pt x="80" y="113"/>
                  </a:cubicBezTo>
                  <a:cubicBezTo>
                    <a:pt x="70" y="100"/>
                    <a:pt x="60" y="87"/>
                    <a:pt x="47" y="77"/>
                  </a:cubicBezTo>
                  <a:cubicBezTo>
                    <a:pt x="46" y="53"/>
                    <a:pt x="44" y="13"/>
                    <a:pt x="20" y="1"/>
                  </a:cubicBezTo>
                  <a:cubicBezTo>
                    <a:pt x="20" y="0"/>
                    <a:pt x="20" y="1"/>
                    <a:pt x="20" y="1"/>
                  </a:cubicBezTo>
                  <a:cubicBezTo>
                    <a:pt x="41" y="21"/>
                    <a:pt x="40" y="51"/>
                    <a:pt x="44" y="78"/>
                  </a:cubicBezTo>
                  <a:cubicBezTo>
                    <a:pt x="46" y="106"/>
                    <a:pt x="31" y="132"/>
                    <a:pt x="17" y="156"/>
                  </a:cubicBezTo>
                  <a:cubicBezTo>
                    <a:pt x="17" y="157"/>
                    <a:pt x="17" y="158"/>
                    <a:pt x="19" y="159"/>
                  </a:cubicBezTo>
                  <a:cubicBezTo>
                    <a:pt x="22" y="160"/>
                    <a:pt x="25" y="162"/>
                    <a:pt x="29" y="163"/>
                  </a:cubicBezTo>
                  <a:cubicBezTo>
                    <a:pt x="11" y="179"/>
                    <a:pt x="8" y="202"/>
                    <a:pt x="8" y="225"/>
                  </a:cubicBezTo>
                  <a:cubicBezTo>
                    <a:pt x="8" y="226"/>
                    <a:pt x="8" y="226"/>
                    <a:pt x="10" y="227"/>
                  </a:cubicBezTo>
                  <a:cubicBezTo>
                    <a:pt x="12" y="227"/>
                    <a:pt x="15" y="227"/>
                    <a:pt x="17" y="227"/>
                  </a:cubicBezTo>
                  <a:cubicBezTo>
                    <a:pt x="0" y="238"/>
                    <a:pt x="2" y="266"/>
                    <a:pt x="9" y="284"/>
                  </a:cubicBezTo>
                  <a:cubicBezTo>
                    <a:pt x="10" y="284"/>
                    <a:pt x="11" y="284"/>
                    <a:pt x="12" y="284"/>
                  </a:cubicBezTo>
                  <a:cubicBezTo>
                    <a:pt x="15" y="280"/>
                    <a:pt x="20" y="277"/>
                    <a:pt x="24" y="274"/>
                  </a:cubicBezTo>
                  <a:cubicBezTo>
                    <a:pt x="15" y="302"/>
                    <a:pt x="25" y="325"/>
                    <a:pt x="45" y="347"/>
                  </a:cubicBezTo>
                  <a:cubicBezTo>
                    <a:pt x="46" y="347"/>
                    <a:pt x="47" y="347"/>
                    <a:pt x="48" y="346"/>
                  </a:cubicBezTo>
                  <a:cubicBezTo>
                    <a:pt x="48" y="346"/>
                    <a:pt x="48" y="346"/>
                    <a:pt x="48" y="346"/>
                  </a:cubicBezTo>
                  <a:cubicBezTo>
                    <a:pt x="52" y="344"/>
                    <a:pt x="56" y="342"/>
                    <a:pt x="59" y="339"/>
                  </a:cubicBezTo>
                  <a:cubicBezTo>
                    <a:pt x="58" y="363"/>
                    <a:pt x="83" y="375"/>
                    <a:pt x="104" y="377"/>
                  </a:cubicBezTo>
                  <a:cubicBezTo>
                    <a:pt x="105" y="377"/>
                    <a:pt x="106" y="375"/>
                    <a:pt x="105" y="374"/>
                  </a:cubicBezTo>
                  <a:cubicBezTo>
                    <a:pt x="119" y="367"/>
                    <a:pt x="130" y="353"/>
                    <a:pt x="135" y="338"/>
                  </a:cubicBezTo>
                  <a:cubicBezTo>
                    <a:pt x="135" y="338"/>
                    <a:pt x="135" y="338"/>
                    <a:pt x="135" y="338"/>
                  </a:cubicBezTo>
                  <a:cubicBezTo>
                    <a:pt x="135" y="338"/>
                    <a:pt x="135" y="338"/>
                    <a:pt x="135" y="338"/>
                  </a:cubicBezTo>
                  <a:cubicBezTo>
                    <a:pt x="135" y="338"/>
                    <a:pt x="135" y="338"/>
                    <a:pt x="135" y="338"/>
                  </a:cubicBezTo>
                  <a:cubicBezTo>
                    <a:pt x="135" y="337"/>
                    <a:pt x="135" y="337"/>
                    <a:pt x="134" y="337"/>
                  </a:cubicBezTo>
                  <a:cubicBezTo>
                    <a:pt x="129" y="328"/>
                    <a:pt x="120" y="321"/>
                    <a:pt x="110" y="315"/>
                  </a:cubicBezTo>
                  <a:cubicBezTo>
                    <a:pt x="120" y="317"/>
                    <a:pt x="128" y="320"/>
                    <a:pt x="137" y="326"/>
                  </a:cubicBezTo>
                  <a:cubicBezTo>
                    <a:pt x="138" y="326"/>
                    <a:pt x="139" y="326"/>
                    <a:pt x="139" y="325"/>
                  </a:cubicBezTo>
                  <a:cubicBezTo>
                    <a:pt x="148" y="307"/>
                    <a:pt x="154" y="284"/>
                    <a:pt x="150" y="264"/>
                  </a:cubicBezTo>
                  <a:cubicBezTo>
                    <a:pt x="150" y="264"/>
                    <a:pt x="150" y="264"/>
                    <a:pt x="150" y="264"/>
                  </a:cubicBezTo>
                  <a:cubicBezTo>
                    <a:pt x="149" y="255"/>
                    <a:pt x="142" y="247"/>
                    <a:pt x="135" y="242"/>
                  </a:cubicBezTo>
                  <a:cubicBezTo>
                    <a:pt x="141" y="243"/>
                    <a:pt x="147" y="245"/>
                    <a:pt x="153" y="248"/>
                  </a:cubicBezTo>
                  <a:cubicBezTo>
                    <a:pt x="153" y="249"/>
                    <a:pt x="154" y="249"/>
                    <a:pt x="155" y="248"/>
                  </a:cubicBezTo>
                  <a:cubicBezTo>
                    <a:pt x="155" y="248"/>
                    <a:pt x="155" y="248"/>
                    <a:pt x="155" y="248"/>
                  </a:cubicBezTo>
                  <a:cubicBezTo>
                    <a:pt x="155" y="247"/>
                    <a:pt x="155" y="246"/>
                    <a:pt x="155" y="245"/>
                  </a:cubicBezTo>
                  <a:close/>
                </a:path>
              </a:pathLst>
            </a:custGeom>
            <a:solidFill>
              <a:srgbClr val="0C674E"/>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24"/>
            <p:cNvSpPr/>
            <p:nvPr/>
          </p:nvSpPr>
          <p:spPr bwMode="auto">
            <a:xfrm>
              <a:off x="84138" y="369519"/>
              <a:ext cx="173038" cy="382588"/>
            </a:xfrm>
            <a:custGeom>
              <a:gdLst>
                <a:gd name="T0" fmla="*/ 61 w 63"/>
                <a:gd name="T1" fmla="*/ 135 h 139"/>
                <a:gd name="T2" fmla="*/ 3 w 63"/>
                <a:gd name="T3" fmla="*/ 6 h 139"/>
                <a:gd name="T4" fmla="*/ 3 w 63"/>
                <a:gd name="T5" fmla="*/ 7 h 139"/>
                <a:gd name="T6" fmla="*/ 2 w 63"/>
                <a:gd name="T7" fmla="*/ 8 h 139"/>
                <a:gd name="T8" fmla="*/ 58 w 63"/>
                <a:gd name="T9" fmla="*/ 137 h 139"/>
                <a:gd name="T10" fmla="*/ 58 w 63"/>
                <a:gd name="T11" fmla="*/ 137 h 139"/>
                <a:gd name="T12" fmla="*/ 61 w 63"/>
                <a:gd name="T13" fmla="*/ 137 h 139"/>
                <a:gd name="T14" fmla="*/ 61 w 63"/>
                <a:gd name="T15" fmla="*/ 136 h 139"/>
                <a:gd name="T16" fmla="*/ 61 w 63"/>
                <a:gd name="T17" fmla="*/ 135 h 1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139">
                  <a:moveTo>
                    <a:pt x="61" y="135"/>
                  </a:moveTo>
                  <a:cubicBezTo>
                    <a:pt x="63" y="96"/>
                    <a:pt x="62" y="0"/>
                    <a:pt x="3" y="6"/>
                  </a:cubicBezTo>
                  <a:cubicBezTo>
                    <a:pt x="3" y="6"/>
                    <a:pt x="3" y="7"/>
                    <a:pt x="3" y="7"/>
                  </a:cubicBezTo>
                  <a:cubicBezTo>
                    <a:pt x="2" y="7"/>
                    <a:pt x="2" y="7"/>
                    <a:pt x="2" y="8"/>
                  </a:cubicBezTo>
                  <a:cubicBezTo>
                    <a:pt x="0" y="56"/>
                    <a:pt x="22" y="104"/>
                    <a:pt x="58" y="137"/>
                  </a:cubicBezTo>
                  <a:cubicBezTo>
                    <a:pt x="58" y="137"/>
                    <a:pt x="58" y="137"/>
                    <a:pt x="58" y="137"/>
                  </a:cubicBezTo>
                  <a:cubicBezTo>
                    <a:pt x="58" y="139"/>
                    <a:pt x="61" y="139"/>
                    <a:pt x="61" y="137"/>
                  </a:cubicBezTo>
                  <a:cubicBezTo>
                    <a:pt x="61" y="137"/>
                    <a:pt x="61" y="136"/>
                    <a:pt x="61" y="136"/>
                  </a:cubicBezTo>
                  <a:cubicBezTo>
                    <a:pt x="61" y="136"/>
                    <a:pt x="61" y="136"/>
                    <a:pt x="61" y="135"/>
                  </a:cubicBezTo>
                  <a:close/>
                </a:path>
              </a:pathLst>
            </a:custGeom>
            <a:solidFill>
              <a:srgbClr val="21B37A"/>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25"/>
            <p:cNvSpPr/>
            <p:nvPr/>
          </p:nvSpPr>
          <p:spPr bwMode="auto">
            <a:xfrm>
              <a:off x="1038225" y="-59106"/>
              <a:ext cx="954088" cy="541338"/>
            </a:xfrm>
            <a:custGeom>
              <a:gdLst>
                <a:gd name="T0" fmla="*/ 323 w 348"/>
                <a:gd name="T1" fmla="*/ 51 h 197"/>
                <a:gd name="T2" fmla="*/ 323 w 348"/>
                <a:gd name="T3" fmla="*/ 52 h 197"/>
                <a:gd name="T4" fmla="*/ 289 w 348"/>
                <a:gd name="T5" fmla="*/ 55 h 197"/>
                <a:gd name="T6" fmla="*/ 327 w 348"/>
                <a:gd name="T7" fmla="*/ 27 h 197"/>
                <a:gd name="T8" fmla="*/ 318 w 348"/>
                <a:gd name="T9" fmla="*/ 5 h 197"/>
                <a:gd name="T10" fmla="*/ 314 w 348"/>
                <a:gd name="T11" fmla="*/ 15 h 197"/>
                <a:gd name="T12" fmla="*/ 257 w 348"/>
                <a:gd name="T13" fmla="*/ 71 h 197"/>
                <a:gd name="T14" fmla="*/ 276 w 348"/>
                <a:gd name="T15" fmla="*/ 25 h 197"/>
                <a:gd name="T16" fmla="*/ 249 w 348"/>
                <a:gd name="T17" fmla="*/ 25 h 197"/>
                <a:gd name="T18" fmla="*/ 261 w 348"/>
                <a:gd name="T19" fmla="*/ 36 h 197"/>
                <a:gd name="T20" fmla="*/ 255 w 348"/>
                <a:gd name="T21" fmla="*/ 73 h 197"/>
                <a:gd name="T22" fmla="*/ 178 w 348"/>
                <a:gd name="T23" fmla="*/ 117 h 197"/>
                <a:gd name="T24" fmla="*/ 218 w 348"/>
                <a:gd name="T25" fmla="*/ 64 h 197"/>
                <a:gd name="T26" fmla="*/ 200 w 348"/>
                <a:gd name="T27" fmla="*/ 44 h 197"/>
                <a:gd name="T28" fmla="*/ 200 w 348"/>
                <a:gd name="T29" fmla="*/ 61 h 197"/>
                <a:gd name="T30" fmla="*/ 175 w 348"/>
                <a:gd name="T31" fmla="*/ 118 h 197"/>
                <a:gd name="T32" fmla="*/ 95 w 348"/>
                <a:gd name="T33" fmla="*/ 152 h 197"/>
                <a:gd name="T34" fmla="*/ 156 w 348"/>
                <a:gd name="T35" fmla="*/ 103 h 197"/>
                <a:gd name="T36" fmla="*/ 136 w 348"/>
                <a:gd name="T37" fmla="*/ 87 h 197"/>
                <a:gd name="T38" fmla="*/ 134 w 348"/>
                <a:gd name="T39" fmla="*/ 102 h 197"/>
                <a:gd name="T40" fmla="*/ 50 w 348"/>
                <a:gd name="T41" fmla="*/ 168 h 197"/>
                <a:gd name="T42" fmla="*/ 38 w 348"/>
                <a:gd name="T43" fmla="*/ 154 h 197"/>
                <a:gd name="T44" fmla="*/ 61 w 348"/>
                <a:gd name="T45" fmla="*/ 134 h 197"/>
                <a:gd name="T46" fmla="*/ 43 w 348"/>
                <a:gd name="T47" fmla="*/ 115 h 197"/>
                <a:gd name="T48" fmla="*/ 46 w 348"/>
                <a:gd name="T49" fmla="*/ 134 h 197"/>
                <a:gd name="T50" fmla="*/ 0 w 348"/>
                <a:gd name="T51" fmla="*/ 181 h 197"/>
                <a:gd name="T52" fmla="*/ 44 w 348"/>
                <a:gd name="T53" fmla="*/ 174 h 197"/>
                <a:gd name="T54" fmla="*/ 104 w 348"/>
                <a:gd name="T55" fmla="*/ 181 h 197"/>
                <a:gd name="T56" fmla="*/ 121 w 348"/>
                <a:gd name="T57" fmla="*/ 196 h 197"/>
                <a:gd name="T58" fmla="*/ 112 w 348"/>
                <a:gd name="T59" fmla="*/ 169 h 197"/>
                <a:gd name="T60" fmla="*/ 106 w 348"/>
                <a:gd name="T61" fmla="*/ 177 h 197"/>
                <a:gd name="T62" fmla="*/ 58 w 348"/>
                <a:gd name="T63" fmla="*/ 170 h 197"/>
                <a:gd name="T64" fmla="*/ 143 w 348"/>
                <a:gd name="T65" fmla="*/ 138 h 197"/>
                <a:gd name="T66" fmla="*/ 188 w 348"/>
                <a:gd name="T67" fmla="*/ 170 h 197"/>
                <a:gd name="T68" fmla="*/ 203 w 348"/>
                <a:gd name="T69" fmla="*/ 179 h 197"/>
                <a:gd name="T70" fmla="*/ 198 w 348"/>
                <a:gd name="T71" fmla="*/ 154 h 197"/>
                <a:gd name="T72" fmla="*/ 145 w 348"/>
                <a:gd name="T73" fmla="*/ 137 h 197"/>
                <a:gd name="T74" fmla="*/ 221 w 348"/>
                <a:gd name="T75" fmla="*/ 100 h 197"/>
                <a:gd name="T76" fmla="*/ 256 w 348"/>
                <a:gd name="T77" fmla="*/ 123 h 197"/>
                <a:gd name="T78" fmla="*/ 277 w 348"/>
                <a:gd name="T79" fmla="*/ 113 h 197"/>
                <a:gd name="T80" fmla="*/ 267 w 348"/>
                <a:gd name="T81" fmla="*/ 107 h 197"/>
                <a:gd name="T82" fmla="*/ 262 w 348"/>
                <a:gd name="T83" fmla="*/ 108 h 197"/>
                <a:gd name="T84" fmla="*/ 259 w 348"/>
                <a:gd name="T85" fmla="*/ 111 h 197"/>
                <a:gd name="T86" fmla="*/ 288 w 348"/>
                <a:gd name="T87" fmla="*/ 57 h 197"/>
                <a:gd name="T88" fmla="*/ 324 w 348"/>
                <a:gd name="T89" fmla="*/ 57 h 197"/>
                <a:gd name="T90" fmla="*/ 347 w 348"/>
                <a:gd name="T91" fmla="*/ 55 h 1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8" h="197">
                  <a:moveTo>
                    <a:pt x="336" y="40"/>
                  </a:moveTo>
                  <a:cubicBezTo>
                    <a:pt x="330" y="41"/>
                    <a:pt x="325" y="46"/>
                    <a:pt x="323" y="51"/>
                  </a:cubicBezTo>
                  <a:cubicBezTo>
                    <a:pt x="323" y="51"/>
                    <a:pt x="323" y="51"/>
                    <a:pt x="323" y="52"/>
                  </a:cubicBezTo>
                  <a:cubicBezTo>
                    <a:pt x="323" y="52"/>
                    <a:pt x="323" y="52"/>
                    <a:pt x="323" y="52"/>
                  </a:cubicBezTo>
                  <a:cubicBezTo>
                    <a:pt x="323" y="53"/>
                    <a:pt x="322" y="54"/>
                    <a:pt x="322" y="54"/>
                  </a:cubicBezTo>
                  <a:cubicBezTo>
                    <a:pt x="311" y="54"/>
                    <a:pt x="300" y="54"/>
                    <a:pt x="289" y="55"/>
                  </a:cubicBezTo>
                  <a:cubicBezTo>
                    <a:pt x="300" y="46"/>
                    <a:pt x="310" y="37"/>
                    <a:pt x="319" y="26"/>
                  </a:cubicBezTo>
                  <a:cubicBezTo>
                    <a:pt x="321" y="28"/>
                    <a:pt x="324" y="28"/>
                    <a:pt x="327" y="27"/>
                  </a:cubicBezTo>
                  <a:cubicBezTo>
                    <a:pt x="333" y="25"/>
                    <a:pt x="338" y="19"/>
                    <a:pt x="336" y="12"/>
                  </a:cubicBezTo>
                  <a:cubicBezTo>
                    <a:pt x="335" y="5"/>
                    <a:pt x="324" y="0"/>
                    <a:pt x="318" y="5"/>
                  </a:cubicBezTo>
                  <a:cubicBezTo>
                    <a:pt x="316" y="7"/>
                    <a:pt x="314" y="10"/>
                    <a:pt x="315" y="14"/>
                  </a:cubicBezTo>
                  <a:cubicBezTo>
                    <a:pt x="314" y="14"/>
                    <a:pt x="314" y="14"/>
                    <a:pt x="314" y="15"/>
                  </a:cubicBezTo>
                  <a:cubicBezTo>
                    <a:pt x="314" y="18"/>
                    <a:pt x="315" y="21"/>
                    <a:pt x="317" y="24"/>
                  </a:cubicBezTo>
                  <a:cubicBezTo>
                    <a:pt x="298" y="41"/>
                    <a:pt x="278" y="57"/>
                    <a:pt x="257" y="71"/>
                  </a:cubicBezTo>
                  <a:cubicBezTo>
                    <a:pt x="261" y="60"/>
                    <a:pt x="263" y="48"/>
                    <a:pt x="264" y="36"/>
                  </a:cubicBezTo>
                  <a:cubicBezTo>
                    <a:pt x="270" y="36"/>
                    <a:pt x="275" y="31"/>
                    <a:pt x="276" y="25"/>
                  </a:cubicBezTo>
                  <a:cubicBezTo>
                    <a:pt x="277" y="18"/>
                    <a:pt x="272" y="13"/>
                    <a:pt x="266" y="12"/>
                  </a:cubicBezTo>
                  <a:cubicBezTo>
                    <a:pt x="259" y="11"/>
                    <a:pt x="247" y="16"/>
                    <a:pt x="249" y="25"/>
                  </a:cubicBezTo>
                  <a:cubicBezTo>
                    <a:pt x="250" y="30"/>
                    <a:pt x="255" y="34"/>
                    <a:pt x="260" y="35"/>
                  </a:cubicBezTo>
                  <a:cubicBezTo>
                    <a:pt x="260" y="35"/>
                    <a:pt x="260" y="36"/>
                    <a:pt x="261" y="36"/>
                  </a:cubicBezTo>
                  <a:cubicBezTo>
                    <a:pt x="261" y="36"/>
                    <a:pt x="261" y="36"/>
                    <a:pt x="261" y="36"/>
                  </a:cubicBezTo>
                  <a:cubicBezTo>
                    <a:pt x="260" y="49"/>
                    <a:pt x="257" y="61"/>
                    <a:pt x="255" y="73"/>
                  </a:cubicBezTo>
                  <a:cubicBezTo>
                    <a:pt x="231" y="89"/>
                    <a:pt x="206" y="104"/>
                    <a:pt x="179" y="117"/>
                  </a:cubicBezTo>
                  <a:cubicBezTo>
                    <a:pt x="178" y="117"/>
                    <a:pt x="178" y="117"/>
                    <a:pt x="178" y="117"/>
                  </a:cubicBezTo>
                  <a:cubicBezTo>
                    <a:pt x="185" y="99"/>
                    <a:pt x="195" y="83"/>
                    <a:pt x="205" y="67"/>
                  </a:cubicBezTo>
                  <a:cubicBezTo>
                    <a:pt x="209" y="69"/>
                    <a:pt x="215" y="69"/>
                    <a:pt x="218" y="64"/>
                  </a:cubicBezTo>
                  <a:cubicBezTo>
                    <a:pt x="223" y="59"/>
                    <a:pt x="225" y="49"/>
                    <a:pt x="221" y="43"/>
                  </a:cubicBezTo>
                  <a:cubicBezTo>
                    <a:pt x="216" y="36"/>
                    <a:pt x="205" y="37"/>
                    <a:pt x="200" y="44"/>
                  </a:cubicBezTo>
                  <a:cubicBezTo>
                    <a:pt x="197" y="48"/>
                    <a:pt x="197" y="55"/>
                    <a:pt x="200" y="60"/>
                  </a:cubicBezTo>
                  <a:cubicBezTo>
                    <a:pt x="200" y="60"/>
                    <a:pt x="200" y="60"/>
                    <a:pt x="200" y="61"/>
                  </a:cubicBezTo>
                  <a:cubicBezTo>
                    <a:pt x="201" y="63"/>
                    <a:pt x="202" y="64"/>
                    <a:pt x="203" y="65"/>
                  </a:cubicBezTo>
                  <a:cubicBezTo>
                    <a:pt x="193" y="82"/>
                    <a:pt x="181" y="99"/>
                    <a:pt x="175" y="118"/>
                  </a:cubicBezTo>
                  <a:cubicBezTo>
                    <a:pt x="150" y="130"/>
                    <a:pt x="125" y="141"/>
                    <a:pt x="99" y="151"/>
                  </a:cubicBezTo>
                  <a:cubicBezTo>
                    <a:pt x="97" y="151"/>
                    <a:pt x="96" y="152"/>
                    <a:pt x="95" y="152"/>
                  </a:cubicBezTo>
                  <a:cubicBezTo>
                    <a:pt x="107" y="134"/>
                    <a:pt x="121" y="119"/>
                    <a:pt x="135" y="104"/>
                  </a:cubicBezTo>
                  <a:cubicBezTo>
                    <a:pt x="141" y="109"/>
                    <a:pt x="151" y="109"/>
                    <a:pt x="156" y="103"/>
                  </a:cubicBezTo>
                  <a:cubicBezTo>
                    <a:pt x="160" y="98"/>
                    <a:pt x="160" y="89"/>
                    <a:pt x="156" y="84"/>
                  </a:cubicBezTo>
                  <a:cubicBezTo>
                    <a:pt x="151" y="77"/>
                    <a:pt x="141" y="81"/>
                    <a:pt x="136" y="87"/>
                  </a:cubicBezTo>
                  <a:cubicBezTo>
                    <a:pt x="136" y="87"/>
                    <a:pt x="136" y="87"/>
                    <a:pt x="136" y="88"/>
                  </a:cubicBezTo>
                  <a:cubicBezTo>
                    <a:pt x="133" y="92"/>
                    <a:pt x="131" y="97"/>
                    <a:pt x="134" y="102"/>
                  </a:cubicBezTo>
                  <a:cubicBezTo>
                    <a:pt x="117" y="116"/>
                    <a:pt x="103" y="133"/>
                    <a:pt x="93" y="153"/>
                  </a:cubicBezTo>
                  <a:cubicBezTo>
                    <a:pt x="79" y="158"/>
                    <a:pt x="65" y="163"/>
                    <a:pt x="50" y="168"/>
                  </a:cubicBezTo>
                  <a:cubicBezTo>
                    <a:pt x="43" y="170"/>
                    <a:pt x="36" y="171"/>
                    <a:pt x="29" y="173"/>
                  </a:cubicBezTo>
                  <a:cubicBezTo>
                    <a:pt x="32" y="167"/>
                    <a:pt x="35" y="160"/>
                    <a:pt x="38" y="154"/>
                  </a:cubicBezTo>
                  <a:cubicBezTo>
                    <a:pt x="42" y="148"/>
                    <a:pt x="45" y="142"/>
                    <a:pt x="49" y="136"/>
                  </a:cubicBezTo>
                  <a:cubicBezTo>
                    <a:pt x="53" y="138"/>
                    <a:pt x="57" y="137"/>
                    <a:pt x="61" y="134"/>
                  </a:cubicBezTo>
                  <a:cubicBezTo>
                    <a:pt x="67" y="130"/>
                    <a:pt x="69" y="120"/>
                    <a:pt x="64" y="114"/>
                  </a:cubicBezTo>
                  <a:cubicBezTo>
                    <a:pt x="58" y="107"/>
                    <a:pt x="48" y="107"/>
                    <a:pt x="43" y="115"/>
                  </a:cubicBezTo>
                  <a:cubicBezTo>
                    <a:pt x="40" y="119"/>
                    <a:pt x="40" y="127"/>
                    <a:pt x="44" y="130"/>
                  </a:cubicBezTo>
                  <a:cubicBezTo>
                    <a:pt x="44" y="132"/>
                    <a:pt x="45" y="133"/>
                    <a:pt x="46" y="134"/>
                  </a:cubicBezTo>
                  <a:cubicBezTo>
                    <a:pt x="37" y="145"/>
                    <a:pt x="31" y="160"/>
                    <a:pt x="26" y="174"/>
                  </a:cubicBezTo>
                  <a:cubicBezTo>
                    <a:pt x="17" y="175"/>
                    <a:pt x="8" y="177"/>
                    <a:pt x="0" y="181"/>
                  </a:cubicBezTo>
                  <a:cubicBezTo>
                    <a:pt x="0" y="181"/>
                    <a:pt x="0" y="181"/>
                    <a:pt x="0" y="182"/>
                  </a:cubicBezTo>
                  <a:cubicBezTo>
                    <a:pt x="14" y="183"/>
                    <a:pt x="30" y="178"/>
                    <a:pt x="44" y="174"/>
                  </a:cubicBezTo>
                  <a:cubicBezTo>
                    <a:pt x="47" y="173"/>
                    <a:pt x="51" y="172"/>
                    <a:pt x="55" y="171"/>
                  </a:cubicBezTo>
                  <a:cubicBezTo>
                    <a:pt x="70" y="177"/>
                    <a:pt x="88" y="181"/>
                    <a:pt x="104" y="181"/>
                  </a:cubicBezTo>
                  <a:cubicBezTo>
                    <a:pt x="104" y="182"/>
                    <a:pt x="104" y="183"/>
                    <a:pt x="104" y="185"/>
                  </a:cubicBezTo>
                  <a:cubicBezTo>
                    <a:pt x="104" y="194"/>
                    <a:pt x="113" y="197"/>
                    <a:pt x="121" y="196"/>
                  </a:cubicBezTo>
                  <a:cubicBezTo>
                    <a:pt x="128" y="195"/>
                    <a:pt x="132" y="189"/>
                    <a:pt x="131" y="181"/>
                  </a:cubicBezTo>
                  <a:cubicBezTo>
                    <a:pt x="129" y="174"/>
                    <a:pt x="120" y="166"/>
                    <a:pt x="112" y="169"/>
                  </a:cubicBezTo>
                  <a:cubicBezTo>
                    <a:pt x="112" y="169"/>
                    <a:pt x="111" y="170"/>
                    <a:pt x="112" y="171"/>
                  </a:cubicBezTo>
                  <a:cubicBezTo>
                    <a:pt x="109" y="172"/>
                    <a:pt x="107" y="174"/>
                    <a:pt x="106" y="177"/>
                  </a:cubicBezTo>
                  <a:cubicBezTo>
                    <a:pt x="98" y="176"/>
                    <a:pt x="90" y="176"/>
                    <a:pt x="82" y="175"/>
                  </a:cubicBezTo>
                  <a:cubicBezTo>
                    <a:pt x="74" y="174"/>
                    <a:pt x="66" y="172"/>
                    <a:pt x="58" y="170"/>
                  </a:cubicBezTo>
                  <a:cubicBezTo>
                    <a:pt x="71" y="166"/>
                    <a:pt x="83" y="161"/>
                    <a:pt x="96" y="157"/>
                  </a:cubicBezTo>
                  <a:cubicBezTo>
                    <a:pt x="112" y="151"/>
                    <a:pt x="128" y="145"/>
                    <a:pt x="143" y="138"/>
                  </a:cubicBezTo>
                  <a:cubicBezTo>
                    <a:pt x="157" y="148"/>
                    <a:pt x="171" y="157"/>
                    <a:pt x="188" y="162"/>
                  </a:cubicBezTo>
                  <a:cubicBezTo>
                    <a:pt x="187" y="165"/>
                    <a:pt x="187" y="167"/>
                    <a:pt x="188" y="170"/>
                  </a:cubicBezTo>
                  <a:cubicBezTo>
                    <a:pt x="188" y="170"/>
                    <a:pt x="188" y="171"/>
                    <a:pt x="189" y="171"/>
                  </a:cubicBezTo>
                  <a:cubicBezTo>
                    <a:pt x="191" y="176"/>
                    <a:pt x="197" y="180"/>
                    <a:pt x="203" y="179"/>
                  </a:cubicBezTo>
                  <a:cubicBezTo>
                    <a:pt x="211" y="178"/>
                    <a:pt x="219" y="170"/>
                    <a:pt x="216" y="161"/>
                  </a:cubicBezTo>
                  <a:cubicBezTo>
                    <a:pt x="213" y="155"/>
                    <a:pt x="204" y="153"/>
                    <a:pt x="198" y="154"/>
                  </a:cubicBezTo>
                  <a:cubicBezTo>
                    <a:pt x="194" y="154"/>
                    <a:pt x="191" y="156"/>
                    <a:pt x="189" y="159"/>
                  </a:cubicBezTo>
                  <a:cubicBezTo>
                    <a:pt x="173" y="154"/>
                    <a:pt x="159" y="146"/>
                    <a:pt x="145" y="137"/>
                  </a:cubicBezTo>
                  <a:cubicBezTo>
                    <a:pt x="155" y="133"/>
                    <a:pt x="165" y="128"/>
                    <a:pt x="175" y="123"/>
                  </a:cubicBezTo>
                  <a:cubicBezTo>
                    <a:pt x="190" y="116"/>
                    <a:pt x="206" y="109"/>
                    <a:pt x="221" y="100"/>
                  </a:cubicBezTo>
                  <a:cubicBezTo>
                    <a:pt x="231" y="108"/>
                    <a:pt x="244" y="112"/>
                    <a:pt x="257" y="114"/>
                  </a:cubicBezTo>
                  <a:cubicBezTo>
                    <a:pt x="256" y="117"/>
                    <a:pt x="255" y="120"/>
                    <a:pt x="256" y="123"/>
                  </a:cubicBezTo>
                  <a:cubicBezTo>
                    <a:pt x="258" y="130"/>
                    <a:pt x="269" y="134"/>
                    <a:pt x="275" y="129"/>
                  </a:cubicBezTo>
                  <a:cubicBezTo>
                    <a:pt x="279" y="125"/>
                    <a:pt x="280" y="118"/>
                    <a:pt x="277" y="113"/>
                  </a:cubicBezTo>
                  <a:cubicBezTo>
                    <a:pt x="275" y="109"/>
                    <a:pt x="271" y="107"/>
                    <a:pt x="266" y="107"/>
                  </a:cubicBezTo>
                  <a:cubicBezTo>
                    <a:pt x="266" y="107"/>
                    <a:pt x="267" y="107"/>
                    <a:pt x="267" y="107"/>
                  </a:cubicBezTo>
                  <a:cubicBezTo>
                    <a:pt x="267" y="107"/>
                    <a:pt x="267" y="106"/>
                    <a:pt x="266" y="107"/>
                  </a:cubicBezTo>
                  <a:cubicBezTo>
                    <a:pt x="265" y="107"/>
                    <a:pt x="264" y="108"/>
                    <a:pt x="262" y="108"/>
                  </a:cubicBezTo>
                  <a:cubicBezTo>
                    <a:pt x="261" y="109"/>
                    <a:pt x="260" y="109"/>
                    <a:pt x="259" y="110"/>
                  </a:cubicBezTo>
                  <a:cubicBezTo>
                    <a:pt x="259" y="110"/>
                    <a:pt x="259" y="111"/>
                    <a:pt x="259" y="111"/>
                  </a:cubicBezTo>
                  <a:cubicBezTo>
                    <a:pt x="246" y="108"/>
                    <a:pt x="235" y="105"/>
                    <a:pt x="223" y="99"/>
                  </a:cubicBezTo>
                  <a:cubicBezTo>
                    <a:pt x="246" y="87"/>
                    <a:pt x="268" y="73"/>
                    <a:pt x="288" y="57"/>
                  </a:cubicBezTo>
                  <a:cubicBezTo>
                    <a:pt x="300" y="57"/>
                    <a:pt x="312" y="58"/>
                    <a:pt x="324" y="57"/>
                  </a:cubicBezTo>
                  <a:cubicBezTo>
                    <a:pt x="324" y="57"/>
                    <a:pt x="324" y="57"/>
                    <a:pt x="324" y="57"/>
                  </a:cubicBezTo>
                  <a:cubicBezTo>
                    <a:pt x="326" y="61"/>
                    <a:pt x="330" y="64"/>
                    <a:pt x="334" y="65"/>
                  </a:cubicBezTo>
                  <a:cubicBezTo>
                    <a:pt x="340" y="65"/>
                    <a:pt x="346" y="62"/>
                    <a:pt x="347" y="55"/>
                  </a:cubicBezTo>
                  <a:cubicBezTo>
                    <a:pt x="348" y="48"/>
                    <a:pt x="344" y="39"/>
                    <a:pt x="336" y="40"/>
                  </a:cubicBezTo>
                  <a:close/>
                </a:path>
              </a:pathLst>
            </a:custGeom>
            <a:solidFill>
              <a:srgbClr val="FEC160"/>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26"/>
            <p:cNvSpPr/>
            <p:nvPr/>
          </p:nvSpPr>
          <p:spPr bwMode="auto">
            <a:xfrm>
              <a:off x="1309688" y="185369"/>
              <a:ext cx="1027113" cy="657225"/>
            </a:xfrm>
            <a:custGeom>
              <a:gdLst>
                <a:gd name="T0" fmla="*/ 372 w 375"/>
                <a:gd name="T1" fmla="*/ 33 h 239"/>
                <a:gd name="T2" fmla="*/ 331 w 375"/>
                <a:gd name="T3" fmla="*/ 50 h 239"/>
                <a:gd name="T4" fmla="*/ 291 w 375"/>
                <a:gd name="T5" fmla="*/ 64 h 239"/>
                <a:gd name="T6" fmla="*/ 235 w 375"/>
                <a:gd name="T7" fmla="*/ 113 h 239"/>
                <a:gd name="T8" fmla="*/ 211 w 375"/>
                <a:gd name="T9" fmla="*/ 121 h 239"/>
                <a:gd name="T10" fmla="*/ 137 w 375"/>
                <a:gd name="T11" fmla="*/ 138 h 239"/>
                <a:gd name="T12" fmla="*/ 162 w 375"/>
                <a:gd name="T13" fmla="*/ 117 h 239"/>
                <a:gd name="T14" fmla="*/ 171 w 375"/>
                <a:gd name="T15" fmla="*/ 108 h 239"/>
                <a:gd name="T16" fmla="*/ 241 w 375"/>
                <a:gd name="T17" fmla="*/ 5 h 239"/>
                <a:gd name="T18" fmla="*/ 243 w 375"/>
                <a:gd name="T19" fmla="*/ 3 h 239"/>
                <a:gd name="T20" fmla="*/ 241 w 375"/>
                <a:gd name="T21" fmla="*/ 1 h 239"/>
                <a:gd name="T22" fmla="*/ 218 w 375"/>
                <a:gd name="T23" fmla="*/ 26 h 239"/>
                <a:gd name="T24" fmla="*/ 191 w 375"/>
                <a:gd name="T25" fmla="*/ 51 h 239"/>
                <a:gd name="T26" fmla="*/ 167 w 375"/>
                <a:gd name="T27" fmla="*/ 106 h 239"/>
                <a:gd name="T28" fmla="*/ 167 w 375"/>
                <a:gd name="T29" fmla="*/ 106 h 239"/>
                <a:gd name="T30" fmla="*/ 162 w 375"/>
                <a:gd name="T31" fmla="*/ 112 h 239"/>
                <a:gd name="T32" fmla="*/ 131 w 375"/>
                <a:gd name="T33" fmla="*/ 139 h 239"/>
                <a:gd name="T34" fmla="*/ 90 w 375"/>
                <a:gd name="T35" fmla="*/ 146 h 239"/>
                <a:gd name="T36" fmla="*/ 90 w 375"/>
                <a:gd name="T37" fmla="*/ 146 h 239"/>
                <a:gd name="T38" fmla="*/ 89 w 375"/>
                <a:gd name="T39" fmla="*/ 146 h 239"/>
                <a:gd name="T40" fmla="*/ 67 w 375"/>
                <a:gd name="T41" fmla="*/ 149 h 239"/>
                <a:gd name="T42" fmla="*/ 1 w 375"/>
                <a:gd name="T43" fmla="*/ 148 h 239"/>
                <a:gd name="T44" fmla="*/ 1 w 375"/>
                <a:gd name="T45" fmla="*/ 149 h 239"/>
                <a:gd name="T46" fmla="*/ 58 w 375"/>
                <a:gd name="T47" fmla="*/ 154 h 239"/>
                <a:gd name="T48" fmla="*/ 90 w 375"/>
                <a:gd name="T49" fmla="*/ 150 h 239"/>
                <a:gd name="T50" fmla="*/ 144 w 375"/>
                <a:gd name="T51" fmla="*/ 186 h 239"/>
                <a:gd name="T52" fmla="*/ 193 w 375"/>
                <a:gd name="T53" fmla="*/ 202 h 239"/>
                <a:gd name="T54" fmla="*/ 296 w 375"/>
                <a:gd name="T55" fmla="*/ 185 h 239"/>
                <a:gd name="T56" fmla="*/ 296 w 375"/>
                <a:gd name="T57" fmla="*/ 184 h 239"/>
                <a:gd name="T58" fmla="*/ 297 w 375"/>
                <a:gd name="T59" fmla="*/ 184 h 239"/>
                <a:gd name="T60" fmla="*/ 297 w 375"/>
                <a:gd name="T61" fmla="*/ 181 h 239"/>
                <a:gd name="T62" fmla="*/ 192 w 375"/>
                <a:gd name="T63" fmla="*/ 197 h 239"/>
                <a:gd name="T64" fmla="*/ 192 w 375"/>
                <a:gd name="T65" fmla="*/ 198 h 239"/>
                <a:gd name="T66" fmla="*/ 150 w 375"/>
                <a:gd name="T67" fmla="*/ 185 h 239"/>
                <a:gd name="T68" fmla="*/ 92 w 375"/>
                <a:gd name="T69" fmla="*/ 149 h 239"/>
                <a:gd name="T70" fmla="*/ 127 w 375"/>
                <a:gd name="T71" fmla="*/ 144 h 239"/>
                <a:gd name="T72" fmla="*/ 235 w 375"/>
                <a:gd name="T73" fmla="*/ 119 h 239"/>
                <a:gd name="T74" fmla="*/ 235 w 375"/>
                <a:gd name="T75" fmla="*/ 119 h 239"/>
                <a:gd name="T76" fmla="*/ 313 w 375"/>
                <a:gd name="T77" fmla="*/ 123 h 239"/>
                <a:gd name="T78" fmla="*/ 350 w 375"/>
                <a:gd name="T79" fmla="*/ 87 h 239"/>
                <a:gd name="T80" fmla="*/ 372 w 375"/>
                <a:gd name="T81" fmla="*/ 36 h 239"/>
                <a:gd name="T82" fmla="*/ 374 w 375"/>
                <a:gd name="T83" fmla="*/ 35 h 239"/>
                <a:gd name="T84" fmla="*/ 372 w 375"/>
                <a:gd name="T85" fmla="*/ 33 h 2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5" h="239">
                  <a:moveTo>
                    <a:pt x="372" y="33"/>
                  </a:moveTo>
                  <a:cubicBezTo>
                    <a:pt x="359" y="39"/>
                    <a:pt x="346" y="45"/>
                    <a:pt x="331" y="50"/>
                  </a:cubicBezTo>
                  <a:cubicBezTo>
                    <a:pt x="317" y="54"/>
                    <a:pt x="304" y="58"/>
                    <a:pt x="291" y="64"/>
                  </a:cubicBezTo>
                  <a:cubicBezTo>
                    <a:pt x="267" y="74"/>
                    <a:pt x="249" y="93"/>
                    <a:pt x="235" y="113"/>
                  </a:cubicBezTo>
                  <a:cubicBezTo>
                    <a:pt x="227" y="116"/>
                    <a:pt x="219" y="119"/>
                    <a:pt x="211" y="121"/>
                  </a:cubicBezTo>
                  <a:cubicBezTo>
                    <a:pt x="187" y="129"/>
                    <a:pt x="162" y="134"/>
                    <a:pt x="137" y="138"/>
                  </a:cubicBezTo>
                  <a:cubicBezTo>
                    <a:pt x="146" y="133"/>
                    <a:pt x="155" y="124"/>
                    <a:pt x="162" y="117"/>
                  </a:cubicBezTo>
                  <a:cubicBezTo>
                    <a:pt x="165" y="114"/>
                    <a:pt x="168" y="111"/>
                    <a:pt x="171" y="108"/>
                  </a:cubicBezTo>
                  <a:cubicBezTo>
                    <a:pt x="226" y="117"/>
                    <a:pt x="233" y="44"/>
                    <a:pt x="241" y="5"/>
                  </a:cubicBezTo>
                  <a:cubicBezTo>
                    <a:pt x="242" y="4"/>
                    <a:pt x="242" y="3"/>
                    <a:pt x="243" y="3"/>
                  </a:cubicBezTo>
                  <a:cubicBezTo>
                    <a:pt x="244" y="1"/>
                    <a:pt x="242" y="0"/>
                    <a:pt x="241" y="1"/>
                  </a:cubicBezTo>
                  <a:cubicBezTo>
                    <a:pt x="233" y="10"/>
                    <a:pt x="226" y="18"/>
                    <a:pt x="218" y="26"/>
                  </a:cubicBezTo>
                  <a:cubicBezTo>
                    <a:pt x="209" y="34"/>
                    <a:pt x="199" y="42"/>
                    <a:pt x="191" y="51"/>
                  </a:cubicBezTo>
                  <a:cubicBezTo>
                    <a:pt x="176" y="65"/>
                    <a:pt x="164" y="85"/>
                    <a:pt x="167" y="106"/>
                  </a:cubicBezTo>
                  <a:cubicBezTo>
                    <a:pt x="167" y="106"/>
                    <a:pt x="167" y="106"/>
                    <a:pt x="167" y="106"/>
                  </a:cubicBezTo>
                  <a:cubicBezTo>
                    <a:pt x="165" y="108"/>
                    <a:pt x="164" y="110"/>
                    <a:pt x="162" y="112"/>
                  </a:cubicBezTo>
                  <a:cubicBezTo>
                    <a:pt x="153" y="123"/>
                    <a:pt x="142" y="131"/>
                    <a:pt x="131" y="139"/>
                  </a:cubicBezTo>
                  <a:cubicBezTo>
                    <a:pt x="117" y="142"/>
                    <a:pt x="103" y="144"/>
                    <a:pt x="90" y="146"/>
                  </a:cubicBezTo>
                  <a:cubicBezTo>
                    <a:pt x="90" y="146"/>
                    <a:pt x="90" y="146"/>
                    <a:pt x="90" y="146"/>
                  </a:cubicBezTo>
                  <a:cubicBezTo>
                    <a:pt x="89" y="145"/>
                    <a:pt x="89" y="146"/>
                    <a:pt x="89" y="146"/>
                  </a:cubicBezTo>
                  <a:cubicBezTo>
                    <a:pt x="82" y="147"/>
                    <a:pt x="74" y="148"/>
                    <a:pt x="67" y="149"/>
                  </a:cubicBezTo>
                  <a:cubicBezTo>
                    <a:pt x="45" y="153"/>
                    <a:pt x="23" y="154"/>
                    <a:pt x="1" y="148"/>
                  </a:cubicBezTo>
                  <a:cubicBezTo>
                    <a:pt x="1" y="147"/>
                    <a:pt x="0" y="148"/>
                    <a:pt x="1" y="149"/>
                  </a:cubicBezTo>
                  <a:cubicBezTo>
                    <a:pt x="17" y="159"/>
                    <a:pt x="41" y="156"/>
                    <a:pt x="58" y="154"/>
                  </a:cubicBezTo>
                  <a:cubicBezTo>
                    <a:pt x="69" y="153"/>
                    <a:pt x="80" y="151"/>
                    <a:pt x="90" y="150"/>
                  </a:cubicBezTo>
                  <a:cubicBezTo>
                    <a:pt x="101" y="168"/>
                    <a:pt x="126" y="179"/>
                    <a:pt x="144" y="186"/>
                  </a:cubicBezTo>
                  <a:cubicBezTo>
                    <a:pt x="159" y="193"/>
                    <a:pt x="176" y="199"/>
                    <a:pt x="193" y="202"/>
                  </a:cubicBezTo>
                  <a:cubicBezTo>
                    <a:pt x="214" y="239"/>
                    <a:pt x="285" y="223"/>
                    <a:pt x="296" y="185"/>
                  </a:cubicBezTo>
                  <a:cubicBezTo>
                    <a:pt x="296" y="184"/>
                    <a:pt x="296" y="184"/>
                    <a:pt x="296" y="184"/>
                  </a:cubicBezTo>
                  <a:cubicBezTo>
                    <a:pt x="297" y="184"/>
                    <a:pt x="297" y="184"/>
                    <a:pt x="297" y="184"/>
                  </a:cubicBezTo>
                  <a:cubicBezTo>
                    <a:pt x="299" y="183"/>
                    <a:pt x="299" y="180"/>
                    <a:pt x="297" y="181"/>
                  </a:cubicBezTo>
                  <a:cubicBezTo>
                    <a:pt x="263" y="184"/>
                    <a:pt x="218" y="166"/>
                    <a:pt x="192" y="197"/>
                  </a:cubicBezTo>
                  <a:cubicBezTo>
                    <a:pt x="192" y="198"/>
                    <a:pt x="192" y="198"/>
                    <a:pt x="192" y="198"/>
                  </a:cubicBezTo>
                  <a:cubicBezTo>
                    <a:pt x="178" y="195"/>
                    <a:pt x="164" y="190"/>
                    <a:pt x="150" y="185"/>
                  </a:cubicBezTo>
                  <a:cubicBezTo>
                    <a:pt x="130" y="178"/>
                    <a:pt x="106" y="167"/>
                    <a:pt x="92" y="149"/>
                  </a:cubicBezTo>
                  <a:cubicBezTo>
                    <a:pt x="104" y="148"/>
                    <a:pt x="115" y="146"/>
                    <a:pt x="127" y="144"/>
                  </a:cubicBezTo>
                  <a:cubicBezTo>
                    <a:pt x="162" y="138"/>
                    <a:pt x="200" y="131"/>
                    <a:pt x="235" y="119"/>
                  </a:cubicBezTo>
                  <a:cubicBezTo>
                    <a:pt x="235" y="119"/>
                    <a:pt x="235" y="119"/>
                    <a:pt x="235" y="119"/>
                  </a:cubicBezTo>
                  <a:cubicBezTo>
                    <a:pt x="253" y="141"/>
                    <a:pt x="291" y="133"/>
                    <a:pt x="313" y="123"/>
                  </a:cubicBezTo>
                  <a:cubicBezTo>
                    <a:pt x="329" y="116"/>
                    <a:pt x="340" y="101"/>
                    <a:pt x="350" y="87"/>
                  </a:cubicBezTo>
                  <a:cubicBezTo>
                    <a:pt x="360" y="73"/>
                    <a:pt x="370" y="54"/>
                    <a:pt x="372" y="36"/>
                  </a:cubicBezTo>
                  <a:cubicBezTo>
                    <a:pt x="373" y="36"/>
                    <a:pt x="373" y="35"/>
                    <a:pt x="374" y="35"/>
                  </a:cubicBezTo>
                  <a:cubicBezTo>
                    <a:pt x="375" y="34"/>
                    <a:pt x="374" y="32"/>
                    <a:pt x="372" y="33"/>
                  </a:cubicBezTo>
                  <a:close/>
                </a:path>
              </a:pathLst>
            </a:custGeom>
            <a:solidFill>
              <a:srgbClr val="B28743"/>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27"/>
            <p:cNvSpPr/>
            <p:nvPr/>
          </p:nvSpPr>
          <p:spPr bwMode="auto">
            <a:xfrm>
              <a:off x="1731963" y="861645"/>
              <a:ext cx="241300" cy="544513"/>
            </a:xfrm>
            <a:custGeom>
              <a:gdLst>
                <a:gd name="T0" fmla="*/ 87 w 88"/>
                <a:gd name="T1" fmla="*/ 183 h 198"/>
                <a:gd name="T2" fmla="*/ 79 w 88"/>
                <a:gd name="T3" fmla="*/ 177 h 198"/>
                <a:gd name="T4" fmla="*/ 68 w 88"/>
                <a:gd name="T5" fmla="*/ 170 h 198"/>
                <a:gd name="T6" fmla="*/ 68 w 88"/>
                <a:gd name="T7" fmla="*/ 170 h 198"/>
                <a:gd name="T8" fmla="*/ 54 w 88"/>
                <a:gd name="T9" fmla="*/ 80 h 198"/>
                <a:gd name="T10" fmla="*/ 33 w 88"/>
                <a:gd name="T11" fmla="*/ 29 h 198"/>
                <a:gd name="T12" fmla="*/ 1 w 88"/>
                <a:gd name="T13" fmla="*/ 0 h 198"/>
                <a:gd name="T14" fmla="*/ 0 w 88"/>
                <a:gd name="T15" fmla="*/ 1 h 198"/>
                <a:gd name="T16" fmla="*/ 32 w 88"/>
                <a:gd name="T17" fmla="*/ 35 h 198"/>
                <a:gd name="T18" fmla="*/ 51 w 88"/>
                <a:gd name="T19" fmla="*/ 86 h 198"/>
                <a:gd name="T20" fmla="*/ 63 w 88"/>
                <a:gd name="T21" fmla="*/ 171 h 198"/>
                <a:gd name="T22" fmla="*/ 49 w 88"/>
                <a:gd name="T23" fmla="*/ 187 h 198"/>
                <a:gd name="T24" fmla="*/ 49 w 88"/>
                <a:gd name="T25" fmla="*/ 190 h 198"/>
                <a:gd name="T26" fmla="*/ 70 w 88"/>
                <a:gd name="T27" fmla="*/ 197 h 198"/>
                <a:gd name="T28" fmla="*/ 86 w 88"/>
                <a:gd name="T29" fmla="*/ 186 h 198"/>
                <a:gd name="T30" fmla="*/ 87 w 88"/>
                <a:gd name="T31" fmla="*/ 183 h 19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8" h="198">
                  <a:moveTo>
                    <a:pt x="87" y="183"/>
                  </a:moveTo>
                  <a:cubicBezTo>
                    <a:pt x="85" y="181"/>
                    <a:pt x="82" y="179"/>
                    <a:pt x="79" y="177"/>
                  </a:cubicBezTo>
                  <a:cubicBezTo>
                    <a:pt x="75" y="175"/>
                    <a:pt x="72" y="172"/>
                    <a:pt x="68" y="170"/>
                  </a:cubicBezTo>
                  <a:cubicBezTo>
                    <a:pt x="68" y="170"/>
                    <a:pt x="68" y="170"/>
                    <a:pt x="68" y="170"/>
                  </a:cubicBezTo>
                  <a:cubicBezTo>
                    <a:pt x="68" y="140"/>
                    <a:pt x="62" y="108"/>
                    <a:pt x="54" y="80"/>
                  </a:cubicBezTo>
                  <a:cubicBezTo>
                    <a:pt x="50" y="62"/>
                    <a:pt x="43" y="45"/>
                    <a:pt x="33" y="29"/>
                  </a:cubicBezTo>
                  <a:cubicBezTo>
                    <a:pt x="26" y="18"/>
                    <a:pt x="15" y="4"/>
                    <a:pt x="1" y="0"/>
                  </a:cubicBezTo>
                  <a:cubicBezTo>
                    <a:pt x="0" y="0"/>
                    <a:pt x="0" y="1"/>
                    <a:pt x="0" y="1"/>
                  </a:cubicBezTo>
                  <a:cubicBezTo>
                    <a:pt x="13" y="12"/>
                    <a:pt x="23" y="20"/>
                    <a:pt x="32" y="35"/>
                  </a:cubicBezTo>
                  <a:cubicBezTo>
                    <a:pt x="41" y="51"/>
                    <a:pt x="47" y="69"/>
                    <a:pt x="51" y="86"/>
                  </a:cubicBezTo>
                  <a:cubicBezTo>
                    <a:pt x="58" y="114"/>
                    <a:pt x="60" y="142"/>
                    <a:pt x="63" y="171"/>
                  </a:cubicBezTo>
                  <a:cubicBezTo>
                    <a:pt x="58" y="176"/>
                    <a:pt x="54" y="182"/>
                    <a:pt x="49" y="187"/>
                  </a:cubicBezTo>
                  <a:cubicBezTo>
                    <a:pt x="49" y="188"/>
                    <a:pt x="49" y="189"/>
                    <a:pt x="49" y="190"/>
                  </a:cubicBezTo>
                  <a:cubicBezTo>
                    <a:pt x="55" y="196"/>
                    <a:pt x="62" y="198"/>
                    <a:pt x="70" y="197"/>
                  </a:cubicBezTo>
                  <a:cubicBezTo>
                    <a:pt x="77" y="196"/>
                    <a:pt x="84" y="192"/>
                    <a:pt x="86" y="186"/>
                  </a:cubicBezTo>
                  <a:cubicBezTo>
                    <a:pt x="87" y="185"/>
                    <a:pt x="88" y="184"/>
                    <a:pt x="87" y="183"/>
                  </a:cubicBezTo>
                  <a:close/>
                </a:path>
              </a:pathLst>
            </a:custGeom>
            <a:solidFill>
              <a:srgbClr val="FEC160"/>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28"/>
            <p:cNvSpPr/>
            <p:nvPr/>
          </p:nvSpPr>
          <p:spPr bwMode="auto">
            <a:xfrm>
              <a:off x="2008188" y="985470"/>
              <a:ext cx="417513" cy="446088"/>
            </a:xfrm>
            <a:custGeom>
              <a:gdLst>
                <a:gd name="T0" fmla="*/ 142 w 152"/>
                <a:gd name="T1" fmla="*/ 103 h 162"/>
                <a:gd name="T2" fmla="*/ 129 w 152"/>
                <a:gd name="T3" fmla="*/ 105 h 162"/>
                <a:gd name="T4" fmla="*/ 88 w 152"/>
                <a:gd name="T5" fmla="*/ 89 h 162"/>
                <a:gd name="T6" fmla="*/ 88 w 152"/>
                <a:gd name="T7" fmla="*/ 89 h 162"/>
                <a:gd name="T8" fmla="*/ 60 w 152"/>
                <a:gd name="T9" fmla="*/ 45 h 162"/>
                <a:gd name="T10" fmla="*/ 102 w 152"/>
                <a:gd name="T11" fmla="*/ 55 h 162"/>
                <a:gd name="T12" fmla="*/ 101 w 152"/>
                <a:gd name="T13" fmla="*/ 63 h 162"/>
                <a:gd name="T14" fmla="*/ 120 w 152"/>
                <a:gd name="T15" fmla="*/ 69 h 162"/>
                <a:gd name="T16" fmla="*/ 125 w 152"/>
                <a:gd name="T17" fmla="*/ 49 h 162"/>
                <a:gd name="T18" fmla="*/ 106 w 152"/>
                <a:gd name="T19" fmla="*/ 45 h 162"/>
                <a:gd name="T20" fmla="*/ 106 w 152"/>
                <a:gd name="T21" fmla="*/ 46 h 162"/>
                <a:gd name="T22" fmla="*/ 103 w 152"/>
                <a:gd name="T23" fmla="*/ 51 h 162"/>
                <a:gd name="T24" fmla="*/ 82 w 152"/>
                <a:gd name="T25" fmla="*/ 49 h 162"/>
                <a:gd name="T26" fmla="*/ 56 w 152"/>
                <a:gd name="T27" fmla="*/ 39 h 162"/>
                <a:gd name="T28" fmla="*/ 20 w 152"/>
                <a:gd name="T29" fmla="*/ 1 h 162"/>
                <a:gd name="T30" fmla="*/ 19 w 152"/>
                <a:gd name="T31" fmla="*/ 2 h 162"/>
                <a:gd name="T32" fmla="*/ 36 w 152"/>
                <a:gd name="T33" fmla="*/ 22 h 162"/>
                <a:gd name="T34" fmla="*/ 19 w 152"/>
                <a:gd name="T35" fmla="*/ 77 h 162"/>
                <a:gd name="T36" fmla="*/ 5 w 152"/>
                <a:gd name="T37" fmla="*/ 78 h 162"/>
                <a:gd name="T38" fmla="*/ 6 w 152"/>
                <a:gd name="T39" fmla="*/ 96 h 162"/>
                <a:gd name="T40" fmla="*/ 20 w 152"/>
                <a:gd name="T41" fmla="*/ 96 h 162"/>
                <a:gd name="T42" fmla="*/ 22 w 152"/>
                <a:gd name="T43" fmla="*/ 80 h 162"/>
                <a:gd name="T44" fmla="*/ 38 w 152"/>
                <a:gd name="T45" fmla="*/ 24 h 162"/>
                <a:gd name="T46" fmla="*/ 70 w 152"/>
                <a:gd name="T47" fmla="*/ 66 h 162"/>
                <a:gd name="T48" fmla="*/ 54 w 152"/>
                <a:gd name="T49" fmla="*/ 115 h 162"/>
                <a:gd name="T50" fmla="*/ 52 w 152"/>
                <a:gd name="T51" fmla="*/ 114 h 162"/>
                <a:gd name="T52" fmla="*/ 50 w 152"/>
                <a:gd name="T53" fmla="*/ 115 h 162"/>
                <a:gd name="T54" fmla="*/ 37 w 152"/>
                <a:gd name="T55" fmla="*/ 118 h 162"/>
                <a:gd name="T56" fmla="*/ 41 w 152"/>
                <a:gd name="T57" fmla="*/ 135 h 162"/>
                <a:gd name="T58" fmla="*/ 57 w 152"/>
                <a:gd name="T59" fmla="*/ 132 h 162"/>
                <a:gd name="T60" fmla="*/ 56 w 152"/>
                <a:gd name="T61" fmla="*/ 118 h 162"/>
                <a:gd name="T62" fmla="*/ 72 w 152"/>
                <a:gd name="T63" fmla="*/ 69 h 162"/>
                <a:gd name="T64" fmla="*/ 94 w 152"/>
                <a:gd name="T65" fmla="*/ 115 h 162"/>
                <a:gd name="T66" fmla="*/ 85 w 152"/>
                <a:gd name="T67" fmla="*/ 136 h 162"/>
                <a:gd name="T68" fmla="*/ 84 w 152"/>
                <a:gd name="T69" fmla="*/ 135 h 162"/>
                <a:gd name="T70" fmla="*/ 72 w 152"/>
                <a:gd name="T71" fmla="*/ 144 h 162"/>
                <a:gd name="T72" fmla="*/ 79 w 152"/>
                <a:gd name="T73" fmla="*/ 157 h 162"/>
                <a:gd name="T74" fmla="*/ 89 w 152"/>
                <a:gd name="T75" fmla="*/ 150 h 162"/>
                <a:gd name="T76" fmla="*/ 87 w 152"/>
                <a:gd name="T77" fmla="*/ 138 h 162"/>
                <a:gd name="T78" fmla="*/ 96 w 152"/>
                <a:gd name="T79" fmla="*/ 118 h 162"/>
                <a:gd name="T80" fmla="*/ 105 w 152"/>
                <a:gd name="T81" fmla="*/ 144 h 162"/>
                <a:gd name="T82" fmla="*/ 104 w 152"/>
                <a:gd name="T83" fmla="*/ 155 h 162"/>
                <a:gd name="T84" fmla="*/ 118 w 152"/>
                <a:gd name="T85" fmla="*/ 158 h 162"/>
                <a:gd name="T86" fmla="*/ 122 w 152"/>
                <a:gd name="T87" fmla="*/ 146 h 162"/>
                <a:gd name="T88" fmla="*/ 108 w 152"/>
                <a:gd name="T89" fmla="*/ 141 h 162"/>
                <a:gd name="T90" fmla="*/ 90 w 152"/>
                <a:gd name="T91" fmla="*/ 94 h 162"/>
                <a:gd name="T92" fmla="*/ 126 w 152"/>
                <a:gd name="T93" fmla="*/ 110 h 162"/>
                <a:gd name="T94" fmla="*/ 125 w 152"/>
                <a:gd name="T95" fmla="*/ 111 h 162"/>
                <a:gd name="T96" fmla="*/ 125 w 152"/>
                <a:gd name="T97" fmla="*/ 112 h 162"/>
                <a:gd name="T98" fmla="*/ 132 w 152"/>
                <a:gd name="T99" fmla="*/ 126 h 162"/>
                <a:gd name="T100" fmla="*/ 151 w 152"/>
                <a:gd name="T101" fmla="*/ 117 h 162"/>
                <a:gd name="T102" fmla="*/ 142 w 152"/>
                <a:gd name="T103" fmla="*/ 103 h 16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2" h="162">
                  <a:moveTo>
                    <a:pt x="142" y="103"/>
                  </a:moveTo>
                  <a:cubicBezTo>
                    <a:pt x="137" y="101"/>
                    <a:pt x="132" y="102"/>
                    <a:pt x="129" y="105"/>
                  </a:cubicBezTo>
                  <a:cubicBezTo>
                    <a:pt x="114" y="102"/>
                    <a:pt x="101" y="99"/>
                    <a:pt x="88" y="89"/>
                  </a:cubicBezTo>
                  <a:cubicBezTo>
                    <a:pt x="88" y="89"/>
                    <a:pt x="88" y="89"/>
                    <a:pt x="88" y="89"/>
                  </a:cubicBezTo>
                  <a:cubicBezTo>
                    <a:pt x="80" y="74"/>
                    <a:pt x="71" y="59"/>
                    <a:pt x="60" y="45"/>
                  </a:cubicBezTo>
                  <a:cubicBezTo>
                    <a:pt x="72" y="52"/>
                    <a:pt x="88" y="55"/>
                    <a:pt x="102" y="55"/>
                  </a:cubicBezTo>
                  <a:cubicBezTo>
                    <a:pt x="101" y="58"/>
                    <a:pt x="101" y="61"/>
                    <a:pt x="101" y="63"/>
                  </a:cubicBezTo>
                  <a:cubicBezTo>
                    <a:pt x="103" y="72"/>
                    <a:pt x="114" y="74"/>
                    <a:pt x="120" y="69"/>
                  </a:cubicBezTo>
                  <a:cubicBezTo>
                    <a:pt x="126" y="65"/>
                    <a:pt x="127" y="55"/>
                    <a:pt x="125" y="49"/>
                  </a:cubicBezTo>
                  <a:cubicBezTo>
                    <a:pt x="122" y="41"/>
                    <a:pt x="113" y="39"/>
                    <a:pt x="106" y="45"/>
                  </a:cubicBezTo>
                  <a:cubicBezTo>
                    <a:pt x="106" y="45"/>
                    <a:pt x="106" y="46"/>
                    <a:pt x="106" y="46"/>
                  </a:cubicBezTo>
                  <a:cubicBezTo>
                    <a:pt x="105" y="48"/>
                    <a:pt x="104" y="49"/>
                    <a:pt x="103" y="51"/>
                  </a:cubicBezTo>
                  <a:cubicBezTo>
                    <a:pt x="96" y="50"/>
                    <a:pt x="89" y="50"/>
                    <a:pt x="82" y="49"/>
                  </a:cubicBezTo>
                  <a:cubicBezTo>
                    <a:pt x="72" y="47"/>
                    <a:pt x="64" y="44"/>
                    <a:pt x="56" y="39"/>
                  </a:cubicBezTo>
                  <a:cubicBezTo>
                    <a:pt x="45" y="25"/>
                    <a:pt x="33" y="12"/>
                    <a:pt x="20" y="1"/>
                  </a:cubicBezTo>
                  <a:cubicBezTo>
                    <a:pt x="19" y="0"/>
                    <a:pt x="19" y="1"/>
                    <a:pt x="19" y="2"/>
                  </a:cubicBezTo>
                  <a:cubicBezTo>
                    <a:pt x="25" y="9"/>
                    <a:pt x="30" y="15"/>
                    <a:pt x="36" y="22"/>
                  </a:cubicBezTo>
                  <a:cubicBezTo>
                    <a:pt x="36" y="42"/>
                    <a:pt x="26" y="59"/>
                    <a:pt x="19" y="77"/>
                  </a:cubicBezTo>
                  <a:cubicBezTo>
                    <a:pt x="15" y="74"/>
                    <a:pt x="9" y="74"/>
                    <a:pt x="5" y="78"/>
                  </a:cubicBezTo>
                  <a:cubicBezTo>
                    <a:pt x="1" y="83"/>
                    <a:pt x="0" y="92"/>
                    <a:pt x="6" y="96"/>
                  </a:cubicBezTo>
                  <a:cubicBezTo>
                    <a:pt x="10" y="99"/>
                    <a:pt x="16" y="99"/>
                    <a:pt x="20" y="96"/>
                  </a:cubicBezTo>
                  <a:cubicBezTo>
                    <a:pt x="24" y="92"/>
                    <a:pt x="25" y="84"/>
                    <a:pt x="22" y="80"/>
                  </a:cubicBezTo>
                  <a:cubicBezTo>
                    <a:pt x="31" y="64"/>
                    <a:pt x="39" y="42"/>
                    <a:pt x="38" y="24"/>
                  </a:cubicBezTo>
                  <a:cubicBezTo>
                    <a:pt x="49" y="37"/>
                    <a:pt x="60" y="51"/>
                    <a:pt x="70" y="66"/>
                  </a:cubicBezTo>
                  <a:cubicBezTo>
                    <a:pt x="71" y="85"/>
                    <a:pt x="62" y="100"/>
                    <a:pt x="54" y="115"/>
                  </a:cubicBezTo>
                  <a:cubicBezTo>
                    <a:pt x="53" y="115"/>
                    <a:pt x="53" y="115"/>
                    <a:pt x="52" y="114"/>
                  </a:cubicBezTo>
                  <a:cubicBezTo>
                    <a:pt x="51" y="114"/>
                    <a:pt x="51" y="114"/>
                    <a:pt x="50" y="115"/>
                  </a:cubicBezTo>
                  <a:cubicBezTo>
                    <a:pt x="46" y="114"/>
                    <a:pt x="40" y="115"/>
                    <a:pt x="37" y="118"/>
                  </a:cubicBezTo>
                  <a:cubicBezTo>
                    <a:pt x="32" y="123"/>
                    <a:pt x="37" y="131"/>
                    <a:pt x="41" y="135"/>
                  </a:cubicBezTo>
                  <a:cubicBezTo>
                    <a:pt x="46" y="138"/>
                    <a:pt x="53" y="136"/>
                    <a:pt x="57" y="132"/>
                  </a:cubicBezTo>
                  <a:cubicBezTo>
                    <a:pt x="60" y="127"/>
                    <a:pt x="59" y="122"/>
                    <a:pt x="56" y="118"/>
                  </a:cubicBezTo>
                  <a:cubicBezTo>
                    <a:pt x="66" y="104"/>
                    <a:pt x="74" y="86"/>
                    <a:pt x="72" y="69"/>
                  </a:cubicBezTo>
                  <a:cubicBezTo>
                    <a:pt x="81" y="84"/>
                    <a:pt x="88" y="99"/>
                    <a:pt x="94" y="115"/>
                  </a:cubicBezTo>
                  <a:cubicBezTo>
                    <a:pt x="92" y="122"/>
                    <a:pt x="88" y="129"/>
                    <a:pt x="85" y="136"/>
                  </a:cubicBezTo>
                  <a:cubicBezTo>
                    <a:pt x="85" y="136"/>
                    <a:pt x="85" y="135"/>
                    <a:pt x="84" y="135"/>
                  </a:cubicBezTo>
                  <a:cubicBezTo>
                    <a:pt x="79" y="135"/>
                    <a:pt x="73" y="139"/>
                    <a:pt x="72" y="144"/>
                  </a:cubicBezTo>
                  <a:cubicBezTo>
                    <a:pt x="72" y="149"/>
                    <a:pt x="74" y="156"/>
                    <a:pt x="79" y="157"/>
                  </a:cubicBezTo>
                  <a:cubicBezTo>
                    <a:pt x="83" y="157"/>
                    <a:pt x="87" y="154"/>
                    <a:pt x="89" y="150"/>
                  </a:cubicBezTo>
                  <a:cubicBezTo>
                    <a:pt x="91" y="146"/>
                    <a:pt x="90" y="141"/>
                    <a:pt x="87" y="138"/>
                  </a:cubicBezTo>
                  <a:cubicBezTo>
                    <a:pt x="91" y="132"/>
                    <a:pt x="94" y="125"/>
                    <a:pt x="96" y="118"/>
                  </a:cubicBezTo>
                  <a:cubicBezTo>
                    <a:pt x="99" y="126"/>
                    <a:pt x="102" y="135"/>
                    <a:pt x="105" y="144"/>
                  </a:cubicBezTo>
                  <a:cubicBezTo>
                    <a:pt x="102" y="147"/>
                    <a:pt x="101" y="151"/>
                    <a:pt x="104" y="155"/>
                  </a:cubicBezTo>
                  <a:cubicBezTo>
                    <a:pt x="108" y="160"/>
                    <a:pt x="113" y="162"/>
                    <a:pt x="118" y="158"/>
                  </a:cubicBezTo>
                  <a:cubicBezTo>
                    <a:pt x="121" y="155"/>
                    <a:pt x="123" y="150"/>
                    <a:pt x="122" y="146"/>
                  </a:cubicBezTo>
                  <a:cubicBezTo>
                    <a:pt x="120" y="140"/>
                    <a:pt x="113" y="140"/>
                    <a:pt x="108" y="141"/>
                  </a:cubicBezTo>
                  <a:cubicBezTo>
                    <a:pt x="103" y="125"/>
                    <a:pt x="97" y="109"/>
                    <a:pt x="90" y="94"/>
                  </a:cubicBezTo>
                  <a:cubicBezTo>
                    <a:pt x="100" y="102"/>
                    <a:pt x="113" y="108"/>
                    <a:pt x="126" y="110"/>
                  </a:cubicBezTo>
                  <a:cubicBezTo>
                    <a:pt x="126" y="110"/>
                    <a:pt x="125" y="111"/>
                    <a:pt x="125" y="111"/>
                  </a:cubicBezTo>
                  <a:cubicBezTo>
                    <a:pt x="125" y="111"/>
                    <a:pt x="125" y="112"/>
                    <a:pt x="125" y="112"/>
                  </a:cubicBezTo>
                  <a:cubicBezTo>
                    <a:pt x="124" y="118"/>
                    <a:pt x="126" y="124"/>
                    <a:pt x="132" y="126"/>
                  </a:cubicBezTo>
                  <a:cubicBezTo>
                    <a:pt x="139" y="128"/>
                    <a:pt x="150" y="125"/>
                    <a:pt x="151" y="117"/>
                  </a:cubicBezTo>
                  <a:cubicBezTo>
                    <a:pt x="152" y="111"/>
                    <a:pt x="147" y="105"/>
                    <a:pt x="142" y="103"/>
                  </a:cubicBezTo>
                  <a:close/>
                </a:path>
              </a:pathLst>
            </a:custGeom>
            <a:solidFill>
              <a:srgbClr val="7F7E30"/>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29"/>
            <p:cNvSpPr/>
            <p:nvPr/>
          </p:nvSpPr>
          <p:spPr bwMode="auto">
            <a:xfrm>
              <a:off x="1985963" y="437782"/>
              <a:ext cx="655638" cy="533400"/>
            </a:xfrm>
            <a:custGeom>
              <a:gdLst>
                <a:gd name="T0" fmla="*/ 237 w 239"/>
                <a:gd name="T1" fmla="*/ 42 h 194"/>
                <a:gd name="T2" fmla="*/ 188 w 239"/>
                <a:gd name="T3" fmla="*/ 43 h 194"/>
                <a:gd name="T4" fmla="*/ 153 w 239"/>
                <a:gd name="T5" fmla="*/ 64 h 194"/>
                <a:gd name="T6" fmla="*/ 140 w 239"/>
                <a:gd name="T7" fmla="*/ 1 h 194"/>
                <a:gd name="T8" fmla="*/ 137 w 239"/>
                <a:gd name="T9" fmla="*/ 1 h 194"/>
                <a:gd name="T10" fmla="*/ 143 w 239"/>
                <a:gd name="T11" fmla="*/ 79 h 194"/>
                <a:gd name="T12" fmla="*/ 143 w 239"/>
                <a:gd name="T13" fmla="*/ 81 h 194"/>
                <a:gd name="T14" fmla="*/ 142 w 239"/>
                <a:gd name="T15" fmla="*/ 82 h 194"/>
                <a:gd name="T16" fmla="*/ 115 w 239"/>
                <a:gd name="T17" fmla="*/ 115 h 194"/>
                <a:gd name="T18" fmla="*/ 83 w 239"/>
                <a:gd name="T19" fmla="*/ 147 h 194"/>
                <a:gd name="T20" fmla="*/ 1 w 239"/>
                <a:gd name="T21" fmla="*/ 192 h 194"/>
                <a:gd name="T22" fmla="*/ 1 w 239"/>
                <a:gd name="T23" fmla="*/ 194 h 194"/>
                <a:gd name="T24" fmla="*/ 81 w 239"/>
                <a:gd name="T25" fmla="*/ 155 h 194"/>
                <a:gd name="T26" fmla="*/ 116 w 239"/>
                <a:gd name="T27" fmla="*/ 120 h 194"/>
                <a:gd name="T28" fmla="*/ 145 w 239"/>
                <a:gd name="T29" fmla="*/ 83 h 194"/>
                <a:gd name="T30" fmla="*/ 146 w 239"/>
                <a:gd name="T31" fmla="*/ 83 h 194"/>
                <a:gd name="T32" fmla="*/ 146 w 239"/>
                <a:gd name="T33" fmla="*/ 83 h 194"/>
                <a:gd name="T34" fmla="*/ 147 w 239"/>
                <a:gd name="T35" fmla="*/ 81 h 194"/>
                <a:gd name="T36" fmla="*/ 200 w 239"/>
                <a:gd name="T37" fmla="*/ 79 h 194"/>
                <a:gd name="T38" fmla="*/ 239 w 239"/>
                <a:gd name="T39" fmla="*/ 44 h 194"/>
                <a:gd name="T40" fmla="*/ 237 w 239"/>
                <a:gd name="T41" fmla="*/ 42 h 19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9" h="194">
                  <a:moveTo>
                    <a:pt x="237" y="42"/>
                  </a:moveTo>
                  <a:cubicBezTo>
                    <a:pt x="223" y="34"/>
                    <a:pt x="202" y="38"/>
                    <a:pt x="188" y="43"/>
                  </a:cubicBezTo>
                  <a:cubicBezTo>
                    <a:pt x="175" y="47"/>
                    <a:pt x="163" y="55"/>
                    <a:pt x="153" y="64"/>
                  </a:cubicBezTo>
                  <a:cubicBezTo>
                    <a:pt x="158" y="42"/>
                    <a:pt x="154" y="15"/>
                    <a:pt x="140" y="1"/>
                  </a:cubicBezTo>
                  <a:cubicBezTo>
                    <a:pt x="139" y="0"/>
                    <a:pt x="138" y="0"/>
                    <a:pt x="137" y="1"/>
                  </a:cubicBezTo>
                  <a:cubicBezTo>
                    <a:pt x="123" y="22"/>
                    <a:pt x="123" y="62"/>
                    <a:pt x="143" y="79"/>
                  </a:cubicBezTo>
                  <a:cubicBezTo>
                    <a:pt x="143" y="80"/>
                    <a:pt x="143" y="80"/>
                    <a:pt x="143" y="81"/>
                  </a:cubicBezTo>
                  <a:cubicBezTo>
                    <a:pt x="142" y="81"/>
                    <a:pt x="142" y="82"/>
                    <a:pt x="142" y="82"/>
                  </a:cubicBezTo>
                  <a:cubicBezTo>
                    <a:pt x="133" y="93"/>
                    <a:pt x="125" y="104"/>
                    <a:pt x="115" y="115"/>
                  </a:cubicBezTo>
                  <a:cubicBezTo>
                    <a:pt x="105" y="126"/>
                    <a:pt x="94" y="137"/>
                    <a:pt x="83" y="147"/>
                  </a:cubicBezTo>
                  <a:cubicBezTo>
                    <a:pt x="58" y="169"/>
                    <a:pt x="32" y="183"/>
                    <a:pt x="1" y="192"/>
                  </a:cubicBezTo>
                  <a:cubicBezTo>
                    <a:pt x="0" y="192"/>
                    <a:pt x="0" y="194"/>
                    <a:pt x="1" y="194"/>
                  </a:cubicBezTo>
                  <a:cubicBezTo>
                    <a:pt x="31" y="192"/>
                    <a:pt x="59" y="173"/>
                    <a:pt x="81" y="155"/>
                  </a:cubicBezTo>
                  <a:cubicBezTo>
                    <a:pt x="93" y="144"/>
                    <a:pt x="105" y="132"/>
                    <a:pt x="116" y="120"/>
                  </a:cubicBezTo>
                  <a:cubicBezTo>
                    <a:pt x="126" y="109"/>
                    <a:pt x="137" y="97"/>
                    <a:pt x="145" y="83"/>
                  </a:cubicBezTo>
                  <a:cubicBezTo>
                    <a:pt x="146" y="83"/>
                    <a:pt x="146" y="83"/>
                    <a:pt x="146" y="83"/>
                  </a:cubicBezTo>
                  <a:cubicBezTo>
                    <a:pt x="146" y="83"/>
                    <a:pt x="146" y="83"/>
                    <a:pt x="146" y="83"/>
                  </a:cubicBezTo>
                  <a:cubicBezTo>
                    <a:pt x="146" y="82"/>
                    <a:pt x="146" y="81"/>
                    <a:pt x="147" y="81"/>
                  </a:cubicBezTo>
                  <a:cubicBezTo>
                    <a:pt x="164" y="87"/>
                    <a:pt x="183" y="86"/>
                    <a:pt x="200" y="79"/>
                  </a:cubicBezTo>
                  <a:cubicBezTo>
                    <a:pt x="215" y="73"/>
                    <a:pt x="233" y="60"/>
                    <a:pt x="239" y="44"/>
                  </a:cubicBezTo>
                  <a:cubicBezTo>
                    <a:pt x="239" y="43"/>
                    <a:pt x="238" y="42"/>
                    <a:pt x="237" y="42"/>
                  </a:cubicBezTo>
                  <a:close/>
                </a:path>
              </a:pathLst>
            </a:custGeom>
            <a:solidFill>
              <a:srgbClr val="7F7E30"/>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30"/>
            <p:cNvSpPr/>
            <p:nvPr/>
          </p:nvSpPr>
          <p:spPr bwMode="auto">
            <a:xfrm>
              <a:off x="2566988" y="-17831"/>
              <a:ext cx="693738" cy="965200"/>
            </a:xfrm>
            <a:custGeom>
              <a:gdLst>
                <a:gd name="T0" fmla="*/ 236 w 253"/>
                <a:gd name="T1" fmla="*/ 151 h 351"/>
                <a:gd name="T2" fmla="*/ 169 w 253"/>
                <a:gd name="T3" fmla="*/ 159 h 351"/>
                <a:gd name="T4" fmla="*/ 128 w 253"/>
                <a:gd name="T5" fmla="*/ 189 h 351"/>
                <a:gd name="T6" fmla="*/ 116 w 253"/>
                <a:gd name="T7" fmla="*/ 202 h 351"/>
                <a:gd name="T8" fmla="*/ 128 w 253"/>
                <a:gd name="T9" fmla="*/ 165 h 351"/>
                <a:gd name="T10" fmla="*/ 128 w 253"/>
                <a:gd name="T11" fmla="*/ 165 h 351"/>
                <a:gd name="T12" fmla="*/ 129 w 253"/>
                <a:gd name="T13" fmla="*/ 165 h 351"/>
                <a:gd name="T14" fmla="*/ 130 w 253"/>
                <a:gd name="T15" fmla="*/ 165 h 351"/>
                <a:gd name="T16" fmla="*/ 213 w 253"/>
                <a:gd name="T17" fmla="*/ 62 h 351"/>
                <a:gd name="T18" fmla="*/ 208 w 253"/>
                <a:gd name="T19" fmla="*/ 16 h 351"/>
                <a:gd name="T20" fmla="*/ 167 w 253"/>
                <a:gd name="T21" fmla="*/ 3 h 351"/>
                <a:gd name="T22" fmla="*/ 112 w 253"/>
                <a:gd name="T23" fmla="*/ 72 h 351"/>
                <a:gd name="T24" fmla="*/ 127 w 253"/>
                <a:gd name="T25" fmla="*/ 164 h 351"/>
                <a:gd name="T26" fmla="*/ 126 w 253"/>
                <a:gd name="T27" fmla="*/ 164 h 351"/>
                <a:gd name="T28" fmla="*/ 105 w 253"/>
                <a:gd name="T29" fmla="*/ 213 h 351"/>
                <a:gd name="T30" fmla="*/ 80 w 253"/>
                <a:gd name="T31" fmla="*/ 266 h 351"/>
                <a:gd name="T32" fmla="*/ 1 w 253"/>
                <a:gd name="T33" fmla="*/ 350 h 351"/>
                <a:gd name="T34" fmla="*/ 1 w 253"/>
                <a:gd name="T35" fmla="*/ 351 h 351"/>
                <a:gd name="T36" fmla="*/ 81 w 253"/>
                <a:gd name="T37" fmla="*/ 273 h 351"/>
                <a:gd name="T38" fmla="*/ 107 w 253"/>
                <a:gd name="T39" fmla="*/ 221 h 351"/>
                <a:gd name="T40" fmla="*/ 110 w 253"/>
                <a:gd name="T41" fmla="*/ 214 h 351"/>
                <a:gd name="T42" fmla="*/ 204 w 253"/>
                <a:gd name="T43" fmla="*/ 221 h 351"/>
                <a:gd name="T44" fmla="*/ 236 w 253"/>
                <a:gd name="T45" fmla="*/ 151 h 3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53" h="351">
                  <a:moveTo>
                    <a:pt x="236" y="151"/>
                  </a:moveTo>
                  <a:cubicBezTo>
                    <a:pt x="222" y="129"/>
                    <a:pt x="184" y="150"/>
                    <a:pt x="169" y="159"/>
                  </a:cubicBezTo>
                  <a:cubicBezTo>
                    <a:pt x="154" y="167"/>
                    <a:pt x="140" y="177"/>
                    <a:pt x="128" y="189"/>
                  </a:cubicBezTo>
                  <a:cubicBezTo>
                    <a:pt x="124" y="193"/>
                    <a:pt x="119" y="197"/>
                    <a:pt x="116" y="202"/>
                  </a:cubicBezTo>
                  <a:cubicBezTo>
                    <a:pt x="121" y="190"/>
                    <a:pt x="125" y="178"/>
                    <a:pt x="128" y="165"/>
                  </a:cubicBezTo>
                  <a:cubicBezTo>
                    <a:pt x="128" y="165"/>
                    <a:pt x="128" y="165"/>
                    <a:pt x="128" y="165"/>
                  </a:cubicBezTo>
                  <a:cubicBezTo>
                    <a:pt x="128" y="165"/>
                    <a:pt x="129" y="165"/>
                    <a:pt x="129" y="165"/>
                  </a:cubicBezTo>
                  <a:cubicBezTo>
                    <a:pt x="129" y="165"/>
                    <a:pt x="130" y="165"/>
                    <a:pt x="130" y="165"/>
                  </a:cubicBezTo>
                  <a:cubicBezTo>
                    <a:pt x="168" y="139"/>
                    <a:pt x="203" y="108"/>
                    <a:pt x="213" y="62"/>
                  </a:cubicBezTo>
                  <a:cubicBezTo>
                    <a:pt x="216" y="47"/>
                    <a:pt x="216" y="30"/>
                    <a:pt x="208" y="16"/>
                  </a:cubicBezTo>
                  <a:cubicBezTo>
                    <a:pt x="199" y="2"/>
                    <a:pt x="182" y="0"/>
                    <a:pt x="167" y="3"/>
                  </a:cubicBezTo>
                  <a:cubicBezTo>
                    <a:pt x="133" y="8"/>
                    <a:pt x="117" y="42"/>
                    <a:pt x="112" y="72"/>
                  </a:cubicBezTo>
                  <a:cubicBezTo>
                    <a:pt x="107" y="101"/>
                    <a:pt x="108" y="139"/>
                    <a:pt x="127" y="164"/>
                  </a:cubicBezTo>
                  <a:cubicBezTo>
                    <a:pt x="126" y="164"/>
                    <a:pt x="126" y="164"/>
                    <a:pt x="126" y="164"/>
                  </a:cubicBezTo>
                  <a:cubicBezTo>
                    <a:pt x="118" y="180"/>
                    <a:pt x="112" y="197"/>
                    <a:pt x="105" y="213"/>
                  </a:cubicBezTo>
                  <a:cubicBezTo>
                    <a:pt x="98" y="231"/>
                    <a:pt x="90" y="249"/>
                    <a:pt x="80" y="266"/>
                  </a:cubicBezTo>
                  <a:cubicBezTo>
                    <a:pt x="61" y="301"/>
                    <a:pt x="34" y="328"/>
                    <a:pt x="1" y="350"/>
                  </a:cubicBezTo>
                  <a:cubicBezTo>
                    <a:pt x="0" y="350"/>
                    <a:pt x="1" y="351"/>
                    <a:pt x="1" y="351"/>
                  </a:cubicBezTo>
                  <a:cubicBezTo>
                    <a:pt x="36" y="335"/>
                    <a:pt x="62" y="305"/>
                    <a:pt x="81" y="273"/>
                  </a:cubicBezTo>
                  <a:cubicBezTo>
                    <a:pt x="91" y="257"/>
                    <a:pt x="100" y="239"/>
                    <a:pt x="107" y="221"/>
                  </a:cubicBezTo>
                  <a:cubicBezTo>
                    <a:pt x="108" y="219"/>
                    <a:pt x="109" y="216"/>
                    <a:pt x="110" y="214"/>
                  </a:cubicBezTo>
                  <a:cubicBezTo>
                    <a:pt x="136" y="233"/>
                    <a:pt x="176" y="233"/>
                    <a:pt x="204" y="221"/>
                  </a:cubicBezTo>
                  <a:cubicBezTo>
                    <a:pt x="229" y="211"/>
                    <a:pt x="253" y="178"/>
                    <a:pt x="236" y="151"/>
                  </a:cubicBezTo>
                  <a:close/>
                </a:path>
              </a:pathLst>
            </a:custGeom>
            <a:solidFill>
              <a:srgbClr val="FEC160"/>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31"/>
            <p:cNvSpPr/>
            <p:nvPr/>
          </p:nvSpPr>
          <p:spPr bwMode="auto">
            <a:xfrm flipH="1">
              <a:off x="2644775" y="1041032"/>
              <a:ext cx="0" cy="3175"/>
            </a:xfrm>
            <a:custGeom>
              <a:gdLst>
                <a:gd name="T0" fmla="*/ 0 h 2"/>
                <a:gd name="T1" fmla="*/ 2 h 2"/>
                <a:gd name="T2" fmla="*/ 0 h 2"/>
              </a:gdLst>
              <a:cxnLst>
                <a:cxn ang="0">
                  <a:pos x="0" y="T0"/>
                </a:cxn>
                <a:cxn ang="0">
                  <a:pos x="0" y="T1"/>
                </a:cxn>
                <a:cxn ang="0">
                  <a:pos x="0" y="T2"/>
                </a:cxn>
              </a:cxnLst>
              <a:rect l="0" t="0" r="r" b="b"/>
              <a:pathLst>
                <a:path h="2">
                  <a:moveTo>
                    <a:pt x="0" y="0"/>
                  </a:moveTo>
                  <a:lnTo>
                    <a:pt x="0" y="2"/>
                  </a:lnTo>
                  <a:lnTo>
                    <a:pt x="0" y="0"/>
                  </a:lnTo>
                  <a:close/>
                </a:path>
              </a:pathLst>
            </a:custGeom>
            <a:solidFill>
              <a:srgbClr val="000000"/>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32"/>
            <p:cNvSpPr/>
            <p:nvPr/>
          </p:nvSpPr>
          <p:spPr bwMode="auto">
            <a:xfrm>
              <a:off x="2792413" y="1063257"/>
              <a:ext cx="406400" cy="466725"/>
            </a:xfrm>
            <a:custGeom>
              <a:gdLst>
                <a:gd name="T0" fmla="*/ 129 w 148"/>
                <a:gd name="T1" fmla="*/ 39 h 170"/>
                <a:gd name="T2" fmla="*/ 140 w 148"/>
                <a:gd name="T3" fmla="*/ 9 h 170"/>
                <a:gd name="T4" fmla="*/ 116 w 148"/>
                <a:gd name="T5" fmla="*/ 1 h 170"/>
                <a:gd name="T6" fmla="*/ 75 w 148"/>
                <a:gd name="T7" fmla="*/ 20 h 170"/>
                <a:gd name="T8" fmla="*/ 31 w 148"/>
                <a:gd name="T9" fmla="*/ 60 h 170"/>
                <a:gd name="T10" fmla="*/ 31 w 148"/>
                <a:gd name="T11" fmla="*/ 60 h 170"/>
                <a:gd name="T12" fmla="*/ 32 w 148"/>
                <a:gd name="T13" fmla="*/ 60 h 170"/>
                <a:gd name="T14" fmla="*/ 38 w 148"/>
                <a:gd name="T15" fmla="*/ 164 h 170"/>
                <a:gd name="T16" fmla="*/ 67 w 148"/>
                <a:gd name="T17" fmla="*/ 149 h 170"/>
                <a:gd name="T18" fmla="*/ 76 w 148"/>
                <a:gd name="T19" fmla="*/ 146 h 170"/>
                <a:gd name="T20" fmla="*/ 88 w 148"/>
                <a:gd name="T21" fmla="*/ 142 h 170"/>
                <a:gd name="T22" fmla="*/ 99 w 148"/>
                <a:gd name="T23" fmla="*/ 121 h 170"/>
                <a:gd name="T24" fmla="*/ 99 w 148"/>
                <a:gd name="T25" fmla="*/ 121 h 170"/>
                <a:gd name="T26" fmla="*/ 120 w 148"/>
                <a:gd name="T27" fmla="*/ 88 h 170"/>
                <a:gd name="T28" fmla="*/ 144 w 148"/>
                <a:gd name="T29" fmla="*/ 69 h 170"/>
                <a:gd name="T30" fmla="*/ 129 w 148"/>
                <a:gd name="T31" fmla="*/ 39 h 17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8" h="170">
                  <a:moveTo>
                    <a:pt x="129" y="39"/>
                  </a:moveTo>
                  <a:cubicBezTo>
                    <a:pt x="135" y="31"/>
                    <a:pt x="144" y="20"/>
                    <a:pt x="140" y="9"/>
                  </a:cubicBezTo>
                  <a:cubicBezTo>
                    <a:pt x="137" y="0"/>
                    <a:pt x="124" y="0"/>
                    <a:pt x="116" y="1"/>
                  </a:cubicBezTo>
                  <a:cubicBezTo>
                    <a:pt x="101" y="3"/>
                    <a:pt x="87" y="11"/>
                    <a:pt x="75" y="20"/>
                  </a:cubicBezTo>
                  <a:cubicBezTo>
                    <a:pt x="60" y="33"/>
                    <a:pt x="48" y="50"/>
                    <a:pt x="31" y="60"/>
                  </a:cubicBezTo>
                  <a:cubicBezTo>
                    <a:pt x="30" y="60"/>
                    <a:pt x="31" y="61"/>
                    <a:pt x="31" y="60"/>
                  </a:cubicBezTo>
                  <a:cubicBezTo>
                    <a:pt x="32" y="60"/>
                    <a:pt x="32" y="60"/>
                    <a:pt x="32" y="60"/>
                  </a:cubicBezTo>
                  <a:cubicBezTo>
                    <a:pt x="14" y="86"/>
                    <a:pt x="0" y="147"/>
                    <a:pt x="38" y="164"/>
                  </a:cubicBezTo>
                  <a:cubicBezTo>
                    <a:pt x="51" y="170"/>
                    <a:pt x="61" y="161"/>
                    <a:pt x="67" y="149"/>
                  </a:cubicBezTo>
                  <a:cubicBezTo>
                    <a:pt x="69" y="144"/>
                    <a:pt x="71" y="146"/>
                    <a:pt x="76" y="146"/>
                  </a:cubicBezTo>
                  <a:cubicBezTo>
                    <a:pt x="80" y="146"/>
                    <a:pt x="84" y="144"/>
                    <a:pt x="88" y="142"/>
                  </a:cubicBezTo>
                  <a:cubicBezTo>
                    <a:pt x="94" y="138"/>
                    <a:pt x="100" y="129"/>
                    <a:pt x="99" y="121"/>
                  </a:cubicBezTo>
                  <a:cubicBezTo>
                    <a:pt x="99" y="121"/>
                    <a:pt x="99" y="121"/>
                    <a:pt x="99" y="121"/>
                  </a:cubicBezTo>
                  <a:cubicBezTo>
                    <a:pt x="112" y="120"/>
                    <a:pt x="127" y="100"/>
                    <a:pt x="120" y="88"/>
                  </a:cubicBezTo>
                  <a:cubicBezTo>
                    <a:pt x="131" y="88"/>
                    <a:pt x="141" y="80"/>
                    <a:pt x="144" y="69"/>
                  </a:cubicBezTo>
                  <a:cubicBezTo>
                    <a:pt x="148" y="56"/>
                    <a:pt x="140" y="44"/>
                    <a:pt x="129" y="39"/>
                  </a:cubicBezTo>
                  <a:close/>
                </a:path>
              </a:pathLst>
            </a:custGeom>
            <a:solidFill>
              <a:srgbClr val="FF7862"/>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33"/>
            <p:cNvSpPr/>
            <p:nvPr/>
          </p:nvSpPr>
          <p:spPr bwMode="auto">
            <a:xfrm>
              <a:off x="2479675" y="971182"/>
              <a:ext cx="573088" cy="442913"/>
            </a:xfrm>
            <a:custGeom>
              <a:gdLst>
                <a:gd name="T0" fmla="*/ 186 w 209"/>
                <a:gd name="T1" fmla="*/ 57 h 161"/>
                <a:gd name="T2" fmla="*/ 162 w 209"/>
                <a:gd name="T3" fmla="*/ 69 h 161"/>
                <a:gd name="T4" fmla="*/ 144 w 209"/>
                <a:gd name="T5" fmla="*/ 86 h 161"/>
                <a:gd name="T6" fmla="*/ 82 w 209"/>
                <a:gd name="T7" fmla="*/ 35 h 161"/>
                <a:gd name="T8" fmla="*/ 2 w 209"/>
                <a:gd name="T9" fmla="*/ 0 h 161"/>
                <a:gd name="T10" fmla="*/ 1 w 209"/>
                <a:gd name="T11" fmla="*/ 2 h 161"/>
                <a:gd name="T12" fmla="*/ 29 w 209"/>
                <a:gd name="T13" fmla="*/ 17 h 161"/>
                <a:gd name="T14" fmla="*/ 71 w 209"/>
                <a:gd name="T15" fmla="*/ 34 h 161"/>
                <a:gd name="T16" fmla="*/ 110 w 209"/>
                <a:gd name="T17" fmla="*/ 59 h 161"/>
                <a:gd name="T18" fmla="*/ 142 w 209"/>
                <a:gd name="T19" fmla="*/ 89 h 161"/>
                <a:gd name="T20" fmla="*/ 142 w 209"/>
                <a:gd name="T21" fmla="*/ 89 h 161"/>
                <a:gd name="T22" fmla="*/ 141 w 209"/>
                <a:gd name="T23" fmla="*/ 91 h 161"/>
                <a:gd name="T24" fmla="*/ 140 w 209"/>
                <a:gd name="T25" fmla="*/ 148 h 161"/>
                <a:gd name="T26" fmla="*/ 166 w 209"/>
                <a:gd name="T27" fmla="*/ 131 h 161"/>
                <a:gd name="T28" fmla="*/ 187 w 209"/>
                <a:gd name="T29" fmla="*/ 118 h 161"/>
                <a:gd name="T30" fmla="*/ 187 w 209"/>
                <a:gd name="T31" fmla="*/ 92 h 161"/>
                <a:gd name="T32" fmla="*/ 186 w 209"/>
                <a:gd name="T33" fmla="*/ 57 h 1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9" h="161">
                  <a:moveTo>
                    <a:pt x="186" y="57"/>
                  </a:moveTo>
                  <a:cubicBezTo>
                    <a:pt x="177" y="57"/>
                    <a:pt x="168" y="64"/>
                    <a:pt x="162" y="69"/>
                  </a:cubicBezTo>
                  <a:cubicBezTo>
                    <a:pt x="156" y="74"/>
                    <a:pt x="149" y="80"/>
                    <a:pt x="144" y="86"/>
                  </a:cubicBezTo>
                  <a:cubicBezTo>
                    <a:pt x="129" y="65"/>
                    <a:pt x="105" y="48"/>
                    <a:pt x="82" y="35"/>
                  </a:cubicBezTo>
                  <a:cubicBezTo>
                    <a:pt x="57" y="21"/>
                    <a:pt x="28" y="14"/>
                    <a:pt x="2" y="0"/>
                  </a:cubicBezTo>
                  <a:cubicBezTo>
                    <a:pt x="1" y="0"/>
                    <a:pt x="0" y="1"/>
                    <a:pt x="1" y="2"/>
                  </a:cubicBezTo>
                  <a:cubicBezTo>
                    <a:pt x="9" y="9"/>
                    <a:pt x="19" y="13"/>
                    <a:pt x="29" y="17"/>
                  </a:cubicBezTo>
                  <a:cubicBezTo>
                    <a:pt x="43" y="22"/>
                    <a:pt x="58" y="27"/>
                    <a:pt x="71" y="34"/>
                  </a:cubicBezTo>
                  <a:cubicBezTo>
                    <a:pt x="85" y="41"/>
                    <a:pt x="98" y="49"/>
                    <a:pt x="110" y="59"/>
                  </a:cubicBezTo>
                  <a:cubicBezTo>
                    <a:pt x="122" y="68"/>
                    <a:pt x="131" y="79"/>
                    <a:pt x="142" y="89"/>
                  </a:cubicBezTo>
                  <a:cubicBezTo>
                    <a:pt x="142" y="89"/>
                    <a:pt x="142" y="89"/>
                    <a:pt x="142" y="89"/>
                  </a:cubicBezTo>
                  <a:cubicBezTo>
                    <a:pt x="141" y="90"/>
                    <a:pt x="141" y="90"/>
                    <a:pt x="141" y="91"/>
                  </a:cubicBezTo>
                  <a:cubicBezTo>
                    <a:pt x="133" y="109"/>
                    <a:pt x="125" y="132"/>
                    <a:pt x="140" y="148"/>
                  </a:cubicBezTo>
                  <a:cubicBezTo>
                    <a:pt x="152" y="161"/>
                    <a:pt x="166" y="144"/>
                    <a:pt x="166" y="131"/>
                  </a:cubicBezTo>
                  <a:cubicBezTo>
                    <a:pt x="175" y="131"/>
                    <a:pt x="182" y="125"/>
                    <a:pt x="187" y="118"/>
                  </a:cubicBezTo>
                  <a:cubicBezTo>
                    <a:pt x="192" y="111"/>
                    <a:pt x="194" y="99"/>
                    <a:pt x="187" y="92"/>
                  </a:cubicBezTo>
                  <a:cubicBezTo>
                    <a:pt x="197" y="83"/>
                    <a:pt x="209" y="57"/>
                    <a:pt x="186" y="57"/>
                  </a:cubicBezTo>
                  <a:close/>
                </a:path>
              </a:pathLst>
            </a:custGeom>
            <a:solidFill>
              <a:srgbClr val="FEC160"/>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34"/>
            <p:cNvSpPr/>
            <p:nvPr/>
          </p:nvSpPr>
          <p:spPr bwMode="auto">
            <a:xfrm>
              <a:off x="2557463" y="1041032"/>
              <a:ext cx="139700" cy="341313"/>
            </a:xfrm>
            <a:custGeom>
              <a:gdLst>
                <a:gd name="T0" fmla="*/ 35 w 51"/>
                <a:gd name="T1" fmla="*/ 2 h 124"/>
                <a:gd name="T2" fmla="*/ 34 w 51"/>
                <a:gd name="T3" fmla="*/ 0 h 124"/>
                <a:gd name="T4" fmla="*/ 32 w 51"/>
                <a:gd name="T5" fmla="*/ 2 h 124"/>
                <a:gd name="T6" fmla="*/ 2 w 51"/>
                <a:gd name="T7" fmla="*/ 58 h 124"/>
                <a:gd name="T8" fmla="*/ 13 w 51"/>
                <a:gd name="T9" fmla="*/ 122 h 124"/>
                <a:gd name="T10" fmla="*/ 16 w 51"/>
                <a:gd name="T11" fmla="*/ 121 h 124"/>
                <a:gd name="T12" fmla="*/ 48 w 51"/>
                <a:gd name="T13" fmla="*/ 65 h 124"/>
                <a:gd name="T14" fmla="*/ 35 w 51"/>
                <a:gd name="T15" fmla="*/ 2 h 12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124">
                  <a:moveTo>
                    <a:pt x="35" y="2"/>
                  </a:moveTo>
                  <a:cubicBezTo>
                    <a:pt x="35" y="1"/>
                    <a:pt x="35" y="0"/>
                    <a:pt x="34" y="0"/>
                  </a:cubicBezTo>
                  <a:cubicBezTo>
                    <a:pt x="32" y="0"/>
                    <a:pt x="32" y="1"/>
                    <a:pt x="32" y="2"/>
                  </a:cubicBezTo>
                  <a:cubicBezTo>
                    <a:pt x="13" y="14"/>
                    <a:pt x="5" y="37"/>
                    <a:pt x="2" y="58"/>
                  </a:cubicBezTo>
                  <a:cubicBezTo>
                    <a:pt x="0" y="79"/>
                    <a:pt x="1" y="105"/>
                    <a:pt x="13" y="122"/>
                  </a:cubicBezTo>
                  <a:cubicBezTo>
                    <a:pt x="14" y="124"/>
                    <a:pt x="17" y="122"/>
                    <a:pt x="16" y="121"/>
                  </a:cubicBezTo>
                  <a:cubicBezTo>
                    <a:pt x="34" y="109"/>
                    <a:pt x="44" y="85"/>
                    <a:pt x="48" y="65"/>
                  </a:cubicBezTo>
                  <a:cubicBezTo>
                    <a:pt x="51" y="46"/>
                    <a:pt x="50" y="17"/>
                    <a:pt x="35" y="2"/>
                  </a:cubicBezTo>
                  <a:close/>
                </a:path>
              </a:pathLst>
            </a:custGeom>
            <a:solidFill>
              <a:srgbClr val="7F7E30"/>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Freeform 35"/>
            <p:cNvSpPr/>
            <p:nvPr/>
          </p:nvSpPr>
          <p:spPr bwMode="auto">
            <a:xfrm>
              <a:off x="2716213" y="917207"/>
              <a:ext cx="309563" cy="195263"/>
            </a:xfrm>
            <a:custGeom>
              <a:gdLst>
                <a:gd name="T0" fmla="*/ 110 w 113"/>
                <a:gd name="T1" fmla="*/ 3 h 71"/>
                <a:gd name="T2" fmla="*/ 108 w 113"/>
                <a:gd name="T3" fmla="*/ 1 h 71"/>
                <a:gd name="T4" fmla="*/ 1 w 113"/>
                <a:gd name="T5" fmla="*/ 58 h 71"/>
                <a:gd name="T6" fmla="*/ 1 w 113"/>
                <a:gd name="T7" fmla="*/ 58 h 71"/>
                <a:gd name="T8" fmla="*/ 0 w 113"/>
                <a:gd name="T9" fmla="*/ 59 h 71"/>
                <a:gd name="T10" fmla="*/ 2 w 113"/>
                <a:gd name="T11" fmla="*/ 60 h 71"/>
                <a:gd name="T12" fmla="*/ 2 w 113"/>
                <a:gd name="T13" fmla="*/ 59 h 71"/>
                <a:gd name="T14" fmla="*/ 61 w 113"/>
                <a:gd name="T15" fmla="*/ 52 h 71"/>
                <a:gd name="T16" fmla="*/ 112 w 113"/>
                <a:gd name="T17" fmla="*/ 6 h 71"/>
                <a:gd name="T18" fmla="*/ 110 w 113"/>
                <a:gd name="T19" fmla="*/ 3 h 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3" h="71">
                  <a:moveTo>
                    <a:pt x="110" y="3"/>
                  </a:moveTo>
                  <a:cubicBezTo>
                    <a:pt x="110" y="2"/>
                    <a:pt x="109" y="1"/>
                    <a:pt x="108" y="1"/>
                  </a:cubicBezTo>
                  <a:cubicBezTo>
                    <a:pt x="66" y="0"/>
                    <a:pt x="18" y="16"/>
                    <a:pt x="1" y="58"/>
                  </a:cubicBezTo>
                  <a:cubicBezTo>
                    <a:pt x="1" y="58"/>
                    <a:pt x="1" y="58"/>
                    <a:pt x="1" y="58"/>
                  </a:cubicBezTo>
                  <a:cubicBezTo>
                    <a:pt x="1" y="58"/>
                    <a:pt x="1" y="59"/>
                    <a:pt x="0" y="59"/>
                  </a:cubicBezTo>
                  <a:cubicBezTo>
                    <a:pt x="0" y="60"/>
                    <a:pt x="1" y="60"/>
                    <a:pt x="2" y="60"/>
                  </a:cubicBezTo>
                  <a:cubicBezTo>
                    <a:pt x="2" y="59"/>
                    <a:pt x="2" y="59"/>
                    <a:pt x="2" y="59"/>
                  </a:cubicBezTo>
                  <a:cubicBezTo>
                    <a:pt x="19" y="71"/>
                    <a:pt x="45" y="60"/>
                    <a:pt x="61" y="52"/>
                  </a:cubicBezTo>
                  <a:cubicBezTo>
                    <a:pt x="81" y="42"/>
                    <a:pt x="101" y="26"/>
                    <a:pt x="112" y="6"/>
                  </a:cubicBezTo>
                  <a:cubicBezTo>
                    <a:pt x="113" y="4"/>
                    <a:pt x="111" y="3"/>
                    <a:pt x="110" y="3"/>
                  </a:cubicBezTo>
                  <a:close/>
                </a:path>
              </a:pathLst>
            </a:custGeom>
            <a:solidFill>
              <a:srgbClr val="7F7E30"/>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36"/>
            <p:cNvSpPr/>
            <p:nvPr/>
          </p:nvSpPr>
          <p:spPr bwMode="auto">
            <a:xfrm>
              <a:off x="3349625" y="113932"/>
              <a:ext cx="239713" cy="363538"/>
            </a:xfrm>
            <a:custGeom>
              <a:gdLst>
                <a:gd name="T0" fmla="*/ 83 w 88"/>
                <a:gd name="T1" fmla="*/ 29 h 132"/>
                <a:gd name="T2" fmla="*/ 68 w 88"/>
                <a:gd name="T3" fmla="*/ 29 h 132"/>
                <a:gd name="T4" fmla="*/ 70 w 88"/>
                <a:gd name="T5" fmla="*/ 14 h 132"/>
                <a:gd name="T6" fmla="*/ 68 w 88"/>
                <a:gd name="T7" fmla="*/ 12 h 132"/>
                <a:gd name="T8" fmla="*/ 47 w 88"/>
                <a:gd name="T9" fmla="*/ 20 h 132"/>
                <a:gd name="T10" fmla="*/ 28 w 88"/>
                <a:gd name="T11" fmla="*/ 9 h 132"/>
                <a:gd name="T12" fmla="*/ 32 w 88"/>
                <a:gd name="T13" fmla="*/ 46 h 132"/>
                <a:gd name="T14" fmla="*/ 32 w 88"/>
                <a:gd name="T15" fmla="*/ 48 h 132"/>
                <a:gd name="T16" fmla="*/ 15 w 88"/>
                <a:gd name="T17" fmla="*/ 84 h 132"/>
                <a:gd name="T18" fmla="*/ 0 w 88"/>
                <a:gd name="T19" fmla="*/ 131 h 132"/>
                <a:gd name="T20" fmla="*/ 2 w 88"/>
                <a:gd name="T21" fmla="*/ 131 h 132"/>
                <a:gd name="T22" fmla="*/ 17 w 88"/>
                <a:gd name="T23" fmla="*/ 89 h 132"/>
                <a:gd name="T24" fmla="*/ 34 w 88"/>
                <a:gd name="T25" fmla="*/ 51 h 132"/>
                <a:gd name="T26" fmla="*/ 85 w 88"/>
                <a:gd name="T27" fmla="*/ 44 h 132"/>
                <a:gd name="T28" fmla="*/ 83 w 88"/>
                <a:gd name="T29" fmla="*/ 29 h 13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8" h="132">
                  <a:moveTo>
                    <a:pt x="83" y="29"/>
                  </a:moveTo>
                  <a:cubicBezTo>
                    <a:pt x="78" y="26"/>
                    <a:pt x="73" y="27"/>
                    <a:pt x="68" y="29"/>
                  </a:cubicBezTo>
                  <a:cubicBezTo>
                    <a:pt x="70" y="24"/>
                    <a:pt x="70" y="20"/>
                    <a:pt x="70" y="14"/>
                  </a:cubicBezTo>
                  <a:cubicBezTo>
                    <a:pt x="71" y="13"/>
                    <a:pt x="69" y="12"/>
                    <a:pt x="68" y="12"/>
                  </a:cubicBezTo>
                  <a:cubicBezTo>
                    <a:pt x="59" y="11"/>
                    <a:pt x="52" y="14"/>
                    <a:pt x="47" y="20"/>
                  </a:cubicBezTo>
                  <a:cubicBezTo>
                    <a:pt x="45" y="11"/>
                    <a:pt x="38" y="0"/>
                    <a:pt x="28" y="9"/>
                  </a:cubicBezTo>
                  <a:cubicBezTo>
                    <a:pt x="17" y="19"/>
                    <a:pt x="21" y="37"/>
                    <a:pt x="32" y="46"/>
                  </a:cubicBezTo>
                  <a:cubicBezTo>
                    <a:pt x="31" y="47"/>
                    <a:pt x="31" y="48"/>
                    <a:pt x="32" y="48"/>
                  </a:cubicBezTo>
                  <a:cubicBezTo>
                    <a:pt x="25" y="60"/>
                    <a:pt x="20" y="72"/>
                    <a:pt x="15" y="84"/>
                  </a:cubicBezTo>
                  <a:cubicBezTo>
                    <a:pt x="9" y="99"/>
                    <a:pt x="3" y="115"/>
                    <a:pt x="0" y="131"/>
                  </a:cubicBezTo>
                  <a:cubicBezTo>
                    <a:pt x="0" y="132"/>
                    <a:pt x="2" y="132"/>
                    <a:pt x="2" y="131"/>
                  </a:cubicBezTo>
                  <a:cubicBezTo>
                    <a:pt x="7" y="117"/>
                    <a:pt x="11" y="103"/>
                    <a:pt x="17" y="89"/>
                  </a:cubicBezTo>
                  <a:cubicBezTo>
                    <a:pt x="22" y="76"/>
                    <a:pt x="29" y="64"/>
                    <a:pt x="34" y="51"/>
                  </a:cubicBezTo>
                  <a:cubicBezTo>
                    <a:pt x="48" y="65"/>
                    <a:pt x="74" y="62"/>
                    <a:pt x="85" y="44"/>
                  </a:cubicBezTo>
                  <a:cubicBezTo>
                    <a:pt x="88" y="40"/>
                    <a:pt x="88" y="32"/>
                    <a:pt x="83" y="29"/>
                  </a:cubicBezTo>
                  <a:close/>
                </a:path>
              </a:pathLst>
            </a:custGeom>
            <a:solidFill>
              <a:srgbClr val="FF7862"/>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45"/>
            <p:cNvSpPr/>
            <p:nvPr/>
          </p:nvSpPr>
          <p:spPr bwMode="auto">
            <a:xfrm rot="1800000">
              <a:off x="4250178" y="138671"/>
              <a:ext cx="135547" cy="325921"/>
            </a:xfrm>
            <a:custGeom>
              <a:gdLst>
                <a:gd name="T0" fmla="*/ 16 w 52"/>
                <a:gd name="T1" fmla="*/ 2 h 124"/>
                <a:gd name="T2" fmla="*/ 13 w 52"/>
                <a:gd name="T3" fmla="*/ 3 h 124"/>
                <a:gd name="T4" fmla="*/ 35 w 52"/>
                <a:gd name="T5" fmla="*/ 123 h 124"/>
                <a:gd name="T6" fmla="*/ 35 w 52"/>
                <a:gd name="T7" fmla="*/ 123 h 124"/>
                <a:gd name="T8" fmla="*/ 36 w 52"/>
                <a:gd name="T9" fmla="*/ 123 h 124"/>
                <a:gd name="T10" fmla="*/ 36 w 52"/>
                <a:gd name="T11" fmla="*/ 122 h 124"/>
                <a:gd name="T12" fmla="*/ 36 w 52"/>
                <a:gd name="T13" fmla="*/ 122 h 124"/>
                <a:gd name="T14" fmla="*/ 47 w 52"/>
                <a:gd name="T15" fmla="*/ 64 h 124"/>
                <a:gd name="T16" fmla="*/ 19 w 52"/>
                <a:gd name="T17" fmla="*/ 1 h 124"/>
                <a:gd name="T18" fmla="*/ 16 w 52"/>
                <a:gd name="T19" fmla="*/ 2 h 1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124">
                  <a:moveTo>
                    <a:pt x="16" y="2"/>
                  </a:moveTo>
                  <a:cubicBezTo>
                    <a:pt x="15" y="2"/>
                    <a:pt x="14" y="2"/>
                    <a:pt x="13" y="3"/>
                  </a:cubicBezTo>
                  <a:cubicBezTo>
                    <a:pt x="0" y="43"/>
                    <a:pt x="0" y="94"/>
                    <a:pt x="35" y="123"/>
                  </a:cubicBezTo>
                  <a:cubicBezTo>
                    <a:pt x="35" y="123"/>
                    <a:pt x="35" y="123"/>
                    <a:pt x="35" y="123"/>
                  </a:cubicBezTo>
                  <a:cubicBezTo>
                    <a:pt x="35" y="123"/>
                    <a:pt x="35" y="123"/>
                    <a:pt x="36" y="123"/>
                  </a:cubicBezTo>
                  <a:cubicBezTo>
                    <a:pt x="36" y="124"/>
                    <a:pt x="37" y="123"/>
                    <a:pt x="36" y="122"/>
                  </a:cubicBezTo>
                  <a:cubicBezTo>
                    <a:pt x="36" y="122"/>
                    <a:pt x="36" y="122"/>
                    <a:pt x="36" y="122"/>
                  </a:cubicBezTo>
                  <a:cubicBezTo>
                    <a:pt x="52" y="109"/>
                    <a:pt x="50" y="81"/>
                    <a:pt x="47" y="64"/>
                  </a:cubicBezTo>
                  <a:cubicBezTo>
                    <a:pt x="44" y="42"/>
                    <a:pt x="35" y="18"/>
                    <a:pt x="19" y="1"/>
                  </a:cubicBezTo>
                  <a:cubicBezTo>
                    <a:pt x="18" y="0"/>
                    <a:pt x="16" y="1"/>
                    <a:pt x="16" y="2"/>
                  </a:cubicBezTo>
                  <a:close/>
                </a:path>
              </a:pathLst>
            </a:custGeom>
            <a:solidFill>
              <a:srgbClr val="FF7862"/>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47"/>
            <p:cNvSpPr/>
            <p:nvPr/>
          </p:nvSpPr>
          <p:spPr bwMode="auto">
            <a:xfrm>
              <a:off x="3819525" y="-141656"/>
              <a:ext cx="417513" cy="514350"/>
            </a:xfrm>
            <a:custGeom>
              <a:gdLst>
                <a:gd name="T0" fmla="*/ 70 w 152"/>
                <a:gd name="T1" fmla="*/ 16 h 187"/>
                <a:gd name="T2" fmla="*/ 77 w 152"/>
                <a:gd name="T3" fmla="*/ 30 h 187"/>
                <a:gd name="T4" fmla="*/ 74 w 152"/>
                <a:gd name="T5" fmla="*/ 80 h 187"/>
                <a:gd name="T6" fmla="*/ 74 w 152"/>
                <a:gd name="T7" fmla="*/ 80 h 187"/>
                <a:gd name="T8" fmla="*/ 34 w 152"/>
                <a:gd name="T9" fmla="*/ 126 h 187"/>
                <a:gd name="T10" fmla="*/ 31 w 152"/>
                <a:gd name="T11" fmla="*/ 77 h 187"/>
                <a:gd name="T12" fmla="*/ 40 w 152"/>
                <a:gd name="T13" fmla="*/ 74 h 187"/>
                <a:gd name="T14" fmla="*/ 40 w 152"/>
                <a:gd name="T15" fmla="*/ 52 h 187"/>
                <a:gd name="T16" fmla="*/ 16 w 152"/>
                <a:gd name="T17" fmla="*/ 54 h 187"/>
                <a:gd name="T18" fmla="*/ 18 w 152"/>
                <a:gd name="T19" fmla="*/ 75 h 187"/>
                <a:gd name="T20" fmla="*/ 20 w 152"/>
                <a:gd name="T21" fmla="*/ 75 h 187"/>
                <a:gd name="T22" fmla="*/ 26 w 152"/>
                <a:gd name="T23" fmla="*/ 77 h 187"/>
                <a:gd name="T24" fmla="*/ 31 w 152"/>
                <a:gd name="T25" fmla="*/ 101 h 187"/>
                <a:gd name="T26" fmla="*/ 30 w 152"/>
                <a:gd name="T27" fmla="*/ 133 h 187"/>
                <a:gd name="T28" fmla="*/ 0 w 152"/>
                <a:gd name="T29" fmla="*/ 185 h 187"/>
                <a:gd name="T30" fmla="*/ 2 w 152"/>
                <a:gd name="T31" fmla="*/ 186 h 187"/>
                <a:gd name="T32" fmla="*/ 18 w 152"/>
                <a:gd name="T33" fmla="*/ 161 h 187"/>
                <a:gd name="T34" fmla="*/ 84 w 152"/>
                <a:gd name="T35" fmla="*/ 160 h 187"/>
                <a:gd name="T36" fmla="*/ 91 w 152"/>
                <a:gd name="T37" fmla="*/ 175 h 187"/>
                <a:gd name="T38" fmla="*/ 109 w 152"/>
                <a:gd name="T39" fmla="*/ 168 h 187"/>
                <a:gd name="T40" fmla="*/ 104 w 152"/>
                <a:gd name="T41" fmla="*/ 152 h 187"/>
                <a:gd name="T42" fmla="*/ 86 w 152"/>
                <a:gd name="T43" fmla="*/ 156 h 187"/>
                <a:gd name="T44" fmla="*/ 19 w 152"/>
                <a:gd name="T45" fmla="*/ 158 h 187"/>
                <a:gd name="T46" fmla="*/ 54 w 152"/>
                <a:gd name="T47" fmla="*/ 108 h 187"/>
                <a:gd name="T48" fmla="*/ 114 w 152"/>
                <a:gd name="T49" fmla="*/ 109 h 187"/>
                <a:gd name="T50" fmla="*/ 113 w 152"/>
                <a:gd name="T51" fmla="*/ 110 h 187"/>
                <a:gd name="T52" fmla="*/ 115 w 152"/>
                <a:gd name="T53" fmla="*/ 113 h 187"/>
                <a:gd name="T54" fmla="*/ 123 w 152"/>
                <a:gd name="T55" fmla="*/ 125 h 187"/>
                <a:gd name="T56" fmla="*/ 140 w 152"/>
                <a:gd name="T57" fmla="*/ 115 h 187"/>
                <a:gd name="T58" fmla="*/ 131 w 152"/>
                <a:gd name="T59" fmla="*/ 99 h 187"/>
                <a:gd name="T60" fmla="*/ 117 w 152"/>
                <a:gd name="T61" fmla="*/ 104 h 187"/>
                <a:gd name="T62" fmla="*/ 57 w 152"/>
                <a:gd name="T63" fmla="*/ 104 h 187"/>
                <a:gd name="T64" fmla="*/ 99 w 152"/>
                <a:gd name="T65" fmla="*/ 64 h 187"/>
                <a:gd name="T66" fmla="*/ 126 w 152"/>
                <a:gd name="T67" fmla="*/ 67 h 187"/>
                <a:gd name="T68" fmla="*/ 125 w 152"/>
                <a:gd name="T69" fmla="*/ 68 h 187"/>
                <a:gd name="T70" fmla="*/ 139 w 152"/>
                <a:gd name="T71" fmla="*/ 78 h 187"/>
                <a:gd name="T72" fmla="*/ 151 w 152"/>
                <a:gd name="T73" fmla="*/ 66 h 187"/>
                <a:gd name="T74" fmla="*/ 140 w 152"/>
                <a:gd name="T75" fmla="*/ 57 h 187"/>
                <a:gd name="T76" fmla="*/ 127 w 152"/>
                <a:gd name="T77" fmla="*/ 63 h 187"/>
                <a:gd name="T78" fmla="*/ 102 w 152"/>
                <a:gd name="T79" fmla="*/ 62 h 187"/>
                <a:gd name="T80" fmla="*/ 127 w 152"/>
                <a:gd name="T81" fmla="*/ 42 h 187"/>
                <a:gd name="T82" fmla="*/ 140 w 152"/>
                <a:gd name="T83" fmla="*/ 39 h 187"/>
                <a:gd name="T84" fmla="*/ 138 w 152"/>
                <a:gd name="T85" fmla="*/ 23 h 187"/>
                <a:gd name="T86" fmla="*/ 124 w 152"/>
                <a:gd name="T87" fmla="*/ 23 h 187"/>
                <a:gd name="T88" fmla="*/ 123 w 152"/>
                <a:gd name="T89" fmla="*/ 40 h 187"/>
                <a:gd name="T90" fmla="*/ 78 w 152"/>
                <a:gd name="T91" fmla="*/ 76 h 187"/>
                <a:gd name="T92" fmla="*/ 82 w 152"/>
                <a:gd name="T93" fmla="*/ 31 h 187"/>
                <a:gd name="T94" fmla="*/ 84 w 152"/>
                <a:gd name="T95" fmla="*/ 31 h 187"/>
                <a:gd name="T96" fmla="*/ 85 w 152"/>
                <a:gd name="T97" fmla="*/ 31 h 187"/>
                <a:gd name="T98" fmla="*/ 98 w 152"/>
                <a:gd name="T99" fmla="*/ 18 h 187"/>
                <a:gd name="T100" fmla="*/ 82 w 152"/>
                <a:gd name="T101" fmla="*/ 1 h 187"/>
                <a:gd name="T102" fmla="*/ 70 w 152"/>
                <a:gd name="T103" fmla="*/ 16 h 1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2" h="187">
                  <a:moveTo>
                    <a:pt x="70" y="16"/>
                  </a:moveTo>
                  <a:cubicBezTo>
                    <a:pt x="69" y="22"/>
                    <a:pt x="72" y="27"/>
                    <a:pt x="77" y="30"/>
                  </a:cubicBezTo>
                  <a:cubicBezTo>
                    <a:pt x="78" y="47"/>
                    <a:pt x="79" y="63"/>
                    <a:pt x="74" y="80"/>
                  </a:cubicBezTo>
                  <a:cubicBezTo>
                    <a:pt x="74" y="80"/>
                    <a:pt x="74" y="80"/>
                    <a:pt x="74" y="80"/>
                  </a:cubicBezTo>
                  <a:cubicBezTo>
                    <a:pt x="59" y="94"/>
                    <a:pt x="46" y="110"/>
                    <a:pt x="34" y="126"/>
                  </a:cubicBezTo>
                  <a:cubicBezTo>
                    <a:pt x="38" y="111"/>
                    <a:pt x="36" y="92"/>
                    <a:pt x="31" y="77"/>
                  </a:cubicBezTo>
                  <a:cubicBezTo>
                    <a:pt x="35" y="77"/>
                    <a:pt x="38" y="76"/>
                    <a:pt x="40" y="74"/>
                  </a:cubicBezTo>
                  <a:cubicBezTo>
                    <a:pt x="49" y="70"/>
                    <a:pt x="48" y="57"/>
                    <a:pt x="40" y="52"/>
                  </a:cubicBezTo>
                  <a:cubicBezTo>
                    <a:pt x="33" y="47"/>
                    <a:pt x="22" y="49"/>
                    <a:pt x="16" y="54"/>
                  </a:cubicBezTo>
                  <a:cubicBezTo>
                    <a:pt x="8" y="60"/>
                    <a:pt x="10" y="70"/>
                    <a:pt x="18" y="75"/>
                  </a:cubicBezTo>
                  <a:cubicBezTo>
                    <a:pt x="19" y="76"/>
                    <a:pt x="20" y="75"/>
                    <a:pt x="20" y="75"/>
                  </a:cubicBezTo>
                  <a:cubicBezTo>
                    <a:pt x="22" y="76"/>
                    <a:pt x="24" y="77"/>
                    <a:pt x="26" y="77"/>
                  </a:cubicBezTo>
                  <a:cubicBezTo>
                    <a:pt x="28" y="85"/>
                    <a:pt x="30" y="93"/>
                    <a:pt x="31" y="101"/>
                  </a:cubicBezTo>
                  <a:cubicBezTo>
                    <a:pt x="33" y="112"/>
                    <a:pt x="32" y="122"/>
                    <a:pt x="30" y="133"/>
                  </a:cubicBezTo>
                  <a:cubicBezTo>
                    <a:pt x="18" y="149"/>
                    <a:pt x="8" y="167"/>
                    <a:pt x="0" y="185"/>
                  </a:cubicBezTo>
                  <a:cubicBezTo>
                    <a:pt x="0" y="186"/>
                    <a:pt x="1" y="187"/>
                    <a:pt x="2" y="186"/>
                  </a:cubicBezTo>
                  <a:cubicBezTo>
                    <a:pt x="7" y="178"/>
                    <a:pt x="12" y="169"/>
                    <a:pt x="18" y="161"/>
                  </a:cubicBezTo>
                  <a:cubicBezTo>
                    <a:pt x="40" y="153"/>
                    <a:pt x="62" y="158"/>
                    <a:pt x="84" y="160"/>
                  </a:cubicBezTo>
                  <a:cubicBezTo>
                    <a:pt x="83" y="166"/>
                    <a:pt x="85" y="172"/>
                    <a:pt x="91" y="175"/>
                  </a:cubicBezTo>
                  <a:cubicBezTo>
                    <a:pt x="97" y="178"/>
                    <a:pt x="107" y="176"/>
                    <a:pt x="109" y="168"/>
                  </a:cubicBezTo>
                  <a:cubicBezTo>
                    <a:pt x="111" y="162"/>
                    <a:pt x="109" y="156"/>
                    <a:pt x="104" y="152"/>
                  </a:cubicBezTo>
                  <a:cubicBezTo>
                    <a:pt x="99" y="148"/>
                    <a:pt x="90" y="151"/>
                    <a:pt x="86" y="156"/>
                  </a:cubicBezTo>
                  <a:cubicBezTo>
                    <a:pt x="65" y="151"/>
                    <a:pt x="39" y="150"/>
                    <a:pt x="19" y="158"/>
                  </a:cubicBezTo>
                  <a:cubicBezTo>
                    <a:pt x="30" y="141"/>
                    <a:pt x="41" y="124"/>
                    <a:pt x="54" y="108"/>
                  </a:cubicBezTo>
                  <a:cubicBezTo>
                    <a:pt x="75" y="100"/>
                    <a:pt x="94" y="104"/>
                    <a:pt x="114" y="109"/>
                  </a:cubicBezTo>
                  <a:cubicBezTo>
                    <a:pt x="114" y="109"/>
                    <a:pt x="114" y="110"/>
                    <a:pt x="113" y="110"/>
                  </a:cubicBezTo>
                  <a:cubicBezTo>
                    <a:pt x="113" y="111"/>
                    <a:pt x="114" y="112"/>
                    <a:pt x="115" y="113"/>
                  </a:cubicBezTo>
                  <a:cubicBezTo>
                    <a:pt x="115" y="118"/>
                    <a:pt x="119" y="123"/>
                    <a:pt x="123" y="125"/>
                  </a:cubicBezTo>
                  <a:cubicBezTo>
                    <a:pt x="130" y="129"/>
                    <a:pt x="138" y="121"/>
                    <a:pt x="140" y="115"/>
                  </a:cubicBezTo>
                  <a:cubicBezTo>
                    <a:pt x="142" y="108"/>
                    <a:pt x="137" y="101"/>
                    <a:pt x="131" y="99"/>
                  </a:cubicBezTo>
                  <a:cubicBezTo>
                    <a:pt x="125" y="97"/>
                    <a:pt x="120" y="100"/>
                    <a:pt x="117" y="104"/>
                  </a:cubicBezTo>
                  <a:cubicBezTo>
                    <a:pt x="97" y="99"/>
                    <a:pt x="75" y="97"/>
                    <a:pt x="57" y="104"/>
                  </a:cubicBezTo>
                  <a:cubicBezTo>
                    <a:pt x="70" y="89"/>
                    <a:pt x="84" y="76"/>
                    <a:pt x="99" y="64"/>
                  </a:cubicBezTo>
                  <a:cubicBezTo>
                    <a:pt x="108" y="64"/>
                    <a:pt x="117" y="66"/>
                    <a:pt x="126" y="67"/>
                  </a:cubicBezTo>
                  <a:cubicBezTo>
                    <a:pt x="126" y="67"/>
                    <a:pt x="125" y="67"/>
                    <a:pt x="125" y="68"/>
                  </a:cubicBezTo>
                  <a:cubicBezTo>
                    <a:pt x="127" y="74"/>
                    <a:pt x="133" y="79"/>
                    <a:pt x="139" y="78"/>
                  </a:cubicBezTo>
                  <a:cubicBezTo>
                    <a:pt x="144" y="77"/>
                    <a:pt x="152" y="72"/>
                    <a:pt x="151" y="66"/>
                  </a:cubicBezTo>
                  <a:cubicBezTo>
                    <a:pt x="150" y="61"/>
                    <a:pt x="144" y="58"/>
                    <a:pt x="140" y="57"/>
                  </a:cubicBezTo>
                  <a:cubicBezTo>
                    <a:pt x="135" y="57"/>
                    <a:pt x="130" y="59"/>
                    <a:pt x="127" y="63"/>
                  </a:cubicBezTo>
                  <a:cubicBezTo>
                    <a:pt x="119" y="61"/>
                    <a:pt x="110" y="61"/>
                    <a:pt x="102" y="62"/>
                  </a:cubicBezTo>
                  <a:cubicBezTo>
                    <a:pt x="110" y="55"/>
                    <a:pt x="119" y="49"/>
                    <a:pt x="127" y="42"/>
                  </a:cubicBezTo>
                  <a:cubicBezTo>
                    <a:pt x="131" y="44"/>
                    <a:pt x="137" y="43"/>
                    <a:pt x="140" y="39"/>
                  </a:cubicBezTo>
                  <a:cubicBezTo>
                    <a:pt x="144" y="33"/>
                    <a:pt x="145" y="27"/>
                    <a:pt x="138" y="23"/>
                  </a:cubicBezTo>
                  <a:cubicBezTo>
                    <a:pt x="134" y="20"/>
                    <a:pt x="128" y="20"/>
                    <a:pt x="124" y="23"/>
                  </a:cubicBezTo>
                  <a:cubicBezTo>
                    <a:pt x="118" y="27"/>
                    <a:pt x="120" y="35"/>
                    <a:pt x="123" y="40"/>
                  </a:cubicBezTo>
                  <a:cubicBezTo>
                    <a:pt x="107" y="51"/>
                    <a:pt x="92" y="63"/>
                    <a:pt x="78" y="76"/>
                  </a:cubicBezTo>
                  <a:cubicBezTo>
                    <a:pt x="84" y="63"/>
                    <a:pt x="85" y="46"/>
                    <a:pt x="82" y="31"/>
                  </a:cubicBezTo>
                  <a:cubicBezTo>
                    <a:pt x="83" y="31"/>
                    <a:pt x="84" y="31"/>
                    <a:pt x="84" y="31"/>
                  </a:cubicBezTo>
                  <a:cubicBezTo>
                    <a:pt x="85" y="31"/>
                    <a:pt x="85" y="31"/>
                    <a:pt x="85" y="31"/>
                  </a:cubicBezTo>
                  <a:cubicBezTo>
                    <a:pt x="92" y="31"/>
                    <a:pt x="98" y="26"/>
                    <a:pt x="98" y="18"/>
                  </a:cubicBezTo>
                  <a:cubicBezTo>
                    <a:pt x="98" y="11"/>
                    <a:pt x="91" y="0"/>
                    <a:pt x="82" y="1"/>
                  </a:cubicBezTo>
                  <a:cubicBezTo>
                    <a:pt x="75" y="2"/>
                    <a:pt x="70" y="9"/>
                    <a:pt x="70" y="16"/>
                  </a:cubicBezTo>
                  <a:close/>
                </a:path>
              </a:pathLst>
            </a:custGeom>
            <a:solidFill>
              <a:srgbClr val="FEC160"/>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48"/>
            <p:cNvSpPr/>
            <p:nvPr/>
          </p:nvSpPr>
          <p:spPr bwMode="auto">
            <a:xfrm>
              <a:off x="2909888" y="528269"/>
              <a:ext cx="1028700" cy="658813"/>
            </a:xfrm>
            <a:custGeom>
              <a:gdLst>
                <a:gd name="T0" fmla="*/ 373 w 375"/>
                <a:gd name="T1" fmla="*/ 204 h 239"/>
                <a:gd name="T2" fmla="*/ 372 w 375"/>
                <a:gd name="T3" fmla="*/ 203 h 239"/>
                <a:gd name="T4" fmla="*/ 349 w 375"/>
                <a:gd name="T5" fmla="*/ 152 h 239"/>
                <a:gd name="T6" fmla="*/ 313 w 375"/>
                <a:gd name="T7" fmla="*/ 116 h 239"/>
                <a:gd name="T8" fmla="*/ 235 w 375"/>
                <a:gd name="T9" fmla="*/ 120 h 239"/>
                <a:gd name="T10" fmla="*/ 235 w 375"/>
                <a:gd name="T11" fmla="*/ 121 h 239"/>
                <a:gd name="T12" fmla="*/ 126 w 375"/>
                <a:gd name="T13" fmla="*/ 95 h 239"/>
                <a:gd name="T14" fmla="*/ 92 w 375"/>
                <a:gd name="T15" fmla="*/ 90 h 239"/>
                <a:gd name="T16" fmla="*/ 150 w 375"/>
                <a:gd name="T17" fmla="*/ 54 h 239"/>
                <a:gd name="T18" fmla="*/ 192 w 375"/>
                <a:gd name="T19" fmla="*/ 41 h 239"/>
                <a:gd name="T20" fmla="*/ 192 w 375"/>
                <a:gd name="T21" fmla="*/ 42 h 239"/>
                <a:gd name="T22" fmla="*/ 296 w 375"/>
                <a:gd name="T23" fmla="*/ 59 h 239"/>
                <a:gd name="T24" fmla="*/ 297 w 375"/>
                <a:gd name="T25" fmla="*/ 56 h 239"/>
                <a:gd name="T26" fmla="*/ 296 w 375"/>
                <a:gd name="T27" fmla="*/ 55 h 239"/>
                <a:gd name="T28" fmla="*/ 296 w 375"/>
                <a:gd name="T29" fmla="*/ 55 h 239"/>
                <a:gd name="T30" fmla="*/ 193 w 375"/>
                <a:gd name="T31" fmla="*/ 37 h 239"/>
                <a:gd name="T32" fmla="*/ 144 w 375"/>
                <a:gd name="T33" fmla="*/ 53 h 239"/>
                <a:gd name="T34" fmla="*/ 90 w 375"/>
                <a:gd name="T35" fmla="*/ 90 h 239"/>
                <a:gd name="T36" fmla="*/ 58 w 375"/>
                <a:gd name="T37" fmla="*/ 85 h 239"/>
                <a:gd name="T38" fmla="*/ 0 w 375"/>
                <a:gd name="T39" fmla="*/ 90 h 239"/>
                <a:gd name="T40" fmla="*/ 1 w 375"/>
                <a:gd name="T41" fmla="*/ 92 h 239"/>
                <a:gd name="T42" fmla="*/ 67 w 375"/>
                <a:gd name="T43" fmla="*/ 90 h 239"/>
                <a:gd name="T44" fmla="*/ 88 w 375"/>
                <a:gd name="T45" fmla="*/ 93 h 239"/>
                <a:gd name="T46" fmla="*/ 89 w 375"/>
                <a:gd name="T47" fmla="*/ 93 h 239"/>
                <a:gd name="T48" fmla="*/ 89 w 375"/>
                <a:gd name="T49" fmla="*/ 93 h 239"/>
                <a:gd name="T50" fmla="*/ 131 w 375"/>
                <a:gd name="T51" fmla="*/ 100 h 239"/>
                <a:gd name="T52" fmla="*/ 161 w 375"/>
                <a:gd name="T53" fmla="*/ 127 h 239"/>
                <a:gd name="T54" fmla="*/ 166 w 375"/>
                <a:gd name="T55" fmla="*/ 133 h 239"/>
                <a:gd name="T56" fmla="*/ 166 w 375"/>
                <a:gd name="T57" fmla="*/ 133 h 239"/>
                <a:gd name="T58" fmla="*/ 190 w 375"/>
                <a:gd name="T59" fmla="*/ 189 h 239"/>
                <a:gd name="T60" fmla="*/ 217 w 375"/>
                <a:gd name="T61" fmla="*/ 213 h 239"/>
                <a:gd name="T62" fmla="*/ 240 w 375"/>
                <a:gd name="T63" fmla="*/ 238 h 239"/>
                <a:gd name="T64" fmla="*/ 242 w 375"/>
                <a:gd name="T65" fmla="*/ 237 h 239"/>
                <a:gd name="T66" fmla="*/ 241 w 375"/>
                <a:gd name="T67" fmla="*/ 234 h 239"/>
                <a:gd name="T68" fmla="*/ 170 w 375"/>
                <a:gd name="T69" fmla="*/ 132 h 239"/>
                <a:gd name="T70" fmla="*/ 162 w 375"/>
                <a:gd name="T71" fmla="*/ 122 h 239"/>
                <a:gd name="T72" fmla="*/ 136 w 375"/>
                <a:gd name="T73" fmla="*/ 101 h 239"/>
                <a:gd name="T74" fmla="*/ 211 w 375"/>
                <a:gd name="T75" fmla="*/ 118 h 239"/>
                <a:gd name="T76" fmla="*/ 235 w 375"/>
                <a:gd name="T77" fmla="*/ 126 h 239"/>
                <a:gd name="T78" fmla="*/ 290 w 375"/>
                <a:gd name="T79" fmla="*/ 175 h 239"/>
                <a:gd name="T80" fmla="*/ 330 w 375"/>
                <a:gd name="T81" fmla="*/ 189 h 239"/>
                <a:gd name="T82" fmla="*/ 372 w 375"/>
                <a:gd name="T83" fmla="*/ 207 h 239"/>
                <a:gd name="T84" fmla="*/ 373 w 375"/>
                <a:gd name="T85" fmla="*/ 204 h 2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5" h="239">
                  <a:moveTo>
                    <a:pt x="373" y="204"/>
                  </a:moveTo>
                  <a:cubicBezTo>
                    <a:pt x="373" y="204"/>
                    <a:pt x="372" y="204"/>
                    <a:pt x="372" y="203"/>
                  </a:cubicBezTo>
                  <a:cubicBezTo>
                    <a:pt x="369" y="185"/>
                    <a:pt x="359" y="167"/>
                    <a:pt x="349" y="152"/>
                  </a:cubicBezTo>
                  <a:cubicBezTo>
                    <a:pt x="340" y="138"/>
                    <a:pt x="328" y="124"/>
                    <a:pt x="313" y="116"/>
                  </a:cubicBezTo>
                  <a:cubicBezTo>
                    <a:pt x="291" y="106"/>
                    <a:pt x="252" y="98"/>
                    <a:pt x="235" y="120"/>
                  </a:cubicBezTo>
                  <a:cubicBezTo>
                    <a:pt x="235" y="121"/>
                    <a:pt x="235" y="121"/>
                    <a:pt x="235" y="121"/>
                  </a:cubicBezTo>
                  <a:cubicBezTo>
                    <a:pt x="199" y="109"/>
                    <a:pt x="162" y="101"/>
                    <a:pt x="126" y="95"/>
                  </a:cubicBezTo>
                  <a:cubicBezTo>
                    <a:pt x="115" y="94"/>
                    <a:pt x="103" y="92"/>
                    <a:pt x="92" y="90"/>
                  </a:cubicBezTo>
                  <a:cubicBezTo>
                    <a:pt x="106" y="72"/>
                    <a:pt x="129" y="62"/>
                    <a:pt x="150" y="54"/>
                  </a:cubicBezTo>
                  <a:cubicBezTo>
                    <a:pt x="163" y="49"/>
                    <a:pt x="177" y="44"/>
                    <a:pt x="192" y="41"/>
                  </a:cubicBezTo>
                  <a:cubicBezTo>
                    <a:pt x="192" y="41"/>
                    <a:pt x="192" y="42"/>
                    <a:pt x="192" y="42"/>
                  </a:cubicBezTo>
                  <a:cubicBezTo>
                    <a:pt x="217" y="73"/>
                    <a:pt x="262" y="56"/>
                    <a:pt x="296" y="59"/>
                  </a:cubicBezTo>
                  <a:cubicBezTo>
                    <a:pt x="298" y="59"/>
                    <a:pt x="298" y="56"/>
                    <a:pt x="297" y="56"/>
                  </a:cubicBezTo>
                  <a:cubicBezTo>
                    <a:pt x="296" y="56"/>
                    <a:pt x="296" y="55"/>
                    <a:pt x="296" y="55"/>
                  </a:cubicBezTo>
                  <a:cubicBezTo>
                    <a:pt x="296" y="55"/>
                    <a:pt x="296" y="55"/>
                    <a:pt x="296" y="55"/>
                  </a:cubicBezTo>
                  <a:cubicBezTo>
                    <a:pt x="285" y="17"/>
                    <a:pt x="214" y="0"/>
                    <a:pt x="193" y="37"/>
                  </a:cubicBezTo>
                  <a:cubicBezTo>
                    <a:pt x="176" y="40"/>
                    <a:pt x="159" y="46"/>
                    <a:pt x="144" y="53"/>
                  </a:cubicBezTo>
                  <a:cubicBezTo>
                    <a:pt x="125" y="60"/>
                    <a:pt x="100" y="71"/>
                    <a:pt x="90" y="90"/>
                  </a:cubicBezTo>
                  <a:cubicBezTo>
                    <a:pt x="79" y="88"/>
                    <a:pt x="69" y="86"/>
                    <a:pt x="58" y="85"/>
                  </a:cubicBezTo>
                  <a:cubicBezTo>
                    <a:pt x="40" y="83"/>
                    <a:pt x="16" y="80"/>
                    <a:pt x="0" y="90"/>
                  </a:cubicBezTo>
                  <a:cubicBezTo>
                    <a:pt x="0" y="91"/>
                    <a:pt x="0" y="92"/>
                    <a:pt x="1" y="92"/>
                  </a:cubicBezTo>
                  <a:cubicBezTo>
                    <a:pt x="23" y="85"/>
                    <a:pt x="44" y="86"/>
                    <a:pt x="67" y="90"/>
                  </a:cubicBezTo>
                  <a:cubicBezTo>
                    <a:pt x="74" y="91"/>
                    <a:pt x="81" y="92"/>
                    <a:pt x="88" y="93"/>
                  </a:cubicBezTo>
                  <a:cubicBezTo>
                    <a:pt x="88" y="94"/>
                    <a:pt x="89" y="94"/>
                    <a:pt x="89" y="93"/>
                  </a:cubicBezTo>
                  <a:cubicBezTo>
                    <a:pt x="89" y="93"/>
                    <a:pt x="89" y="93"/>
                    <a:pt x="89" y="93"/>
                  </a:cubicBezTo>
                  <a:cubicBezTo>
                    <a:pt x="103" y="95"/>
                    <a:pt x="117" y="98"/>
                    <a:pt x="131" y="100"/>
                  </a:cubicBezTo>
                  <a:cubicBezTo>
                    <a:pt x="142" y="108"/>
                    <a:pt x="152" y="117"/>
                    <a:pt x="161" y="127"/>
                  </a:cubicBezTo>
                  <a:cubicBezTo>
                    <a:pt x="163" y="129"/>
                    <a:pt x="165" y="131"/>
                    <a:pt x="166" y="133"/>
                  </a:cubicBezTo>
                  <a:cubicBezTo>
                    <a:pt x="166" y="133"/>
                    <a:pt x="166" y="133"/>
                    <a:pt x="166" y="133"/>
                  </a:cubicBezTo>
                  <a:cubicBezTo>
                    <a:pt x="163" y="155"/>
                    <a:pt x="175" y="174"/>
                    <a:pt x="190" y="189"/>
                  </a:cubicBezTo>
                  <a:cubicBezTo>
                    <a:pt x="199" y="197"/>
                    <a:pt x="208" y="205"/>
                    <a:pt x="217" y="213"/>
                  </a:cubicBezTo>
                  <a:cubicBezTo>
                    <a:pt x="226" y="221"/>
                    <a:pt x="233" y="230"/>
                    <a:pt x="240" y="238"/>
                  </a:cubicBezTo>
                  <a:cubicBezTo>
                    <a:pt x="241" y="239"/>
                    <a:pt x="243" y="238"/>
                    <a:pt x="242" y="237"/>
                  </a:cubicBezTo>
                  <a:cubicBezTo>
                    <a:pt x="242" y="236"/>
                    <a:pt x="241" y="235"/>
                    <a:pt x="241" y="234"/>
                  </a:cubicBezTo>
                  <a:cubicBezTo>
                    <a:pt x="232" y="195"/>
                    <a:pt x="226" y="122"/>
                    <a:pt x="170" y="132"/>
                  </a:cubicBezTo>
                  <a:cubicBezTo>
                    <a:pt x="167" y="128"/>
                    <a:pt x="165" y="125"/>
                    <a:pt x="162" y="122"/>
                  </a:cubicBezTo>
                  <a:cubicBezTo>
                    <a:pt x="155" y="115"/>
                    <a:pt x="146" y="106"/>
                    <a:pt x="136" y="101"/>
                  </a:cubicBezTo>
                  <a:cubicBezTo>
                    <a:pt x="161" y="105"/>
                    <a:pt x="186" y="111"/>
                    <a:pt x="211" y="118"/>
                  </a:cubicBezTo>
                  <a:cubicBezTo>
                    <a:pt x="219" y="120"/>
                    <a:pt x="227" y="123"/>
                    <a:pt x="235" y="126"/>
                  </a:cubicBezTo>
                  <a:cubicBezTo>
                    <a:pt x="249" y="147"/>
                    <a:pt x="267" y="165"/>
                    <a:pt x="290" y="175"/>
                  </a:cubicBezTo>
                  <a:cubicBezTo>
                    <a:pt x="303" y="181"/>
                    <a:pt x="317" y="185"/>
                    <a:pt x="330" y="189"/>
                  </a:cubicBezTo>
                  <a:cubicBezTo>
                    <a:pt x="345" y="194"/>
                    <a:pt x="358" y="200"/>
                    <a:pt x="372" y="207"/>
                  </a:cubicBezTo>
                  <a:cubicBezTo>
                    <a:pt x="374" y="207"/>
                    <a:pt x="375" y="205"/>
                    <a:pt x="373" y="204"/>
                  </a:cubicBezTo>
                  <a:close/>
                </a:path>
              </a:pathLst>
            </a:custGeom>
            <a:solidFill>
              <a:srgbClr val="21B37A"/>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49"/>
            <p:cNvSpPr/>
            <p:nvPr/>
          </p:nvSpPr>
          <p:spPr bwMode="auto">
            <a:xfrm>
              <a:off x="3671888" y="369519"/>
              <a:ext cx="301625" cy="300038"/>
            </a:xfrm>
            <a:custGeom>
              <a:gdLst>
                <a:gd name="T0" fmla="*/ 63 w 110"/>
                <a:gd name="T1" fmla="*/ 38 h 109"/>
                <a:gd name="T2" fmla="*/ 0 w 110"/>
                <a:gd name="T3" fmla="*/ 5 h 109"/>
                <a:gd name="T4" fmla="*/ 0 w 110"/>
                <a:gd name="T5" fmla="*/ 5 h 109"/>
                <a:gd name="T6" fmla="*/ 64 w 110"/>
                <a:gd name="T7" fmla="*/ 45 h 109"/>
                <a:gd name="T8" fmla="*/ 106 w 110"/>
                <a:gd name="T9" fmla="*/ 107 h 109"/>
                <a:gd name="T10" fmla="*/ 109 w 110"/>
                <a:gd name="T11" fmla="*/ 105 h 109"/>
                <a:gd name="T12" fmla="*/ 63 w 110"/>
                <a:gd name="T13" fmla="*/ 38 h 109"/>
              </a:gdLst>
              <a:cxnLst>
                <a:cxn ang="0">
                  <a:pos x="T0" y="T1"/>
                </a:cxn>
                <a:cxn ang="0">
                  <a:pos x="T2" y="T3"/>
                </a:cxn>
                <a:cxn ang="0">
                  <a:pos x="T4" y="T5"/>
                </a:cxn>
                <a:cxn ang="0">
                  <a:pos x="T6" y="T7"/>
                </a:cxn>
                <a:cxn ang="0">
                  <a:pos x="T8" y="T9"/>
                </a:cxn>
                <a:cxn ang="0">
                  <a:pos x="T10" y="T11"/>
                </a:cxn>
                <a:cxn ang="0">
                  <a:pos x="T12" y="T13"/>
                </a:cxn>
              </a:cxnLst>
              <a:rect l="0" t="0" r="r" b="b"/>
              <a:pathLst>
                <a:path w="110" h="109">
                  <a:moveTo>
                    <a:pt x="63" y="38"/>
                  </a:moveTo>
                  <a:cubicBezTo>
                    <a:pt x="47" y="21"/>
                    <a:pt x="25" y="0"/>
                    <a:pt x="0" y="5"/>
                  </a:cubicBezTo>
                  <a:cubicBezTo>
                    <a:pt x="0" y="5"/>
                    <a:pt x="0" y="5"/>
                    <a:pt x="0" y="5"/>
                  </a:cubicBezTo>
                  <a:cubicBezTo>
                    <a:pt x="27" y="7"/>
                    <a:pt x="47" y="25"/>
                    <a:pt x="64" y="45"/>
                  </a:cubicBezTo>
                  <a:cubicBezTo>
                    <a:pt x="80" y="64"/>
                    <a:pt x="93" y="85"/>
                    <a:pt x="106" y="107"/>
                  </a:cubicBezTo>
                  <a:cubicBezTo>
                    <a:pt x="107" y="109"/>
                    <a:pt x="110" y="107"/>
                    <a:pt x="109" y="105"/>
                  </a:cubicBezTo>
                  <a:cubicBezTo>
                    <a:pt x="96" y="82"/>
                    <a:pt x="81" y="59"/>
                    <a:pt x="63" y="38"/>
                  </a:cubicBezTo>
                  <a:close/>
                </a:path>
              </a:pathLst>
            </a:custGeom>
            <a:solidFill>
              <a:srgbClr val="FF7862"/>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50"/>
            <p:cNvSpPr/>
            <p:nvPr/>
          </p:nvSpPr>
          <p:spPr bwMode="auto">
            <a:xfrm>
              <a:off x="3913188" y="652095"/>
              <a:ext cx="211138" cy="212725"/>
            </a:xfrm>
            <a:custGeom>
              <a:gdLst>
                <a:gd name="T0" fmla="*/ 20 w 77"/>
                <a:gd name="T1" fmla="*/ 0 h 77"/>
                <a:gd name="T2" fmla="*/ 18 w 77"/>
                <a:gd name="T3" fmla="*/ 0 h 77"/>
                <a:gd name="T4" fmla="*/ 17 w 77"/>
                <a:gd name="T5" fmla="*/ 3 h 77"/>
                <a:gd name="T6" fmla="*/ 11 w 77"/>
                <a:gd name="T7" fmla="*/ 69 h 77"/>
                <a:gd name="T8" fmla="*/ 24 w 77"/>
                <a:gd name="T9" fmla="*/ 76 h 77"/>
                <a:gd name="T10" fmla="*/ 31 w 77"/>
                <a:gd name="T11" fmla="*/ 61 h 77"/>
                <a:gd name="T12" fmla="*/ 48 w 77"/>
                <a:gd name="T13" fmla="*/ 74 h 77"/>
                <a:gd name="T14" fmla="*/ 50 w 77"/>
                <a:gd name="T15" fmla="*/ 73 h 77"/>
                <a:gd name="T16" fmla="*/ 53 w 77"/>
                <a:gd name="T17" fmla="*/ 52 h 77"/>
                <a:gd name="T18" fmla="*/ 69 w 77"/>
                <a:gd name="T19" fmla="*/ 57 h 77"/>
                <a:gd name="T20" fmla="*/ 76 w 77"/>
                <a:gd name="T21" fmla="*/ 41 h 77"/>
                <a:gd name="T22" fmla="*/ 20 w 77"/>
                <a:gd name="T23" fmla="*/ 0 h 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7" h="77">
                  <a:moveTo>
                    <a:pt x="20" y="0"/>
                  </a:moveTo>
                  <a:cubicBezTo>
                    <a:pt x="19" y="0"/>
                    <a:pt x="19" y="0"/>
                    <a:pt x="18" y="0"/>
                  </a:cubicBezTo>
                  <a:cubicBezTo>
                    <a:pt x="17" y="1"/>
                    <a:pt x="16" y="2"/>
                    <a:pt x="17" y="3"/>
                  </a:cubicBezTo>
                  <a:cubicBezTo>
                    <a:pt x="8" y="23"/>
                    <a:pt x="0" y="49"/>
                    <a:pt x="11" y="69"/>
                  </a:cubicBezTo>
                  <a:cubicBezTo>
                    <a:pt x="14" y="74"/>
                    <a:pt x="19" y="77"/>
                    <a:pt x="24" y="76"/>
                  </a:cubicBezTo>
                  <a:cubicBezTo>
                    <a:pt x="30" y="74"/>
                    <a:pt x="31" y="67"/>
                    <a:pt x="31" y="61"/>
                  </a:cubicBezTo>
                  <a:cubicBezTo>
                    <a:pt x="35" y="67"/>
                    <a:pt x="41" y="72"/>
                    <a:pt x="48" y="74"/>
                  </a:cubicBezTo>
                  <a:cubicBezTo>
                    <a:pt x="49" y="75"/>
                    <a:pt x="50" y="74"/>
                    <a:pt x="50" y="73"/>
                  </a:cubicBezTo>
                  <a:cubicBezTo>
                    <a:pt x="53" y="66"/>
                    <a:pt x="54" y="59"/>
                    <a:pt x="53" y="52"/>
                  </a:cubicBezTo>
                  <a:cubicBezTo>
                    <a:pt x="58" y="56"/>
                    <a:pt x="63" y="59"/>
                    <a:pt x="69" y="57"/>
                  </a:cubicBezTo>
                  <a:cubicBezTo>
                    <a:pt x="76" y="55"/>
                    <a:pt x="77" y="46"/>
                    <a:pt x="76" y="41"/>
                  </a:cubicBezTo>
                  <a:cubicBezTo>
                    <a:pt x="74" y="14"/>
                    <a:pt x="41" y="4"/>
                    <a:pt x="20" y="0"/>
                  </a:cubicBezTo>
                  <a:close/>
                </a:path>
              </a:pathLst>
            </a:custGeom>
            <a:solidFill>
              <a:srgbClr val="FF7862"/>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65"/>
            <p:cNvSpPr/>
            <p:nvPr/>
          </p:nvSpPr>
          <p:spPr bwMode="auto">
            <a:xfrm>
              <a:off x="-25400" y="-170231"/>
              <a:ext cx="457200" cy="561975"/>
            </a:xfrm>
            <a:custGeom>
              <a:gdLst>
                <a:gd name="T0" fmla="*/ 164 w 167"/>
                <a:gd name="T1" fmla="*/ 42 h 204"/>
                <a:gd name="T2" fmla="*/ 141 w 167"/>
                <a:gd name="T3" fmla="*/ 36 h 204"/>
                <a:gd name="T4" fmla="*/ 136 w 167"/>
                <a:gd name="T5" fmla="*/ 54 h 204"/>
                <a:gd name="T6" fmla="*/ 137 w 167"/>
                <a:gd name="T7" fmla="*/ 55 h 204"/>
                <a:gd name="T8" fmla="*/ 138 w 167"/>
                <a:gd name="T9" fmla="*/ 56 h 204"/>
                <a:gd name="T10" fmla="*/ 101 w 167"/>
                <a:gd name="T11" fmla="*/ 82 h 204"/>
                <a:gd name="T12" fmla="*/ 110 w 167"/>
                <a:gd name="T13" fmla="*/ 26 h 204"/>
                <a:gd name="T14" fmla="*/ 124 w 167"/>
                <a:gd name="T15" fmla="*/ 16 h 204"/>
                <a:gd name="T16" fmla="*/ 118 w 167"/>
                <a:gd name="T17" fmla="*/ 3 h 204"/>
                <a:gd name="T18" fmla="*/ 103 w 167"/>
                <a:gd name="T19" fmla="*/ 10 h 204"/>
                <a:gd name="T20" fmla="*/ 106 w 167"/>
                <a:gd name="T21" fmla="*/ 23 h 204"/>
                <a:gd name="T22" fmla="*/ 102 w 167"/>
                <a:gd name="T23" fmla="*/ 54 h 204"/>
                <a:gd name="T24" fmla="*/ 88 w 167"/>
                <a:gd name="T25" fmla="*/ 33 h 204"/>
                <a:gd name="T26" fmla="*/ 87 w 167"/>
                <a:gd name="T27" fmla="*/ 19 h 204"/>
                <a:gd name="T28" fmla="*/ 74 w 167"/>
                <a:gd name="T29" fmla="*/ 14 h 204"/>
                <a:gd name="T30" fmla="*/ 69 w 167"/>
                <a:gd name="T31" fmla="*/ 30 h 204"/>
                <a:gd name="T32" fmla="*/ 85 w 167"/>
                <a:gd name="T33" fmla="*/ 37 h 204"/>
                <a:gd name="T34" fmla="*/ 85 w 167"/>
                <a:gd name="T35" fmla="*/ 36 h 204"/>
                <a:gd name="T36" fmla="*/ 101 w 167"/>
                <a:gd name="T37" fmla="*/ 58 h 204"/>
                <a:gd name="T38" fmla="*/ 87 w 167"/>
                <a:gd name="T39" fmla="*/ 114 h 204"/>
                <a:gd name="T40" fmla="*/ 57 w 167"/>
                <a:gd name="T41" fmla="*/ 63 h 204"/>
                <a:gd name="T42" fmla="*/ 55 w 167"/>
                <a:gd name="T43" fmla="*/ 47 h 204"/>
                <a:gd name="T44" fmla="*/ 37 w 167"/>
                <a:gd name="T45" fmla="*/ 48 h 204"/>
                <a:gd name="T46" fmla="*/ 36 w 167"/>
                <a:gd name="T47" fmla="*/ 67 h 204"/>
                <a:gd name="T48" fmla="*/ 51 w 167"/>
                <a:gd name="T49" fmla="*/ 68 h 204"/>
                <a:gd name="T50" fmla="*/ 54 w 167"/>
                <a:gd name="T51" fmla="*/ 68 h 204"/>
                <a:gd name="T52" fmla="*/ 55 w 167"/>
                <a:gd name="T53" fmla="*/ 67 h 204"/>
                <a:gd name="T54" fmla="*/ 85 w 167"/>
                <a:gd name="T55" fmla="*/ 118 h 204"/>
                <a:gd name="T56" fmla="*/ 58 w 167"/>
                <a:gd name="T57" fmla="*/ 174 h 204"/>
                <a:gd name="T58" fmla="*/ 27 w 167"/>
                <a:gd name="T59" fmla="*/ 114 h 204"/>
                <a:gd name="T60" fmla="*/ 22 w 167"/>
                <a:gd name="T61" fmla="*/ 97 h 204"/>
                <a:gd name="T62" fmla="*/ 5 w 167"/>
                <a:gd name="T63" fmla="*/ 100 h 204"/>
                <a:gd name="T64" fmla="*/ 9 w 167"/>
                <a:gd name="T65" fmla="*/ 120 h 204"/>
                <a:gd name="T66" fmla="*/ 24 w 167"/>
                <a:gd name="T67" fmla="*/ 118 h 204"/>
                <a:gd name="T68" fmla="*/ 57 w 167"/>
                <a:gd name="T69" fmla="*/ 176 h 204"/>
                <a:gd name="T70" fmla="*/ 43 w 167"/>
                <a:gd name="T71" fmla="*/ 203 h 204"/>
                <a:gd name="T72" fmla="*/ 44 w 167"/>
                <a:gd name="T73" fmla="*/ 204 h 204"/>
                <a:gd name="T74" fmla="*/ 75 w 167"/>
                <a:gd name="T75" fmla="*/ 152 h 204"/>
                <a:gd name="T76" fmla="*/ 102 w 167"/>
                <a:gd name="T77" fmla="*/ 135 h 204"/>
                <a:gd name="T78" fmla="*/ 126 w 167"/>
                <a:gd name="T79" fmla="*/ 128 h 204"/>
                <a:gd name="T80" fmla="*/ 130 w 167"/>
                <a:gd name="T81" fmla="*/ 132 h 204"/>
                <a:gd name="T82" fmla="*/ 131 w 167"/>
                <a:gd name="T83" fmla="*/ 134 h 204"/>
                <a:gd name="T84" fmla="*/ 151 w 167"/>
                <a:gd name="T85" fmla="*/ 125 h 204"/>
                <a:gd name="T86" fmla="*/ 141 w 167"/>
                <a:gd name="T87" fmla="*/ 103 h 204"/>
                <a:gd name="T88" fmla="*/ 121 w 167"/>
                <a:gd name="T89" fmla="*/ 114 h 204"/>
                <a:gd name="T90" fmla="*/ 123 w 167"/>
                <a:gd name="T91" fmla="*/ 123 h 204"/>
                <a:gd name="T92" fmla="*/ 79 w 167"/>
                <a:gd name="T93" fmla="*/ 145 h 204"/>
                <a:gd name="T94" fmla="*/ 99 w 167"/>
                <a:gd name="T95" fmla="*/ 88 h 204"/>
                <a:gd name="T96" fmla="*/ 100 w 167"/>
                <a:gd name="T97" fmla="*/ 88 h 204"/>
                <a:gd name="T98" fmla="*/ 142 w 167"/>
                <a:gd name="T99" fmla="*/ 60 h 204"/>
                <a:gd name="T100" fmla="*/ 157 w 167"/>
                <a:gd name="T101" fmla="*/ 60 h 204"/>
                <a:gd name="T102" fmla="*/ 164 w 167"/>
                <a:gd name="T103" fmla="*/ 42 h 20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7" h="204">
                  <a:moveTo>
                    <a:pt x="164" y="42"/>
                  </a:moveTo>
                  <a:cubicBezTo>
                    <a:pt x="161" y="33"/>
                    <a:pt x="148" y="33"/>
                    <a:pt x="141" y="36"/>
                  </a:cubicBezTo>
                  <a:cubicBezTo>
                    <a:pt x="135" y="40"/>
                    <a:pt x="133" y="48"/>
                    <a:pt x="136" y="54"/>
                  </a:cubicBezTo>
                  <a:cubicBezTo>
                    <a:pt x="136" y="54"/>
                    <a:pt x="136" y="54"/>
                    <a:pt x="137" y="55"/>
                  </a:cubicBezTo>
                  <a:cubicBezTo>
                    <a:pt x="137" y="55"/>
                    <a:pt x="137" y="56"/>
                    <a:pt x="138" y="56"/>
                  </a:cubicBezTo>
                  <a:cubicBezTo>
                    <a:pt x="124" y="61"/>
                    <a:pt x="110" y="71"/>
                    <a:pt x="101" y="82"/>
                  </a:cubicBezTo>
                  <a:cubicBezTo>
                    <a:pt x="105" y="63"/>
                    <a:pt x="108" y="45"/>
                    <a:pt x="110" y="26"/>
                  </a:cubicBezTo>
                  <a:cubicBezTo>
                    <a:pt x="116" y="25"/>
                    <a:pt x="124" y="23"/>
                    <a:pt x="124" y="16"/>
                  </a:cubicBezTo>
                  <a:cubicBezTo>
                    <a:pt x="125" y="11"/>
                    <a:pt x="122" y="6"/>
                    <a:pt x="118" y="3"/>
                  </a:cubicBezTo>
                  <a:cubicBezTo>
                    <a:pt x="111" y="0"/>
                    <a:pt x="106" y="4"/>
                    <a:pt x="103" y="10"/>
                  </a:cubicBezTo>
                  <a:cubicBezTo>
                    <a:pt x="100" y="15"/>
                    <a:pt x="102" y="20"/>
                    <a:pt x="106" y="23"/>
                  </a:cubicBezTo>
                  <a:cubicBezTo>
                    <a:pt x="105" y="33"/>
                    <a:pt x="103" y="44"/>
                    <a:pt x="102" y="54"/>
                  </a:cubicBezTo>
                  <a:cubicBezTo>
                    <a:pt x="98" y="47"/>
                    <a:pt x="93" y="39"/>
                    <a:pt x="88" y="33"/>
                  </a:cubicBezTo>
                  <a:cubicBezTo>
                    <a:pt x="90" y="29"/>
                    <a:pt x="90" y="23"/>
                    <a:pt x="87" y="19"/>
                  </a:cubicBezTo>
                  <a:cubicBezTo>
                    <a:pt x="84" y="15"/>
                    <a:pt x="79" y="12"/>
                    <a:pt x="74" y="14"/>
                  </a:cubicBezTo>
                  <a:cubicBezTo>
                    <a:pt x="68" y="16"/>
                    <a:pt x="67" y="25"/>
                    <a:pt x="69" y="30"/>
                  </a:cubicBezTo>
                  <a:cubicBezTo>
                    <a:pt x="71" y="36"/>
                    <a:pt x="79" y="39"/>
                    <a:pt x="85" y="37"/>
                  </a:cubicBezTo>
                  <a:cubicBezTo>
                    <a:pt x="85" y="37"/>
                    <a:pt x="85" y="37"/>
                    <a:pt x="85" y="36"/>
                  </a:cubicBezTo>
                  <a:cubicBezTo>
                    <a:pt x="91" y="43"/>
                    <a:pt x="96" y="50"/>
                    <a:pt x="101" y="58"/>
                  </a:cubicBezTo>
                  <a:cubicBezTo>
                    <a:pt x="98" y="77"/>
                    <a:pt x="93" y="96"/>
                    <a:pt x="87" y="114"/>
                  </a:cubicBezTo>
                  <a:cubicBezTo>
                    <a:pt x="84" y="95"/>
                    <a:pt x="71" y="77"/>
                    <a:pt x="57" y="63"/>
                  </a:cubicBezTo>
                  <a:cubicBezTo>
                    <a:pt x="60" y="57"/>
                    <a:pt x="59" y="52"/>
                    <a:pt x="55" y="47"/>
                  </a:cubicBezTo>
                  <a:cubicBezTo>
                    <a:pt x="50" y="43"/>
                    <a:pt x="41" y="43"/>
                    <a:pt x="37" y="48"/>
                  </a:cubicBezTo>
                  <a:cubicBezTo>
                    <a:pt x="32" y="53"/>
                    <a:pt x="29" y="63"/>
                    <a:pt x="36" y="67"/>
                  </a:cubicBezTo>
                  <a:cubicBezTo>
                    <a:pt x="40" y="70"/>
                    <a:pt x="46" y="70"/>
                    <a:pt x="51" y="68"/>
                  </a:cubicBezTo>
                  <a:cubicBezTo>
                    <a:pt x="52" y="69"/>
                    <a:pt x="53" y="69"/>
                    <a:pt x="54" y="68"/>
                  </a:cubicBezTo>
                  <a:cubicBezTo>
                    <a:pt x="54" y="68"/>
                    <a:pt x="54" y="67"/>
                    <a:pt x="55" y="67"/>
                  </a:cubicBezTo>
                  <a:cubicBezTo>
                    <a:pt x="68" y="82"/>
                    <a:pt x="81" y="97"/>
                    <a:pt x="85" y="118"/>
                  </a:cubicBezTo>
                  <a:cubicBezTo>
                    <a:pt x="78" y="138"/>
                    <a:pt x="68" y="156"/>
                    <a:pt x="58" y="174"/>
                  </a:cubicBezTo>
                  <a:cubicBezTo>
                    <a:pt x="56" y="153"/>
                    <a:pt x="42" y="130"/>
                    <a:pt x="27" y="114"/>
                  </a:cubicBezTo>
                  <a:cubicBezTo>
                    <a:pt x="30" y="108"/>
                    <a:pt x="27" y="100"/>
                    <a:pt x="22" y="97"/>
                  </a:cubicBezTo>
                  <a:cubicBezTo>
                    <a:pt x="16" y="94"/>
                    <a:pt x="9" y="96"/>
                    <a:pt x="5" y="100"/>
                  </a:cubicBezTo>
                  <a:cubicBezTo>
                    <a:pt x="0" y="106"/>
                    <a:pt x="3" y="115"/>
                    <a:pt x="9" y="120"/>
                  </a:cubicBezTo>
                  <a:cubicBezTo>
                    <a:pt x="14" y="124"/>
                    <a:pt x="21" y="123"/>
                    <a:pt x="24" y="118"/>
                  </a:cubicBezTo>
                  <a:cubicBezTo>
                    <a:pt x="37" y="137"/>
                    <a:pt x="52" y="153"/>
                    <a:pt x="57" y="176"/>
                  </a:cubicBezTo>
                  <a:cubicBezTo>
                    <a:pt x="52" y="185"/>
                    <a:pt x="47" y="194"/>
                    <a:pt x="43" y="203"/>
                  </a:cubicBezTo>
                  <a:cubicBezTo>
                    <a:pt x="42" y="204"/>
                    <a:pt x="43" y="204"/>
                    <a:pt x="44" y="204"/>
                  </a:cubicBezTo>
                  <a:cubicBezTo>
                    <a:pt x="56" y="188"/>
                    <a:pt x="66" y="170"/>
                    <a:pt x="75" y="152"/>
                  </a:cubicBezTo>
                  <a:cubicBezTo>
                    <a:pt x="84" y="145"/>
                    <a:pt x="92" y="139"/>
                    <a:pt x="102" y="135"/>
                  </a:cubicBezTo>
                  <a:cubicBezTo>
                    <a:pt x="110" y="132"/>
                    <a:pt x="118" y="131"/>
                    <a:pt x="126" y="128"/>
                  </a:cubicBezTo>
                  <a:cubicBezTo>
                    <a:pt x="127" y="130"/>
                    <a:pt x="129" y="131"/>
                    <a:pt x="130" y="132"/>
                  </a:cubicBezTo>
                  <a:cubicBezTo>
                    <a:pt x="130" y="133"/>
                    <a:pt x="130" y="133"/>
                    <a:pt x="131" y="134"/>
                  </a:cubicBezTo>
                  <a:cubicBezTo>
                    <a:pt x="139" y="138"/>
                    <a:pt x="149" y="135"/>
                    <a:pt x="151" y="125"/>
                  </a:cubicBezTo>
                  <a:cubicBezTo>
                    <a:pt x="152" y="117"/>
                    <a:pt x="148" y="107"/>
                    <a:pt x="141" y="103"/>
                  </a:cubicBezTo>
                  <a:cubicBezTo>
                    <a:pt x="133" y="99"/>
                    <a:pt x="121" y="104"/>
                    <a:pt x="121" y="114"/>
                  </a:cubicBezTo>
                  <a:cubicBezTo>
                    <a:pt x="121" y="117"/>
                    <a:pt x="122" y="120"/>
                    <a:pt x="123" y="123"/>
                  </a:cubicBezTo>
                  <a:cubicBezTo>
                    <a:pt x="108" y="126"/>
                    <a:pt x="90" y="134"/>
                    <a:pt x="79" y="145"/>
                  </a:cubicBezTo>
                  <a:cubicBezTo>
                    <a:pt x="87" y="127"/>
                    <a:pt x="94" y="107"/>
                    <a:pt x="99" y="88"/>
                  </a:cubicBezTo>
                  <a:cubicBezTo>
                    <a:pt x="99" y="88"/>
                    <a:pt x="100" y="88"/>
                    <a:pt x="100" y="88"/>
                  </a:cubicBezTo>
                  <a:cubicBezTo>
                    <a:pt x="112" y="74"/>
                    <a:pt x="126" y="68"/>
                    <a:pt x="142" y="60"/>
                  </a:cubicBezTo>
                  <a:cubicBezTo>
                    <a:pt x="146" y="63"/>
                    <a:pt x="152" y="63"/>
                    <a:pt x="157" y="60"/>
                  </a:cubicBezTo>
                  <a:cubicBezTo>
                    <a:pt x="163" y="56"/>
                    <a:pt x="167" y="48"/>
                    <a:pt x="164" y="42"/>
                  </a:cubicBezTo>
                  <a:close/>
                </a:path>
              </a:pathLst>
            </a:custGeom>
            <a:solidFill>
              <a:srgbClr val="21B321"/>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任意多边形 44"/>
            <p:cNvSpPr/>
            <p:nvPr/>
          </p:nvSpPr>
          <p:spPr bwMode="auto">
            <a:xfrm>
              <a:off x="91173" y="333414"/>
              <a:ext cx="4404883" cy="682425"/>
            </a:xfrm>
            <a:custGeom>
              <a:gdLst>
                <a:gd name="connsiteX0" fmla="*/ 605014 w 4404883"/>
                <a:gd name="connsiteY0" fmla="*/ 946 h 682425"/>
                <a:gd name="connsiteX1" fmla="*/ 816050 w 4404883"/>
                <a:gd name="connsiteY1" fmla="*/ 38448 h 682425"/>
                <a:gd name="connsiteX2" fmla="*/ 1177825 w 4404883"/>
                <a:gd name="connsiteY2" fmla="*/ 225616 h 682425"/>
                <a:gd name="connsiteX3" fmla="*/ 1520415 w 4404883"/>
                <a:gd name="connsiteY3" fmla="*/ 448566 h 682425"/>
                <a:gd name="connsiteX4" fmla="*/ 1986338 w 4404883"/>
                <a:gd name="connsiteY4" fmla="*/ 652249 h 682425"/>
                <a:gd name="connsiteX5" fmla="*/ 2427594 w 4404883"/>
                <a:gd name="connsiteY5" fmla="*/ 624724 h 682425"/>
                <a:gd name="connsiteX6" fmla="*/ 3214181 w 4404883"/>
                <a:gd name="connsiteY6" fmla="*/ 173319 h 682425"/>
                <a:gd name="connsiteX7" fmla="*/ 3216921 w 4404883"/>
                <a:gd name="connsiteY7" fmla="*/ 170567 h 682425"/>
                <a:gd name="connsiteX8" fmla="*/ 3348476 w 4404883"/>
                <a:gd name="connsiteY8" fmla="*/ 104507 h 682425"/>
                <a:gd name="connsiteX9" fmla="*/ 3918546 w 4404883"/>
                <a:gd name="connsiteY9" fmla="*/ 38448 h 682425"/>
                <a:gd name="connsiteX10" fmla="*/ 4349824 w 4404883"/>
                <a:gd name="connsiteY10" fmla="*/ 178566 h 682425"/>
                <a:gd name="connsiteX11" fmla="*/ 4404883 w 4404883"/>
                <a:gd name="connsiteY11" fmla="*/ 209367 h 682425"/>
                <a:gd name="connsiteX12" fmla="*/ 4404883 w 4404883"/>
                <a:gd name="connsiteY12" fmla="*/ 226059 h 682425"/>
                <a:gd name="connsiteX13" fmla="*/ 4330039 w 4404883"/>
                <a:gd name="connsiteY13" fmla="*/ 184157 h 682425"/>
                <a:gd name="connsiteX14" fmla="*/ 4137803 w 4404883"/>
                <a:gd name="connsiteY14" fmla="*/ 101755 h 682425"/>
                <a:gd name="connsiteX15" fmla="*/ 3688325 w 4404883"/>
                <a:gd name="connsiteY15" fmla="*/ 43953 h 682425"/>
                <a:gd name="connsiteX16" fmla="*/ 3214181 w 4404883"/>
                <a:gd name="connsiteY16" fmla="*/ 184329 h 682425"/>
                <a:gd name="connsiteX17" fmla="*/ 2575593 w 4404883"/>
                <a:gd name="connsiteY17" fmla="*/ 583437 h 682425"/>
                <a:gd name="connsiteX18" fmla="*/ 1890413 w 4404883"/>
                <a:gd name="connsiteY18" fmla="*/ 643992 h 682425"/>
                <a:gd name="connsiteX19" fmla="*/ 1016123 w 4404883"/>
                <a:gd name="connsiteY19" fmla="*/ 143042 h 682425"/>
                <a:gd name="connsiteX20" fmla="*/ 769458 w 4404883"/>
                <a:gd name="connsiteY20" fmla="*/ 38448 h 682425"/>
                <a:gd name="connsiteX21" fmla="*/ 506348 w 4404883"/>
                <a:gd name="connsiteY21" fmla="*/ 13676 h 682425"/>
                <a:gd name="connsiteX22" fmla="*/ 2056 w 4404883"/>
                <a:gd name="connsiteY22" fmla="*/ 54963 h 682425"/>
                <a:gd name="connsiteX23" fmla="*/ 2056 w 4404883"/>
                <a:gd name="connsiteY23" fmla="*/ 49458 h 682425"/>
                <a:gd name="connsiteX24" fmla="*/ 4797 w 4404883"/>
                <a:gd name="connsiteY24" fmla="*/ 49458 h 682425"/>
                <a:gd name="connsiteX25" fmla="*/ 21241 w 4404883"/>
                <a:gd name="connsiteY25" fmla="*/ 49458 h 682425"/>
                <a:gd name="connsiteX26" fmla="*/ 385757 w 4404883"/>
                <a:gd name="connsiteY26" fmla="*/ 10923 h 682425"/>
                <a:gd name="connsiteX27" fmla="*/ 393979 w 4404883"/>
                <a:gd name="connsiteY27" fmla="*/ 10923 h 682425"/>
                <a:gd name="connsiteX28" fmla="*/ 605014 w 4404883"/>
                <a:gd name="connsiteY28" fmla="*/ 946 h 6824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404883" h="682425">
                  <a:moveTo>
                    <a:pt x="605014" y="946"/>
                  </a:moveTo>
                  <a:cubicBezTo>
                    <a:pt x="675588" y="4042"/>
                    <a:pt x="746162" y="15052"/>
                    <a:pt x="816050" y="38448"/>
                  </a:cubicBezTo>
                  <a:cubicBezTo>
                    <a:pt x="944864" y="79735"/>
                    <a:pt x="1065456" y="151299"/>
                    <a:pt x="1177825" y="225616"/>
                  </a:cubicBezTo>
                  <a:cubicBezTo>
                    <a:pt x="1292935" y="297180"/>
                    <a:pt x="1405305" y="374250"/>
                    <a:pt x="1520415" y="448566"/>
                  </a:cubicBezTo>
                  <a:cubicBezTo>
                    <a:pt x="1665673" y="536645"/>
                    <a:pt x="1816413" y="621972"/>
                    <a:pt x="1986338" y="652249"/>
                  </a:cubicBezTo>
                  <a:cubicBezTo>
                    <a:pt x="2134336" y="682526"/>
                    <a:pt x="2282336" y="671516"/>
                    <a:pt x="2427594" y="624724"/>
                  </a:cubicBezTo>
                  <a:cubicBezTo>
                    <a:pt x="2718110" y="533893"/>
                    <a:pt x="2962034" y="335715"/>
                    <a:pt x="3214181" y="173319"/>
                  </a:cubicBezTo>
                  <a:cubicBezTo>
                    <a:pt x="3214181" y="170567"/>
                    <a:pt x="3214181" y="170567"/>
                    <a:pt x="3216921" y="170567"/>
                  </a:cubicBezTo>
                  <a:cubicBezTo>
                    <a:pt x="3258032" y="145794"/>
                    <a:pt x="3301884" y="118270"/>
                    <a:pt x="3348476" y="104507"/>
                  </a:cubicBezTo>
                  <a:cubicBezTo>
                    <a:pt x="3526623" y="30191"/>
                    <a:pt x="3723955" y="16428"/>
                    <a:pt x="3918546" y="38448"/>
                  </a:cubicBezTo>
                  <a:cubicBezTo>
                    <a:pt x="4072711" y="54963"/>
                    <a:pt x="4214544" y="108636"/>
                    <a:pt x="4349824" y="178566"/>
                  </a:cubicBezTo>
                  <a:lnTo>
                    <a:pt x="4404883" y="209367"/>
                  </a:lnTo>
                  <a:lnTo>
                    <a:pt x="4404883" y="226059"/>
                  </a:lnTo>
                  <a:lnTo>
                    <a:pt x="4330039" y="184157"/>
                  </a:lnTo>
                  <a:cubicBezTo>
                    <a:pt x="4267988" y="152676"/>
                    <a:pt x="4204266" y="124463"/>
                    <a:pt x="4137803" y="101755"/>
                  </a:cubicBezTo>
                  <a:cubicBezTo>
                    <a:pt x="3995286" y="52210"/>
                    <a:pt x="3839065" y="35696"/>
                    <a:pt x="3688325" y="43953"/>
                  </a:cubicBezTo>
                  <a:cubicBezTo>
                    <a:pt x="3521141" y="52210"/>
                    <a:pt x="3356698" y="96250"/>
                    <a:pt x="3214181" y="184329"/>
                  </a:cubicBezTo>
                  <a:cubicBezTo>
                    <a:pt x="3005886" y="324705"/>
                    <a:pt x="2805813" y="481596"/>
                    <a:pt x="2575593" y="583437"/>
                  </a:cubicBezTo>
                  <a:cubicBezTo>
                    <a:pt x="2359076" y="682526"/>
                    <a:pt x="2120633" y="715556"/>
                    <a:pt x="1890413" y="643992"/>
                  </a:cubicBezTo>
                  <a:cubicBezTo>
                    <a:pt x="1567007" y="544903"/>
                    <a:pt x="1309380" y="302685"/>
                    <a:pt x="1016123" y="143042"/>
                  </a:cubicBezTo>
                  <a:cubicBezTo>
                    <a:pt x="936642" y="101755"/>
                    <a:pt x="857161" y="60468"/>
                    <a:pt x="769458" y="38448"/>
                  </a:cubicBezTo>
                  <a:cubicBezTo>
                    <a:pt x="684495" y="16428"/>
                    <a:pt x="596792" y="10923"/>
                    <a:pt x="506348" y="13676"/>
                  </a:cubicBezTo>
                  <a:cubicBezTo>
                    <a:pt x="339164" y="21933"/>
                    <a:pt x="171981" y="54963"/>
                    <a:pt x="2056" y="54963"/>
                  </a:cubicBezTo>
                  <a:cubicBezTo>
                    <a:pt x="-685" y="54963"/>
                    <a:pt x="-685" y="49458"/>
                    <a:pt x="2056" y="49458"/>
                  </a:cubicBezTo>
                  <a:cubicBezTo>
                    <a:pt x="2056" y="49458"/>
                    <a:pt x="2056" y="49458"/>
                    <a:pt x="4797" y="49458"/>
                  </a:cubicBezTo>
                  <a:lnTo>
                    <a:pt x="21241" y="49458"/>
                  </a:lnTo>
                  <a:cubicBezTo>
                    <a:pt x="144573" y="43953"/>
                    <a:pt x="265165" y="24686"/>
                    <a:pt x="385757" y="10923"/>
                  </a:cubicBezTo>
                  <a:cubicBezTo>
                    <a:pt x="385757" y="10923"/>
                    <a:pt x="385757" y="10923"/>
                    <a:pt x="393979" y="10923"/>
                  </a:cubicBezTo>
                  <a:cubicBezTo>
                    <a:pt x="463867" y="2666"/>
                    <a:pt x="534441" y="-2151"/>
                    <a:pt x="605014" y="946"/>
                  </a:cubicBezTo>
                  <a:close/>
                </a:path>
              </a:pathLst>
            </a:custGeom>
            <a:solidFill>
              <a:srgbClr val="B3AE33"/>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grpSp>
      <p:grpSp>
        <p:nvGrpSpPr>
          <p:cNvPr id="46" name="组合 45"/>
          <p:cNvGrpSpPr/>
          <p:nvPr userDrawn="1"/>
        </p:nvGrpSpPr>
        <p:grpSpPr>
          <a:xfrm>
            <a:off x="-142845" y="-250537"/>
            <a:ext cx="4466146" cy="1842344"/>
            <a:chOff x="-142846" y="-250538"/>
            <a:chExt cx="4668067" cy="1925639"/>
          </a:xfrm>
        </p:grpSpPr>
        <p:sp>
          <p:nvSpPr>
            <p:cNvPr id="47" name="Freeform 12"/>
            <p:cNvSpPr/>
            <p:nvPr/>
          </p:nvSpPr>
          <p:spPr bwMode="auto">
            <a:xfrm>
              <a:off x="1693892" y="1438563"/>
              <a:ext cx="234950" cy="236538"/>
            </a:xfrm>
            <a:custGeom>
              <a:gdLst>
                <a:gd name="T0" fmla="*/ 79 w 86"/>
                <a:gd name="T1" fmla="*/ 34 h 86"/>
                <a:gd name="T2" fmla="*/ 39 w 86"/>
                <a:gd name="T3" fmla="*/ 0 h 86"/>
                <a:gd name="T4" fmla="*/ 37 w 86"/>
                <a:gd name="T5" fmla="*/ 1 h 86"/>
                <a:gd name="T6" fmla="*/ 37 w 86"/>
                <a:gd name="T7" fmla="*/ 2 h 86"/>
                <a:gd name="T8" fmla="*/ 36 w 86"/>
                <a:gd name="T9" fmla="*/ 3 h 86"/>
                <a:gd name="T10" fmla="*/ 36 w 86"/>
                <a:gd name="T11" fmla="*/ 3 h 86"/>
                <a:gd name="T12" fmla="*/ 3 w 86"/>
                <a:gd name="T13" fmla="*/ 56 h 86"/>
                <a:gd name="T14" fmla="*/ 12 w 86"/>
                <a:gd name="T15" fmla="*/ 70 h 86"/>
                <a:gd name="T16" fmla="*/ 29 w 86"/>
                <a:gd name="T17" fmla="*/ 63 h 86"/>
                <a:gd name="T18" fmla="*/ 68 w 86"/>
                <a:gd name="T19" fmla="*/ 55 h 86"/>
                <a:gd name="T20" fmla="*/ 84 w 86"/>
                <a:gd name="T21" fmla="*/ 49 h 86"/>
                <a:gd name="T22" fmla="*/ 79 w 86"/>
                <a:gd name="T23" fmla="*/ 34 h 8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6" h="86">
                  <a:moveTo>
                    <a:pt x="79" y="34"/>
                  </a:moveTo>
                  <a:cubicBezTo>
                    <a:pt x="68" y="20"/>
                    <a:pt x="53" y="10"/>
                    <a:pt x="39" y="0"/>
                  </a:cubicBezTo>
                  <a:cubicBezTo>
                    <a:pt x="38" y="0"/>
                    <a:pt x="37" y="0"/>
                    <a:pt x="37" y="1"/>
                  </a:cubicBezTo>
                  <a:cubicBezTo>
                    <a:pt x="37" y="1"/>
                    <a:pt x="37" y="2"/>
                    <a:pt x="37" y="2"/>
                  </a:cubicBezTo>
                  <a:cubicBezTo>
                    <a:pt x="37" y="2"/>
                    <a:pt x="36" y="3"/>
                    <a:pt x="36" y="3"/>
                  </a:cubicBezTo>
                  <a:cubicBezTo>
                    <a:pt x="36" y="3"/>
                    <a:pt x="36" y="3"/>
                    <a:pt x="36" y="3"/>
                  </a:cubicBezTo>
                  <a:cubicBezTo>
                    <a:pt x="22" y="18"/>
                    <a:pt x="0" y="33"/>
                    <a:pt x="3" y="56"/>
                  </a:cubicBezTo>
                  <a:cubicBezTo>
                    <a:pt x="3" y="61"/>
                    <a:pt x="7" y="68"/>
                    <a:pt x="12" y="70"/>
                  </a:cubicBezTo>
                  <a:cubicBezTo>
                    <a:pt x="19" y="72"/>
                    <a:pt x="25" y="68"/>
                    <a:pt x="29" y="63"/>
                  </a:cubicBezTo>
                  <a:cubicBezTo>
                    <a:pt x="37" y="86"/>
                    <a:pt x="70" y="76"/>
                    <a:pt x="68" y="55"/>
                  </a:cubicBezTo>
                  <a:cubicBezTo>
                    <a:pt x="74" y="55"/>
                    <a:pt x="81" y="55"/>
                    <a:pt x="84" y="49"/>
                  </a:cubicBezTo>
                  <a:cubicBezTo>
                    <a:pt x="86" y="44"/>
                    <a:pt x="82" y="38"/>
                    <a:pt x="79" y="34"/>
                  </a:cubicBezTo>
                  <a:close/>
                </a:path>
              </a:pathLst>
            </a:custGeom>
            <a:solidFill>
              <a:srgbClr val="B28743"/>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23"/>
            <p:cNvSpPr/>
            <p:nvPr/>
          </p:nvSpPr>
          <p:spPr bwMode="auto">
            <a:xfrm>
              <a:off x="1038254" y="628937"/>
              <a:ext cx="425450" cy="1038226"/>
            </a:xfrm>
            <a:custGeom>
              <a:gdLst>
                <a:gd name="T0" fmla="*/ 155 w 155"/>
                <a:gd name="T1" fmla="*/ 245 h 377"/>
                <a:gd name="T2" fmla="*/ 154 w 155"/>
                <a:gd name="T3" fmla="*/ 245 h 377"/>
                <a:gd name="T4" fmla="*/ 143 w 155"/>
                <a:gd name="T5" fmla="*/ 217 h 377"/>
                <a:gd name="T6" fmla="*/ 118 w 155"/>
                <a:gd name="T7" fmla="*/ 202 h 377"/>
                <a:gd name="T8" fmla="*/ 138 w 155"/>
                <a:gd name="T9" fmla="*/ 200 h 377"/>
                <a:gd name="T10" fmla="*/ 138 w 155"/>
                <a:gd name="T11" fmla="*/ 199 h 377"/>
                <a:gd name="T12" fmla="*/ 139 w 155"/>
                <a:gd name="T13" fmla="*/ 198 h 377"/>
                <a:gd name="T14" fmla="*/ 119 w 155"/>
                <a:gd name="T15" fmla="*/ 163 h 377"/>
                <a:gd name="T16" fmla="*/ 119 w 155"/>
                <a:gd name="T17" fmla="*/ 161 h 377"/>
                <a:gd name="T18" fmla="*/ 81 w 155"/>
                <a:gd name="T19" fmla="*/ 153 h 377"/>
                <a:gd name="T20" fmla="*/ 107 w 155"/>
                <a:gd name="T21" fmla="*/ 148 h 377"/>
                <a:gd name="T22" fmla="*/ 107 w 155"/>
                <a:gd name="T23" fmla="*/ 148 h 377"/>
                <a:gd name="T24" fmla="*/ 109 w 155"/>
                <a:gd name="T25" fmla="*/ 147 h 377"/>
                <a:gd name="T26" fmla="*/ 80 w 155"/>
                <a:gd name="T27" fmla="*/ 113 h 377"/>
                <a:gd name="T28" fmla="*/ 47 w 155"/>
                <a:gd name="T29" fmla="*/ 77 h 377"/>
                <a:gd name="T30" fmla="*/ 20 w 155"/>
                <a:gd name="T31" fmla="*/ 1 h 377"/>
                <a:gd name="T32" fmla="*/ 20 w 155"/>
                <a:gd name="T33" fmla="*/ 1 h 377"/>
                <a:gd name="T34" fmla="*/ 44 w 155"/>
                <a:gd name="T35" fmla="*/ 78 h 377"/>
                <a:gd name="T36" fmla="*/ 17 w 155"/>
                <a:gd name="T37" fmla="*/ 156 h 377"/>
                <a:gd name="T38" fmla="*/ 19 w 155"/>
                <a:gd name="T39" fmla="*/ 159 h 377"/>
                <a:gd name="T40" fmla="*/ 29 w 155"/>
                <a:gd name="T41" fmla="*/ 163 h 377"/>
                <a:gd name="T42" fmla="*/ 8 w 155"/>
                <a:gd name="T43" fmla="*/ 225 h 377"/>
                <a:gd name="T44" fmla="*/ 10 w 155"/>
                <a:gd name="T45" fmla="*/ 227 h 377"/>
                <a:gd name="T46" fmla="*/ 17 w 155"/>
                <a:gd name="T47" fmla="*/ 227 h 377"/>
                <a:gd name="T48" fmla="*/ 9 w 155"/>
                <a:gd name="T49" fmla="*/ 284 h 377"/>
                <a:gd name="T50" fmla="*/ 12 w 155"/>
                <a:gd name="T51" fmla="*/ 284 h 377"/>
                <a:gd name="T52" fmla="*/ 24 w 155"/>
                <a:gd name="T53" fmla="*/ 274 h 377"/>
                <a:gd name="T54" fmla="*/ 45 w 155"/>
                <a:gd name="T55" fmla="*/ 347 h 377"/>
                <a:gd name="T56" fmla="*/ 48 w 155"/>
                <a:gd name="T57" fmla="*/ 346 h 377"/>
                <a:gd name="T58" fmla="*/ 48 w 155"/>
                <a:gd name="T59" fmla="*/ 346 h 377"/>
                <a:gd name="T60" fmla="*/ 59 w 155"/>
                <a:gd name="T61" fmla="*/ 339 h 377"/>
                <a:gd name="T62" fmla="*/ 104 w 155"/>
                <a:gd name="T63" fmla="*/ 377 h 377"/>
                <a:gd name="T64" fmla="*/ 105 w 155"/>
                <a:gd name="T65" fmla="*/ 374 h 377"/>
                <a:gd name="T66" fmla="*/ 135 w 155"/>
                <a:gd name="T67" fmla="*/ 338 h 377"/>
                <a:gd name="T68" fmla="*/ 135 w 155"/>
                <a:gd name="T69" fmla="*/ 338 h 377"/>
                <a:gd name="T70" fmla="*/ 135 w 155"/>
                <a:gd name="T71" fmla="*/ 338 h 377"/>
                <a:gd name="T72" fmla="*/ 135 w 155"/>
                <a:gd name="T73" fmla="*/ 338 h 377"/>
                <a:gd name="T74" fmla="*/ 134 w 155"/>
                <a:gd name="T75" fmla="*/ 337 h 377"/>
                <a:gd name="T76" fmla="*/ 110 w 155"/>
                <a:gd name="T77" fmla="*/ 315 h 377"/>
                <a:gd name="T78" fmla="*/ 137 w 155"/>
                <a:gd name="T79" fmla="*/ 326 h 377"/>
                <a:gd name="T80" fmla="*/ 139 w 155"/>
                <a:gd name="T81" fmla="*/ 325 h 377"/>
                <a:gd name="T82" fmla="*/ 150 w 155"/>
                <a:gd name="T83" fmla="*/ 264 h 377"/>
                <a:gd name="T84" fmla="*/ 150 w 155"/>
                <a:gd name="T85" fmla="*/ 264 h 377"/>
                <a:gd name="T86" fmla="*/ 135 w 155"/>
                <a:gd name="T87" fmla="*/ 242 h 377"/>
                <a:gd name="T88" fmla="*/ 153 w 155"/>
                <a:gd name="T89" fmla="*/ 248 h 377"/>
                <a:gd name="T90" fmla="*/ 155 w 155"/>
                <a:gd name="T91" fmla="*/ 248 h 377"/>
                <a:gd name="T92" fmla="*/ 155 w 155"/>
                <a:gd name="T93" fmla="*/ 248 h 377"/>
                <a:gd name="T94" fmla="*/ 155 w 155"/>
                <a:gd name="T95" fmla="*/ 245 h 3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5" h="377">
                  <a:moveTo>
                    <a:pt x="155" y="245"/>
                  </a:moveTo>
                  <a:cubicBezTo>
                    <a:pt x="154" y="245"/>
                    <a:pt x="154" y="245"/>
                    <a:pt x="154" y="245"/>
                  </a:cubicBezTo>
                  <a:cubicBezTo>
                    <a:pt x="151" y="235"/>
                    <a:pt x="149" y="225"/>
                    <a:pt x="143" y="217"/>
                  </a:cubicBezTo>
                  <a:cubicBezTo>
                    <a:pt x="137" y="209"/>
                    <a:pt x="128" y="205"/>
                    <a:pt x="118" y="202"/>
                  </a:cubicBezTo>
                  <a:cubicBezTo>
                    <a:pt x="125" y="200"/>
                    <a:pt x="131" y="200"/>
                    <a:pt x="138" y="200"/>
                  </a:cubicBezTo>
                  <a:cubicBezTo>
                    <a:pt x="138" y="200"/>
                    <a:pt x="138" y="200"/>
                    <a:pt x="138" y="199"/>
                  </a:cubicBezTo>
                  <a:cubicBezTo>
                    <a:pt x="139" y="199"/>
                    <a:pt x="139" y="199"/>
                    <a:pt x="139" y="198"/>
                  </a:cubicBezTo>
                  <a:cubicBezTo>
                    <a:pt x="135" y="185"/>
                    <a:pt x="129" y="172"/>
                    <a:pt x="119" y="163"/>
                  </a:cubicBezTo>
                  <a:cubicBezTo>
                    <a:pt x="120" y="163"/>
                    <a:pt x="120" y="162"/>
                    <a:pt x="119" y="161"/>
                  </a:cubicBezTo>
                  <a:cubicBezTo>
                    <a:pt x="108" y="156"/>
                    <a:pt x="94" y="154"/>
                    <a:pt x="81" y="153"/>
                  </a:cubicBezTo>
                  <a:cubicBezTo>
                    <a:pt x="89" y="150"/>
                    <a:pt x="98" y="150"/>
                    <a:pt x="107" y="148"/>
                  </a:cubicBezTo>
                  <a:cubicBezTo>
                    <a:pt x="107" y="148"/>
                    <a:pt x="107" y="148"/>
                    <a:pt x="107" y="148"/>
                  </a:cubicBezTo>
                  <a:cubicBezTo>
                    <a:pt x="108" y="149"/>
                    <a:pt x="110" y="148"/>
                    <a:pt x="109" y="147"/>
                  </a:cubicBezTo>
                  <a:cubicBezTo>
                    <a:pt x="100" y="135"/>
                    <a:pt x="90" y="124"/>
                    <a:pt x="80" y="113"/>
                  </a:cubicBezTo>
                  <a:cubicBezTo>
                    <a:pt x="70" y="100"/>
                    <a:pt x="60" y="87"/>
                    <a:pt x="47" y="77"/>
                  </a:cubicBezTo>
                  <a:cubicBezTo>
                    <a:pt x="46" y="53"/>
                    <a:pt x="44" y="13"/>
                    <a:pt x="20" y="1"/>
                  </a:cubicBezTo>
                  <a:cubicBezTo>
                    <a:pt x="20" y="0"/>
                    <a:pt x="20" y="1"/>
                    <a:pt x="20" y="1"/>
                  </a:cubicBezTo>
                  <a:cubicBezTo>
                    <a:pt x="41" y="21"/>
                    <a:pt x="40" y="51"/>
                    <a:pt x="44" y="78"/>
                  </a:cubicBezTo>
                  <a:cubicBezTo>
                    <a:pt x="46" y="106"/>
                    <a:pt x="31" y="132"/>
                    <a:pt x="17" y="156"/>
                  </a:cubicBezTo>
                  <a:cubicBezTo>
                    <a:pt x="17" y="157"/>
                    <a:pt x="17" y="158"/>
                    <a:pt x="19" y="159"/>
                  </a:cubicBezTo>
                  <a:cubicBezTo>
                    <a:pt x="22" y="160"/>
                    <a:pt x="25" y="162"/>
                    <a:pt x="29" y="163"/>
                  </a:cubicBezTo>
                  <a:cubicBezTo>
                    <a:pt x="11" y="179"/>
                    <a:pt x="8" y="202"/>
                    <a:pt x="8" y="225"/>
                  </a:cubicBezTo>
                  <a:cubicBezTo>
                    <a:pt x="8" y="226"/>
                    <a:pt x="8" y="226"/>
                    <a:pt x="10" y="227"/>
                  </a:cubicBezTo>
                  <a:cubicBezTo>
                    <a:pt x="12" y="227"/>
                    <a:pt x="15" y="227"/>
                    <a:pt x="17" y="227"/>
                  </a:cubicBezTo>
                  <a:cubicBezTo>
                    <a:pt x="0" y="238"/>
                    <a:pt x="2" y="266"/>
                    <a:pt x="9" y="284"/>
                  </a:cubicBezTo>
                  <a:cubicBezTo>
                    <a:pt x="10" y="284"/>
                    <a:pt x="11" y="284"/>
                    <a:pt x="12" y="284"/>
                  </a:cubicBezTo>
                  <a:cubicBezTo>
                    <a:pt x="15" y="280"/>
                    <a:pt x="20" y="277"/>
                    <a:pt x="24" y="274"/>
                  </a:cubicBezTo>
                  <a:cubicBezTo>
                    <a:pt x="15" y="302"/>
                    <a:pt x="25" y="325"/>
                    <a:pt x="45" y="347"/>
                  </a:cubicBezTo>
                  <a:cubicBezTo>
                    <a:pt x="46" y="347"/>
                    <a:pt x="47" y="347"/>
                    <a:pt x="48" y="346"/>
                  </a:cubicBezTo>
                  <a:cubicBezTo>
                    <a:pt x="48" y="346"/>
                    <a:pt x="48" y="346"/>
                    <a:pt x="48" y="346"/>
                  </a:cubicBezTo>
                  <a:cubicBezTo>
                    <a:pt x="52" y="344"/>
                    <a:pt x="56" y="342"/>
                    <a:pt x="59" y="339"/>
                  </a:cubicBezTo>
                  <a:cubicBezTo>
                    <a:pt x="58" y="363"/>
                    <a:pt x="83" y="375"/>
                    <a:pt x="104" y="377"/>
                  </a:cubicBezTo>
                  <a:cubicBezTo>
                    <a:pt x="105" y="377"/>
                    <a:pt x="106" y="375"/>
                    <a:pt x="105" y="374"/>
                  </a:cubicBezTo>
                  <a:cubicBezTo>
                    <a:pt x="119" y="367"/>
                    <a:pt x="130" y="353"/>
                    <a:pt x="135" y="338"/>
                  </a:cubicBezTo>
                  <a:cubicBezTo>
                    <a:pt x="135" y="338"/>
                    <a:pt x="135" y="338"/>
                    <a:pt x="135" y="338"/>
                  </a:cubicBezTo>
                  <a:cubicBezTo>
                    <a:pt x="135" y="338"/>
                    <a:pt x="135" y="338"/>
                    <a:pt x="135" y="338"/>
                  </a:cubicBezTo>
                  <a:cubicBezTo>
                    <a:pt x="135" y="338"/>
                    <a:pt x="135" y="338"/>
                    <a:pt x="135" y="338"/>
                  </a:cubicBezTo>
                  <a:cubicBezTo>
                    <a:pt x="135" y="337"/>
                    <a:pt x="135" y="337"/>
                    <a:pt x="134" y="337"/>
                  </a:cubicBezTo>
                  <a:cubicBezTo>
                    <a:pt x="129" y="328"/>
                    <a:pt x="120" y="321"/>
                    <a:pt x="110" y="315"/>
                  </a:cubicBezTo>
                  <a:cubicBezTo>
                    <a:pt x="120" y="317"/>
                    <a:pt x="128" y="320"/>
                    <a:pt x="137" y="326"/>
                  </a:cubicBezTo>
                  <a:cubicBezTo>
                    <a:pt x="138" y="326"/>
                    <a:pt x="139" y="326"/>
                    <a:pt x="139" y="325"/>
                  </a:cubicBezTo>
                  <a:cubicBezTo>
                    <a:pt x="148" y="307"/>
                    <a:pt x="154" y="284"/>
                    <a:pt x="150" y="264"/>
                  </a:cubicBezTo>
                  <a:cubicBezTo>
                    <a:pt x="150" y="264"/>
                    <a:pt x="150" y="264"/>
                    <a:pt x="150" y="264"/>
                  </a:cubicBezTo>
                  <a:cubicBezTo>
                    <a:pt x="149" y="255"/>
                    <a:pt x="142" y="247"/>
                    <a:pt x="135" y="242"/>
                  </a:cubicBezTo>
                  <a:cubicBezTo>
                    <a:pt x="141" y="243"/>
                    <a:pt x="147" y="245"/>
                    <a:pt x="153" y="248"/>
                  </a:cubicBezTo>
                  <a:cubicBezTo>
                    <a:pt x="153" y="249"/>
                    <a:pt x="154" y="249"/>
                    <a:pt x="155" y="248"/>
                  </a:cubicBezTo>
                  <a:cubicBezTo>
                    <a:pt x="155" y="248"/>
                    <a:pt x="155" y="248"/>
                    <a:pt x="155" y="248"/>
                  </a:cubicBezTo>
                  <a:cubicBezTo>
                    <a:pt x="155" y="247"/>
                    <a:pt x="155" y="246"/>
                    <a:pt x="155" y="245"/>
                  </a:cubicBezTo>
                  <a:close/>
                </a:path>
              </a:pathLst>
            </a:custGeom>
            <a:solidFill>
              <a:srgbClr val="0C674E"/>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32"/>
            <p:cNvSpPr/>
            <p:nvPr/>
          </p:nvSpPr>
          <p:spPr bwMode="auto">
            <a:xfrm>
              <a:off x="2674967" y="1163925"/>
              <a:ext cx="406400" cy="466725"/>
            </a:xfrm>
            <a:custGeom>
              <a:gdLst>
                <a:gd name="T0" fmla="*/ 129 w 148"/>
                <a:gd name="T1" fmla="*/ 39 h 170"/>
                <a:gd name="T2" fmla="*/ 140 w 148"/>
                <a:gd name="T3" fmla="*/ 9 h 170"/>
                <a:gd name="T4" fmla="*/ 116 w 148"/>
                <a:gd name="T5" fmla="*/ 1 h 170"/>
                <a:gd name="T6" fmla="*/ 75 w 148"/>
                <a:gd name="T7" fmla="*/ 20 h 170"/>
                <a:gd name="T8" fmla="*/ 31 w 148"/>
                <a:gd name="T9" fmla="*/ 60 h 170"/>
                <a:gd name="T10" fmla="*/ 31 w 148"/>
                <a:gd name="T11" fmla="*/ 60 h 170"/>
                <a:gd name="T12" fmla="*/ 32 w 148"/>
                <a:gd name="T13" fmla="*/ 60 h 170"/>
                <a:gd name="T14" fmla="*/ 38 w 148"/>
                <a:gd name="T15" fmla="*/ 164 h 170"/>
                <a:gd name="T16" fmla="*/ 67 w 148"/>
                <a:gd name="T17" fmla="*/ 149 h 170"/>
                <a:gd name="T18" fmla="*/ 76 w 148"/>
                <a:gd name="T19" fmla="*/ 146 h 170"/>
                <a:gd name="T20" fmla="*/ 88 w 148"/>
                <a:gd name="T21" fmla="*/ 142 h 170"/>
                <a:gd name="T22" fmla="*/ 99 w 148"/>
                <a:gd name="T23" fmla="*/ 121 h 170"/>
                <a:gd name="T24" fmla="*/ 99 w 148"/>
                <a:gd name="T25" fmla="*/ 121 h 170"/>
                <a:gd name="T26" fmla="*/ 120 w 148"/>
                <a:gd name="T27" fmla="*/ 88 h 170"/>
                <a:gd name="T28" fmla="*/ 144 w 148"/>
                <a:gd name="T29" fmla="*/ 69 h 170"/>
                <a:gd name="T30" fmla="*/ 129 w 148"/>
                <a:gd name="T31" fmla="*/ 39 h 17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8" h="170">
                  <a:moveTo>
                    <a:pt x="129" y="39"/>
                  </a:moveTo>
                  <a:cubicBezTo>
                    <a:pt x="135" y="31"/>
                    <a:pt x="144" y="20"/>
                    <a:pt x="140" y="9"/>
                  </a:cubicBezTo>
                  <a:cubicBezTo>
                    <a:pt x="137" y="0"/>
                    <a:pt x="124" y="0"/>
                    <a:pt x="116" y="1"/>
                  </a:cubicBezTo>
                  <a:cubicBezTo>
                    <a:pt x="101" y="3"/>
                    <a:pt x="87" y="11"/>
                    <a:pt x="75" y="20"/>
                  </a:cubicBezTo>
                  <a:cubicBezTo>
                    <a:pt x="60" y="33"/>
                    <a:pt x="48" y="50"/>
                    <a:pt x="31" y="60"/>
                  </a:cubicBezTo>
                  <a:cubicBezTo>
                    <a:pt x="30" y="60"/>
                    <a:pt x="31" y="61"/>
                    <a:pt x="31" y="60"/>
                  </a:cubicBezTo>
                  <a:cubicBezTo>
                    <a:pt x="32" y="60"/>
                    <a:pt x="32" y="60"/>
                    <a:pt x="32" y="60"/>
                  </a:cubicBezTo>
                  <a:cubicBezTo>
                    <a:pt x="14" y="86"/>
                    <a:pt x="0" y="147"/>
                    <a:pt x="38" y="164"/>
                  </a:cubicBezTo>
                  <a:cubicBezTo>
                    <a:pt x="51" y="170"/>
                    <a:pt x="61" y="161"/>
                    <a:pt x="67" y="149"/>
                  </a:cubicBezTo>
                  <a:cubicBezTo>
                    <a:pt x="69" y="144"/>
                    <a:pt x="71" y="146"/>
                    <a:pt x="76" y="146"/>
                  </a:cubicBezTo>
                  <a:cubicBezTo>
                    <a:pt x="80" y="146"/>
                    <a:pt x="84" y="144"/>
                    <a:pt x="88" y="142"/>
                  </a:cubicBezTo>
                  <a:cubicBezTo>
                    <a:pt x="94" y="138"/>
                    <a:pt x="100" y="129"/>
                    <a:pt x="99" y="121"/>
                  </a:cubicBezTo>
                  <a:cubicBezTo>
                    <a:pt x="99" y="121"/>
                    <a:pt x="99" y="121"/>
                    <a:pt x="99" y="121"/>
                  </a:cubicBezTo>
                  <a:cubicBezTo>
                    <a:pt x="112" y="120"/>
                    <a:pt x="127" y="100"/>
                    <a:pt x="120" y="88"/>
                  </a:cubicBezTo>
                  <a:cubicBezTo>
                    <a:pt x="131" y="88"/>
                    <a:pt x="141" y="80"/>
                    <a:pt x="144" y="69"/>
                  </a:cubicBezTo>
                  <a:cubicBezTo>
                    <a:pt x="148" y="56"/>
                    <a:pt x="140" y="44"/>
                    <a:pt x="129" y="39"/>
                  </a:cubicBezTo>
                  <a:close/>
                </a:path>
              </a:pathLst>
            </a:custGeom>
            <a:solidFill>
              <a:srgbClr val="FF7862"/>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50" name="组合 49"/>
            <p:cNvGrpSpPr/>
            <p:nvPr/>
          </p:nvGrpSpPr>
          <p:grpSpPr>
            <a:xfrm>
              <a:off x="-142846" y="-250538"/>
              <a:ext cx="4668067" cy="1782764"/>
              <a:chOff x="-142846" y="-250538"/>
              <a:chExt cx="4668067" cy="1782764"/>
            </a:xfrm>
          </p:grpSpPr>
          <p:sp>
            <p:nvSpPr>
              <p:cNvPr id="51" name="Freeform 6"/>
              <p:cNvSpPr/>
              <p:nvPr/>
            </p:nvSpPr>
            <p:spPr bwMode="auto">
              <a:xfrm>
                <a:off x="3267104" y="35212"/>
                <a:ext cx="350838" cy="338138"/>
              </a:xfrm>
              <a:custGeom>
                <a:gdLst>
                  <a:gd name="T0" fmla="*/ 125 w 128"/>
                  <a:gd name="T1" fmla="*/ 55 h 123"/>
                  <a:gd name="T2" fmla="*/ 95 w 128"/>
                  <a:gd name="T3" fmla="*/ 48 h 123"/>
                  <a:gd name="T4" fmla="*/ 65 w 128"/>
                  <a:gd name="T5" fmla="*/ 22 h 123"/>
                  <a:gd name="T6" fmla="*/ 44 w 128"/>
                  <a:gd name="T7" fmla="*/ 2 h 123"/>
                  <a:gd name="T8" fmla="*/ 12 w 128"/>
                  <a:gd name="T9" fmla="*/ 26 h 123"/>
                  <a:gd name="T10" fmla="*/ 3 w 128"/>
                  <a:gd name="T11" fmla="*/ 70 h 123"/>
                  <a:gd name="T12" fmla="*/ 19 w 128"/>
                  <a:gd name="T13" fmla="*/ 106 h 123"/>
                  <a:gd name="T14" fmla="*/ 58 w 128"/>
                  <a:gd name="T15" fmla="*/ 122 h 123"/>
                  <a:gd name="T16" fmla="*/ 109 w 128"/>
                  <a:gd name="T17" fmla="*/ 100 h 123"/>
                  <a:gd name="T18" fmla="*/ 125 w 128"/>
                  <a:gd name="T19" fmla="*/ 55 h 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3">
                    <a:moveTo>
                      <a:pt x="125" y="55"/>
                    </a:moveTo>
                    <a:cubicBezTo>
                      <a:pt x="122" y="39"/>
                      <a:pt x="106" y="40"/>
                      <a:pt x="95" y="48"/>
                    </a:cubicBezTo>
                    <a:cubicBezTo>
                      <a:pt x="98" y="30"/>
                      <a:pt x="82" y="13"/>
                      <a:pt x="65" y="22"/>
                    </a:cubicBezTo>
                    <a:cubicBezTo>
                      <a:pt x="62" y="12"/>
                      <a:pt x="56" y="0"/>
                      <a:pt x="44" y="2"/>
                    </a:cubicBezTo>
                    <a:cubicBezTo>
                      <a:pt x="30" y="4"/>
                      <a:pt x="19" y="16"/>
                      <a:pt x="12" y="26"/>
                    </a:cubicBezTo>
                    <a:cubicBezTo>
                      <a:pt x="2" y="40"/>
                      <a:pt x="0" y="54"/>
                      <a:pt x="3" y="70"/>
                    </a:cubicBezTo>
                    <a:cubicBezTo>
                      <a:pt x="5" y="78"/>
                      <a:pt x="10" y="98"/>
                      <a:pt x="19" y="106"/>
                    </a:cubicBezTo>
                    <a:cubicBezTo>
                      <a:pt x="23" y="122"/>
                      <a:pt x="44" y="123"/>
                      <a:pt x="58" y="122"/>
                    </a:cubicBezTo>
                    <a:cubicBezTo>
                      <a:pt x="76" y="120"/>
                      <a:pt x="97" y="113"/>
                      <a:pt x="109" y="100"/>
                    </a:cubicBezTo>
                    <a:cubicBezTo>
                      <a:pt x="120" y="89"/>
                      <a:pt x="128" y="70"/>
                      <a:pt x="125" y="55"/>
                    </a:cubicBezTo>
                    <a:close/>
                  </a:path>
                </a:pathLst>
              </a:custGeom>
              <a:solidFill>
                <a:srgbClr val="FF9D99"/>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7"/>
              <p:cNvSpPr/>
              <p:nvPr/>
            </p:nvSpPr>
            <p:spPr bwMode="auto">
              <a:xfrm>
                <a:off x="169892" y="887700"/>
                <a:ext cx="260350" cy="298450"/>
              </a:xfrm>
              <a:custGeom>
                <a:gdLst>
                  <a:gd name="T0" fmla="*/ 40 w 95"/>
                  <a:gd name="T1" fmla="*/ 1 h 108"/>
                  <a:gd name="T2" fmla="*/ 39 w 95"/>
                  <a:gd name="T3" fmla="*/ 2 h 108"/>
                  <a:gd name="T4" fmla="*/ 39 w 95"/>
                  <a:gd name="T5" fmla="*/ 2 h 108"/>
                  <a:gd name="T6" fmla="*/ 38 w 95"/>
                  <a:gd name="T7" fmla="*/ 3 h 108"/>
                  <a:gd name="T8" fmla="*/ 37 w 95"/>
                  <a:gd name="T9" fmla="*/ 3 h 108"/>
                  <a:gd name="T10" fmla="*/ 3 w 95"/>
                  <a:gd name="T11" fmla="*/ 76 h 108"/>
                  <a:gd name="T12" fmla="*/ 11 w 95"/>
                  <a:gd name="T13" fmla="*/ 102 h 108"/>
                  <a:gd name="T14" fmla="*/ 27 w 95"/>
                  <a:gd name="T15" fmla="*/ 95 h 108"/>
                  <a:gd name="T16" fmla="*/ 36 w 95"/>
                  <a:gd name="T17" fmla="*/ 103 h 108"/>
                  <a:gd name="T18" fmla="*/ 52 w 95"/>
                  <a:gd name="T19" fmla="*/ 97 h 108"/>
                  <a:gd name="T20" fmla="*/ 66 w 95"/>
                  <a:gd name="T21" fmla="*/ 105 h 108"/>
                  <a:gd name="T22" fmla="*/ 78 w 95"/>
                  <a:gd name="T23" fmla="*/ 95 h 108"/>
                  <a:gd name="T24" fmla="*/ 78 w 95"/>
                  <a:gd name="T25" fmla="*/ 93 h 108"/>
                  <a:gd name="T26" fmla="*/ 40 w 95"/>
                  <a:gd name="T27" fmla="*/ 1 h 10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108">
                    <a:moveTo>
                      <a:pt x="40" y="1"/>
                    </a:moveTo>
                    <a:cubicBezTo>
                      <a:pt x="39" y="0"/>
                      <a:pt x="38" y="1"/>
                      <a:pt x="39" y="2"/>
                    </a:cubicBezTo>
                    <a:cubicBezTo>
                      <a:pt x="39" y="2"/>
                      <a:pt x="39" y="2"/>
                      <a:pt x="39" y="2"/>
                    </a:cubicBezTo>
                    <a:cubicBezTo>
                      <a:pt x="39" y="2"/>
                      <a:pt x="38" y="3"/>
                      <a:pt x="38" y="3"/>
                    </a:cubicBezTo>
                    <a:cubicBezTo>
                      <a:pt x="38" y="3"/>
                      <a:pt x="37" y="2"/>
                      <a:pt x="37" y="3"/>
                    </a:cubicBezTo>
                    <a:cubicBezTo>
                      <a:pt x="9" y="15"/>
                      <a:pt x="0" y="48"/>
                      <a:pt x="3" y="76"/>
                    </a:cubicBezTo>
                    <a:cubicBezTo>
                      <a:pt x="4" y="84"/>
                      <a:pt x="4" y="96"/>
                      <a:pt x="11" y="102"/>
                    </a:cubicBezTo>
                    <a:cubicBezTo>
                      <a:pt x="16" y="108"/>
                      <a:pt x="23" y="100"/>
                      <a:pt x="27" y="95"/>
                    </a:cubicBezTo>
                    <a:cubicBezTo>
                      <a:pt x="29" y="99"/>
                      <a:pt x="31" y="103"/>
                      <a:pt x="36" y="103"/>
                    </a:cubicBezTo>
                    <a:cubicBezTo>
                      <a:pt x="42" y="103"/>
                      <a:pt x="44" y="95"/>
                      <a:pt x="52" y="97"/>
                    </a:cubicBezTo>
                    <a:cubicBezTo>
                      <a:pt x="57" y="98"/>
                      <a:pt x="61" y="105"/>
                      <a:pt x="66" y="105"/>
                    </a:cubicBezTo>
                    <a:cubicBezTo>
                      <a:pt x="72" y="105"/>
                      <a:pt x="75" y="100"/>
                      <a:pt x="78" y="95"/>
                    </a:cubicBezTo>
                    <a:cubicBezTo>
                      <a:pt x="79" y="95"/>
                      <a:pt x="78" y="94"/>
                      <a:pt x="78" y="93"/>
                    </a:cubicBezTo>
                    <a:cubicBezTo>
                      <a:pt x="95" y="61"/>
                      <a:pt x="71" y="15"/>
                      <a:pt x="40" y="1"/>
                    </a:cubicBezTo>
                    <a:close/>
                  </a:path>
                </a:pathLst>
              </a:custGeom>
              <a:solidFill>
                <a:srgbClr val="FEC160"/>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8"/>
              <p:cNvSpPr/>
              <p:nvPr/>
            </p:nvSpPr>
            <p:spPr bwMode="auto">
              <a:xfrm>
                <a:off x="573117" y="822613"/>
                <a:ext cx="182563" cy="195263"/>
              </a:xfrm>
              <a:custGeom>
                <a:gdLst>
                  <a:gd name="T0" fmla="*/ 13 w 67"/>
                  <a:gd name="T1" fmla="*/ 0 h 71"/>
                  <a:gd name="T2" fmla="*/ 11 w 67"/>
                  <a:gd name="T3" fmla="*/ 0 h 71"/>
                  <a:gd name="T4" fmla="*/ 11 w 67"/>
                  <a:gd name="T5" fmla="*/ 0 h 71"/>
                  <a:gd name="T6" fmla="*/ 10 w 67"/>
                  <a:gd name="T7" fmla="*/ 1 h 71"/>
                  <a:gd name="T8" fmla="*/ 11 w 67"/>
                  <a:gd name="T9" fmla="*/ 0 h 71"/>
                  <a:gd name="T10" fmla="*/ 10 w 67"/>
                  <a:gd name="T11" fmla="*/ 0 h 71"/>
                  <a:gd name="T12" fmla="*/ 9 w 67"/>
                  <a:gd name="T13" fmla="*/ 3 h 71"/>
                  <a:gd name="T14" fmla="*/ 9 w 67"/>
                  <a:gd name="T15" fmla="*/ 4 h 71"/>
                  <a:gd name="T16" fmla="*/ 4 w 67"/>
                  <a:gd name="T17" fmla="*/ 53 h 71"/>
                  <a:gd name="T18" fmla="*/ 38 w 67"/>
                  <a:gd name="T19" fmla="*/ 65 h 71"/>
                  <a:gd name="T20" fmla="*/ 13 w 67"/>
                  <a:gd name="T21" fmla="*/ 0 h 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 h="71">
                    <a:moveTo>
                      <a:pt x="13" y="0"/>
                    </a:moveTo>
                    <a:cubicBezTo>
                      <a:pt x="12" y="0"/>
                      <a:pt x="11" y="0"/>
                      <a:pt x="11" y="0"/>
                    </a:cubicBezTo>
                    <a:cubicBezTo>
                      <a:pt x="11" y="0"/>
                      <a:pt x="11" y="0"/>
                      <a:pt x="11" y="0"/>
                    </a:cubicBezTo>
                    <a:cubicBezTo>
                      <a:pt x="11" y="0"/>
                      <a:pt x="11" y="1"/>
                      <a:pt x="10" y="1"/>
                    </a:cubicBezTo>
                    <a:cubicBezTo>
                      <a:pt x="10" y="1"/>
                      <a:pt x="11" y="0"/>
                      <a:pt x="11" y="0"/>
                    </a:cubicBezTo>
                    <a:cubicBezTo>
                      <a:pt x="11" y="0"/>
                      <a:pt x="10" y="0"/>
                      <a:pt x="10" y="0"/>
                    </a:cubicBezTo>
                    <a:cubicBezTo>
                      <a:pt x="10" y="1"/>
                      <a:pt x="10" y="2"/>
                      <a:pt x="9" y="3"/>
                    </a:cubicBezTo>
                    <a:cubicBezTo>
                      <a:pt x="9" y="3"/>
                      <a:pt x="9" y="4"/>
                      <a:pt x="9" y="4"/>
                    </a:cubicBezTo>
                    <a:cubicBezTo>
                      <a:pt x="4" y="20"/>
                      <a:pt x="0" y="37"/>
                      <a:pt x="4" y="53"/>
                    </a:cubicBezTo>
                    <a:cubicBezTo>
                      <a:pt x="8" y="67"/>
                      <a:pt x="25" y="71"/>
                      <a:pt x="38" y="65"/>
                    </a:cubicBezTo>
                    <a:cubicBezTo>
                      <a:pt x="67" y="51"/>
                      <a:pt x="32" y="7"/>
                      <a:pt x="13" y="0"/>
                    </a:cubicBezTo>
                    <a:close/>
                  </a:path>
                </a:pathLst>
              </a:custGeom>
              <a:solidFill>
                <a:srgbClr val="FF7862"/>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Freeform 13"/>
              <p:cNvSpPr/>
              <p:nvPr/>
            </p:nvSpPr>
            <p:spPr bwMode="auto">
              <a:xfrm>
                <a:off x="2228879" y="390812"/>
                <a:ext cx="360363" cy="373063"/>
              </a:xfrm>
              <a:custGeom>
                <a:gdLst>
                  <a:gd name="T0" fmla="*/ 67 w 132"/>
                  <a:gd name="T1" fmla="*/ 125 h 136"/>
                  <a:gd name="T2" fmla="*/ 15 w 132"/>
                  <a:gd name="T3" fmla="*/ 125 h 136"/>
                  <a:gd name="T4" fmla="*/ 0 w 132"/>
                  <a:gd name="T5" fmla="*/ 85 h 136"/>
                  <a:gd name="T6" fmla="*/ 16 w 132"/>
                  <a:gd name="T7" fmla="*/ 37 h 136"/>
                  <a:gd name="T8" fmla="*/ 16 w 132"/>
                  <a:gd name="T9" fmla="*/ 36 h 136"/>
                  <a:gd name="T10" fmla="*/ 39 w 132"/>
                  <a:gd name="T11" fmla="*/ 13 h 136"/>
                  <a:gd name="T12" fmla="*/ 61 w 132"/>
                  <a:gd name="T13" fmla="*/ 1 h 136"/>
                  <a:gd name="T14" fmla="*/ 71 w 132"/>
                  <a:gd name="T15" fmla="*/ 25 h 136"/>
                  <a:gd name="T16" fmla="*/ 76 w 132"/>
                  <a:gd name="T17" fmla="*/ 26 h 136"/>
                  <a:gd name="T18" fmla="*/ 76 w 132"/>
                  <a:gd name="T19" fmla="*/ 24 h 136"/>
                  <a:gd name="T20" fmla="*/ 76 w 132"/>
                  <a:gd name="T21" fmla="*/ 24 h 136"/>
                  <a:gd name="T22" fmla="*/ 82 w 132"/>
                  <a:gd name="T23" fmla="*/ 17 h 136"/>
                  <a:gd name="T24" fmla="*/ 92 w 132"/>
                  <a:gd name="T25" fmla="*/ 12 h 136"/>
                  <a:gd name="T26" fmla="*/ 104 w 132"/>
                  <a:gd name="T27" fmla="*/ 32 h 136"/>
                  <a:gd name="T28" fmla="*/ 107 w 132"/>
                  <a:gd name="T29" fmla="*/ 34 h 136"/>
                  <a:gd name="T30" fmla="*/ 107 w 132"/>
                  <a:gd name="T31" fmla="*/ 34 h 136"/>
                  <a:gd name="T32" fmla="*/ 109 w 132"/>
                  <a:gd name="T33" fmla="*/ 33 h 136"/>
                  <a:gd name="T34" fmla="*/ 123 w 132"/>
                  <a:gd name="T35" fmla="*/ 29 h 136"/>
                  <a:gd name="T36" fmla="*/ 130 w 132"/>
                  <a:gd name="T37" fmla="*/ 41 h 136"/>
                  <a:gd name="T38" fmla="*/ 127 w 132"/>
                  <a:gd name="T39" fmla="*/ 66 h 136"/>
                  <a:gd name="T40" fmla="*/ 115 w 132"/>
                  <a:gd name="T41" fmla="*/ 87 h 136"/>
                  <a:gd name="T42" fmla="*/ 115 w 132"/>
                  <a:gd name="T43" fmla="*/ 87 h 136"/>
                  <a:gd name="T44" fmla="*/ 67 w 132"/>
                  <a:gd name="T45" fmla="*/ 125 h 13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2" h="136">
                    <a:moveTo>
                      <a:pt x="67" y="125"/>
                    </a:moveTo>
                    <a:cubicBezTo>
                      <a:pt x="51" y="131"/>
                      <a:pt x="31" y="136"/>
                      <a:pt x="15" y="125"/>
                    </a:cubicBezTo>
                    <a:cubicBezTo>
                      <a:pt x="3" y="116"/>
                      <a:pt x="0" y="99"/>
                      <a:pt x="0" y="85"/>
                    </a:cubicBezTo>
                    <a:cubicBezTo>
                      <a:pt x="0" y="67"/>
                      <a:pt x="8" y="53"/>
                      <a:pt x="16" y="37"/>
                    </a:cubicBezTo>
                    <a:cubicBezTo>
                      <a:pt x="16" y="37"/>
                      <a:pt x="16" y="36"/>
                      <a:pt x="16" y="36"/>
                    </a:cubicBezTo>
                    <a:cubicBezTo>
                      <a:pt x="23" y="28"/>
                      <a:pt x="31" y="20"/>
                      <a:pt x="39" y="13"/>
                    </a:cubicBezTo>
                    <a:cubicBezTo>
                      <a:pt x="46" y="8"/>
                      <a:pt x="53" y="3"/>
                      <a:pt x="61" y="1"/>
                    </a:cubicBezTo>
                    <a:cubicBezTo>
                      <a:pt x="73" y="0"/>
                      <a:pt x="72" y="18"/>
                      <a:pt x="71" y="25"/>
                    </a:cubicBezTo>
                    <a:cubicBezTo>
                      <a:pt x="71" y="28"/>
                      <a:pt x="76" y="28"/>
                      <a:pt x="76" y="26"/>
                    </a:cubicBezTo>
                    <a:cubicBezTo>
                      <a:pt x="76" y="25"/>
                      <a:pt x="76" y="24"/>
                      <a:pt x="76" y="24"/>
                    </a:cubicBezTo>
                    <a:cubicBezTo>
                      <a:pt x="76" y="24"/>
                      <a:pt x="76" y="24"/>
                      <a:pt x="76" y="24"/>
                    </a:cubicBezTo>
                    <a:cubicBezTo>
                      <a:pt x="79" y="22"/>
                      <a:pt x="80" y="19"/>
                      <a:pt x="82" y="17"/>
                    </a:cubicBezTo>
                    <a:cubicBezTo>
                      <a:pt x="85" y="14"/>
                      <a:pt x="89" y="13"/>
                      <a:pt x="92" y="12"/>
                    </a:cubicBezTo>
                    <a:cubicBezTo>
                      <a:pt x="104" y="10"/>
                      <a:pt x="105" y="24"/>
                      <a:pt x="104" y="32"/>
                    </a:cubicBezTo>
                    <a:cubicBezTo>
                      <a:pt x="104" y="33"/>
                      <a:pt x="105" y="34"/>
                      <a:pt x="107" y="34"/>
                    </a:cubicBezTo>
                    <a:cubicBezTo>
                      <a:pt x="107" y="34"/>
                      <a:pt x="107" y="34"/>
                      <a:pt x="107" y="34"/>
                    </a:cubicBezTo>
                    <a:cubicBezTo>
                      <a:pt x="108" y="34"/>
                      <a:pt x="109" y="33"/>
                      <a:pt x="109" y="33"/>
                    </a:cubicBezTo>
                    <a:cubicBezTo>
                      <a:pt x="113" y="29"/>
                      <a:pt x="118" y="25"/>
                      <a:pt x="123" y="29"/>
                    </a:cubicBezTo>
                    <a:cubicBezTo>
                      <a:pt x="127" y="32"/>
                      <a:pt x="128" y="37"/>
                      <a:pt x="130" y="41"/>
                    </a:cubicBezTo>
                    <a:cubicBezTo>
                      <a:pt x="132" y="49"/>
                      <a:pt x="130" y="58"/>
                      <a:pt x="127" y="66"/>
                    </a:cubicBezTo>
                    <a:cubicBezTo>
                      <a:pt x="124" y="73"/>
                      <a:pt x="119" y="80"/>
                      <a:pt x="115" y="87"/>
                    </a:cubicBezTo>
                    <a:cubicBezTo>
                      <a:pt x="115" y="87"/>
                      <a:pt x="115" y="87"/>
                      <a:pt x="115" y="87"/>
                    </a:cubicBezTo>
                    <a:cubicBezTo>
                      <a:pt x="103" y="106"/>
                      <a:pt x="89" y="117"/>
                      <a:pt x="67" y="125"/>
                    </a:cubicBezTo>
                    <a:close/>
                  </a:path>
                </a:pathLst>
              </a:custGeom>
              <a:solidFill>
                <a:srgbClr val="FF7862"/>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14"/>
              <p:cNvSpPr/>
              <p:nvPr/>
            </p:nvSpPr>
            <p:spPr bwMode="auto">
              <a:xfrm>
                <a:off x="344517" y="-250538"/>
                <a:ext cx="750888" cy="585788"/>
              </a:xfrm>
              <a:custGeom>
                <a:gdLst>
                  <a:gd name="T0" fmla="*/ 267 w 274"/>
                  <a:gd name="T1" fmla="*/ 142 h 213"/>
                  <a:gd name="T2" fmla="*/ 236 w 274"/>
                  <a:gd name="T3" fmla="*/ 131 h 213"/>
                  <a:gd name="T4" fmla="*/ 233 w 274"/>
                  <a:gd name="T5" fmla="*/ 99 h 213"/>
                  <a:gd name="T6" fmla="*/ 210 w 274"/>
                  <a:gd name="T7" fmla="*/ 92 h 213"/>
                  <a:gd name="T8" fmla="*/ 200 w 274"/>
                  <a:gd name="T9" fmla="*/ 52 h 213"/>
                  <a:gd name="T10" fmla="*/ 166 w 274"/>
                  <a:gd name="T11" fmla="*/ 52 h 213"/>
                  <a:gd name="T12" fmla="*/ 162 w 274"/>
                  <a:gd name="T13" fmla="*/ 19 h 213"/>
                  <a:gd name="T14" fmla="*/ 111 w 274"/>
                  <a:gd name="T15" fmla="*/ 36 h 213"/>
                  <a:gd name="T16" fmla="*/ 56 w 274"/>
                  <a:gd name="T17" fmla="*/ 26 h 213"/>
                  <a:gd name="T18" fmla="*/ 26 w 274"/>
                  <a:gd name="T19" fmla="*/ 19 h 213"/>
                  <a:gd name="T20" fmla="*/ 0 w 274"/>
                  <a:gd name="T21" fmla="*/ 75 h 213"/>
                  <a:gd name="T22" fmla="*/ 25 w 274"/>
                  <a:gd name="T23" fmla="*/ 139 h 213"/>
                  <a:gd name="T24" fmla="*/ 79 w 274"/>
                  <a:gd name="T25" fmla="*/ 182 h 213"/>
                  <a:gd name="T26" fmla="*/ 79 w 274"/>
                  <a:gd name="T27" fmla="*/ 183 h 213"/>
                  <a:gd name="T28" fmla="*/ 143 w 274"/>
                  <a:gd name="T29" fmla="*/ 204 h 213"/>
                  <a:gd name="T30" fmla="*/ 221 w 274"/>
                  <a:gd name="T31" fmla="*/ 209 h 213"/>
                  <a:gd name="T32" fmla="*/ 269 w 274"/>
                  <a:gd name="T33" fmla="*/ 176 h 213"/>
                  <a:gd name="T34" fmla="*/ 267 w 274"/>
                  <a:gd name="T35" fmla="*/ 142 h 2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4" h="213">
                    <a:moveTo>
                      <a:pt x="267" y="142"/>
                    </a:moveTo>
                    <a:cubicBezTo>
                      <a:pt x="260" y="132"/>
                      <a:pt x="248" y="130"/>
                      <a:pt x="236" y="131"/>
                    </a:cubicBezTo>
                    <a:cubicBezTo>
                      <a:pt x="242" y="122"/>
                      <a:pt x="237" y="107"/>
                      <a:pt x="233" y="99"/>
                    </a:cubicBezTo>
                    <a:cubicBezTo>
                      <a:pt x="228" y="90"/>
                      <a:pt x="219" y="88"/>
                      <a:pt x="210" y="92"/>
                    </a:cubicBezTo>
                    <a:cubicBezTo>
                      <a:pt x="213" y="78"/>
                      <a:pt x="210" y="63"/>
                      <a:pt x="200" y="52"/>
                    </a:cubicBezTo>
                    <a:cubicBezTo>
                      <a:pt x="191" y="42"/>
                      <a:pt x="176" y="44"/>
                      <a:pt x="166" y="52"/>
                    </a:cubicBezTo>
                    <a:cubicBezTo>
                      <a:pt x="171" y="41"/>
                      <a:pt x="173" y="27"/>
                      <a:pt x="162" y="19"/>
                    </a:cubicBezTo>
                    <a:cubicBezTo>
                      <a:pt x="144" y="6"/>
                      <a:pt x="123" y="23"/>
                      <a:pt x="111" y="36"/>
                    </a:cubicBezTo>
                    <a:cubicBezTo>
                      <a:pt x="102" y="12"/>
                      <a:pt x="69" y="0"/>
                      <a:pt x="56" y="26"/>
                    </a:cubicBezTo>
                    <a:cubicBezTo>
                      <a:pt x="51" y="14"/>
                      <a:pt x="39" y="12"/>
                      <a:pt x="26" y="19"/>
                    </a:cubicBezTo>
                    <a:cubicBezTo>
                      <a:pt x="7" y="29"/>
                      <a:pt x="0" y="54"/>
                      <a:pt x="0" y="75"/>
                    </a:cubicBezTo>
                    <a:cubicBezTo>
                      <a:pt x="0" y="97"/>
                      <a:pt x="11" y="121"/>
                      <a:pt x="25" y="139"/>
                    </a:cubicBezTo>
                    <a:cubicBezTo>
                      <a:pt x="38" y="158"/>
                      <a:pt x="58" y="172"/>
                      <a:pt x="79" y="182"/>
                    </a:cubicBezTo>
                    <a:cubicBezTo>
                      <a:pt x="79" y="182"/>
                      <a:pt x="79" y="183"/>
                      <a:pt x="79" y="183"/>
                    </a:cubicBezTo>
                    <a:cubicBezTo>
                      <a:pt x="97" y="195"/>
                      <a:pt x="122" y="200"/>
                      <a:pt x="143" y="204"/>
                    </a:cubicBezTo>
                    <a:cubicBezTo>
                      <a:pt x="168" y="210"/>
                      <a:pt x="195" y="213"/>
                      <a:pt x="221" y="209"/>
                    </a:cubicBezTo>
                    <a:cubicBezTo>
                      <a:pt x="242" y="206"/>
                      <a:pt x="261" y="196"/>
                      <a:pt x="269" y="176"/>
                    </a:cubicBezTo>
                    <a:cubicBezTo>
                      <a:pt x="273" y="166"/>
                      <a:pt x="274" y="151"/>
                      <a:pt x="267" y="142"/>
                    </a:cubicBezTo>
                    <a:close/>
                  </a:path>
                </a:pathLst>
              </a:custGeom>
              <a:solidFill>
                <a:srgbClr val="E5405D"/>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Freeform 15"/>
              <p:cNvSpPr/>
              <p:nvPr/>
            </p:nvSpPr>
            <p:spPr bwMode="auto">
              <a:xfrm>
                <a:off x="358804" y="-112425"/>
                <a:ext cx="657225" cy="444500"/>
              </a:xfrm>
              <a:custGeom>
                <a:gdLst>
                  <a:gd name="T0" fmla="*/ 214 w 240"/>
                  <a:gd name="T1" fmla="*/ 117 h 162"/>
                  <a:gd name="T2" fmla="*/ 214 w 240"/>
                  <a:gd name="T3" fmla="*/ 93 h 162"/>
                  <a:gd name="T4" fmla="*/ 187 w 240"/>
                  <a:gd name="T5" fmla="*/ 91 h 162"/>
                  <a:gd name="T6" fmla="*/ 164 w 240"/>
                  <a:gd name="T7" fmla="*/ 52 h 162"/>
                  <a:gd name="T8" fmla="*/ 156 w 240"/>
                  <a:gd name="T9" fmla="*/ 27 h 162"/>
                  <a:gd name="T10" fmla="*/ 127 w 240"/>
                  <a:gd name="T11" fmla="*/ 33 h 162"/>
                  <a:gd name="T12" fmla="*/ 86 w 240"/>
                  <a:gd name="T13" fmla="*/ 19 h 162"/>
                  <a:gd name="T14" fmla="*/ 65 w 240"/>
                  <a:gd name="T15" fmla="*/ 2 h 162"/>
                  <a:gd name="T16" fmla="*/ 46 w 240"/>
                  <a:gd name="T17" fmla="*/ 15 h 162"/>
                  <a:gd name="T18" fmla="*/ 46 w 240"/>
                  <a:gd name="T19" fmla="*/ 15 h 162"/>
                  <a:gd name="T20" fmla="*/ 10 w 240"/>
                  <a:gd name="T21" fmla="*/ 9 h 162"/>
                  <a:gd name="T22" fmla="*/ 2 w 240"/>
                  <a:gd name="T23" fmla="*/ 47 h 162"/>
                  <a:gd name="T24" fmla="*/ 24 w 240"/>
                  <a:gd name="T25" fmla="*/ 96 h 162"/>
                  <a:gd name="T26" fmla="*/ 68 w 240"/>
                  <a:gd name="T27" fmla="*/ 134 h 162"/>
                  <a:gd name="T28" fmla="*/ 69 w 240"/>
                  <a:gd name="T29" fmla="*/ 133 h 162"/>
                  <a:gd name="T30" fmla="*/ 92 w 240"/>
                  <a:gd name="T31" fmla="*/ 143 h 162"/>
                  <a:gd name="T32" fmla="*/ 132 w 240"/>
                  <a:gd name="T33" fmla="*/ 155 h 162"/>
                  <a:gd name="T34" fmla="*/ 197 w 240"/>
                  <a:gd name="T35" fmla="*/ 160 h 162"/>
                  <a:gd name="T36" fmla="*/ 238 w 240"/>
                  <a:gd name="T37" fmla="*/ 134 h 162"/>
                  <a:gd name="T38" fmla="*/ 214 w 240"/>
                  <a:gd name="T39" fmla="*/ 117 h 16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0" h="162">
                    <a:moveTo>
                      <a:pt x="214" y="117"/>
                    </a:moveTo>
                    <a:cubicBezTo>
                      <a:pt x="219" y="109"/>
                      <a:pt x="221" y="100"/>
                      <a:pt x="214" y="93"/>
                    </a:cubicBezTo>
                    <a:cubicBezTo>
                      <a:pt x="207" y="87"/>
                      <a:pt x="196" y="88"/>
                      <a:pt x="187" y="91"/>
                    </a:cubicBezTo>
                    <a:cubicBezTo>
                      <a:pt x="195" y="71"/>
                      <a:pt x="185" y="39"/>
                      <a:pt x="164" y="52"/>
                    </a:cubicBezTo>
                    <a:cubicBezTo>
                      <a:pt x="167" y="43"/>
                      <a:pt x="167" y="32"/>
                      <a:pt x="156" y="27"/>
                    </a:cubicBezTo>
                    <a:cubicBezTo>
                      <a:pt x="147" y="22"/>
                      <a:pt x="135" y="26"/>
                      <a:pt x="127" y="33"/>
                    </a:cubicBezTo>
                    <a:cubicBezTo>
                      <a:pt x="127" y="9"/>
                      <a:pt x="101" y="5"/>
                      <a:pt x="86" y="19"/>
                    </a:cubicBezTo>
                    <a:cubicBezTo>
                      <a:pt x="82" y="10"/>
                      <a:pt x="75" y="3"/>
                      <a:pt x="65" y="2"/>
                    </a:cubicBezTo>
                    <a:cubicBezTo>
                      <a:pt x="56" y="0"/>
                      <a:pt x="47" y="5"/>
                      <a:pt x="46" y="15"/>
                    </a:cubicBezTo>
                    <a:cubicBezTo>
                      <a:pt x="46" y="15"/>
                      <a:pt x="46" y="15"/>
                      <a:pt x="46" y="15"/>
                    </a:cubicBezTo>
                    <a:cubicBezTo>
                      <a:pt x="36" y="7"/>
                      <a:pt x="22" y="0"/>
                      <a:pt x="10" y="9"/>
                    </a:cubicBezTo>
                    <a:cubicBezTo>
                      <a:pt x="0" y="17"/>
                      <a:pt x="0" y="35"/>
                      <a:pt x="2" y="47"/>
                    </a:cubicBezTo>
                    <a:cubicBezTo>
                      <a:pt x="4" y="65"/>
                      <a:pt x="13" y="82"/>
                      <a:pt x="24" y="96"/>
                    </a:cubicBezTo>
                    <a:cubicBezTo>
                      <a:pt x="35" y="111"/>
                      <a:pt x="50" y="128"/>
                      <a:pt x="68" y="134"/>
                    </a:cubicBezTo>
                    <a:cubicBezTo>
                      <a:pt x="69" y="134"/>
                      <a:pt x="69" y="134"/>
                      <a:pt x="69" y="133"/>
                    </a:cubicBezTo>
                    <a:cubicBezTo>
                      <a:pt x="75" y="138"/>
                      <a:pt x="86" y="141"/>
                      <a:pt x="92" y="143"/>
                    </a:cubicBezTo>
                    <a:cubicBezTo>
                      <a:pt x="105" y="148"/>
                      <a:pt x="119" y="152"/>
                      <a:pt x="132" y="155"/>
                    </a:cubicBezTo>
                    <a:cubicBezTo>
                      <a:pt x="153" y="159"/>
                      <a:pt x="175" y="162"/>
                      <a:pt x="197" y="160"/>
                    </a:cubicBezTo>
                    <a:cubicBezTo>
                      <a:pt x="213" y="158"/>
                      <a:pt x="235" y="152"/>
                      <a:pt x="238" y="134"/>
                    </a:cubicBezTo>
                    <a:cubicBezTo>
                      <a:pt x="240" y="120"/>
                      <a:pt x="225" y="115"/>
                      <a:pt x="214" y="117"/>
                    </a:cubicBezTo>
                    <a:close/>
                  </a:path>
                </a:pathLst>
              </a:custGeom>
              <a:solidFill>
                <a:srgbClr val="FF7862"/>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16"/>
              <p:cNvSpPr/>
              <p:nvPr/>
            </p:nvSpPr>
            <p:spPr bwMode="auto">
              <a:xfrm>
                <a:off x="422304" y="-10825"/>
                <a:ext cx="452438" cy="327025"/>
              </a:xfrm>
              <a:custGeom>
                <a:gdLst>
                  <a:gd name="T0" fmla="*/ 160 w 165"/>
                  <a:gd name="T1" fmla="*/ 91 h 119"/>
                  <a:gd name="T2" fmla="*/ 140 w 165"/>
                  <a:gd name="T3" fmla="*/ 86 h 119"/>
                  <a:gd name="T4" fmla="*/ 124 w 165"/>
                  <a:gd name="T5" fmla="*/ 66 h 119"/>
                  <a:gd name="T6" fmla="*/ 102 w 165"/>
                  <a:gd name="T7" fmla="*/ 44 h 119"/>
                  <a:gd name="T8" fmla="*/ 66 w 165"/>
                  <a:gd name="T9" fmla="*/ 29 h 119"/>
                  <a:gd name="T10" fmla="*/ 38 w 165"/>
                  <a:gd name="T11" fmla="*/ 16 h 119"/>
                  <a:gd name="T12" fmla="*/ 14 w 165"/>
                  <a:gd name="T13" fmla="*/ 2 h 119"/>
                  <a:gd name="T14" fmla="*/ 1 w 165"/>
                  <a:gd name="T15" fmla="*/ 23 h 119"/>
                  <a:gd name="T16" fmla="*/ 47 w 165"/>
                  <a:gd name="T17" fmla="*/ 96 h 119"/>
                  <a:gd name="T18" fmla="*/ 48 w 165"/>
                  <a:gd name="T19" fmla="*/ 98 h 119"/>
                  <a:gd name="T20" fmla="*/ 147 w 165"/>
                  <a:gd name="T21" fmla="*/ 110 h 119"/>
                  <a:gd name="T22" fmla="*/ 160 w 165"/>
                  <a:gd name="T23" fmla="*/ 91 h 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5" h="119">
                    <a:moveTo>
                      <a:pt x="160" y="91"/>
                    </a:moveTo>
                    <a:cubicBezTo>
                      <a:pt x="155" y="85"/>
                      <a:pt x="147" y="84"/>
                      <a:pt x="140" y="86"/>
                    </a:cubicBezTo>
                    <a:cubicBezTo>
                      <a:pt x="147" y="75"/>
                      <a:pt x="136" y="63"/>
                      <a:pt x="124" y="66"/>
                    </a:cubicBezTo>
                    <a:cubicBezTo>
                      <a:pt x="131" y="55"/>
                      <a:pt x="117" y="38"/>
                      <a:pt x="102" y="44"/>
                    </a:cubicBezTo>
                    <a:cubicBezTo>
                      <a:pt x="107" y="23"/>
                      <a:pt x="82" y="16"/>
                      <a:pt x="66" y="29"/>
                    </a:cubicBezTo>
                    <a:cubicBezTo>
                      <a:pt x="61" y="16"/>
                      <a:pt x="47" y="1"/>
                      <a:pt x="38" y="16"/>
                    </a:cubicBezTo>
                    <a:cubicBezTo>
                      <a:pt x="32" y="9"/>
                      <a:pt x="23" y="0"/>
                      <a:pt x="14" y="2"/>
                    </a:cubicBezTo>
                    <a:cubicBezTo>
                      <a:pt x="3" y="4"/>
                      <a:pt x="0" y="13"/>
                      <a:pt x="1" y="23"/>
                    </a:cubicBezTo>
                    <a:cubicBezTo>
                      <a:pt x="2" y="53"/>
                      <a:pt x="25" y="77"/>
                      <a:pt x="47" y="96"/>
                    </a:cubicBezTo>
                    <a:cubicBezTo>
                      <a:pt x="46" y="97"/>
                      <a:pt x="46" y="98"/>
                      <a:pt x="48" y="98"/>
                    </a:cubicBezTo>
                    <a:cubicBezTo>
                      <a:pt x="79" y="107"/>
                      <a:pt x="114" y="119"/>
                      <a:pt x="147" y="110"/>
                    </a:cubicBezTo>
                    <a:cubicBezTo>
                      <a:pt x="153" y="108"/>
                      <a:pt x="165" y="99"/>
                      <a:pt x="160" y="91"/>
                    </a:cubicBezTo>
                    <a:close/>
                  </a:path>
                </a:pathLst>
              </a:custGeom>
              <a:solidFill>
                <a:srgbClr val="FF9D99"/>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17"/>
              <p:cNvSpPr/>
              <p:nvPr/>
            </p:nvSpPr>
            <p:spPr bwMode="auto">
              <a:xfrm>
                <a:off x="287367" y="79662"/>
                <a:ext cx="441325" cy="387350"/>
              </a:xfrm>
              <a:custGeom>
                <a:gdLst>
                  <a:gd name="T0" fmla="*/ 157 w 161"/>
                  <a:gd name="T1" fmla="*/ 50 h 141"/>
                  <a:gd name="T2" fmla="*/ 141 w 161"/>
                  <a:gd name="T3" fmla="*/ 46 h 141"/>
                  <a:gd name="T4" fmla="*/ 135 w 161"/>
                  <a:gd name="T5" fmla="*/ 31 h 141"/>
                  <a:gd name="T6" fmla="*/ 119 w 161"/>
                  <a:gd name="T7" fmla="*/ 32 h 141"/>
                  <a:gd name="T8" fmla="*/ 110 w 161"/>
                  <a:gd name="T9" fmla="*/ 16 h 141"/>
                  <a:gd name="T10" fmla="*/ 95 w 161"/>
                  <a:gd name="T11" fmla="*/ 18 h 141"/>
                  <a:gd name="T12" fmla="*/ 95 w 161"/>
                  <a:gd name="T13" fmla="*/ 17 h 141"/>
                  <a:gd name="T14" fmla="*/ 64 w 161"/>
                  <a:gd name="T15" fmla="*/ 8 h 141"/>
                  <a:gd name="T16" fmla="*/ 63 w 161"/>
                  <a:gd name="T17" fmla="*/ 9 h 141"/>
                  <a:gd name="T18" fmla="*/ 94 w 161"/>
                  <a:gd name="T19" fmla="*/ 63 h 141"/>
                  <a:gd name="T20" fmla="*/ 13 w 161"/>
                  <a:gd name="T21" fmla="*/ 129 h 141"/>
                  <a:gd name="T22" fmla="*/ 0 w 161"/>
                  <a:gd name="T23" fmla="*/ 138 h 141"/>
                  <a:gd name="T24" fmla="*/ 3 w 161"/>
                  <a:gd name="T25" fmla="*/ 141 h 141"/>
                  <a:gd name="T26" fmla="*/ 26 w 161"/>
                  <a:gd name="T27" fmla="*/ 125 h 141"/>
                  <a:gd name="T28" fmla="*/ 96 w 161"/>
                  <a:gd name="T29" fmla="*/ 65 h 141"/>
                  <a:gd name="T30" fmla="*/ 157 w 161"/>
                  <a:gd name="T31" fmla="*/ 65 h 141"/>
                  <a:gd name="T32" fmla="*/ 157 w 161"/>
                  <a:gd name="T33" fmla="*/ 50 h 1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1" h="141">
                    <a:moveTo>
                      <a:pt x="157" y="50"/>
                    </a:moveTo>
                    <a:cubicBezTo>
                      <a:pt x="153" y="46"/>
                      <a:pt x="147" y="45"/>
                      <a:pt x="141" y="46"/>
                    </a:cubicBezTo>
                    <a:cubicBezTo>
                      <a:pt x="142" y="41"/>
                      <a:pt x="140" y="34"/>
                      <a:pt x="135" y="31"/>
                    </a:cubicBezTo>
                    <a:cubicBezTo>
                      <a:pt x="131" y="28"/>
                      <a:pt x="124" y="29"/>
                      <a:pt x="119" y="32"/>
                    </a:cubicBezTo>
                    <a:cubicBezTo>
                      <a:pt x="119" y="26"/>
                      <a:pt x="115" y="19"/>
                      <a:pt x="110" y="16"/>
                    </a:cubicBezTo>
                    <a:cubicBezTo>
                      <a:pt x="105" y="12"/>
                      <a:pt x="99" y="13"/>
                      <a:pt x="95" y="18"/>
                    </a:cubicBezTo>
                    <a:cubicBezTo>
                      <a:pt x="95" y="18"/>
                      <a:pt x="95" y="17"/>
                      <a:pt x="95" y="17"/>
                    </a:cubicBezTo>
                    <a:cubicBezTo>
                      <a:pt x="89" y="8"/>
                      <a:pt x="74" y="0"/>
                      <a:pt x="64" y="8"/>
                    </a:cubicBezTo>
                    <a:cubicBezTo>
                      <a:pt x="63" y="8"/>
                      <a:pt x="63" y="8"/>
                      <a:pt x="63" y="9"/>
                    </a:cubicBezTo>
                    <a:cubicBezTo>
                      <a:pt x="59" y="30"/>
                      <a:pt x="78" y="51"/>
                      <a:pt x="94" y="63"/>
                    </a:cubicBezTo>
                    <a:cubicBezTo>
                      <a:pt x="72" y="92"/>
                      <a:pt x="42" y="110"/>
                      <a:pt x="13" y="129"/>
                    </a:cubicBezTo>
                    <a:cubicBezTo>
                      <a:pt x="9" y="132"/>
                      <a:pt x="5" y="135"/>
                      <a:pt x="0" y="138"/>
                    </a:cubicBezTo>
                    <a:cubicBezTo>
                      <a:pt x="1" y="140"/>
                      <a:pt x="2" y="141"/>
                      <a:pt x="3" y="141"/>
                    </a:cubicBezTo>
                    <a:cubicBezTo>
                      <a:pt x="10" y="136"/>
                      <a:pt x="18" y="130"/>
                      <a:pt x="26" y="125"/>
                    </a:cubicBezTo>
                    <a:cubicBezTo>
                      <a:pt x="51" y="109"/>
                      <a:pt x="81" y="92"/>
                      <a:pt x="96" y="65"/>
                    </a:cubicBezTo>
                    <a:cubicBezTo>
                      <a:pt x="112" y="72"/>
                      <a:pt x="145" y="85"/>
                      <a:pt x="157" y="65"/>
                    </a:cubicBezTo>
                    <a:cubicBezTo>
                      <a:pt x="160" y="61"/>
                      <a:pt x="161" y="54"/>
                      <a:pt x="157" y="50"/>
                    </a:cubicBezTo>
                    <a:close/>
                  </a:path>
                </a:pathLst>
              </a:custGeom>
              <a:solidFill>
                <a:srgbClr val="F6C1C7"/>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Freeform 18"/>
              <p:cNvSpPr/>
              <p:nvPr/>
            </p:nvSpPr>
            <p:spPr bwMode="auto">
              <a:xfrm>
                <a:off x="150842" y="470187"/>
                <a:ext cx="227013" cy="528638"/>
              </a:xfrm>
              <a:custGeom>
                <a:gdLst>
                  <a:gd name="T0" fmla="*/ 49 w 83"/>
                  <a:gd name="T1" fmla="*/ 152 h 192"/>
                  <a:gd name="T2" fmla="*/ 50 w 83"/>
                  <a:gd name="T3" fmla="*/ 113 h 192"/>
                  <a:gd name="T4" fmla="*/ 45 w 83"/>
                  <a:gd name="T5" fmla="*/ 65 h 192"/>
                  <a:gd name="T6" fmla="*/ 1 w 83"/>
                  <a:gd name="T7" fmla="*/ 0 h 192"/>
                  <a:gd name="T8" fmla="*/ 0 w 83"/>
                  <a:gd name="T9" fmla="*/ 1 h 192"/>
                  <a:gd name="T10" fmla="*/ 42 w 83"/>
                  <a:gd name="T11" fmla="*/ 71 h 192"/>
                  <a:gd name="T12" fmla="*/ 46 w 83"/>
                  <a:gd name="T13" fmla="*/ 116 h 192"/>
                  <a:gd name="T14" fmla="*/ 45 w 83"/>
                  <a:gd name="T15" fmla="*/ 153 h 192"/>
                  <a:gd name="T16" fmla="*/ 18 w 83"/>
                  <a:gd name="T17" fmla="*/ 181 h 192"/>
                  <a:gd name="T18" fmla="*/ 21 w 83"/>
                  <a:gd name="T19" fmla="*/ 184 h 192"/>
                  <a:gd name="T20" fmla="*/ 34 w 83"/>
                  <a:gd name="T21" fmla="*/ 177 h 192"/>
                  <a:gd name="T22" fmla="*/ 41 w 83"/>
                  <a:gd name="T23" fmla="*/ 187 h 192"/>
                  <a:gd name="T24" fmla="*/ 45 w 83"/>
                  <a:gd name="T25" fmla="*/ 187 h 192"/>
                  <a:gd name="T26" fmla="*/ 49 w 83"/>
                  <a:gd name="T27" fmla="*/ 181 h 192"/>
                  <a:gd name="T28" fmla="*/ 54 w 83"/>
                  <a:gd name="T29" fmla="*/ 187 h 192"/>
                  <a:gd name="T30" fmla="*/ 58 w 83"/>
                  <a:gd name="T31" fmla="*/ 187 h 192"/>
                  <a:gd name="T32" fmla="*/ 61 w 83"/>
                  <a:gd name="T33" fmla="*/ 180 h 192"/>
                  <a:gd name="T34" fmla="*/ 78 w 83"/>
                  <a:gd name="T35" fmla="*/ 182 h 192"/>
                  <a:gd name="T36" fmla="*/ 49 w 83"/>
                  <a:gd name="T37" fmla="*/ 152 h 19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3" h="192">
                    <a:moveTo>
                      <a:pt x="49" y="152"/>
                    </a:moveTo>
                    <a:cubicBezTo>
                      <a:pt x="52" y="140"/>
                      <a:pt x="51" y="126"/>
                      <a:pt x="50" y="113"/>
                    </a:cubicBezTo>
                    <a:cubicBezTo>
                      <a:pt x="50" y="97"/>
                      <a:pt x="48" y="81"/>
                      <a:pt x="45" y="65"/>
                    </a:cubicBezTo>
                    <a:cubicBezTo>
                      <a:pt x="40" y="40"/>
                      <a:pt x="28" y="8"/>
                      <a:pt x="1" y="0"/>
                    </a:cubicBezTo>
                    <a:cubicBezTo>
                      <a:pt x="0" y="0"/>
                      <a:pt x="0" y="1"/>
                      <a:pt x="0" y="1"/>
                    </a:cubicBezTo>
                    <a:cubicBezTo>
                      <a:pt x="27" y="16"/>
                      <a:pt x="37" y="43"/>
                      <a:pt x="42" y="71"/>
                    </a:cubicBezTo>
                    <a:cubicBezTo>
                      <a:pt x="45" y="86"/>
                      <a:pt x="46" y="101"/>
                      <a:pt x="46" y="116"/>
                    </a:cubicBezTo>
                    <a:cubicBezTo>
                      <a:pt x="46" y="128"/>
                      <a:pt x="44" y="141"/>
                      <a:pt x="45" y="153"/>
                    </a:cubicBezTo>
                    <a:cubicBezTo>
                      <a:pt x="31" y="157"/>
                      <a:pt x="21" y="168"/>
                      <a:pt x="18" y="181"/>
                    </a:cubicBezTo>
                    <a:cubicBezTo>
                      <a:pt x="17" y="183"/>
                      <a:pt x="19" y="185"/>
                      <a:pt x="21" y="184"/>
                    </a:cubicBezTo>
                    <a:cubicBezTo>
                      <a:pt x="25" y="181"/>
                      <a:pt x="30" y="180"/>
                      <a:pt x="34" y="177"/>
                    </a:cubicBezTo>
                    <a:cubicBezTo>
                      <a:pt x="36" y="181"/>
                      <a:pt x="40" y="183"/>
                      <a:pt x="41" y="187"/>
                    </a:cubicBezTo>
                    <a:cubicBezTo>
                      <a:pt x="42" y="189"/>
                      <a:pt x="44" y="188"/>
                      <a:pt x="45" y="187"/>
                    </a:cubicBezTo>
                    <a:cubicBezTo>
                      <a:pt x="46" y="185"/>
                      <a:pt x="48" y="183"/>
                      <a:pt x="49" y="181"/>
                    </a:cubicBezTo>
                    <a:cubicBezTo>
                      <a:pt x="51" y="183"/>
                      <a:pt x="52" y="185"/>
                      <a:pt x="54" y="187"/>
                    </a:cubicBezTo>
                    <a:cubicBezTo>
                      <a:pt x="55" y="189"/>
                      <a:pt x="57" y="189"/>
                      <a:pt x="58" y="187"/>
                    </a:cubicBezTo>
                    <a:cubicBezTo>
                      <a:pt x="59" y="185"/>
                      <a:pt x="60" y="182"/>
                      <a:pt x="61" y="180"/>
                    </a:cubicBezTo>
                    <a:cubicBezTo>
                      <a:pt x="65" y="186"/>
                      <a:pt x="75" y="192"/>
                      <a:pt x="78" y="182"/>
                    </a:cubicBezTo>
                    <a:cubicBezTo>
                      <a:pt x="83" y="166"/>
                      <a:pt x="60" y="155"/>
                      <a:pt x="49" y="152"/>
                    </a:cubicBezTo>
                    <a:close/>
                  </a:path>
                </a:pathLst>
              </a:custGeom>
              <a:solidFill>
                <a:srgbClr val="FF7862"/>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Freeform 19"/>
              <p:cNvSpPr/>
              <p:nvPr/>
            </p:nvSpPr>
            <p:spPr bwMode="auto">
              <a:xfrm>
                <a:off x="446117" y="443200"/>
                <a:ext cx="241300" cy="485775"/>
              </a:xfrm>
              <a:custGeom>
                <a:gdLst>
                  <a:gd name="T0" fmla="*/ 60 w 88"/>
                  <a:gd name="T1" fmla="*/ 136 h 177"/>
                  <a:gd name="T2" fmla="*/ 59 w 88"/>
                  <a:gd name="T3" fmla="*/ 136 h 177"/>
                  <a:gd name="T4" fmla="*/ 56 w 88"/>
                  <a:gd name="T5" fmla="*/ 102 h 177"/>
                  <a:gd name="T6" fmla="*/ 48 w 88"/>
                  <a:gd name="T7" fmla="*/ 57 h 177"/>
                  <a:gd name="T8" fmla="*/ 1 w 88"/>
                  <a:gd name="T9" fmla="*/ 0 h 177"/>
                  <a:gd name="T10" fmla="*/ 1 w 88"/>
                  <a:gd name="T11" fmla="*/ 2 h 177"/>
                  <a:gd name="T12" fmla="*/ 47 w 88"/>
                  <a:gd name="T13" fmla="*/ 65 h 177"/>
                  <a:gd name="T14" fmla="*/ 53 w 88"/>
                  <a:gd name="T15" fmla="*/ 107 h 177"/>
                  <a:gd name="T16" fmla="*/ 55 w 88"/>
                  <a:gd name="T17" fmla="*/ 136 h 177"/>
                  <a:gd name="T18" fmla="*/ 53 w 88"/>
                  <a:gd name="T19" fmla="*/ 168 h 177"/>
                  <a:gd name="T20" fmla="*/ 59 w 88"/>
                  <a:gd name="T21" fmla="*/ 177 h 177"/>
                  <a:gd name="T22" fmla="*/ 72 w 88"/>
                  <a:gd name="T23" fmla="*/ 174 h 177"/>
                  <a:gd name="T24" fmla="*/ 60 w 88"/>
                  <a:gd name="T25" fmla="*/ 136 h 1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 h="177">
                    <a:moveTo>
                      <a:pt x="60" y="136"/>
                    </a:moveTo>
                    <a:cubicBezTo>
                      <a:pt x="59" y="136"/>
                      <a:pt x="59" y="136"/>
                      <a:pt x="59" y="136"/>
                    </a:cubicBezTo>
                    <a:cubicBezTo>
                      <a:pt x="59" y="125"/>
                      <a:pt x="57" y="113"/>
                      <a:pt x="56" y="102"/>
                    </a:cubicBezTo>
                    <a:cubicBezTo>
                      <a:pt x="55" y="87"/>
                      <a:pt x="52" y="72"/>
                      <a:pt x="48" y="57"/>
                    </a:cubicBezTo>
                    <a:cubicBezTo>
                      <a:pt x="42" y="32"/>
                      <a:pt x="28" y="7"/>
                      <a:pt x="1" y="0"/>
                    </a:cubicBezTo>
                    <a:cubicBezTo>
                      <a:pt x="0" y="0"/>
                      <a:pt x="0" y="2"/>
                      <a:pt x="1" y="2"/>
                    </a:cubicBezTo>
                    <a:cubicBezTo>
                      <a:pt x="28" y="13"/>
                      <a:pt x="40" y="38"/>
                      <a:pt x="47" y="65"/>
                    </a:cubicBezTo>
                    <a:cubicBezTo>
                      <a:pt x="50" y="79"/>
                      <a:pt x="52" y="93"/>
                      <a:pt x="53" y="107"/>
                    </a:cubicBezTo>
                    <a:cubicBezTo>
                      <a:pt x="54" y="116"/>
                      <a:pt x="53" y="127"/>
                      <a:pt x="55" y="136"/>
                    </a:cubicBezTo>
                    <a:cubicBezTo>
                      <a:pt x="52" y="147"/>
                      <a:pt x="50" y="158"/>
                      <a:pt x="53" y="168"/>
                    </a:cubicBezTo>
                    <a:cubicBezTo>
                      <a:pt x="54" y="170"/>
                      <a:pt x="56" y="176"/>
                      <a:pt x="59" y="177"/>
                    </a:cubicBezTo>
                    <a:cubicBezTo>
                      <a:pt x="64" y="177"/>
                      <a:pt x="68" y="176"/>
                      <a:pt x="72" y="174"/>
                    </a:cubicBezTo>
                    <a:cubicBezTo>
                      <a:pt x="88" y="167"/>
                      <a:pt x="66" y="142"/>
                      <a:pt x="60" y="136"/>
                    </a:cubicBezTo>
                    <a:close/>
                  </a:path>
                </a:pathLst>
              </a:custGeom>
              <a:solidFill>
                <a:srgbClr val="19865B"/>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 name="Freeform 20"/>
              <p:cNvSpPr/>
              <p:nvPr/>
            </p:nvSpPr>
            <p:spPr bwMode="auto">
              <a:xfrm>
                <a:off x="408017" y="519400"/>
                <a:ext cx="166688" cy="382588"/>
              </a:xfrm>
              <a:custGeom>
                <a:gdLst>
                  <a:gd name="T0" fmla="*/ 48 w 61"/>
                  <a:gd name="T1" fmla="*/ 3 h 139"/>
                  <a:gd name="T2" fmla="*/ 49 w 61"/>
                  <a:gd name="T3" fmla="*/ 1 h 139"/>
                  <a:gd name="T4" fmla="*/ 48 w 61"/>
                  <a:gd name="T5" fmla="*/ 1 h 139"/>
                  <a:gd name="T6" fmla="*/ 47 w 61"/>
                  <a:gd name="T7" fmla="*/ 3 h 139"/>
                  <a:gd name="T8" fmla="*/ 47 w 61"/>
                  <a:gd name="T9" fmla="*/ 3 h 139"/>
                  <a:gd name="T10" fmla="*/ 4 w 61"/>
                  <a:gd name="T11" fmla="*/ 138 h 139"/>
                  <a:gd name="T12" fmla="*/ 6 w 61"/>
                  <a:gd name="T13" fmla="*/ 139 h 139"/>
                  <a:gd name="T14" fmla="*/ 7 w 61"/>
                  <a:gd name="T15" fmla="*/ 139 h 139"/>
                  <a:gd name="T16" fmla="*/ 50 w 61"/>
                  <a:gd name="T17" fmla="*/ 79 h 139"/>
                  <a:gd name="T18" fmla="*/ 48 w 61"/>
                  <a:gd name="T19" fmla="*/ 3 h 1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139">
                    <a:moveTo>
                      <a:pt x="48" y="3"/>
                    </a:moveTo>
                    <a:cubicBezTo>
                      <a:pt x="49" y="2"/>
                      <a:pt x="49" y="2"/>
                      <a:pt x="49" y="1"/>
                    </a:cubicBezTo>
                    <a:cubicBezTo>
                      <a:pt x="49" y="1"/>
                      <a:pt x="49" y="0"/>
                      <a:pt x="48" y="1"/>
                    </a:cubicBezTo>
                    <a:cubicBezTo>
                      <a:pt x="48" y="1"/>
                      <a:pt x="48" y="2"/>
                      <a:pt x="47" y="3"/>
                    </a:cubicBezTo>
                    <a:cubicBezTo>
                      <a:pt x="47" y="3"/>
                      <a:pt x="47" y="3"/>
                      <a:pt x="47" y="3"/>
                    </a:cubicBezTo>
                    <a:cubicBezTo>
                      <a:pt x="22" y="43"/>
                      <a:pt x="0" y="89"/>
                      <a:pt x="4" y="138"/>
                    </a:cubicBezTo>
                    <a:cubicBezTo>
                      <a:pt x="4" y="139"/>
                      <a:pt x="5" y="139"/>
                      <a:pt x="6" y="139"/>
                    </a:cubicBezTo>
                    <a:cubicBezTo>
                      <a:pt x="6" y="139"/>
                      <a:pt x="7" y="139"/>
                      <a:pt x="7" y="139"/>
                    </a:cubicBezTo>
                    <a:cubicBezTo>
                      <a:pt x="29" y="126"/>
                      <a:pt x="42" y="102"/>
                      <a:pt x="50" y="79"/>
                    </a:cubicBezTo>
                    <a:cubicBezTo>
                      <a:pt x="58" y="55"/>
                      <a:pt x="61" y="26"/>
                      <a:pt x="48" y="3"/>
                    </a:cubicBezTo>
                    <a:close/>
                  </a:path>
                </a:pathLst>
              </a:custGeom>
              <a:solidFill>
                <a:srgbClr val="21B37A"/>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 name="Freeform 21"/>
              <p:cNvSpPr/>
              <p:nvPr/>
            </p:nvSpPr>
            <p:spPr bwMode="auto">
              <a:xfrm>
                <a:off x="773142" y="474950"/>
                <a:ext cx="112713" cy="400050"/>
              </a:xfrm>
              <a:custGeom>
                <a:gdLst>
                  <a:gd name="T0" fmla="*/ 36 w 41"/>
                  <a:gd name="T1" fmla="*/ 61 h 145"/>
                  <a:gd name="T2" fmla="*/ 1 w 41"/>
                  <a:gd name="T3" fmla="*/ 0 h 145"/>
                  <a:gd name="T4" fmla="*/ 0 w 41"/>
                  <a:gd name="T5" fmla="*/ 0 h 145"/>
                  <a:gd name="T6" fmla="*/ 34 w 41"/>
                  <a:gd name="T7" fmla="*/ 68 h 145"/>
                  <a:gd name="T8" fmla="*/ 37 w 41"/>
                  <a:gd name="T9" fmla="*/ 143 h 145"/>
                  <a:gd name="T10" fmla="*/ 40 w 41"/>
                  <a:gd name="T11" fmla="*/ 143 h 145"/>
                  <a:gd name="T12" fmla="*/ 36 w 41"/>
                  <a:gd name="T13" fmla="*/ 61 h 145"/>
                </a:gdLst>
                <a:cxnLst>
                  <a:cxn ang="0">
                    <a:pos x="T0" y="T1"/>
                  </a:cxn>
                  <a:cxn ang="0">
                    <a:pos x="T2" y="T3"/>
                  </a:cxn>
                  <a:cxn ang="0">
                    <a:pos x="T4" y="T5"/>
                  </a:cxn>
                  <a:cxn ang="0">
                    <a:pos x="T6" y="T7"/>
                  </a:cxn>
                  <a:cxn ang="0">
                    <a:pos x="T8" y="T9"/>
                  </a:cxn>
                  <a:cxn ang="0">
                    <a:pos x="T10" y="T11"/>
                  </a:cxn>
                  <a:cxn ang="0">
                    <a:pos x="T12" y="T13"/>
                  </a:cxn>
                </a:cxnLst>
                <a:rect l="0" t="0" r="r" b="b"/>
                <a:pathLst>
                  <a:path w="41" h="145">
                    <a:moveTo>
                      <a:pt x="36" y="61"/>
                    </a:moveTo>
                    <a:cubicBezTo>
                      <a:pt x="32" y="39"/>
                      <a:pt x="24" y="9"/>
                      <a:pt x="1" y="0"/>
                    </a:cubicBezTo>
                    <a:cubicBezTo>
                      <a:pt x="0" y="0"/>
                      <a:pt x="0" y="0"/>
                      <a:pt x="0" y="0"/>
                    </a:cubicBezTo>
                    <a:cubicBezTo>
                      <a:pt x="22" y="16"/>
                      <a:pt x="30" y="42"/>
                      <a:pt x="34" y="68"/>
                    </a:cubicBezTo>
                    <a:cubicBezTo>
                      <a:pt x="38" y="92"/>
                      <a:pt x="38" y="118"/>
                      <a:pt x="37" y="143"/>
                    </a:cubicBezTo>
                    <a:cubicBezTo>
                      <a:pt x="37" y="145"/>
                      <a:pt x="40" y="145"/>
                      <a:pt x="40" y="143"/>
                    </a:cubicBezTo>
                    <a:cubicBezTo>
                      <a:pt x="41" y="116"/>
                      <a:pt x="41" y="88"/>
                      <a:pt x="36" y="61"/>
                    </a:cubicBezTo>
                    <a:close/>
                  </a:path>
                </a:pathLst>
              </a:custGeom>
              <a:solidFill>
                <a:srgbClr val="FEC160"/>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Freeform 22"/>
              <p:cNvSpPr/>
              <p:nvPr/>
            </p:nvSpPr>
            <p:spPr bwMode="auto">
              <a:xfrm>
                <a:off x="765204" y="852775"/>
                <a:ext cx="223838" cy="219075"/>
              </a:xfrm>
              <a:custGeom>
                <a:gdLst>
                  <a:gd name="T0" fmla="*/ 44 w 82"/>
                  <a:gd name="T1" fmla="*/ 2 h 80"/>
                  <a:gd name="T2" fmla="*/ 43 w 82"/>
                  <a:gd name="T3" fmla="*/ 1 h 80"/>
                  <a:gd name="T4" fmla="*/ 40 w 82"/>
                  <a:gd name="T5" fmla="*/ 3 h 80"/>
                  <a:gd name="T6" fmla="*/ 0 w 82"/>
                  <a:gd name="T7" fmla="*/ 55 h 80"/>
                  <a:gd name="T8" fmla="*/ 7 w 82"/>
                  <a:gd name="T9" fmla="*/ 68 h 80"/>
                  <a:gd name="T10" fmla="*/ 22 w 82"/>
                  <a:gd name="T11" fmla="*/ 59 h 80"/>
                  <a:gd name="T12" fmla="*/ 29 w 82"/>
                  <a:gd name="T13" fmla="*/ 79 h 80"/>
                  <a:gd name="T14" fmla="*/ 31 w 82"/>
                  <a:gd name="T15" fmla="*/ 79 h 80"/>
                  <a:gd name="T16" fmla="*/ 45 w 82"/>
                  <a:gd name="T17" fmla="*/ 63 h 80"/>
                  <a:gd name="T18" fmla="*/ 56 w 82"/>
                  <a:gd name="T19" fmla="*/ 76 h 80"/>
                  <a:gd name="T20" fmla="*/ 70 w 82"/>
                  <a:gd name="T21" fmla="*/ 66 h 80"/>
                  <a:gd name="T22" fmla="*/ 44 w 82"/>
                  <a:gd name="T23" fmla="*/ 2 h 8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80">
                    <a:moveTo>
                      <a:pt x="44" y="2"/>
                    </a:moveTo>
                    <a:cubicBezTo>
                      <a:pt x="44" y="1"/>
                      <a:pt x="43" y="0"/>
                      <a:pt x="43" y="1"/>
                    </a:cubicBezTo>
                    <a:cubicBezTo>
                      <a:pt x="41" y="0"/>
                      <a:pt x="40" y="1"/>
                      <a:pt x="40" y="3"/>
                    </a:cubicBezTo>
                    <a:cubicBezTo>
                      <a:pt x="22" y="15"/>
                      <a:pt x="2" y="32"/>
                      <a:pt x="0" y="55"/>
                    </a:cubicBezTo>
                    <a:cubicBezTo>
                      <a:pt x="0" y="60"/>
                      <a:pt x="2" y="66"/>
                      <a:pt x="7" y="68"/>
                    </a:cubicBezTo>
                    <a:cubicBezTo>
                      <a:pt x="13" y="70"/>
                      <a:pt x="18" y="64"/>
                      <a:pt x="22" y="59"/>
                    </a:cubicBezTo>
                    <a:cubicBezTo>
                      <a:pt x="22" y="67"/>
                      <a:pt x="24" y="73"/>
                      <a:pt x="29" y="79"/>
                    </a:cubicBezTo>
                    <a:cubicBezTo>
                      <a:pt x="29" y="80"/>
                      <a:pt x="31" y="80"/>
                      <a:pt x="31" y="79"/>
                    </a:cubicBezTo>
                    <a:cubicBezTo>
                      <a:pt x="37" y="75"/>
                      <a:pt x="42" y="69"/>
                      <a:pt x="45" y="63"/>
                    </a:cubicBezTo>
                    <a:cubicBezTo>
                      <a:pt x="47" y="69"/>
                      <a:pt x="50" y="74"/>
                      <a:pt x="56" y="76"/>
                    </a:cubicBezTo>
                    <a:cubicBezTo>
                      <a:pt x="62" y="77"/>
                      <a:pt x="68" y="71"/>
                      <a:pt x="70" y="66"/>
                    </a:cubicBezTo>
                    <a:cubicBezTo>
                      <a:pt x="82" y="42"/>
                      <a:pt x="60" y="16"/>
                      <a:pt x="44" y="2"/>
                    </a:cubicBezTo>
                    <a:close/>
                  </a:path>
                </a:pathLst>
              </a:custGeom>
              <a:solidFill>
                <a:srgbClr val="FF7862"/>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Freeform 24"/>
              <p:cNvSpPr/>
              <p:nvPr/>
            </p:nvSpPr>
            <p:spPr bwMode="auto">
              <a:xfrm>
                <a:off x="-33308" y="470187"/>
                <a:ext cx="173038" cy="382588"/>
              </a:xfrm>
              <a:custGeom>
                <a:gdLst>
                  <a:gd name="T0" fmla="*/ 61 w 63"/>
                  <a:gd name="T1" fmla="*/ 135 h 139"/>
                  <a:gd name="T2" fmla="*/ 3 w 63"/>
                  <a:gd name="T3" fmla="*/ 6 h 139"/>
                  <a:gd name="T4" fmla="*/ 3 w 63"/>
                  <a:gd name="T5" fmla="*/ 7 h 139"/>
                  <a:gd name="T6" fmla="*/ 2 w 63"/>
                  <a:gd name="T7" fmla="*/ 8 h 139"/>
                  <a:gd name="T8" fmla="*/ 58 w 63"/>
                  <a:gd name="T9" fmla="*/ 137 h 139"/>
                  <a:gd name="T10" fmla="*/ 58 w 63"/>
                  <a:gd name="T11" fmla="*/ 137 h 139"/>
                  <a:gd name="T12" fmla="*/ 61 w 63"/>
                  <a:gd name="T13" fmla="*/ 137 h 139"/>
                  <a:gd name="T14" fmla="*/ 61 w 63"/>
                  <a:gd name="T15" fmla="*/ 136 h 139"/>
                  <a:gd name="T16" fmla="*/ 61 w 63"/>
                  <a:gd name="T17" fmla="*/ 135 h 1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139">
                    <a:moveTo>
                      <a:pt x="61" y="135"/>
                    </a:moveTo>
                    <a:cubicBezTo>
                      <a:pt x="63" y="96"/>
                      <a:pt x="62" y="0"/>
                      <a:pt x="3" y="6"/>
                    </a:cubicBezTo>
                    <a:cubicBezTo>
                      <a:pt x="3" y="6"/>
                      <a:pt x="3" y="7"/>
                      <a:pt x="3" y="7"/>
                    </a:cubicBezTo>
                    <a:cubicBezTo>
                      <a:pt x="2" y="7"/>
                      <a:pt x="2" y="7"/>
                      <a:pt x="2" y="8"/>
                    </a:cubicBezTo>
                    <a:cubicBezTo>
                      <a:pt x="0" y="56"/>
                      <a:pt x="22" y="104"/>
                      <a:pt x="58" y="137"/>
                    </a:cubicBezTo>
                    <a:cubicBezTo>
                      <a:pt x="58" y="137"/>
                      <a:pt x="58" y="137"/>
                      <a:pt x="58" y="137"/>
                    </a:cubicBezTo>
                    <a:cubicBezTo>
                      <a:pt x="58" y="139"/>
                      <a:pt x="61" y="139"/>
                      <a:pt x="61" y="137"/>
                    </a:cubicBezTo>
                    <a:cubicBezTo>
                      <a:pt x="61" y="137"/>
                      <a:pt x="61" y="136"/>
                      <a:pt x="61" y="136"/>
                    </a:cubicBezTo>
                    <a:cubicBezTo>
                      <a:pt x="61" y="136"/>
                      <a:pt x="61" y="136"/>
                      <a:pt x="61" y="135"/>
                    </a:cubicBezTo>
                    <a:close/>
                  </a:path>
                </a:pathLst>
              </a:custGeom>
              <a:solidFill>
                <a:srgbClr val="21B37A"/>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Freeform 25"/>
              <p:cNvSpPr/>
              <p:nvPr/>
            </p:nvSpPr>
            <p:spPr bwMode="auto">
              <a:xfrm>
                <a:off x="920779" y="41562"/>
                <a:ext cx="954088" cy="541338"/>
              </a:xfrm>
              <a:custGeom>
                <a:gdLst>
                  <a:gd name="T0" fmla="*/ 323 w 348"/>
                  <a:gd name="T1" fmla="*/ 51 h 197"/>
                  <a:gd name="T2" fmla="*/ 323 w 348"/>
                  <a:gd name="T3" fmla="*/ 52 h 197"/>
                  <a:gd name="T4" fmla="*/ 289 w 348"/>
                  <a:gd name="T5" fmla="*/ 55 h 197"/>
                  <a:gd name="T6" fmla="*/ 327 w 348"/>
                  <a:gd name="T7" fmla="*/ 27 h 197"/>
                  <a:gd name="T8" fmla="*/ 318 w 348"/>
                  <a:gd name="T9" fmla="*/ 5 h 197"/>
                  <a:gd name="T10" fmla="*/ 314 w 348"/>
                  <a:gd name="T11" fmla="*/ 15 h 197"/>
                  <a:gd name="T12" fmla="*/ 257 w 348"/>
                  <a:gd name="T13" fmla="*/ 71 h 197"/>
                  <a:gd name="T14" fmla="*/ 276 w 348"/>
                  <a:gd name="T15" fmla="*/ 25 h 197"/>
                  <a:gd name="T16" fmla="*/ 249 w 348"/>
                  <a:gd name="T17" fmla="*/ 25 h 197"/>
                  <a:gd name="T18" fmla="*/ 261 w 348"/>
                  <a:gd name="T19" fmla="*/ 36 h 197"/>
                  <a:gd name="T20" fmla="*/ 255 w 348"/>
                  <a:gd name="T21" fmla="*/ 73 h 197"/>
                  <a:gd name="T22" fmla="*/ 178 w 348"/>
                  <a:gd name="T23" fmla="*/ 117 h 197"/>
                  <a:gd name="T24" fmla="*/ 218 w 348"/>
                  <a:gd name="T25" fmla="*/ 64 h 197"/>
                  <a:gd name="T26" fmla="*/ 200 w 348"/>
                  <a:gd name="T27" fmla="*/ 44 h 197"/>
                  <a:gd name="T28" fmla="*/ 200 w 348"/>
                  <a:gd name="T29" fmla="*/ 61 h 197"/>
                  <a:gd name="T30" fmla="*/ 175 w 348"/>
                  <a:gd name="T31" fmla="*/ 118 h 197"/>
                  <a:gd name="T32" fmla="*/ 95 w 348"/>
                  <a:gd name="T33" fmla="*/ 152 h 197"/>
                  <a:gd name="T34" fmla="*/ 156 w 348"/>
                  <a:gd name="T35" fmla="*/ 103 h 197"/>
                  <a:gd name="T36" fmla="*/ 136 w 348"/>
                  <a:gd name="T37" fmla="*/ 87 h 197"/>
                  <a:gd name="T38" fmla="*/ 134 w 348"/>
                  <a:gd name="T39" fmla="*/ 102 h 197"/>
                  <a:gd name="T40" fmla="*/ 50 w 348"/>
                  <a:gd name="T41" fmla="*/ 168 h 197"/>
                  <a:gd name="T42" fmla="*/ 38 w 348"/>
                  <a:gd name="T43" fmla="*/ 154 h 197"/>
                  <a:gd name="T44" fmla="*/ 61 w 348"/>
                  <a:gd name="T45" fmla="*/ 134 h 197"/>
                  <a:gd name="T46" fmla="*/ 43 w 348"/>
                  <a:gd name="T47" fmla="*/ 115 h 197"/>
                  <a:gd name="T48" fmla="*/ 46 w 348"/>
                  <a:gd name="T49" fmla="*/ 134 h 197"/>
                  <a:gd name="T50" fmla="*/ 0 w 348"/>
                  <a:gd name="T51" fmla="*/ 181 h 197"/>
                  <a:gd name="T52" fmla="*/ 44 w 348"/>
                  <a:gd name="T53" fmla="*/ 174 h 197"/>
                  <a:gd name="T54" fmla="*/ 104 w 348"/>
                  <a:gd name="T55" fmla="*/ 181 h 197"/>
                  <a:gd name="T56" fmla="*/ 121 w 348"/>
                  <a:gd name="T57" fmla="*/ 196 h 197"/>
                  <a:gd name="T58" fmla="*/ 112 w 348"/>
                  <a:gd name="T59" fmla="*/ 169 h 197"/>
                  <a:gd name="T60" fmla="*/ 106 w 348"/>
                  <a:gd name="T61" fmla="*/ 177 h 197"/>
                  <a:gd name="T62" fmla="*/ 58 w 348"/>
                  <a:gd name="T63" fmla="*/ 170 h 197"/>
                  <a:gd name="T64" fmla="*/ 143 w 348"/>
                  <a:gd name="T65" fmla="*/ 138 h 197"/>
                  <a:gd name="T66" fmla="*/ 188 w 348"/>
                  <a:gd name="T67" fmla="*/ 170 h 197"/>
                  <a:gd name="T68" fmla="*/ 203 w 348"/>
                  <a:gd name="T69" fmla="*/ 179 h 197"/>
                  <a:gd name="T70" fmla="*/ 198 w 348"/>
                  <a:gd name="T71" fmla="*/ 154 h 197"/>
                  <a:gd name="T72" fmla="*/ 145 w 348"/>
                  <a:gd name="T73" fmla="*/ 137 h 197"/>
                  <a:gd name="T74" fmla="*/ 221 w 348"/>
                  <a:gd name="T75" fmla="*/ 100 h 197"/>
                  <a:gd name="T76" fmla="*/ 256 w 348"/>
                  <a:gd name="T77" fmla="*/ 123 h 197"/>
                  <a:gd name="T78" fmla="*/ 277 w 348"/>
                  <a:gd name="T79" fmla="*/ 113 h 197"/>
                  <a:gd name="T80" fmla="*/ 267 w 348"/>
                  <a:gd name="T81" fmla="*/ 107 h 197"/>
                  <a:gd name="T82" fmla="*/ 262 w 348"/>
                  <a:gd name="T83" fmla="*/ 108 h 197"/>
                  <a:gd name="T84" fmla="*/ 259 w 348"/>
                  <a:gd name="T85" fmla="*/ 111 h 197"/>
                  <a:gd name="T86" fmla="*/ 288 w 348"/>
                  <a:gd name="T87" fmla="*/ 57 h 197"/>
                  <a:gd name="T88" fmla="*/ 324 w 348"/>
                  <a:gd name="T89" fmla="*/ 57 h 197"/>
                  <a:gd name="T90" fmla="*/ 347 w 348"/>
                  <a:gd name="T91" fmla="*/ 55 h 1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8" h="197">
                    <a:moveTo>
                      <a:pt x="336" y="40"/>
                    </a:moveTo>
                    <a:cubicBezTo>
                      <a:pt x="330" y="41"/>
                      <a:pt x="325" y="46"/>
                      <a:pt x="323" y="51"/>
                    </a:cubicBezTo>
                    <a:cubicBezTo>
                      <a:pt x="323" y="51"/>
                      <a:pt x="323" y="51"/>
                      <a:pt x="323" y="52"/>
                    </a:cubicBezTo>
                    <a:cubicBezTo>
                      <a:pt x="323" y="52"/>
                      <a:pt x="323" y="52"/>
                      <a:pt x="323" y="52"/>
                    </a:cubicBezTo>
                    <a:cubicBezTo>
                      <a:pt x="323" y="53"/>
                      <a:pt x="322" y="54"/>
                      <a:pt x="322" y="54"/>
                    </a:cubicBezTo>
                    <a:cubicBezTo>
                      <a:pt x="311" y="54"/>
                      <a:pt x="300" y="54"/>
                      <a:pt x="289" y="55"/>
                    </a:cubicBezTo>
                    <a:cubicBezTo>
                      <a:pt x="300" y="46"/>
                      <a:pt x="310" y="37"/>
                      <a:pt x="319" y="26"/>
                    </a:cubicBezTo>
                    <a:cubicBezTo>
                      <a:pt x="321" y="28"/>
                      <a:pt x="324" y="28"/>
                      <a:pt x="327" y="27"/>
                    </a:cubicBezTo>
                    <a:cubicBezTo>
                      <a:pt x="333" y="25"/>
                      <a:pt x="338" y="19"/>
                      <a:pt x="336" y="12"/>
                    </a:cubicBezTo>
                    <a:cubicBezTo>
                      <a:pt x="335" y="5"/>
                      <a:pt x="324" y="0"/>
                      <a:pt x="318" y="5"/>
                    </a:cubicBezTo>
                    <a:cubicBezTo>
                      <a:pt x="316" y="7"/>
                      <a:pt x="314" y="10"/>
                      <a:pt x="315" y="14"/>
                    </a:cubicBezTo>
                    <a:cubicBezTo>
                      <a:pt x="314" y="14"/>
                      <a:pt x="314" y="14"/>
                      <a:pt x="314" y="15"/>
                    </a:cubicBezTo>
                    <a:cubicBezTo>
                      <a:pt x="314" y="18"/>
                      <a:pt x="315" y="21"/>
                      <a:pt x="317" y="24"/>
                    </a:cubicBezTo>
                    <a:cubicBezTo>
                      <a:pt x="298" y="41"/>
                      <a:pt x="278" y="57"/>
                      <a:pt x="257" y="71"/>
                    </a:cubicBezTo>
                    <a:cubicBezTo>
                      <a:pt x="261" y="60"/>
                      <a:pt x="263" y="48"/>
                      <a:pt x="264" y="36"/>
                    </a:cubicBezTo>
                    <a:cubicBezTo>
                      <a:pt x="270" y="36"/>
                      <a:pt x="275" y="31"/>
                      <a:pt x="276" y="25"/>
                    </a:cubicBezTo>
                    <a:cubicBezTo>
                      <a:pt x="277" y="18"/>
                      <a:pt x="272" y="13"/>
                      <a:pt x="266" y="12"/>
                    </a:cubicBezTo>
                    <a:cubicBezTo>
                      <a:pt x="259" y="11"/>
                      <a:pt x="247" y="16"/>
                      <a:pt x="249" y="25"/>
                    </a:cubicBezTo>
                    <a:cubicBezTo>
                      <a:pt x="250" y="30"/>
                      <a:pt x="255" y="34"/>
                      <a:pt x="260" y="35"/>
                    </a:cubicBezTo>
                    <a:cubicBezTo>
                      <a:pt x="260" y="35"/>
                      <a:pt x="260" y="36"/>
                      <a:pt x="261" y="36"/>
                    </a:cubicBezTo>
                    <a:cubicBezTo>
                      <a:pt x="261" y="36"/>
                      <a:pt x="261" y="36"/>
                      <a:pt x="261" y="36"/>
                    </a:cubicBezTo>
                    <a:cubicBezTo>
                      <a:pt x="260" y="49"/>
                      <a:pt x="257" y="61"/>
                      <a:pt x="255" y="73"/>
                    </a:cubicBezTo>
                    <a:cubicBezTo>
                      <a:pt x="231" y="89"/>
                      <a:pt x="206" y="104"/>
                      <a:pt x="179" y="117"/>
                    </a:cubicBezTo>
                    <a:cubicBezTo>
                      <a:pt x="178" y="117"/>
                      <a:pt x="178" y="117"/>
                      <a:pt x="178" y="117"/>
                    </a:cubicBezTo>
                    <a:cubicBezTo>
                      <a:pt x="185" y="99"/>
                      <a:pt x="195" y="83"/>
                      <a:pt x="205" y="67"/>
                    </a:cubicBezTo>
                    <a:cubicBezTo>
                      <a:pt x="209" y="69"/>
                      <a:pt x="215" y="69"/>
                      <a:pt x="218" y="64"/>
                    </a:cubicBezTo>
                    <a:cubicBezTo>
                      <a:pt x="223" y="59"/>
                      <a:pt x="225" y="49"/>
                      <a:pt x="221" y="43"/>
                    </a:cubicBezTo>
                    <a:cubicBezTo>
                      <a:pt x="216" y="36"/>
                      <a:pt x="205" y="37"/>
                      <a:pt x="200" y="44"/>
                    </a:cubicBezTo>
                    <a:cubicBezTo>
                      <a:pt x="197" y="48"/>
                      <a:pt x="197" y="55"/>
                      <a:pt x="200" y="60"/>
                    </a:cubicBezTo>
                    <a:cubicBezTo>
                      <a:pt x="200" y="60"/>
                      <a:pt x="200" y="60"/>
                      <a:pt x="200" y="61"/>
                    </a:cubicBezTo>
                    <a:cubicBezTo>
                      <a:pt x="201" y="63"/>
                      <a:pt x="202" y="64"/>
                      <a:pt x="203" y="65"/>
                    </a:cubicBezTo>
                    <a:cubicBezTo>
                      <a:pt x="193" y="82"/>
                      <a:pt x="181" y="99"/>
                      <a:pt x="175" y="118"/>
                    </a:cubicBezTo>
                    <a:cubicBezTo>
                      <a:pt x="150" y="130"/>
                      <a:pt x="125" y="141"/>
                      <a:pt x="99" y="151"/>
                    </a:cubicBezTo>
                    <a:cubicBezTo>
                      <a:pt x="97" y="151"/>
                      <a:pt x="96" y="152"/>
                      <a:pt x="95" y="152"/>
                    </a:cubicBezTo>
                    <a:cubicBezTo>
                      <a:pt x="107" y="134"/>
                      <a:pt x="121" y="119"/>
                      <a:pt x="135" y="104"/>
                    </a:cubicBezTo>
                    <a:cubicBezTo>
                      <a:pt x="141" y="109"/>
                      <a:pt x="151" y="109"/>
                      <a:pt x="156" y="103"/>
                    </a:cubicBezTo>
                    <a:cubicBezTo>
                      <a:pt x="160" y="98"/>
                      <a:pt x="160" y="89"/>
                      <a:pt x="156" y="84"/>
                    </a:cubicBezTo>
                    <a:cubicBezTo>
                      <a:pt x="151" y="77"/>
                      <a:pt x="141" y="81"/>
                      <a:pt x="136" y="87"/>
                    </a:cubicBezTo>
                    <a:cubicBezTo>
                      <a:pt x="136" y="87"/>
                      <a:pt x="136" y="87"/>
                      <a:pt x="136" y="88"/>
                    </a:cubicBezTo>
                    <a:cubicBezTo>
                      <a:pt x="133" y="92"/>
                      <a:pt x="131" y="97"/>
                      <a:pt x="134" y="102"/>
                    </a:cubicBezTo>
                    <a:cubicBezTo>
                      <a:pt x="117" y="116"/>
                      <a:pt x="103" y="133"/>
                      <a:pt x="93" y="153"/>
                    </a:cubicBezTo>
                    <a:cubicBezTo>
                      <a:pt x="79" y="158"/>
                      <a:pt x="65" y="163"/>
                      <a:pt x="50" y="168"/>
                    </a:cubicBezTo>
                    <a:cubicBezTo>
                      <a:pt x="43" y="170"/>
                      <a:pt x="36" y="171"/>
                      <a:pt x="29" y="173"/>
                    </a:cubicBezTo>
                    <a:cubicBezTo>
                      <a:pt x="32" y="167"/>
                      <a:pt x="35" y="160"/>
                      <a:pt x="38" y="154"/>
                    </a:cubicBezTo>
                    <a:cubicBezTo>
                      <a:pt x="42" y="148"/>
                      <a:pt x="45" y="142"/>
                      <a:pt x="49" y="136"/>
                    </a:cubicBezTo>
                    <a:cubicBezTo>
                      <a:pt x="53" y="138"/>
                      <a:pt x="57" y="137"/>
                      <a:pt x="61" y="134"/>
                    </a:cubicBezTo>
                    <a:cubicBezTo>
                      <a:pt x="67" y="130"/>
                      <a:pt x="69" y="120"/>
                      <a:pt x="64" y="114"/>
                    </a:cubicBezTo>
                    <a:cubicBezTo>
                      <a:pt x="58" y="107"/>
                      <a:pt x="48" y="107"/>
                      <a:pt x="43" y="115"/>
                    </a:cubicBezTo>
                    <a:cubicBezTo>
                      <a:pt x="40" y="119"/>
                      <a:pt x="40" y="127"/>
                      <a:pt x="44" y="130"/>
                    </a:cubicBezTo>
                    <a:cubicBezTo>
                      <a:pt x="44" y="132"/>
                      <a:pt x="45" y="133"/>
                      <a:pt x="46" y="134"/>
                    </a:cubicBezTo>
                    <a:cubicBezTo>
                      <a:pt x="37" y="145"/>
                      <a:pt x="31" y="160"/>
                      <a:pt x="26" y="174"/>
                    </a:cubicBezTo>
                    <a:cubicBezTo>
                      <a:pt x="17" y="175"/>
                      <a:pt x="8" y="177"/>
                      <a:pt x="0" y="181"/>
                    </a:cubicBezTo>
                    <a:cubicBezTo>
                      <a:pt x="0" y="181"/>
                      <a:pt x="0" y="181"/>
                      <a:pt x="0" y="182"/>
                    </a:cubicBezTo>
                    <a:cubicBezTo>
                      <a:pt x="14" y="183"/>
                      <a:pt x="30" y="178"/>
                      <a:pt x="44" y="174"/>
                    </a:cubicBezTo>
                    <a:cubicBezTo>
                      <a:pt x="47" y="173"/>
                      <a:pt x="51" y="172"/>
                      <a:pt x="55" y="171"/>
                    </a:cubicBezTo>
                    <a:cubicBezTo>
                      <a:pt x="70" y="177"/>
                      <a:pt x="88" y="181"/>
                      <a:pt x="104" y="181"/>
                    </a:cubicBezTo>
                    <a:cubicBezTo>
                      <a:pt x="104" y="182"/>
                      <a:pt x="104" y="183"/>
                      <a:pt x="104" y="185"/>
                    </a:cubicBezTo>
                    <a:cubicBezTo>
                      <a:pt x="104" y="194"/>
                      <a:pt x="113" y="197"/>
                      <a:pt x="121" y="196"/>
                    </a:cubicBezTo>
                    <a:cubicBezTo>
                      <a:pt x="128" y="195"/>
                      <a:pt x="132" y="189"/>
                      <a:pt x="131" y="181"/>
                    </a:cubicBezTo>
                    <a:cubicBezTo>
                      <a:pt x="129" y="174"/>
                      <a:pt x="120" y="166"/>
                      <a:pt x="112" y="169"/>
                    </a:cubicBezTo>
                    <a:cubicBezTo>
                      <a:pt x="112" y="169"/>
                      <a:pt x="111" y="170"/>
                      <a:pt x="112" y="171"/>
                    </a:cubicBezTo>
                    <a:cubicBezTo>
                      <a:pt x="109" y="172"/>
                      <a:pt x="107" y="174"/>
                      <a:pt x="106" y="177"/>
                    </a:cubicBezTo>
                    <a:cubicBezTo>
                      <a:pt x="98" y="176"/>
                      <a:pt x="90" y="176"/>
                      <a:pt x="82" y="175"/>
                    </a:cubicBezTo>
                    <a:cubicBezTo>
                      <a:pt x="74" y="174"/>
                      <a:pt x="66" y="172"/>
                      <a:pt x="58" y="170"/>
                    </a:cubicBezTo>
                    <a:cubicBezTo>
                      <a:pt x="71" y="166"/>
                      <a:pt x="83" y="161"/>
                      <a:pt x="96" y="157"/>
                    </a:cubicBezTo>
                    <a:cubicBezTo>
                      <a:pt x="112" y="151"/>
                      <a:pt x="128" y="145"/>
                      <a:pt x="143" y="138"/>
                    </a:cubicBezTo>
                    <a:cubicBezTo>
                      <a:pt x="157" y="148"/>
                      <a:pt x="171" y="157"/>
                      <a:pt x="188" y="162"/>
                    </a:cubicBezTo>
                    <a:cubicBezTo>
                      <a:pt x="187" y="165"/>
                      <a:pt x="187" y="167"/>
                      <a:pt x="188" y="170"/>
                    </a:cubicBezTo>
                    <a:cubicBezTo>
                      <a:pt x="188" y="170"/>
                      <a:pt x="188" y="171"/>
                      <a:pt x="189" y="171"/>
                    </a:cubicBezTo>
                    <a:cubicBezTo>
                      <a:pt x="191" y="176"/>
                      <a:pt x="197" y="180"/>
                      <a:pt x="203" y="179"/>
                    </a:cubicBezTo>
                    <a:cubicBezTo>
                      <a:pt x="211" y="178"/>
                      <a:pt x="219" y="170"/>
                      <a:pt x="216" y="161"/>
                    </a:cubicBezTo>
                    <a:cubicBezTo>
                      <a:pt x="213" y="155"/>
                      <a:pt x="204" y="153"/>
                      <a:pt x="198" y="154"/>
                    </a:cubicBezTo>
                    <a:cubicBezTo>
                      <a:pt x="194" y="154"/>
                      <a:pt x="191" y="156"/>
                      <a:pt x="189" y="159"/>
                    </a:cubicBezTo>
                    <a:cubicBezTo>
                      <a:pt x="173" y="154"/>
                      <a:pt x="159" y="146"/>
                      <a:pt x="145" y="137"/>
                    </a:cubicBezTo>
                    <a:cubicBezTo>
                      <a:pt x="155" y="133"/>
                      <a:pt x="165" y="128"/>
                      <a:pt x="175" y="123"/>
                    </a:cubicBezTo>
                    <a:cubicBezTo>
                      <a:pt x="190" y="116"/>
                      <a:pt x="206" y="109"/>
                      <a:pt x="221" y="100"/>
                    </a:cubicBezTo>
                    <a:cubicBezTo>
                      <a:pt x="231" y="108"/>
                      <a:pt x="244" y="112"/>
                      <a:pt x="257" y="114"/>
                    </a:cubicBezTo>
                    <a:cubicBezTo>
                      <a:pt x="256" y="117"/>
                      <a:pt x="255" y="120"/>
                      <a:pt x="256" y="123"/>
                    </a:cubicBezTo>
                    <a:cubicBezTo>
                      <a:pt x="258" y="130"/>
                      <a:pt x="269" y="134"/>
                      <a:pt x="275" y="129"/>
                    </a:cubicBezTo>
                    <a:cubicBezTo>
                      <a:pt x="279" y="125"/>
                      <a:pt x="280" y="118"/>
                      <a:pt x="277" y="113"/>
                    </a:cubicBezTo>
                    <a:cubicBezTo>
                      <a:pt x="275" y="109"/>
                      <a:pt x="271" y="107"/>
                      <a:pt x="266" y="107"/>
                    </a:cubicBezTo>
                    <a:cubicBezTo>
                      <a:pt x="266" y="107"/>
                      <a:pt x="267" y="107"/>
                      <a:pt x="267" y="107"/>
                    </a:cubicBezTo>
                    <a:cubicBezTo>
                      <a:pt x="267" y="107"/>
                      <a:pt x="267" y="106"/>
                      <a:pt x="266" y="107"/>
                    </a:cubicBezTo>
                    <a:cubicBezTo>
                      <a:pt x="265" y="107"/>
                      <a:pt x="264" y="108"/>
                      <a:pt x="262" y="108"/>
                    </a:cubicBezTo>
                    <a:cubicBezTo>
                      <a:pt x="261" y="109"/>
                      <a:pt x="260" y="109"/>
                      <a:pt x="259" y="110"/>
                    </a:cubicBezTo>
                    <a:cubicBezTo>
                      <a:pt x="259" y="110"/>
                      <a:pt x="259" y="111"/>
                      <a:pt x="259" y="111"/>
                    </a:cubicBezTo>
                    <a:cubicBezTo>
                      <a:pt x="246" y="108"/>
                      <a:pt x="235" y="105"/>
                      <a:pt x="223" y="99"/>
                    </a:cubicBezTo>
                    <a:cubicBezTo>
                      <a:pt x="246" y="87"/>
                      <a:pt x="268" y="73"/>
                      <a:pt x="288" y="57"/>
                    </a:cubicBezTo>
                    <a:cubicBezTo>
                      <a:pt x="300" y="57"/>
                      <a:pt x="312" y="58"/>
                      <a:pt x="324" y="57"/>
                    </a:cubicBezTo>
                    <a:cubicBezTo>
                      <a:pt x="324" y="57"/>
                      <a:pt x="324" y="57"/>
                      <a:pt x="324" y="57"/>
                    </a:cubicBezTo>
                    <a:cubicBezTo>
                      <a:pt x="326" y="61"/>
                      <a:pt x="330" y="64"/>
                      <a:pt x="334" y="65"/>
                    </a:cubicBezTo>
                    <a:cubicBezTo>
                      <a:pt x="340" y="65"/>
                      <a:pt x="346" y="62"/>
                      <a:pt x="347" y="55"/>
                    </a:cubicBezTo>
                    <a:cubicBezTo>
                      <a:pt x="348" y="48"/>
                      <a:pt x="344" y="39"/>
                      <a:pt x="336" y="40"/>
                    </a:cubicBezTo>
                    <a:close/>
                  </a:path>
                </a:pathLst>
              </a:custGeom>
              <a:solidFill>
                <a:srgbClr val="FEC160"/>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Freeform 26"/>
              <p:cNvSpPr/>
              <p:nvPr/>
            </p:nvSpPr>
            <p:spPr bwMode="auto">
              <a:xfrm>
                <a:off x="1192242" y="286037"/>
                <a:ext cx="1027113" cy="657225"/>
              </a:xfrm>
              <a:custGeom>
                <a:gdLst>
                  <a:gd name="T0" fmla="*/ 372 w 375"/>
                  <a:gd name="T1" fmla="*/ 33 h 239"/>
                  <a:gd name="T2" fmla="*/ 331 w 375"/>
                  <a:gd name="T3" fmla="*/ 50 h 239"/>
                  <a:gd name="T4" fmla="*/ 291 w 375"/>
                  <a:gd name="T5" fmla="*/ 64 h 239"/>
                  <a:gd name="T6" fmla="*/ 235 w 375"/>
                  <a:gd name="T7" fmla="*/ 113 h 239"/>
                  <a:gd name="T8" fmla="*/ 211 w 375"/>
                  <a:gd name="T9" fmla="*/ 121 h 239"/>
                  <a:gd name="T10" fmla="*/ 137 w 375"/>
                  <a:gd name="T11" fmla="*/ 138 h 239"/>
                  <a:gd name="T12" fmla="*/ 162 w 375"/>
                  <a:gd name="T13" fmla="*/ 117 h 239"/>
                  <a:gd name="T14" fmla="*/ 171 w 375"/>
                  <a:gd name="T15" fmla="*/ 108 h 239"/>
                  <a:gd name="T16" fmla="*/ 241 w 375"/>
                  <a:gd name="T17" fmla="*/ 5 h 239"/>
                  <a:gd name="T18" fmla="*/ 243 w 375"/>
                  <a:gd name="T19" fmla="*/ 3 h 239"/>
                  <a:gd name="T20" fmla="*/ 241 w 375"/>
                  <a:gd name="T21" fmla="*/ 1 h 239"/>
                  <a:gd name="T22" fmla="*/ 218 w 375"/>
                  <a:gd name="T23" fmla="*/ 26 h 239"/>
                  <a:gd name="T24" fmla="*/ 191 w 375"/>
                  <a:gd name="T25" fmla="*/ 51 h 239"/>
                  <a:gd name="T26" fmla="*/ 167 w 375"/>
                  <a:gd name="T27" fmla="*/ 106 h 239"/>
                  <a:gd name="T28" fmla="*/ 167 w 375"/>
                  <a:gd name="T29" fmla="*/ 106 h 239"/>
                  <a:gd name="T30" fmla="*/ 162 w 375"/>
                  <a:gd name="T31" fmla="*/ 112 h 239"/>
                  <a:gd name="T32" fmla="*/ 131 w 375"/>
                  <a:gd name="T33" fmla="*/ 139 h 239"/>
                  <a:gd name="T34" fmla="*/ 90 w 375"/>
                  <a:gd name="T35" fmla="*/ 146 h 239"/>
                  <a:gd name="T36" fmla="*/ 90 w 375"/>
                  <a:gd name="T37" fmla="*/ 146 h 239"/>
                  <a:gd name="T38" fmla="*/ 89 w 375"/>
                  <a:gd name="T39" fmla="*/ 146 h 239"/>
                  <a:gd name="T40" fmla="*/ 67 w 375"/>
                  <a:gd name="T41" fmla="*/ 149 h 239"/>
                  <a:gd name="T42" fmla="*/ 1 w 375"/>
                  <a:gd name="T43" fmla="*/ 148 h 239"/>
                  <a:gd name="T44" fmla="*/ 1 w 375"/>
                  <a:gd name="T45" fmla="*/ 149 h 239"/>
                  <a:gd name="T46" fmla="*/ 58 w 375"/>
                  <a:gd name="T47" fmla="*/ 154 h 239"/>
                  <a:gd name="T48" fmla="*/ 90 w 375"/>
                  <a:gd name="T49" fmla="*/ 150 h 239"/>
                  <a:gd name="T50" fmla="*/ 144 w 375"/>
                  <a:gd name="T51" fmla="*/ 186 h 239"/>
                  <a:gd name="T52" fmla="*/ 193 w 375"/>
                  <a:gd name="T53" fmla="*/ 202 h 239"/>
                  <a:gd name="T54" fmla="*/ 296 w 375"/>
                  <a:gd name="T55" fmla="*/ 185 h 239"/>
                  <a:gd name="T56" fmla="*/ 296 w 375"/>
                  <a:gd name="T57" fmla="*/ 184 h 239"/>
                  <a:gd name="T58" fmla="*/ 297 w 375"/>
                  <a:gd name="T59" fmla="*/ 184 h 239"/>
                  <a:gd name="T60" fmla="*/ 297 w 375"/>
                  <a:gd name="T61" fmla="*/ 181 h 239"/>
                  <a:gd name="T62" fmla="*/ 192 w 375"/>
                  <a:gd name="T63" fmla="*/ 197 h 239"/>
                  <a:gd name="T64" fmla="*/ 192 w 375"/>
                  <a:gd name="T65" fmla="*/ 198 h 239"/>
                  <a:gd name="T66" fmla="*/ 150 w 375"/>
                  <a:gd name="T67" fmla="*/ 185 h 239"/>
                  <a:gd name="T68" fmla="*/ 92 w 375"/>
                  <a:gd name="T69" fmla="*/ 149 h 239"/>
                  <a:gd name="T70" fmla="*/ 127 w 375"/>
                  <a:gd name="T71" fmla="*/ 144 h 239"/>
                  <a:gd name="T72" fmla="*/ 235 w 375"/>
                  <a:gd name="T73" fmla="*/ 119 h 239"/>
                  <a:gd name="T74" fmla="*/ 235 w 375"/>
                  <a:gd name="T75" fmla="*/ 119 h 239"/>
                  <a:gd name="T76" fmla="*/ 313 w 375"/>
                  <a:gd name="T77" fmla="*/ 123 h 239"/>
                  <a:gd name="T78" fmla="*/ 350 w 375"/>
                  <a:gd name="T79" fmla="*/ 87 h 239"/>
                  <a:gd name="T80" fmla="*/ 372 w 375"/>
                  <a:gd name="T81" fmla="*/ 36 h 239"/>
                  <a:gd name="T82" fmla="*/ 374 w 375"/>
                  <a:gd name="T83" fmla="*/ 35 h 239"/>
                  <a:gd name="T84" fmla="*/ 372 w 375"/>
                  <a:gd name="T85" fmla="*/ 33 h 2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5" h="239">
                    <a:moveTo>
                      <a:pt x="372" y="33"/>
                    </a:moveTo>
                    <a:cubicBezTo>
                      <a:pt x="359" y="39"/>
                      <a:pt x="346" y="45"/>
                      <a:pt x="331" y="50"/>
                    </a:cubicBezTo>
                    <a:cubicBezTo>
                      <a:pt x="317" y="54"/>
                      <a:pt x="304" y="58"/>
                      <a:pt x="291" y="64"/>
                    </a:cubicBezTo>
                    <a:cubicBezTo>
                      <a:pt x="267" y="74"/>
                      <a:pt x="249" y="93"/>
                      <a:pt x="235" y="113"/>
                    </a:cubicBezTo>
                    <a:cubicBezTo>
                      <a:pt x="227" y="116"/>
                      <a:pt x="219" y="119"/>
                      <a:pt x="211" y="121"/>
                    </a:cubicBezTo>
                    <a:cubicBezTo>
                      <a:pt x="187" y="129"/>
                      <a:pt x="162" y="134"/>
                      <a:pt x="137" y="138"/>
                    </a:cubicBezTo>
                    <a:cubicBezTo>
                      <a:pt x="146" y="133"/>
                      <a:pt x="155" y="124"/>
                      <a:pt x="162" y="117"/>
                    </a:cubicBezTo>
                    <a:cubicBezTo>
                      <a:pt x="165" y="114"/>
                      <a:pt x="168" y="111"/>
                      <a:pt x="171" y="108"/>
                    </a:cubicBezTo>
                    <a:cubicBezTo>
                      <a:pt x="226" y="117"/>
                      <a:pt x="233" y="44"/>
                      <a:pt x="241" y="5"/>
                    </a:cubicBezTo>
                    <a:cubicBezTo>
                      <a:pt x="242" y="4"/>
                      <a:pt x="242" y="3"/>
                      <a:pt x="243" y="3"/>
                    </a:cubicBezTo>
                    <a:cubicBezTo>
                      <a:pt x="244" y="1"/>
                      <a:pt x="242" y="0"/>
                      <a:pt x="241" y="1"/>
                    </a:cubicBezTo>
                    <a:cubicBezTo>
                      <a:pt x="233" y="10"/>
                      <a:pt x="226" y="18"/>
                      <a:pt x="218" y="26"/>
                    </a:cubicBezTo>
                    <a:cubicBezTo>
                      <a:pt x="209" y="34"/>
                      <a:pt x="199" y="42"/>
                      <a:pt x="191" y="51"/>
                    </a:cubicBezTo>
                    <a:cubicBezTo>
                      <a:pt x="176" y="65"/>
                      <a:pt x="164" y="85"/>
                      <a:pt x="167" y="106"/>
                    </a:cubicBezTo>
                    <a:cubicBezTo>
                      <a:pt x="167" y="106"/>
                      <a:pt x="167" y="106"/>
                      <a:pt x="167" y="106"/>
                    </a:cubicBezTo>
                    <a:cubicBezTo>
                      <a:pt x="165" y="108"/>
                      <a:pt x="164" y="110"/>
                      <a:pt x="162" y="112"/>
                    </a:cubicBezTo>
                    <a:cubicBezTo>
                      <a:pt x="153" y="123"/>
                      <a:pt x="142" y="131"/>
                      <a:pt x="131" y="139"/>
                    </a:cubicBezTo>
                    <a:cubicBezTo>
                      <a:pt x="117" y="142"/>
                      <a:pt x="103" y="144"/>
                      <a:pt x="90" y="146"/>
                    </a:cubicBezTo>
                    <a:cubicBezTo>
                      <a:pt x="90" y="146"/>
                      <a:pt x="90" y="146"/>
                      <a:pt x="90" y="146"/>
                    </a:cubicBezTo>
                    <a:cubicBezTo>
                      <a:pt x="89" y="145"/>
                      <a:pt x="89" y="146"/>
                      <a:pt x="89" y="146"/>
                    </a:cubicBezTo>
                    <a:cubicBezTo>
                      <a:pt x="82" y="147"/>
                      <a:pt x="74" y="148"/>
                      <a:pt x="67" y="149"/>
                    </a:cubicBezTo>
                    <a:cubicBezTo>
                      <a:pt x="45" y="153"/>
                      <a:pt x="23" y="154"/>
                      <a:pt x="1" y="148"/>
                    </a:cubicBezTo>
                    <a:cubicBezTo>
                      <a:pt x="1" y="147"/>
                      <a:pt x="0" y="148"/>
                      <a:pt x="1" y="149"/>
                    </a:cubicBezTo>
                    <a:cubicBezTo>
                      <a:pt x="17" y="159"/>
                      <a:pt x="41" y="156"/>
                      <a:pt x="58" y="154"/>
                    </a:cubicBezTo>
                    <a:cubicBezTo>
                      <a:pt x="69" y="153"/>
                      <a:pt x="80" y="151"/>
                      <a:pt x="90" y="150"/>
                    </a:cubicBezTo>
                    <a:cubicBezTo>
                      <a:pt x="101" y="168"/>
                      <a:pt x="126" y="179"/>
                      <a:pt x="144" y="186"/>
                    </a:cubicBezTo>
                    <a:cubicBezTo>
                      <a:pt x="159" y="193"/>
                      <a:pt x="176" y="199"/>
                      <a:pt x="193" y="202"/>
                    </a:cubicBezTo>
                    <a:cubicBezTo>
                      <a:pt x="214" y="239"/>
                      <a:pt x="285" y="223"/>
                      <a:pt x="296" y="185"/>
                    </a:cubicBezTo>
                    <a:cubicBezTo>
                      <a:pt x="296" y="184"/>
                      <a:pt x="296" y="184"/>
                      <a:pt x="296" y="184"/>
                    </a:cubicBezTo>
                    <a:cubicBezTo>
                      <a:pt x="297" y="184"/>
                      <a:pt x="297" y="184"/>
                      <a:pt x="297" y="184"/>
                    </a:cubicBezTo>
                    <a:cubicBezTo>
                      <a:pt x="299" y="183"/>
                      <a:pt x="299" y="180"/>
                      <a:pt x="297" y="181"/>
                    </a:cubicBezTo>
                    <a:cubicBezTo>
                      <a:pt x="263" y="184"/>
                      <a:pt x="218" y="166"/>
                      <a:pt x="192" y="197"/>
                    </a:cubicBezTo>
                    <a:cubicBezTo>
                      <a:pt x="192" y="198"/>
                      <a:pt x="192" y="198"/>
                      <a:pt x="192" y="198"/>
                    </a:cubicBezTo>
                    <a:cubicBezTo>
                      <a:pt x="178" y="195"/>
                      <a:pt x="164" y="190"/>
                      <a:pt x="150" y="185"/>
                    </a:cubicBezTo>
                    <a:cubicBezTo>
                      <a:pt x="130" y="178"/>
                      <a:pt x="106" y="167"/>
                      <a:pt x="92" y="149"/>
                    </a:cubicBezTo>
                    <a:cubicBezTo>
                      <a:pt x="104" y="148"/>
                      <a:pt x="115" y="146"/>
                      <a:pt x="127" y="144"/>
                    </a:cubicBezTo>
                    <a:cubicBezTo>
                      <a:pt x="162" y="138"/>
                      <a:pt x="200" y="131"/>
                      <a:pt x="235" y="119"/>
                    </a:cubicBezTo>
                    <a:cubicBezTo>
                      <a:pt x="235" y="119"/>
                      <a:pt x="235" y="119"/>
                      <a:pt x="235" y="119"/>
                    </a:cubicBezTo>
                    <a:cubicBezTo>
                      <a:pt x="253" y="141"/>
                      <a:pt x="291" y="133"/>
                      <a:pt x="313" y="123"/>
                    </a:cubicBezTo>
                    <a:cubicBezTo>
                      <a:pt x="329" y="116"/>
                      <a:pt x="340" y="101"/>
                      <a:pt x="350" y="87"/>
                    </a:cubicBezTo>
                    <a:cubicBezTo>
                      <a:pt x="360" y="73"/>
                      <a:pt x="370" y="54"/>
                      <a:pt x="372" y="36"/>
                    </a:cubicBezTo>
                    <a:cubicBezTo>
                      <a:pt x="373" y="36"/>
                      <a:pt x="373" y="35"/>
                      <a:pt x="374" y="35"/>
                    </a:cubicBezTo>
                    <a:cubicBezTo>
                      <a:pt x="375" y="34"/>
                      <a:pt x="374" y="32"/>
                      <a:pt x="372" y="33"/>
                    </a:cubicBezTo>
                    <a:close/>
                  </a:path>
                </a:pathLst>
              </a:custGeom>
              <a:solidFill>
                <a:srgbClr val="B28743"/>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 name="Freeform 27"/>
              <p:cNvSpPr/>
              <p:nvPr/>
            </p:nvSpPr>
            <p:spPr bwMode="auto">
              <a:xfrm>
                <a:off x="1614517" y="962313"/>
                <a:ext cx="241300" cy="544513"/>
              </a:xfrm>
              <a:custGeom>
                <a:gdLst>
                  <a:gd name="T0" fmla="*/ 87 w 88"/>
                  <a:gd name="T1" fmla="*/ 183 h 198"/>
                  <a:gd name="T2" fmla="*/ 79 w 88"/>
                  <a:gd name="T3" fmla="*/ 177 h 198"/>
                  <a:gd name="T4" fmla="*/ 68 w 88"/>
                  <a:gd name="T5" fmla="*/ 170 h 198"/>
                  <a:gd name="T6" fmla="*/ 68 w 88"/>
                  <a:gd name="T7" fmla="*/ 170 h 198"/>
                  <a:gd name="T8" fmla="*/ 54 w 88"/>
                  <a:gd name="T9" fmla="*/ 80 h 198"/>
                  <a:gd name="T10" fmla="*/ 33 w 88"/>
                  <a:gd name="T11" fmla="*/ 29 h 198"/>
                  <a:gd name="T12" fmla="*/ 1 w 88"/>
                  <a:gd name="T13" fmla="*/ 0 h 198"/>
                  <a:gd name="T14" fmla="*/ 0 w 88"/>
                  <a:gd name="T15" fmla="*/ 1 h 198"/>
                  <a:gd name="T16" fmla="*/ 32 w 88"/>
                  <a:gd name="T17" fmla="*/ 35 h 198"/>
                  <a:gd name="T18" fmla="*/ 51 w 88"/>
                  <a:gd name="T19" fmla="*/ 86 h 198"/>
                  <a:gd name="T20" fmla="*/ 63 w 88"/>
                  <a:gd name="T21" fmla="*/ 171 h 198"/>
                  <a:gd name="T22" fmla="*/ 49 w 88"/>
                  <a:gd name="T23" fmla="*/ 187 h 198"/>
                  <a:gd name="T24" fmla="*/ 49 w 88"/>
                  <a:gd name="T25" fmla="*/ 190 h 198"/>
                  <a:gd name="T26" fmla="*/ 70 w 88"/>
                  <a:gd name="T27" fmla="*/ 197 h 198"/>
                  <a:gd name="T28" fmla="*/ 86 w 88"/>
                  <a:gd name="T29" fmla="*/ 186 h 198"/>
                  <a:gd name="T30" fmla="*/ 87 w 88"/>
                  <a:gd name="T31" fmla="*/ 183 h 19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8" h="198">
                    <a:moveTo>
                      <a:pt x="87" y="183"/>
                    </a:moveTo>
                    <a:cubicBezTo>
                      <a:pt x="85" y="181"/>
                      <a:pt x="82" y="179"/>
                      <a:pt x="79" y="177"/>
                    </a:cubicBezTo>
                    <a:cubicBezTo>
                      <a:pt x="75" y="175"/>
                      <a:pt x="72" y="172"/>
                      <a:pt x="68" y="170"/>
                    </a:cubicBezTo>
                    <a:cubicBezTo>
                      <a:pt x="68" y="170"/>
                      <a:pt x="68" y="170"/>
                      <a:pt x="68" y="170"/>
                    </a:cubicBezTo>
                    <a:cubicBezTo>
                      <a:pt x="68" y="140"/>
                      <a:pt x="62" y="108"/>
                      <a:pt x="54" y="80"/>
                    </a:cubicBezTo>
                    <a:cubicBezTo>
                      <a:pt x="50" y="62"/>
                      <a:pt x="43" y="45"/>
                      <a:pt x="33" y="29"/>
                    </a:cubicBezTo>
                    <a:cubicBezTo>
                      <a:pt x="26" y="18"/>
                      <a:pt x="15" y="4"/>
                      <a:pt x="1" y="0"/>
                    </a:cubicBezTo>
                    <a:cubicBezTo>
                      <a:pt x="0" y="0"/>
                      <a:pt x="0" y="1"/>
                      <a:pt x="0" y="1"/>
                    </a:cubicBezTo>
                    <a:cubicBezTo>
                      <a:pt x="13" y="12"/>
                      <a:pt x="23" y="20"/>
                      <a:pt x="32" y="35"/>
                    </a:cubicBezTo>
                    <a:cubicBezTo>
                      <a:pt x="41" y="51"/>
                      <a:pt x="47" y="69"/>
                      <a:pt x="51" y="86"/>
                    </a:cubicBezTo>
                    <a:cubicBezTo>
                      <a:pt x="58" y="114"/>
                      <a:pt x="60" y="142"/>
                      <a:pt x="63" y="171"/>
                    </a:cubicBezTo>
                    <a:cubicBezTo>
                      <a:pt x="58" y="176"/>
                      <a:pt x="54" y="182"/>
                      <a:pt x="49" y="187"/>
                    </a:cubicBezTo>
                    <a:cubicBezTo>
                      <a:pt x="49" y="188"/>
                      <a:pt x="49" y="189"/>
                      <a:pt x="49" y="190"/>
                    </a:cubicBezTo>
                    <a:cubicBezTo>
                      <a:pt x="55" y="196"/>
                      <a:pt x="62" y="198"/>
                      <a:pt x="70" y="197"/>
                    </a:cubicBezTo>
                    <a:cubicBezTo>
                      <a:pt x="77" y="196"/>
                      <a:pt x="84" y="192"/>
                      <a:pt x="86" y="186"/>
                    </a:cubicBezTo>
                    <a:cubicBezTo>
                      <a:pt x="87" y="185"/>
                      <a:pt x="88" y="184"/>
                      <a:pt x="87" y="183"/>
                    </a:cubicBezTo>
                    <a:close/>
                  </a:path>
                </a:pathLst>
              </a:custGeom>
              <a:solidFill>
                <a:srgbClr val="FEC160"/>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 name="Freeform 28"/>
              <p:cNvSpPr/>
              <p:nvPr/>
            </p:nvSpPr>
            <p:spPr bwMode="auto">
              <a:xfrm>
                <a:off x="1890742" y="1086138"/>
                <a:ext cx="417513" cy="446088"/>
              </a:xfrm>
              <a:custGeom>
                <a:gdLst>
                  <a:gd name="T0" fmla="*/ 142 w 152"/>
                  <a:gd name="T1" fmla="*/ 103 h 162"/>
                  <a:gd name="T2" fmla="*/ 129 w 152"/>
                  <a:gd name="T3" fmla="*/ 105 h 162"/>
                  <a:gd name="T4" fmla="*/ 88 w 152"/>
                  <a:gd name="T5" fmla="*/ 89 h 162"/>
                  <a:gd name="T6" fmla="*/ 88 w 152"/>
                  <a:gd name="T7" fmla="*/ 89 h 162"/>
                  <a:gd name="T8" fmla="*/ 60 w 152"/>
                  <a:gd name="T9" fmla="*/ 45 h 162"/>
                  <a:gd name="T10" fmla="*/ 102 w 152"/>
                  <a:gd name="T11" fmla="*/ 55 h 162"/>
                  <a:gd name="T12" fmla="*/ 101 w 152"/>
                  <a:gd name="T13" fmla="*/ 63 h 162"/>
                  <a:gd name="T14" fmla="*/ 120 w 152"/>
                  <a:gd name="T15" fmla="*/ 69 h 162"/>
                  <a:gd name="T16" fmla="*/ 125 w 152"/>
                  <a:gd name="T17" fmla="*/ 49 h 162"/>
                  <a:gd name="T18" fmla="*/ 106 w 152"/>
                  <a:gd name="T19" fmla="*/ 45 h 162"/>
                  <a:gd name="T20" fmla="*/ 106 w 152"/>
                  <a:gd name="T21" fmla="*/ 46 h 162"/>
                  <a:gd name="T22" fmla="*/ 103 w 152"/>
                  <a:gd name="T23" fmla="*/ 51 h 162"/>
                  <a:gd name="T24" fmla="*/ 82 w 152"/>
                  <a:gd name="T25" fmla="*/ 49 h 162"/>
                  <a:gd name="T26" fmla="*/ 56 w 152"/>
                  <a:gd name="T27" fmla="*/ 39 h 162"/>
                  <a:gd name="T28" fmla="*/ 20 w 152"/>
                  <a:gd name="T29" fmla="*/ 1 h 162"/>
                  <a:gd name="T30" fmla="*/ 19 w 152"/>
                  <a:gd name="T31" fmla="*/ 2 h 162"/>
                  <a:gd name="T32" fmla="*/ 36 w 152"/>
                  <a:gd name="T33" fmla="*/ 22 h 162"/>
                  <a:gd name="T34" fmla="*/ 19 w 152"/>
                  <a:gd name="T35" fmla="*/ 77 h 162"/>
                  <a:gd name="T36" fmla="*/ 5 w 152"/>
                  <a:gd name="T37" fmla="*/ 78 h 162"/>
                  <a:gd name="T38" fmla="*/ 6 w 152"/>
                  <a:gd name="T39" fmla="*/ 96 h 162"/>
                  <a:gd name="T40" fmla="*/ 20 w 152"/>
                  <a:gd name="T41" fmla="*/ 96 h 162"/>
                  <a:gd name="T42" fmla="*/ 22 w 152"/>
                  <a:gd name="T43" fmla="*/ 80 h 162"/>
                  <a:gd name="T44" fmla="*/ 38 w 152"/>
                  <a:gd name="T45" fmla="*/ 24 h 162"/>
                  <a:gd name="T46" fmla="*/ 70 w 152"/>
                  <a:gd name="T47" fmla="*/ 66 h 162"/>
                  <a:gd name="T48" fmla="*/ 54 w 152"/>
                  <a:gd name="T49" fmla="*/ 115 h 162"/>
                  <a:gd name="T50" fmla="*/ 52 w 152"/>
                  <a:gd name="T51" fmla="*/ 114 h 162"/>
                  <a:gd name="T52" fmla="*/ 50 w 152"/>
                  <a:gd name="T53" fmla="*/ 115 h 162"/>
                  <a:gd name="T54" fmla="*/ 37 w 152"/>
                  <a:gd name="T55" fmla="*/ 118 h 162"/>
                  <a:gd name="T56" fmla="*/ 41 w 152"/>
                  <a:gd name="T57" fmla="*/ 135 h 162"/>
                  <a:gd name="T58" fmla="*/ 57 w 152"/>
                  <a:gd name="T59" fmla="*/ 132 h 162"/>
                  <a:gd name="T60" fmla="*/ 56 w 152"/>
                  <a:gd name="T61" fmla="*/ 118 h 162"/>
                  <a:gd name="T62" fmla="*/ 72 w 152"/>
                  <a:gd name="T63" fmla="*/ 69 h 162"/>
                  <a:gd name="T64" fmla="*/ 94 w 152"/>
                  <a:gd name="T65" fmla="*/ 115 h 162"/>
                  <a:gd name="T66" fmla="*/ 85 w 152"/>
                  <a:gd name="T67" fmla="*/ 136 h 162"/>
                  <a:gd name="T68" fmla="*/ 84 w 152"/>
                  <a:gd name="T69" fmla="*/ 135 h 162"/>
                  <a:gd name="T70" fmla="*/ 72 w 152"/>
                  <a:gd name="T71" fmla="*/ 144 h 162"/>
                  <a:gd name="T72" fmla="*/ 79 w 152"/>
                  <a:gd name="T73" fmla="*/ 157 h 162"/>
                  <a:gd name="T74" fmla="*/ 89 w 152"/>
                  <a:gd name="T75" fmla="*/ 150 h 162"/>
                  <a:gd name="T76" fmla="*/ 87 w 152"/>
                  <a:gd name="T77" fmla="*/ 138 h 162"/>
                  <a:gd name="T78" fmla="*/ 96 w 152"/>
                  <a:gd name="T79" fmla="*/ 118 h 162"/>
                  <a:gd name="T80" fmla="*/ 105 w 152"/>
                  <a:gd name="T81" fmla="*/ 144 h 162"/>
                  <a:gd name="T82" fmla="*/ 104 w 152"/>
                  <a:gd name="T83" fmla="*/ 155 h 162"/>
                  <a:gd name="T84" fmla="*/ 118 w 152"/>
                  <a:gd name="T85" fmla="*/ 158 h 162"/>
                  <a:gd name="T86" fmla="*/ 122 w 152"/>
                  <a:gd name="T87" fmla="*/ 146 h 162"/>
                  <a:gd name="T88" fmla="*/ 108 w 152"/>
                  <a:gd name="T89" fmla="*/ 141 h 162"/>
                  <a:gd name="T90" fmla="*/ 90 w 152"/>
                  <a:gd name="T91" fmla="*/ 94 h 162"/>
                  <a:gd name="T92" fmla="*/ 126 w 152"/>
                  <a:gd name="T93" fmla="*/ 110 h 162"/>
                  <a:gd name="T94" fmla="*/ 125 w 152"/>
                  <a:gd name="T95" fmla="*/ 111 h 162"/>
                  <a:gd name="T96" fmla="*/ 125 w 152"/>
                  <a:gd name="T97" fmla="*/ 112 h 162"/>
                  <a:gd name="T98" fmla="*/ 132 w 152"/>
                  <a:gd name="T99" fmla="*/ 126 h 162"/>
                  <a:gd name="T100" fmla="*/ 151 w 152"/>
                  <a:gd name="T101" fmla="*/ 117 h 162"/>
                  <a:gd name="T102" fmla="*/ 142 w 152"/>
                  <a:gd name="T103" fmla="*/ 103 h 16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2" h="162">
                    <a:moveTo>
                      <a:pt x="142" y="103"/>
                    </a:moveTo>
                    <a:cubicBezTo>
                      <a:pt x="137" y="101"/>
                      <a:pt x="132" y="102"/>
                      <a:pt x="129" y="105"/>
                    </a:cubicBezTo>
                    <a:cubicBezTo>
                      <a:pt x="114" y="102"/>
                      <a:pt x="101" y="99"/>
                      <a:pt x="88" y="89"/>
                    </a:cubicBezTo>
                    <a:cubicBezTo>
                      <a:pt x="88" y="89"/>
                      <a:pt x="88" y="89"/>
                      <a:pt x="88" y="89"/>
                    </a:cubicBezTo>
                    <a:cubicBezTo>
                      <a:pt x="80" y="74"/>
                      <a:pt x="71" y="59"/>
                      <a:pt x="60" y="45"/>
                    </a:cubicBezTo>
                    <a:cubicBezTo>
                      <a:pt x="72" y="52"/>
                      <a:pt x="88" y="55"/>
                      <a:pt x="102" y="55"/>
                    </a:cubicBezTo>
                    <a:cubicBezTo>
                      <a:pt x="101" y="58"/>
                      <a:pt x="101" y="61"/>
                      <a:pt x="101" y="63"/>
                    </a:cubicBezTo>
                    <a:cubicBezTo>
                      <a:pt x="103" y="72"/>
                      <a:pt x="114" y="74"/>
                      <a:pt x="120" y="69"/>
                    </a:cubicBezTo>
                    <a:cubicBezTo>
                      <a:pt x="126" y="65"/>
                      <a:pt x="127" y="55"/>
                      <a:pt x="125" y="49"/>
                    </a:cubicBezTo>
                    <a:cubicBezTo>
                      <a:pt x="122" y="41"/>
                      <a:pt x="113" y="39"/>
                      <a:pt x="106" y="45"/>
                    </a:cubicBezTo>
                    <a:cubicBezTo>
                      <a:pt x="106" y="45"/>
                      <a:pt x="106" y="46"/>
                      <a:pt x="106" y="46"/>
                    </a:cubicBezTo>
                    <a:cubicBezTo>
                      <a:pt x="105" y="48"/>
                      <a:pt x="104" y="49"/>
                      <a:pt x="103" y="51"/>
                    </a:cubicBezTo>
                    <a:cubicBezTo>
                      <a:pt x="96" y="50"/>
                      <a:pt x="89" y="50"/>
                      <a:pt x="82" y="49"/>
                    </a:cubicBezTo>
                    <a:cubicBezTo>
                      <a:pt x="72" y="47"/>
                      <a:pt x="64" y="44"/>
                      <a:pt x="56" y="39"/>
                    </a:cubicBezTo>
                    <a:cubicBezTo>
                      <a:pt x="45" y="25"/>
                      <a:pt x="33" y="12"/>
                      <a:pt x="20" y="1"/>
                    </a:cubicBezTo>
                    <a:cubicBezTo>
                      <a:pt x="19" y="0"/>
                      <a:pt x="19" y="1"/>
                      <a:pt x="19" y="2"/>
                    </a:cubicBezTo>
                    <a:cubicBezTo>
                      <a:pt x="25" y="9"/>
                      <a:pt x="30" y="15"/>
                      <a:pt x="36" y="22"/>
                    </a:cubicBezTo>
                    <a:cubicBezTo>
                      <a:pt x="36" y="42"/>
                      <a:pt x="26" y="59"/>
                      <a:pt x="19" y="77"/>
                    </a:cubicBezTo>
                    <a:cubicBezTo>
                      <a:pt x="15" y="74"/>
                      <a:pt x="9" y="74"/>
                      <a:pt x="5" y="78"/>
                    </a:cubicBezTo>
                    <a:cubicBezTo>
                      <a:pt x="1" y="83"/>
                      <a:pt x="0" y="92"/>
                      <a:pt x="6" y="96"/>
                    </a:cubicBezTo>
                    <a:cubicBezTo>
                      <a:pt x="10" y="99"/>
                      <a:pt x="16" y="99"/>
                      <a:pt x="20" y="96"/>
                    </a:cubicBezTo>
                    <a:cubicBezTo>
                      <a:pt x="24" y="92"/>
                      <a:pt x="25" y="84"/>
                      <a:pt x="22" y="80"/>
                    </a:cubicBezTo>
                    <a:cubicBezTo>
                      <a:pt x="31" y="64"/>
                      <a:pt x="39" y="42"/>
                      <a:pt x="38" y="24"/>
                    </a:cubicBezTo>
                    <a:cubicBezTo>
                      <a:pt x="49" y="37"/>
                      <a:pt x="60" y="51"/>
                      <a:pt x="70" y="66"/>
                    </a:cubicBezTo>
                    <a:cubicBezTo>
                      <a:pt x="71" y="85"/>
                      <a:pt x="62" y="100"/>
                      <a:pt x="54" y="115"/>
                    </a:cubicBezTo>
                    <a:cubicBezTo>
                      <a:pt x="53" y="115"/>
                      <a:pt x="53" y="115"/>
                      <a:pt x="52" y="114"/>
                    </a:cubicBezTo>
                    <a:cubicBezTo>
                      <a:pt x="51" y="114"/>
                      <a:pt x="51" y="114"/>
                      <a:pt x="50" y="115"/>
                    </a:cubicBezTo>
                    <a:cubicBezTo>
                      <a:pt x="46" y="114"/>
                      <a:pt x="40" y="115"/>
                      <a:pt x="37" y="118"/>
                    </a:cubicBezTo>
                    <a:cubicBezTo>
                      <a:pt x="32" y="123"/>
                      <a:pt x="37" y="131"/>
                      <a:pt x="41" y="135"/>
                    </a:cubicBezTo>
                    <a:cubicBezTo>
                      <a:pt x="46" y="138"/>
                      <a:pt x="53" y="136"/>
                      <a:pt x="57" y="132"/>
                    </a:cubicBezTo>
                    <a:cubicBezTo>
                      <a:pt x="60" y="127"/>
                      <a:pt x="59" y="122"/>
                      <a:pt x="56" y="118"/>
                    </a:cubicBezTo>
                    <a:cubicBezTo>
                      <a:pt x="66" y="104"/>
                      <a:pt x="74" y="86"/>
                      <a:pt x="72" y="69"/>
                    </a:cubicBezTo>
                    <a:cubicBezTo>
                      <a:pt x="81" y="84"/>
                      <a:pt x="88" y="99"/>
                      <a:pt x="94" y="115"/>
                    </a:cubicBezTo>
                    <a:cubicBezTo>
                      <a:pt x="92" y="122"/>
                      <a:pt x="88" y="129"/>
                      <a:pt x="85" y="136"/>
                    </a:cubicBezTo>
                    <a:cubicBezTo>
                      <a:pt x="85" y="136"/>
                      <a:pt x="85" y="135"/>
                      <a:pt x="84" y="135"/>
                    </a:cubicBezTo>
                    <a:cubicBezTo>
                      <a:pt x="79" y="135"/>
                      <a:pt x="73" y="139"/>
                      <a:pt x="72" y="144"/>
                    </a:cubicBezTo>
                    <a:cubicBezTo>
                      <a:pt x="72" y="149"/>
                      <a:pt x="74" y="156"/>
                      <a:pt x="79" y="157"/>
                    </a:cubicBezTo>
                    <a:cubicBezTo>
                      <a:pt x="83" y="157"/>
                      <a:pt x="87" y="154"/>
                      <a:pt x="89" y="150"/>
                    </a:cubicBezTo>
                    <a:cubicBezTo>
                      <a:pt x="91" y="146"/>
                      <a:pt x="90" y="141"/>
                      <a:pt x="87" y="138"/>
                    </a:cubicBezTo>
                    <a:cubicBezTo>
                      <a:pt x="91" y="132"/>
                      <a:pt x="94" y="125"/>
                      <a:pt x="96" y="118"/>
                    </a:cubicBezTo>
                    <a:cubicBezTo>
                      <a:pt x="99" y="126"/>
                      <a:pt x="102" y="135"/>
                      <a:pt x="105" y="144"/>
                    </a:cubicBezTo>
                    <a:cubicBezTo>
                      <a:pt x="102" y="147"/>
                      <a:pt x="101" y="151"/>
                      <a:pt x="104" y="155"/>
                    </a:cubicBezTo>
                    <a:cubicBezTo>
                      <a:pt x="108" y="160"/>
                      <a:pt x="113" y="162"/>
                      <a:pt x="118" y="158"/>
                    </a:cubicBezTo>
                    <a:cubicBezTo>
                      <a:pt x="121" y="155"/>
                      <a:pt x="123" y="150"/>
                      <a:pt x="122" y="146"/>
                    </a:cubicBezTo>
                    <a:cubicBezTo>
                      <a:pt x="120" y="140"/>
                      <a:pt x="113" y="140"/>
                      <a:pt x="108" y="141"/>
                    </a:cubicBezTo>
                    <a:cubicBezTo>
                      <a:pt x="103" y="125"/>
                      <a:pt x="97" y="109"/>
                      <a:pt x="90" y="94"/>
                    </a:cubicBezTo>
                    <a:cubicBezTo>
                      <a:pt x="100" y="102"/>
                      <a:pt x="113" y="108"/>
                      <a:pt x="126" y="110"/>
                    </a:cubicBezTo>
                    <a:cubicBezTo>
                      <a:pt x="126" y="110"/>
                      <a:pt x="125" y="111"/>
                      <a:pt x="125" y="111"/>
                    </a:cubicBezTo>
                    <a:cubicBezTo>
                      <a:pt x="125" y="111"/>
                      <a:pt x="125" y="112"/>
                      <a:pt x="125" y="112"/>
                    </a:cubicBezTo>
                    <a:cubicBezTo>
                      <a:pt x="124" y="118"/>
                      <a:pt x="126" y="124"/>
                      <a:pt x="132" y="126"/>
                    </a:cubicBezTo>
                    <a:cubicBezTo>
                      <a:pt x="139" y="128"/>
                      <a:pt x="150" y="125"/>
                      <a:pt x="151" y="117"/>
                    </a:cubicBezTo>
                    <a:cubicBezTo>
                      <a:pt x="152" y="111"/>
                      <a:pt x="147" y="105"/>
                      <a:pt x="142" y="103"/>
                    </a:cubicBezTo>
                    <a:close/>
                  </a:path>
                </a:pathLst>
              </a:custGeom>
              <a:solidFill>
                <a:srgbClr val="7F7E30"/>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Freeform 29"/>
              <p:cNvSpPr/>
              <p:nvPr/>
            </p:nvSpPr>
            <p:spPr bwMode="auto">
              <a:xfrm>
                <a:off x="1868517" y="538450"/>
                <a:ext cx="655638" cy="533400"/>
              </a:xfrm>
              <a:custGeom>
                <a:gdLst>
                  <a:gd name="T0" fmla="*/ 237 w 239"/>
                  <a:gd name="T1" fmla="*/ 42 h 194"/>
                  <a:gd name="T2" fmla="*/ 188 w 239"/>
                  <a:gd name="T3" fmla="*/ 43 h 194"/>
                  <a:gd name="T4" fmla="*/ 153 w 239"/>
                  <a:gd name="T5" fmla="*/ 64 h 194"/>
                  <a:gd name="T6" fmla="*/ 140 w 239"/>
                  <a:gd name="T7" fmla="*/ 1 h 194"/>
                  <a:gd name="T8" fmla="*/ 137 w 239"/>
                  <a:gd name="T9" fmla="*/ 1 h 194"/>
                  <a:gd name="T10" fmla="*/ 143 w 239"/>
                  <a:gd name="T11" fmla="*/ 79 h 194"/>
                  <a:gd name="T12" fmla="*/ 143 w 239"/>
                  <a:gd name="T13" fmla="*/ 81 h 194"/>
                  <a:gd name="T14" fmla="*/ 142 w 239"/>
                  <a:gd name="T15" fmla="*/ 82 h 194"/>
                  <a:gd name="T16" fmla="*/ 115 w 239"/>
                  <a:gd name="T17" fmla="*/ 115 h 194"/>
                  <a:gd name="T18" fmla="*/ 83 w 239"/>
                  <a:gd name="T19" fmla="*/ 147 h 194"/>
                  <a:gd name="T20" fmla="*/ 1 w 239"/>
                  <a:gd name="T21" fmla="*/ 192 h 194"/>
                  <a:gd name="T22" fmla="*/ 1 w 239"/>
                  <a:gd name="T23" fmla="*/ 194 h 194"/>
                  <a:gd name="T24" fmla="*/ 81 w 239"/>
                  <a:gd name="T25" fmla="*/ 155 h 194"/>
                  <a:gd name="T26" fmla="*/ 116 w 239"/>
                  <a:gd name="T27" fmla="*/ 120 h 194"/>
                  <a:gd name="T28" fmla="*/ 145 w 239"/>
                  <a:gd name="T29" fmla="*/ 83 h 194"/>
                  <a:gd name="T30" fmla="*/ 146 w 239"/>
                  <a:gd name="T31" fmla="*/ 83 h 194"/>
                  <a:gd name="T32" fmla="*/ 146 w 239"/>
                  <a:gd name="T33" fmla="*/ 83 h 194"/>
                  <a:gd name="T34" fmla="*/ 147 w 239"/>
                  <a:gd name="T35" fmla="*/ 81 h 194"/>
                  <a:gd name="T36" fmla="*/ 200 w 239"/>
                  <a:gd name="T37" fmla="*/ 79 h 194"/>
                  <a:gd name="T38" fmla="*/ 239 w 239"/>
                  <a:gd name="T39" fmla="*/ 44 h 194"/>
                  <a:gd name="T40" fmla="*/ 237 w 239"/>
                  <a:gd name="T41" fmla="*/ 42 h 19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9" h="194">
                    <a:moveTo>
                      <a:pt x="237" y="42"/>
                    </a:moveTo>
                    <a:cubicBezTo>
                      <a:pt x="223" y="34"/>
                      <a:pt x="202" y="38"/>
                      <a:pt x="188" y="43"/>
                    </a:cubicBezTo>
                    <a:cubicBezTo>
                      <a:pt x="175" y="47"/>
                      <a:pt x="163" y="55"/>
                      <a:pt x="153" y="64"/>
                    </a:cubicBezTo>
                    <a:cubicBezTo>
                      <a:pt x="158" y="42"/>
                      <a:pt x="154" y="15"/>
                      <a:pt x="140" y="1"/>
                    </a:cubicBezTo>
                    <a:cubicBezTo>
                      <a:pt x="139" y="0"/>
                      <a:pt x="138" y="0"/>
                      <a:pt x="137" y="1"/>
                    </a:cubicBezTo>
                    <a:cubicBezTo>
                      <a:pt x="123" y="22"/>
                      <a:pt x="123" y="62"/>
                      <a:pt x="143" y="79"/>
                    </a:cubicBezTo>
                    <a:cubicBezTo>
                      <a:pt x="143" y="80"/>
                      <a:pt x="143" y="80"/>
                      <a:pt x="143" y="81"/>
                    </a:cubicBezTo>
                    <a:cubicBezTo>
                      <a:pt x="142" y="81"/>
                      <a:pt x="142" y="82"/>
                      <a:pt x="142" y="82"/>
                    </a:cubicBezTo>
                    <a:cubicBezTo>
                      <a:pt x="133" y="93"/>
                      <a:pt x="125" y="104"/>
                      <a:pt x="115" y="115"/>
                    </a:cubicBezTo>
                    <a:cubicBezTo>
                      <a:pt x="105" y="126"/>
                      <a:pt x="94" y="137"/>
                      <a:pt x="83" y="147"/>
                    </a:cubicBezTo>
                    <a:cubicBezTo>
                      <a:pt x="58" y="169"/>
                      <a:pt x="32" y="183"/>
                      <a:pt x="1" y="192"/>
                    </a:cubicBezTo>
                    <a:cubicBezTo>
                      <a:pt x="0" y="192"/>
                      <a:pt x="0" y="194"/>
                      <a:pt x="1" y="194"/>
                    </a:cubicBezTo>
                    <a:cubicBezTo>
                      <a:pt x="31" y="192"/>
                      <a:pt x="59" y="173"/>
                      <a:pt x="81" y="155"/>
                    </a:cubicBezTo>
                    <a:cubicBezTo>
                      <a:pt x="93" y="144"/>
                      <a:pt x="105" y="132"/>
                      <a:pt x="116" y="120"/>
                    </a:cubicBezTo>
                    <a:cubicBezTo>
                      <a:pt x="126" y="109"/>
                      <a:pt x="137" y="97"/>
                      <a:pt x="145" y="83"/>
                    </a:cubicBezTo>
                    <a:cubicBezTo>
                      <a:pt x="146" y="83"/>
                      <a:pt x="146" y="83"/>
                      <a:pt x="146" y="83"/>
                    </a:cubicBezTo>
                    <a:cubicBezTo>
                      <a:pt x="146" y="83"/>
                      <a:pt x="146" y="83"/>
                      <a:pt x="146" y="83"/>
                    </a:cubicBezTo>
                    <a:cubicBezTo>
                      <a:pt x="146" y="82"/>
                      <a:pt x="146" y="81"/>
                      <a:pt x="147" y="81"/>
                    </a:cubicBezTo>
                    <a:cubicBezTo>
                      <a:pt x="164" y="87"/>
                      <a:pt x="183" y="86"/>
                      <a:pt x="200" y="79"/>
                    </a:cubicBezTo>
                    <a:cubicBezTo>
                      <a:pt x="215" y="73"/>
                      <a:pt x="233" y="60"/>
                      <a:pt x="239" y="44"/>
                    </a:cubicBezTo>
                    <a:cubicBezTo>
                      <a:pt x="239" y="43"/>
                      <a:pt x="238" y="42"/>
                      <a:pt x="237" y="42"/>
                    </a:cubicBezTo>
                    <a:close/>
                  </a:path>
                </a:pathLst>
              </a:custGeom>
              <a:solidFill>
                <a:srgbClr val="7F7E30"/>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 name="Freeform 30"/>
              <p:cNvSpPr/>
              <p:nvPr/>
            </p:nvSpPr>
            <p:spPr bwMode="auto">
              <a:xfrm>
                <a:off x="2449542" y="82837"/>
                <a:ext cx="693738" cy="965200"/>
              </a:xfrm>
              <a:custGeom>
                <a:gdLst>
                  <a:gd name="T0" fmla="*/ 236 w 253"/>
                  <a:gd name="T1" fmla="*/ 151 h 351"/>
                  <a:gd name="T2" fmla="*/ 169 w 253"/>
                  <a:gd name="T3" fmla="*/ 159 h 351"/>
                  <a:gd name="T4" fmla="*/ 128 w 253"/>
                  <a:gd name="T5" fmla="*/ 189 h 351"/>
                  <a:gd name="T6" fmla="*/ 116 w 253"/>
                  <a:gd name="T7" fmla="*/ 202 h 351"/>
                  <a:gd name="T8" fmla="*/ 128 w 253"/>
                  <a:gd name="T9" fmla="*/ 165 h 351"/>
                  <a:gd name="T10" fmla="*/ 128 w 253"/>
                  <a:gd name="T11" fmla="*/ 165 h 351"/>
                  <a:gd name="T12" fmla="*/ 129 w 253"/>
                  <a:gd name="T13" fmla="*/ 165 h 351"/>
                  <a:gd name="T14" fmla="*/ 130 w 253"/>
                  <a:gd name="T15" fmla="*/ 165 h 351"/>
                  <a:gd name="T16" fmla="*/ 213 w 253"/>
                  <a:gd name="T17" fmla="*/ 62 h 351"/>
                  <a:gd name="T18" fmla="*/ 208 w 253"/>
                  <a:gd name="T19" fmla="*/ 16 h 351"/>
                  <a:gd name="T20" fmla="*/ 167 w 253"/>
                  <a:gd name="T21" fmla="*/ 3 h 351"/>
                  <a:gd name="T22" fmla="*/ 112 w 253"/>
                  <a:gd name="T23" fmla="*/ 72 h 351"/>
                  <a:gd name="T24" fmla="*/ 127 w 253"/>
                  <a:gd name="T25" fmla="*/ 164 h 351"/>
                  <a:gd name="T26" fmla="*/ 126 w 253"/>
                  <a:gd name="T27" fmla="*/ 164 h 351"/>
                  <a:gd name="T28" fmla="*/ 105 w 253"/>
                  <a:gd name="T29" fmla="*/ 213 h 351"/>
                  <a:gd name="T30" fmla="*/ 80 w 253"/>
                  <a:gd name="T31" fmla="*/ 266 h 351"/>
                  <a:gd name="T32" fmla="*/ 1 w 253"/>
                  <a:gd name="T33" fmla="*/ 350 h 351"/>
                  <a:gd name="T34" fmla="*/ 1 w 253"/>
                  <a:gd name="T35" fmla="*/ 351 h 351"/>
                  <a:gd name="T36" fmla="*/ 81 w 253"/>
                  <a:gd name="T37" fmla="*/ 273 h 351"/>
                  <a:gd name="T38" fmla="*/ 107 w 253"/>
                  <a:gd name="T39" fmla="*/ 221 h 351"/>
                  <a:gd name="T40" fmla="*/ 110 w 253"/>
                  <a:gd name="T41" fmla="*/ 214 h 351"/>
                  <a:gd name="T42" fmla="*/ 204 w 253"/>
                  <a:gd name="T43" fmla="*/ 221 h 351"/>
                  <a:gd name="T44" fmla="*/ 236 w 253"/>
                  <a:gd name="T45" fmla="*/ 151 h 3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53" h="351">
                    <a:moveTo>
                      <a:pt x="236" y="151"/>
                    </a:moveTo>
                    <a:cubicBezTo>
                      <a:pt x="222" y="129"/>
                      <a:pt x="184" y="150"/>
                      <a:pt x="169" y="159"/>
                    </a:cubicBezTo>
                    <a:cubicBezTo>
                      <a:pt x="154" y="167"/>
                      <a:pt x="140" y="177"/>
                      <a:pt x="128" y="189"/>
                    </a:cubicBezTo>
                    <a:cubicBezTo>
                      <a:pt x="124" y="193"/>
                      <a:pt x="119" y="197"/>
                      <a:pt x="116" y="202"/>
                    </a:cubicBezTo>
                    <a:cubicBezTo>
                      <a:pt x="121" y="190"/>
                      <a:pt x="125" y="178"/>
                      <a:pt x="128" y="165"/>
                    </a:cubicBezTo>
                    <a:cubicBezTo>
                      <a:pt x="128" y="165"/>
                      <a:pt x="128" y="165"/>
                      <a:pt x="128" y="165"/>
                    </a:cubicBezTo>
                    <a:cubicBezTo>
                      <a:pt x="128" y="165"/>
                      <a:pt x="129" y="165"/>
                      <a:pt x="129" y="165"/>
                    </a:cubicBezTo>
                    <a:cubicBezTo>
                      <a:pt x="129" y="165"/>
                      <a:pt x="130" y="165"/>
                      <a:pt x="130" y="165"/>
                    </a:cubicBezTo>
                    <a:cubicBezTo>
                      <a:pt x="168" y="139"/>
                      <a:pt x="203" y="108"/>
                      <a:pt x="213" y="62"/>
                    </a:cubicBezTo>
                    <a:cubicBezTo>
                      <a:pt x="216" y="47"/>
                      <a:pt x="216" y="30"/>
                      <a:pt x="208" y="16"/>
                    </a:cubicBezTo>
                    <a:cubicBezTo>
                      <a:pt x="199" y="2"/>
                      <a:pt x="182" y="0"/>
                      <a:pt x="167" y="3"/>
                    </a:cubicBezTo>
                    <a:cubicBezTo>
                      <a:pt x="133" y="8"/>
                      <a:pt x="117" y="42"/>
                      <a:pt x="112" y="72"/>
                    </a:cubicBezTo>
                    <a:cubicBezTo>
                      <a:pt x="107" y="101"/>
                      <a:pt x="108" y="139"/>
                      <a:pt x="127" y="164"/>
                    </a:cubicBezTo>
                    <a:cubicBezTo>
                      <a:pt x="126" y="164"/>
                      <a:pt x="126" y="164"/>
                      <a:pt x="126" y="164"/>
                    </a:cubicBezTo>
                    <a:cubicBezTo>
                      <a:pt x="118" y="180"/>
                      <a:pt x="112" y="197"/>
                      <a:pt x="105" y="213"/>
                    </a:cubicBezTo>
                    <a:cubicBezTo>
                      <a:pt x="98" y="231"/>
                      <a:pt x="90" y="249"/>
                      <a:pt x="80" y="266"/>
                    </a:cubicBezTo>
                    <a:cubicBezTo>
                      <a:pt x="61" y="301"/>
                      <a:pt x="34" y="328"/>
                      <a:pt x="1" y="350"/>
                    </a:cubicBezTo>
                    <a:cubicBezTo>
                      <a:pt x="0" y="350"/>
                      <a:pt x="1" y="351"/>
                      <a:pt x="1" y="351"/>
                    </a:cubicBezTo>
                    <a:cubicBezTo>
                      <a:pt x="36" y="335"/>
                      <a:pt x="62" y="305"/>
                      <a:pt x="81" y="273"/>
                    </a:cubicBezTo>
                    <a:cubicBezTo>
                      <a:pt x="91" y="257"/>
                      <a:pt x="100" y="239"/>
                      <a:pt x="107" y="221"/>
                    </a:cubicBezTo>
                    <a:cubicBezTo>
                      <a:pt x="108" y="219"/>
                      <a:pt x="109" y="216"/>
                      <a:pt x="110" y="214"/>
                    </a:cubicBezTo>
                    <a:cubicBezTo>
                      <a:pt x="136" y="233"/>
                      <a:pt x="176" y="233"/>
                      <a:pt x="204" y="221"/>
                    </a:cubicBezTo>
                    <a:cubicBezTo>
                      <a:pt x="229" y="211"/>
                      <a:pt x="253" y="178"/>
                      <a:pt x="236" y="151"/>
                    </a:cubicBezTo>
                    <a:close/>
                  </a:path>
                </a:pathLst>
              </a:custGeom>
              <a:solidFill>
                <a:srgbClr val="FEC160"/>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 name="Freeform 31"/>
              <p:cNvSpPr/>
              <p:nvPr/>
            </p:nvSpPr>
            <p:spPr bwMode="auto">
              <a:xfrm flipH="1">
                <a:off x="2527329" y="1141700"/>
                <a:ext cx="0" cy="3175"/>
              </a:xfrm>
              <a:custGeom>
                <a:gdLst>
                  <a:gd name="T0" fmla="*/ 0 h 2"/>
                  <a:gd name="T1" fmla="*/ 2 h 2"/>
                  <a:gd name="T2" fmla="*/ 0 h 2"/>
                </a:gdLst>
                <a:cxnLst>
                  <a:cxn ang="0">
                    <a:pos x="0" y="T0"/>
                  </a:cxn>
                  <a:cxn ang="0">
                    <a:pos x="0" y="T1"/>
                  </a:cxn>
                  <a:cxn ang="0">
                    <a:pos x="0" y="T2"/>
                  </a:cxn>
                </a:cxnLst>
                <a:rect l="0" t="0" r="r" b="b"/>
                <a:pathLst>
                  <a:path h="2">
                    <a:moveTo>
                      <a:pt x="0" y="0"/>
                    </a:moveTo>
                    <a:lnTo>
                      <a:pt x="0" y="2"/>
                    </a:lnTo>
                    <a:lnTo>
                      <a:pt x="0" y="0"/>
                    </a:lnTo>
                    <a:close/>
                  </a:path>
                </a:pathLst>
              </a:custGeom>
              <a:solidFill>
                <a:srgbClr val="000000"/>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 name="Freeform 33"/>
              <p:cNvSpPr/>
              <p:nvPr/>
            </p:nvSpPr>
            <p:spPr bwMode="auto">
              <a:xfrm>
                <a:off x="2362229" y="1071850"/>
                <a:ext cx="573088" cy="442913"/>
              </a:xfrm>
              <a:custGeom>
                <a:gdLst>
                  <a:gd name="T0" fmla="*/ 186 w 209"/>
                  <a:gd name="T1" fmla="*/ 57 h 161"/>
                  <a:gd name="T2" fmla="*/ 162 w 209"/>
                  <a:gd name="T3" fmla="*/ 69 h 161"/>
                  <a:gd name="T4" fmla="*/ 144 w 209"/>
                  <a:gd name="T5" fmla="*/ 86 h 161"/>
                  <a:gd name="T6" fmla="*/ 82 w 209"/>
                  <a:gd name="T7" fmla="*/ 35 h 161"/>
                  <a:gd name="T8" fmla="*/ 2 w 209"/>
                  <a:gd name="T9" fmla="*/ 0 h 161"/>
                  <a:gd name="T10" fmla="*/ 1 w 209"/>
                  <a:gd name="T11" fmla="*/ 2 h 161"/>
                  <a:gd name="T12" fmla="*/ 29 w 209"/>
                  <a:gd name="T13" fmla="*/ 17 h 161"/>
                  <a:gd name="T14" fmla="*/ 71 w 209"/>
                  <a:gd name="T15" fmla="*/ 34 h 161"/>
                  <a:gd name="T16" fmla="*/ 110 w 209"/>
                  <a:gd name="T17" fmla="*/ 59 h 161"/>
                  <a:gd name="T18" fmla="*/ 142 w 209"/>
                  <a:gd name="T19" fmla="*/ 89 h 161"/>
                  <a:gd name="T20" fmla="*/ 142 w 209"/>
                  <a:gd name="T21" fmla="*/ 89 h 161"/>
                  <a:gd name="T22" fmla="*/ 141 w 209"/>
                  <a:gd name="T23" fmla="*/ 91 h 161"/>
                  <a:gd name="T24" fmla="*/ 140 w 209"/>
                  <a:gd name="T25" fmla="*/ 148 h 161"/>
                  <a:gd name="T26" fmla="*/ 166 w 209"/>
                  <a:gd name="T27" fmla="*/ 131 h 161"/>
                  <a:gd name="T28" fmla="*/ 187 w 209"/>
                  <a:gd name="T29" fmla="*/ 118 h 161"/>
                  <a:gd name="T30" fmla="*/ 187 w 209"/>
                  <a:gd name="T31" fmla="*/ 92 h 161"/>
                  <a:gd name="T32" fmla="*/ 186 w 209"/>
                  <a:gd name="T33" fmla="*/ 57 h 1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9" h="161">
                    <a:moveTo>
                      <a:pt x="186" y="57"/>
                    </a:moveTo>
                    <a:cubicBezTo>
                      <a:pt x="177" y="57"/>
                      <a:pt x="168" y="64"/>
                      <a:pt x="162" y="69"/>
                    </a:cubicBezTo>
                    <a:cubicBezTo>
                      <a:pt x="156" y="74"/>
                      <a:pt x="149" y="80"/>
                      <a:pt x="144" y="86"/>
                    </a:cubicBezTo>
                    <a:cubicBezTo>
                      <a:pt x="129" y="65"/>
                      <a:pt x="105" y="48"/>
                      <a:pt x="82" y="35"/>
                    </a:cubicBezTo>
                    <a:cubicBezTo>
                      <a:pt x="57" y="21"/>
                      <a:pt x="28" y="14"/>
                      <a:pt x="2" y="0"/>
                    </a:cubicBezTo>
                    <a:cubicBezTo>
                      <a:pt x="1" y="0"/>
                      <a:pt x="0" y="1"/>
                      <a:pt x="1" y="2"/>
                    </a:cubicBezTo>
                    <a:cubicBezTo>
                      <a:pt x="9" y="9"/>
                      <a:pt x="19" y="13"/>
                      <a:pt x="29" y="17"/>
                    </a:cubicBezTo>
                    <a:cubicBezTo>
                      <a:pt x="43" y="22"/>
                      <a:pt x="58" y="27"/>
                      <a:pt x="71" y="34"/>
                    </a:cubicBezTo>
                    <a:cubicBezTo>
                      <a:pt x="85" y="41"/>
                      <a:pt x="98" y="49"/>
                      <a:pt x="110" y="59"/>
                    </a:cubicBezTo>
                    <a:cubicBezTo>
                      <a:pt x="122" y="68"/>
                      <a:pt x="131" y="79"/>
                      <a:pt x="142" y="89"/>
                    </a:cubicBezTo>
                    <a:cubicBezTo>
                      <a:pt x="142" y="89"/>
                      <a:pt x="142" y="89"/>
                      <a:pt x="142" y="89"/>
                    </a:cubicBezTo>
                    <a:cubicBezTo>
                      <a:pt x="141" y="90"/>
                      <a:pt x="141" y="90"/>
                      <a:pt x="141" y="91"/>
                    </a:cubicBezTo>
                    <a:cubicBezTo>
                      <a:pt x="133" y="109"/>
                      <a:pt x="125" y="132"/>
                      <a:pt x="140" y="148"/>
                    </a:cubicBezTo>
                    <a:cubicBezTo>
                      <a:pt x="152" y="161"/>
                      <a:pt x="166" y="144"/>
                      <a:pt x="166" y="131"/>
                    </a:cubicBezTo>
                    <a:cubicBezTo>
                      <a:pt x="175" y="131"/>
                      <a:pt x="182" y="125"/>
                      <a:pt x="187" y="118"/>
                    </a:cubicBezTo>
                    <a:cubicBezTo>
                      <a:pt x="192" y="111"/>
                      <a:pt x="194" y="99"/>
                      <a:pt x="187" y="92"/>
                    </a:cubicBezTo>
                    <a:cubicBezTo>
                      <a:pt x="197" y="83"/>
                      <a:pt x="209" y="57"/>
                      <a:pt x="186" y="57"/>
                    </a:cubicBezTo>
                    <a:close/>
                  </a:path>
                </a:pathLst>
              </a:custGeom>
              <a:solidFill>
                <a:srgbClr val="FEC160"/>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3" name="Freeform 34"/>
              <p:cNvSpPr/>
              <p:nvPr/>
            </p:nvSpPr>
            <p:spPr bwMode="auto">
              <a:xfrm>
                <a:off x="2440017" y="1141700"/>
                <a:ext cx="139700" cy="341313"/>
              </a:xfrm>
              <a:custGeom>
                <a:gdLst>
                  <a:gd name="T0" fmla="*/ 35 w 51"/>
                  <a:gd name="T1" fmla="*/ 2 h 124"/>
                  <a:gd name="T2" fmla="*/ 34 w 51"/>
                  <a:gd name="T3" fmla="*/ 0 h 124"/>
                  <a:gd name="T4" fmla="*/ 32 w 51"/>
                  <a:gd name="T5" fmla="*/ 2 h 124"/>
                  <a:gd name="T6" fmla="*/ 2 w 51"/>
                  <a:gd name="T7" fmla="*/ 58 h 124"/>
                  <a:gd name="T8" fmla="*/ 13 w 51"/>
                  <a:gd name="T9" fmla="*/ 122 h 124"/>
                  <a:gd name="T10" fmla="*/ 16 w 51"/>
                  <a:gd name="T11" fmla="*/ 121 h 124"/>
                  <a:gd name="T12" fmla="*/ 48 w 51"/>
                  <a:gd name="T13" fmla="*/ 65 h 124"/>
                  <a:gd name="T14" fmla="*/ 35 w 51"/>
                  <a:gd name="T15" fmla="*/ 2 h 12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124">
                    <a:moveTo>
                      <a:pt x="35" y="2"/>
                    </a:moveTo>
                    <a:cubicBezTo>
                      <a:pt x="35" y="1"/>
                      <a:pt x="35" y="0"/>
                      <a:pt x="34" y="0"/>
                    </a:cubicBezTo>
                    <a:cubicBezTo>
                      <a:pt x="32" y="0"/>
                      <a:pt x="32" y="1"/>
                      <a:pt x="32" y="2"/>
                    </a:cubicBezTo>
                    <a:cubicBezTo>
                      <a:pt x="13" y="14"/>
                      <a:pt x="5" y="37"/>
                      <a:pt x="2" y="58"/>
                    </a:cubicBezTo>
                    <a:cubicBezTo>
                      <a:pt x="0" y="79"/>
                      <a:pt x="1" y="105"/>
                      <a:pt x="13" y="122"/>
                    </a:cubicBezTo>
                    <a:cubicBezTo>
                      <a:pt x="14" y="124"/>
                      <a:pt x="17" y="122"/>
                      <a:pt x="16" y="121"/>
                    </a:cubicBezTo>
                    <a:cubicBezTo>
                      <a:pt x="34" y="109"/>
                      <a:pt x="44" y="85"/>
                      <a:pt x="48" y="65"/>
                    </a:cubicBezTo>
                    <a:cubicBezTo>
                      <a:pt x="51" y="46"/>
                      <a:pt x="50" y="17"/>
                      <a:pt x="35" y="2"/>
                    </a:cubicBezTo>
                    <a:close/>
                  </a:path>
                </a:pathLst>
              </a:custGeom>
              <a:solidFill>
                <a:srgbClr val="7F7E30"/>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4" name="Freeform 35"/>
              <p:cNvSpPr/>
              <p:nvPr/>
            </p:nvSpPr>
            <p:spPr bwMode="auto">
              <a:xfrm>
                <a:off x="2598767" y="1017875"/>
                <a:ext cx="309563" cy="195263"/>
              </a:xfrm>
              <a:custGeom>
                <a:gdLst>
                  <a:gd name="T0" fmla="*/ 110 w 113"/>
                  <a:gd name="T1" fmla="*/ 3 h 71"/>
                  <a:gd name="T2" fmla="*/ 108 w 113"/>
                  <a:gd name="T3" fmla="*/ 1 h 71"/>
                  <a:gd name="T4" fmla="*/ 1 w 113"/>
                  <a:gd name="T5" fmla="*/ 58 h 71"/>
                  <a:gd name="T6" fmla="*/ 1 w 113"/>
                  <a:gd name="T7" fmla="*/ 58 h 71"/>
                  <a:gd name="T8" fmla="*/ 0 w 113"/>
                  <a:gd name="T9" fmla="*/ 59 h 71"/>
                  <a:gd name="T10" fmla="*/ 2 w 113"/>
                  <a:gd name="T11" fmla="*/ 60 h 71"/>
                  <a:gd name="T12" fmla="*/ 2 w 113"/>
                  <a:gd name="T13" fmla="*/ 59 h 71"/>
                  <a:gd name="T14" fmla="*/ 61 w 113"/>
                  <a:gd name="T15" fmla="*/ 52 h 71"/>
                  <a:gd name="T16" fmla="*/ 112 w 113"/>
                  <a:gd name="T17" fmla="*/ 6 h 71"/>
                  <a:gd name="T18" fmla="*/ 110 w 113"/>
                  <a:gd name="T19" fmla="*/ 3 h 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3" h="71">
                    <a:moveTo>
                      <a:pt x="110" y="3"/>
                    </a:moveTo>
                    <a:cubicBezTo>
                      <a:pt x="110" y="2"/>
                      <a:pt x="109" y="1"/>
                      <a:pt x="108" y="1"/>
                    </a:cubicBezTo>
                    <a:cubicBezTo>
                      <a:pt x="66" y="0"/>
                      <a:pt x="18" y="16"/>
                      <a:pt x="1" y="58"/>
                    </a:cubicBezTo>
                    <a:cubicBezTo>
                      <a:pt x="1" y="58"/>
                      <a:pt x="1" y="58"/>
                      <a:pt x="1" y="58"/>
                    </a:cubicBezTo>
                    <a:cubicBezTo>
                      <a:pt x="1" y="58"/>
                      <a:pt x="1" y="59"/>
                      <a:pt x="0" y="59"/>
                    </a:cubicBezTo>
                    <a:cubicBezTo>
                      <a:pt x="0" y="60"/>
                      <a:pt x="1" y="60"/>
                      <a:pt x="2" y="60"/>
                    </a:cubicBezTo>
                    <a:cubicBezTo>
                      <a:pt x="2" y="59"/>
                      <a:pt x="2" y="59"/>
                      <a:pt x="2" y="59"/>
                    </a:cubicBezTo>
                    <a:cubicBezTo>
                      <a:pt x="19" y="71"/>
                      <a:pt x="45" y="60"/>
                      <a:pt x="61" y="52"/>
                    </a:cubicBezTo>
                    <a:cubicBezTo>
                      <a:pt x="81" y="42"/>
                      <a:pt x="101" y="26"/>
                      <a:pt x="112" y="6"/>
                    </a:cubicBezTo>
                    <a:cubicBezTo>
                      <a:pt x="113" y="4"/>
                      <a:pt x="111" y="3"/>
                      <a:pt x="110" y="3"/>
                    </a:cubicBezTo>
                    <a:close/>
                  </a:path>
                </a:pathLst>
              </a:custGeom>
              <a:solidFill>
                <a:srgbClr val="7F7E30"/>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5" name="Freeform 36"/>
              <p:cNvSpPr/>
              <p:nvPr/>
            </p:nvSpPr>
            <p:spPr bwMode="auto">
              <a:xfrm>
                <a:off x="3232179" y="214600"/>
                <a:ext cx="239713" cy="363538"/>
              </a:xfrm>
              <a:custGeom>
                <a:gdLst>
                  <a:gd name="T0" fmla="*/ 83 w 88"/>
                  <a:gd name="T1" fmla="*/ 29 h 132"/>
                  <a:gd name="T2" fmla="*/ 68 w 88"/>
                  <a:gd name="T3" fmla="*/ 29 h 132"/>
                  <a:gd name="T4" fmla="*/ 70 w 88"/>
                  <a:gd name="T5" fmla="*/ 14 h 132"/>
                  <a:gd name="T6" fmla="*/ 68 w 88"/>
                  <a:gd name="T7" fmla="*/ 12 h 132"/>
                  <a:gd name="T8" fmla="*/ 47 w 88"/>
                  <a:gd name="T9" fmla="*/ 20 h 132"/>
                  <a:gd name="T10" fmla="*/ 28 w 88"/>
                  <a:gd name="T11" fmla="*/ 9 h 132"/>
                  <a:gd name="T12" fmla="*/ 32 w 88"/>
                  <a:gd name="T13" fmla="*/ 46 h 132"/>
                  <a:gd name="T14" fmla="*/ 32 w 88"/>
                  <a:gd name="T15" fmla="*/ 48 h 132"/>
                  <a:gd name="T16" fmla="*/ 15 w 88"/>
                  <a:gd name="T17" fmla="*/ 84 h 132"/>
                  <a:gd name="T18" fmla="*/ 0 w 88"/>
                  <a:gd name="T19" fmla="*/ 131 h 132"/>
                  <a:gd name="T20" fmla="*/ 2 w 88"/>
                  <a:gd name="T21" fmla="*/ 131 h 132"/>
                  <a:gd name="T22" fmla="*/ 17 w 88"/>
                  <a:gd name="T23" fmla="*/ 89 h 132"/>
                  <a:gd name="T24" fmla="*/ 34 w 88"/>
                  <a:gd name="T25" fmla="*/ 51 h 132"/>
                  <a:gd name="T26" fmla="*/ 85 w 88"/>
                  <a:gd name="T27" fmla="*/ 44 h 132"/>
                  <a:gd name="T28" fmla="*/ 83 w 88"/>
                  <a:gd name="T29" fmla="*/ 29 h 13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8" h="132">
                    <a:moveTo>
                      <a:pt x="83" y="29"/>
                    </a:moveTo>
                    <a:cubicBezTo>
                      <a:pt x="78" y="26"/>
                      <a:pt x="73" y="27"/>
                      <a:pt x="68" y="29"/>
                    </a:cubicBezTo>
                    <a:cubicBezTo>
                      <a:pt x="70" y="24"/>
                      <a:pt x="70" y="20"/>
                      <a:pt x="70" y="14"/>
                    </a:cubicBezTo>
                    <a:cubicBezTo>
                      <a:pt x="71" y="13"/>
                      <a:pt x="69" y="12"/>
                      <a:pt x="68" y="12"/>
                    </a:cubicBezTo>
                    <a:cubicBezTo>
                      <a:pt x="59" y="11"/>
                      <a:pt x="52" y="14"/>
                      <a:pt x="47" y="20"/>
                    </a:cubicBezTo>
                    <a:cubicBezTo>
                      <a:pt x="45" y="11"/>
                      <a:pt x="38" y="0"/>
                      <a:pt x="28" y="9"/>
                    </a:cubicBezTo>
                    <a:cubicBezTo>
                      <a:pt x="17" y="19"/>
                      <a:pt x="21" y="37"/>
                      <a:pt x="32" y="46"/>
                    </a:cubicBezTo>
                    <a:cubicBezTo>
                      <a:pt x="31" y="47"/>
                      <a:pt x="31" y="48"/>
                      <a:pt x="32" y="48"/>
                    </a:cubicBezTo>
                    <a:cubicBezTo>
                      <a:pt x="25" y="60"/>
                      <a:pt x="20" y="72"/>
                      <a:pt x="15" y="84"/>
                    </a:cubicBezTo>
                    <a:cubicBezTo>
                      <a:pt x="9" y="99"/>
                      <a:pt x="3" y="115"/>
                      <a:pt x="0" y="131"/>
                    </a:cubicBezTo>
                    <a:cubicBezTo>
                      <a:pt x="0" y="132"/>
                      <a:pt x="2" y="132"/>
                      <a:pt x="2" y="131"/>
                    </a:cubicBezTo>
                    <a:cubicBezTo>
                      <a:pt x="7" y="117"/>
                      <a:pt x="11" y="103"/>
                      <a:pt x="17" y="89"/>
                    </a:cubicBezTo>
                    <a:cubicBezTo>
                      <a:pt x="22" y="76"/>
                      <a:pt x="29" y="64"/>
                      <a:pt x="34" y="51"/>
                    </a:cubicBezTo>
                    <a:cubicBezTo>
                      <a:pt x="48" y="65"/>
                      <a:pt x="74" y="62"/>
                      <a:pt x="85" y="44"/>
                    </a:cubicBezTo>
                    <a:cubicBezTo>
                      <a:pt x="88" y="40"/>
                      <a:pt x="88" y="32"/>
                      <a:pt x="83" y="29"/>
                    </a:cubicBezTo>
                    <a:close/>
                  </a:path>
                </a:pathLst>
              </a:custGeom>
              <a:solidFill>
                <a:srgbClr val="FF7862"/>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 name="Freeform 47"/>
              <p:cNvSpPr/>
              <p:nvPr/>
            </p:nvSpPr>
            <p:spPr bwMode="auto">
              <a:xfrm>
                <a:off x="3702079" y="-40988"/>
                <a:ext cx="417513" cy="514350"/>
              </a:xfrm>
              <a:custGeom>
                <a:gdLst>
                  <a:gd name="T0" fmla="*/ 70 w 152"/>
                  <a:gd name="T1" fmla="*/ 16 h 187"/>
                  <a:gd name="T2" fmla="*/ 77 w 152"/>
                  <a:gd name="T3" fmla="*/ 30 h 187"/>
                  <a:gd name="T4" fmla="*/ 74 w 152"/>
                  <a:gd name="T5" fmla="*/ 80 h 187"/>
                  <a:gd name="T6" fmla="*/ 74 w 152"/>
                  <a:gd name="T7" fmla="*/ 80 h 187"/>
                  <a:gd name="T8" fmla="*/ 34 w 152"/>
                  <a:gd name="T9" fmla="*/ 126 h 187"/>
                  <a:gd name="T10" fmla="*/ 31 w 152"/>
                  <a:gd name="T11" fmla="*/ 77 h 187"/>
                  <a:gd name="T12" fmla="*/ 40 w 152"/>
                  <a:gd name="T13" fmla="*/ 74 h 187"/>
                  <a:gd name="T14" fmla="*/ 40 w 152"/>
                  <a:gd name="T15" fmla="*/ 52 h 187"/>
                  <a:gd name="T16" fmla="*/ 16 w 152"/>
                  <a:gd name="T17" fmla="*/ 54 h 187"/>
                  <a:gd name="T18" fmla="*/ 18 w 152"/>
                  <a:gd name="T19" fmla="*/ 75 h 187"/>
                  <a:gd name="T20" fmla="*/ 20 w 152"/>
                  <a:gd name="T21" fmla="*/ 75 h 187"/>
                  <a:gd name="T22" fmla="*/ 26 w 152"/>
                  <a:gd name="T23" fmla="*/ 77 h 187"/>
                  <a:gd name="T24" fmla="*/ 31 w 152"/>
                  <a:gd name="T25" fmla="*/ 101 h 187"/>
                  <a:gd name="T26" fmla="*/ 30 w 152"/>
                  <a:gd name="T27" fmla="*/ 133 h 187"/>
                  <a:gd name="T28" fmla="*/ 0 w 152"/>
                  <a:gd name="T29" fmla="*/ 185 h 187"/>
                  <a:gd name="T30" fmla="*/ 2 w 152"/>
                  <a:gd name="T31" fmla="*/ 186 h 187"/>
                  <a:gd name="T32" fmla="*/ 18 w 152"/>
                  <a:gd name="T33" fmla="*/ 161 h 187"/>
                  <a:gd name="T34" fmla="*/ 84 w 152"/>
                  <a:gd name="T35" fmla="*/ 160 h 187"/>
                  <a:gd name="T36" fmla="*/ 91 w 152"/>
                  <a:gd name="T37" fmla="*/ 175 h 187"/>
                  <a:gd name="T38" fmla="*/ 109 w 152"/>
                  <a:gd name="T39" fmla="*/ 168 h 187"/>
                  <a:gd name="T40" fmla="*/ 104 w 152"/>
                  <a:gd name="T41" fmla="*/ 152 h 187"/>
                  <a:gd name="T42" fmla="*/ 86 w 152"/>
                  <a:gd name="T43" fmla="*/ 156 h 187"/>
                  <a:gd name="T44" fmla="*/ 19 w 152"/>
                  <a:gd name="T45" fmla="*/ 158 h 187"/>
                  <a:gd name="T46" fmla="*/ 54 w 152"/>
                  <a:gd name="T47" fmla="*/ 108 h 187"/>
                  <a:gd name="T48" fmla="*/ 114 w 152"/>
                  <a:gd name="T49" fmla="*/ 109 h 187"/>
                  <a:gd name="T50" fmla="*/ 113 w 152"/>
                  <a:gd name="T51" fmla="*/ 110 h 187"/>
                  <a:gd name="T52" fmla="*/ 115 w 152"/>
                  <a:gd name="T53" fmla="*/ 113 h 187"/>
                  <a:gd name="T54" fmla="*/ 123 w 152"/>
                  <a:gd name="T55" fmla="*/ 125 h 187"/>
                  <a:gd name="T56" fmla="*/ 140 w 152"/>
                  <a:gd name="T57" fmla="*/ 115 h 187"/>
                  <a:gd name="T58" fmla="*/ 131 w 152"/>
                  <a:gd name="T59" fmla="*/ 99 h 187"/>
                  <a:gd name="T60" fmla="*/ 117 w 152"/>
                  <a:gd name="T61" fmla="*/ 104 h 187"/>
                  <a:gd name="T62" fmla="*/ 57 w 152"/>
                  <a:gd name="T63" fmla="*/ 104 h 187"/>
                  <a:gd name="T64" fmla="*/ 99 w 152"/>
                  <a:gd name="T65" fmla="*/ 64 h 187"/>
                  <a:gd name="T66" fmla="*/ 126 w 152"/>
                  <a:gd name="T67" fmla="*/ 67 h 187"/>
                  <a:gd name="T68" fmla="*/ 125 w 152"/>
                  <a:gd name="T69" fmla="*/ 68 h 187"/>
                  <a:gd name="T70" fmla="*/ 139 w 152"/>
                  <a:gd name="T71" fmla="*/ 78 h 187"/>
                  <a:gd name="T72" fmla="*/ 151 w 152"/>
                  <a:gd name="T73" fmla="*/ 66 h 187"/>
                  <a:gd name="T74" fmla="*/ 140 w 152"/>
                  <a:gd name="T75" fmla="*/ 57 h 187"/>
                  <a:gd name="T76" fmla="*/ 127 w 152"/>
                  <a:gd name="T77" fmla="*/ 63 h 187"/>
                  <a:gd name="T78" fmla="*/ 102 w 152"/>
                  <a:gd name="T79" fmla="*/ 62 h 187"/>
                  <a:gd name="T80" fmla="*/ 127 w 152"/>
                  <a:gd name="T81" fmla="*/ 42 h 187"/>
                  <a:gd name="T82" fmla="*/ 140 w 152"/>
                  <a:gd name="T83" fmla="*/ 39 h 187"/>
                  <a:gd name="T84" fmla="*/ 138 w 152"/>
                  <a:gd name="T85" fmla="*/ 23 h 187"/>
                  <a:gd name="T86" fmla="*/ 124 w 152"/>
                  <a:gd name="T87" fmla="*/ 23 h 187"/>
                  <a:gd name="T88" fmla="*/ 123 w 152"/>
                  <a:gd name="T89" fmla="*/ 40 h 187"/>
                  <a:gd name="T90" fmla="*/ 78 w 152"/>
                  <a:gd name="T91" fmla="*/ 76 h 187"/>
                  <a:gd name="T92" fmla="*/ 82 w 152"/>
                  <a:gd name="T93" fmla="*/ 31 h 187"/>
                  <a:gd name="T94" fmla="*/ 84 w 152"/>
                  <a:gd name="T95" fmla="*/ 31 h 187"/>
                  <a:gd name="T96" fmla="*/ 85 w 152"/>
                  <a:gd name="T97" fmla="*/ 31 h 187"/>
                  <a:gd name="T98" fmla="*/ 98 w 152"/>
                  <a:gd name="T99" fmla="*/ 18 h 187"/>
                  <a:gd name="T100" fmla="*/ 82 w 152"/>
                  <a:gd name="T101" fmla="*/ 1 h 187"/>
                  <a:gd name="T102" fmla="*/ 70 w 152"/>
                  <a:gd name="T103" fmla="*/ 16 h 1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2" h="187">
                    <a:moveTo>
                      <a:pt x="70" y="16"/>
                    </a:moveTo>
                    <a:cubicBezTo>
                      <a:pt x="69" y="22"/>
                      <a:pt x="72" y="27"/>
                      <a:pt x="77" y="30"/>
                    </a:cubicBezTo>
                    <a:cubicBezTo>
                      <a:pt x="78" y="47"/>
                      <a:pt x="79" y="63"/>
                      <a:pt x="74" y="80"/>
                    </a:cubicBezTo>
                    <a:cubicBezTo>
                      <a:pt x="74" y="80"/>
                      <a:pt x="74" y="80"/>
                      <a:pt x="74" y="80"/>
                    </a:cubicBezTo>
                    <a:cubicBezTo>
                      <a:pt x="59" y="94"/>
                      <a:pt x="46" y="110"/>
                      <a:pt x="34" y="126"/>
                    </a:cubicBezTo>
                    <a:cubicBezTo>
                      <a:pt x="38" y="111"/>
                      <a:pt x="36" y="92"/>
                      <a:pt x="31" y="77"/>
                    </a:cubicBezTo>
                    <a:cubicBezTo>
                      <a:pt x="35" y="77"/>
                      <a:pt x="38" y="76"/>
                      <a:pt x="40" y="74"/>
                    </a:cubicBezTo>
                    <a:cubicBezTo>
                      <a:pt x="49" y="70"/>
                      <a:pt x="48" y="57"/>
                      <a:pt x="40" y="52"/>
                    </a:cubicBezTo>
                    <a:cubicBezTo>
                      <a:pt x="33" y="47"/>
                      <a:pt x="22" y="49"/>
                      <a:pt x="16" y="54"/>
                    </a:cubicBezTo>
                    <a:cubicBezTo>
                      <a:pt x="8" y="60"/>
                      <a:pt x="10" y="70"/>
                      <a:pt x="18" y="75"/>
                    </a:cubicBezTo>
                    <a:cubicBezTo>
                      <a:pt x="19" y="76"/>
                      <a:pt x="20" y="75"/>
                      <a:pt x="20" y="75"/>
                    </a:cubicBezTo>
                    <a:cubicBezTo>
                      <a:pt x="22" y="76"/>
                      <a:pt x="24" y="77"/>
                      <a:pt x="26" y="77"/>
                    </a:cubicBezTo>
                    <a:cubicBezTo>
                      <a:pt x="28" y="85"/>
                      <a:pt x="30" y="93"/>
                      <a:pt x="31" y="101"/>
                    </a:cubicBezTo>
                    <a:cubicBezTo>
                      <a:pt x="33" y="112"/>
                      <a:pt x="32" y="122"/>
                      <a:pt x="30" y="133"/>
                    </a:cubicBezTo>
                    <a:cubicBezTo>
                      <a:pt x="18" y="149"/>
                      <a:pt x="8" y="167"/>
                      <a:pt x="0" y="185"/>
                    </a:cubicBezTo>
                    <a:cubicBezTo>
                      <a:pt x="0" y="186"/>
                      <a:pt x="1" y="187"/>
                      <a:pt x="2" y="186"/>
                    </a:cubicBezTo>
                    <a:cubicBezTo>
                      <a:pt x="7" y="178"/>
                      <a:pt x="12" y="169"/>
                      <a:pt x="18" y="161"/>
                    </a:cubicBezTo>
                    <a:cubicBezTo>
                      <a:pt x="40" y="153"/>
                      <a:pt x="62" y="158"/>
                      <a:pt x="84" y="160"/>
                    </a:cubicBezTo>
                    <a:cubicBezTo>
                      <a:pt x="83" y="166"/>
                      <a:pt x="85" y="172"/>
                      <a:pt x="91" y="175"/>
                    </a:cubicBezTo>
                    <a:cubicBezTo>
                      <a:pt x="97" y="178"/>
                      <a:pt x="107" y="176"/>
                      <a:pt x="109" y="168"/>
                    </a:cubicBezTo>
                    <a:cubicBezTo>
                      <a:pt x="111" y="162"/>
                      <a:pt x="109" y="156"/>
                      <a:pt x="104" y="152"/>
                    </a:cubicBezTo>
                    <a:cubicBezTo>
                      <a:pt x="99" y="148"/>
                      <a:pt x="90" y="151"/>
                      <a:pt x="86" y="156"/>
                    </a:cubicBezTo>
                    <a:cubicBezTo>
                      <a:pt x="65" y="151"/>
                      <a:pt x="39" y="150"/>
                      <a:pt x="19" y="158"/>
                    </a:cubicBezTo>
                    <a:cubicBezTo>
                      <a:pt x="30" y="141"/>
                      <a:pt x="41" y="124"/>
                      <a:pt x="54" y="108"/>
                    </a:cubicBezTo>
                    <a:cubicBezTo>
                      <a:pt x="75" y="100"/>
                      <a:pt x="94" y="104"/>
                      <a:pt x="114" y="109"/>
                    </a:cubicBezTo>
                    <a:cubicBezTo>
                      <a:pt x="114" y="109"/>
                      <a:pt x="114" y="110"/>
                      <a:pt x="113" y="110"/>
                    </a:cubicBezTo>
                    <a:cubicBezTo>
                      <a:pt x="113" y="111"/>
                      <a:pt x="114" y="112"/>
                      <a:pt x="115" y="113"/>
                    </a:cubicBezTo>
                    <a:cubicBezTo>
                      <a:pt x="115" y="118"/>
                      <a:pt x="119" y="123"/>
                      <a:pt x="123" y="125"/>
                    </a:cubicBezTo>
                    <a:cubicBezTo>
                      <a:pt x="130" y="129"/>
                      <a:pt x="138" y="121"/>
                      <a:pt x="140" y="115"/>
                    </a:cubicBezTo>
                    <a:cubicBezTo>
                      <a:pt x="142" y="108"/>
                      <a:pt x="137" y="101"/>
                      <a:pt x="131" y="99"/>
                    </a:cubicBezTo>
                    <a:cubicBezTo>
                      <a:pt x="125" y="97"/>
                      <a:pt x="120" y="100"/>
                      <a:pt x="117" y="104"/>
                    </a:cubicBezTo>
                    <a:cubicBezTo>
                      <a:pt x="97" y="99"/>
                      <a:pt x="75" y="97"/>
                      <a:pt x="57" y="104"/>
                    </a:cubicBezTo>
                    <a:cubicBezTo>
                      <a:pt x="70" y="89"/>
                      <a:pt x="84" y="76"/>
                      <a:pt x="99" y="64"/>
                    </a:cubicBezTo>
                    <a:cubicBezTo>
                      <a:pt x="108" y="64"/>
                      <a:pt x="117" y="66"/>
                      <a:pt x="126" y="67"/>
                    </a:cubicBezTo>
                    <a:cubicBezTo>
                      <a:pt x="126" y="67"/>
                      <a:pt x="125" y="67"/>
                      <a:pt x="125" y="68"/>
                    </a:cubicBezTo>
                    <a:cubicBezTo>
                      <a:pt x="127" y="74"/>
                      <a:pt x="133" y="79"/>
                      <a:pt x="139" y="78"/>
                    </a:cubicBezTo>
                    <a:cubicBezTo>
                      <a:pt x="144" y="77"/>
                      <a:pt x="152" y="72"/>
                      <a:pt x="151" y="66"/>
                    </a:cubicBezTo>
                    <a:cubicBezTo>
                      <a:pt x="150" y="61"/>
                      <a:pt x="144" y="58"/>
                      <a:pt x="140" y="57"/>
                    </a:cubicBezTo>
                    <a:cubicBezTo>
                      <a:pt x="135" y="57"/>
                      <a:pt x="130" y="59"/>
                      <a:pt x="127" y="63"/>
                    </a:cubicBezTo>
                    <a:cubicBezTo>
                      <a:pt x="119" y="61"/>
                      <a:pt x="110" y="61"/>
                      <a:pt x="102" y="62"/>
                    </a:cubicBezTo>
                    <a:cubicBezTo>
                      <a:pt x="110" y="55"/>
                      <a:pt x="119" y="49"/>
                      <a:pt x="127" y="42"/>
                    </a:cubicBezTo>
                    <a:cubicBezTo>
                      <a:pt x="131" y="44"/>
                      <a:pt x="137" y="43"/>
                      <a:pt x="140" y="39"/>
                    </a:cubicBezTo>
                    <a:cubicBezTo>
                      <a:pt x="144" y="33"/>
                      <a:pt x="145" y="27"/>
                      <a:pt x="138" y="23"/>
                    </a:cubicBezTo>
                    <a:cubicBezTo>
                      <a:pt x="134" y="20"/>
                      <a:pt x="128" y="20"/>
                      <a:pt x="124" y="23"/>
                    </a:cubicBezTo>
                    <a:cubicBezTo>
                      <a:pt x="118" y="27"/>
                      <a:pt x="120" y="35"/>
                      <a:pt x="123" y="40"/>
                    </a:cubicBezTo>
                    <a:cubicBezTo>
                      <a:pt x="107" y="51"/>
                      <a:pt x="92" y="63"/>
                      <a:pt x="78" y="76"/>
                    </a:cubicBezTo>
                    <a:cubicBezTo>
                      <a:pt x="84" y="63"/>
                      <a:pt x="85" y="46"/>
                      <a:pt x="82" y="31"/>
                    </a:cubicBezTo>
                    <a:cubicBezTo>
                      <a:pt x="83" y="31"/>
                      <a:pt x="84" y="31"/>
                      <a:pt x="84" y="31"/>
                    </a:cubicBezTo>
                    <a:cubicBezTo>
                      <a:pt x="85" y="31"/>
                      <a:pt x="85" y="31"/>
                      <a:pt x="85" y="31"/>
                    </a:cubicBezTo>
                    <a:cubicBezTo>
                      <a:pt x="92" y="31"/>
                      <a:pt x="98" y="26"/>
                      <a:pt x="98" y="18"/>
                    </a:cubicBezTo>
                    <a:cubicBezTo>
                      <a:pt x="98" y="11"/>
                      <a:pt x="91" y="0"/>
                      <a:pt x="82" y="1"/>
                    </a:cubicBezTo>
                    <a:cubicBezTo>
                      <a:pt x="75" y="2"/>
                      <a:pt x="70" y="9"/>
                      <a:pt x="70" y="16"/>
                    </a:cubicBezTo>
                    <a:close/>
                  </a:path>
                </a:pathLst>
              </a:custGeom>
              <a:solidFill>
                <a:srgbClr val="FEC160"/>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7" name="Freeform 48"/>
              <p:cNvSpPr/>
              <p:nvPr/>
            </p:nvSpPr>
            <p:spPr bwMode="auto">
              <a:xfrm>
                <a:off x="2792442" y="628937"/>
                <a:ext cx="1028700" cy="658813"/>
              </a:xfrm>
              <a:custGeom>
                <a:gdLst>
                  <a:gd name="T0" fmla="*/ 373 w 375"/>
                  <a:gd name="T1" fmla="*/ 204 h 239"/>
                  <a:gd name="T2" fmla="*/ 372 w 375"/>
                  <a:gd name="T3" fmla="*/ 203 h 239"/>
                  <a:gd name="T4" fmla="*/ 349 w 375"/>
                  <a:gd name="T5" fmla="*/ 152 h 239"/>
                  <a:gd name="T6" fmla="*/ 313 w 375"/>
                  <a:gd name="T7" fmla="*/ 116 h 239"/>
                  <a:gd name="T8" fmla="*/ 235 w 375"/>
                  <a:gd name="T9" fmla="*/ 120 h 239"/>
                  <a:gd name="T10" fmla="*/ 235 w 375"/>
                  <a:gd name="T11" fmla="*/ 121 h 239"/>
                  <a:gd name="T12" fmla="*/ 126 w 375"/>
                  <a:gd name="T13" fmla="*/ 95 h 239"/>
                  <a:gd name="T14" fmla="*/ 92 w 375"/>
                  <a:gd name="T15" fmla="*/ 90 h 239"/>
                  <a:gd name="T16" fmla="*/ 150 w 375"/>
                  <a:gd name="T17" fmla="*/ 54 h 239"/>
                  <a:gd name="T18" fmla="*/ 192 w 375"/>
                  <a:gd name="T19" fmla="*/ 41 h 239"/>
                  <a:gd name="T20" fmla="*/ 192 w 375"/>
                  <a:gd name="T21" fmla="*/ 42 h 239"/>
                  <a:gd name="T22" fmla="*/ 296 w 375"/>
                  <a:gd name="T23" fmla="*/ 59 h 239"/>
                  <a:gd name="T24" fmla="*/ 297 w 375"/>
                  <a:gd name="T25" fmla="*/ 56 h 239"/>
                  <a:gd name="T26" fmla="*/ 296 w 375"/>
                  <a:gd name="T27" fmla="*/ 55 h 239"/>
                  <a:gd name="T28" fmla="*/ 296 w 375"/>
                  <a:gd name="T29" fmla="*/ 55 h 239"/>
                  <a:gd name="T30" fmla="*/ 193 w 375"/>
                  <a:gd name="T31" fmla="*/ 37 h 239"/>
                  <a:gd name="T32" fmla="*/ 144 w 375"/>
                  <a:gd name="T33" fmla="*/ 53 h 239"/>
                  <a:gd name="T34" fmla="*/ 90 w 375"/>
                  <a:gd name="T35" fmla="*/ 90 h 239"/>
                  <a:gd name="T36" fmla="*/ 58 w 375"/>
                  <a:gd name="T37" fmla="*/ 85 h 239"/>
                  <a:gd name="T38" fmla="*/ 0 w 375"/>
                  <a:gd name="T39" fmla="*/ 90 h 239"/>
                  <a:gd name="T40" fmla="*/ 1 w 375"/>
                  <a:gd name="T41" fmla="*/ 92 h 239"/>
                  <a:gd name="T42" fmla="*/ 67 w 375"/>
                  <a:gd name="T43" fmla="*/ 90 h 239"/>
                  <a:gd name="T44" fmla="*/ 88 w 375"/>
                  <a:gd name="T45" fmla="*/ 93 h 239"/>
                  <a:gd name="T46" fmla="*/ 89 w 375"/>
                  <a:gd name="T47" fmla="*/ 93 h 239"/>
                  <a:gd name="T48" fmla="*/ 89 w 375"/>
                  <a:gd name="T49" fmla="*/ 93 h 239"/>
                  <a:gd name="T50" fmla="*/ 131 w 375"/>
                  <a:gd name="T51" fmla="*/ 100 h 239"/>
                  <a:gd name="T52" fmla="*/ 161 w 375"/>
                  <a:gd name="T53" fmla="*/ 127 h 239"/>
                  <a:gd name="T54" fmla="*/ 166 w 375"/>
                  <a:gd name="T55" fmla="*/ 133 h 239"/>
                  <a:gd name="T56" fmla="*/ 166 w 375"/>
                  <a:gd name="T57" fmla="*/ 133 h 239"/>
                  <a:gd name="T58" fmla="*/ 190 w 375"/>
                  <a:gd name="T59" fmla="*/ 189 h 239"/>
                  <a:gd name="T60" fmla="*/ 217 w 375"/>
                  <a:gd name="T61" fmla="*/ 213 h 239"/>
                  <a:gd name="T62" fmla="*/ 240 w 375"/>
                  <a:gd name="T63" fmla="*/ 238 h 239"/>
                  <a:gd name="T64" fmla="*/ 242 w 375"/>
                  <a:gd name="T65" fmla="*/ 237 h 239"/>
                  <a:gd name="T66" fmla="*/ 241 w 375"/>
                  <a:gd name="T67" fmla="*/ 234 h 239"/>
                  <a:gd name="T68" fmla="*/ 170 w 375"/>
                  <a:gd name="T69" fmla="*/ 132 h 239"/>
                  <a:gd name="T70" fmla="*/ 162 w 375"/>
                  <a:gd name="T71" fmla="*/ 122 h 239"/>
                  <a:gd name="T72" fmla="*/ 136 w 375"/>
                  <a:gd name="T73" fmla="*/ 101 h 239"/>
                  <a:gd name="T74" fmla="*/ 211 w 375"/>
                  <a:gd name="T75" fmla="*/ 118 h 239"/>
                  <a:gd name="T76" fmla="*/ 235 w 375"/>
                  <a:gd name="T77" fmla="*/ 126 h 239"/>
                  <a:gd name="T78" fmla="*/ 290 w 375"/>
                  <a:gd name="T79" fmla="*/ 175 h 239"/>
                  <a:gd name="T80" fmla="*/ 330 w 375"/>
                  <a:gd name="T81" fmla="*/ 189 h 239"/>
                  <a:gd name="T82" fmla="*/ 372 w 375"/>
                  <a:gd name="T83" fmla="*/ 207 h 239"/>
                  <a:gd name="T84" fmla="*/ 373 w 375"/>
                  <a:gd name="T85" fmla="*/ 204 h 2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5" h="239">
                    <a:moveTo>
                      <a:pt x="373" y="204"/>
                    </a:moveTo>
                    <a:cubicBezTo>
                      <a:pt x="373" y="204"/>
                      <a:pt x="372" y="204"/>
                      <a:pt x="372" y="203"/>
                    </a:cubicBezTo>
                    <a:cubicBezTo>
                      <a:pt x="369" y="185"/>
                      <a:pt x="359" y="167"/>
                      <a:pt x="349" y="152"/>
                    </a:cubicBezTo>
                    <a:cubicBezTo>
                      <a:pt x="340" y="138"/>
                      <a:pt x="328" y="124"/>
                      <a:pt x="313" y="116"/>
                    </a:cubicBezTo>
                    <a:cubicBezTo>
                      <a:pt x="291" y="106"/>
                      <a:pt x="252" y="98"/>
                      <a:pt x="235" y="120"/>
                    </a:cubicBezTo>
                    <a:cubicBezTo>
                      <a:pt x="235" y="121"/>
                      <a:pt x="235" y="121"/>
                      <a:pt x="235" y="121"/>
                    </a:cubicBezTo>
                    <a:cubicBezTo>
                      <a:pt x="199" y="109"/>
                      <a:pt x="162" y="101"/>
                      <a:pt x="126" y="95"/>
                    </a:cubicBezTo>
                    <a:cubicBezTo>
                      <a:pt x="115" y="94"/>
                      <a:pt x="103" y="92"/>
                      <a:pt x="92" y="90"/>
                    </a:cubicBezTo>
                    <a:cubicBezTo>
                      <a:pt x="106" y="72"/>
                      <a:pt x="129" y="62"/>
                      <a:pt x="150" y="54"/>
                    </a:cubicBezTo>
                    <a:cubicBezTo>
                      <a:pt x="163" y="49"/>
                      <a:pt x="177" y="44"/>
                      <a:pt x="192" y="41"/>
                    </a:cubicBezTo>
                    <a:cubicBezTo>
                      <a:pt x="192" y="41"/>
                      <a:pt x="192" y="42"/>
                      <a:pt x="192" y="42"/>
                    </a:cubicBezTo>
                    <a:cubicBezTo>
                      <a:pt x="217" y="73"/>
                      <a:pt x="262" y="56"/>
                      <a:pt x="296" y="59"/>
                    </a:cubicBezTo>
                    <a:cubicBezTo>
                      <a:pt x="298" y="59"/>
                      <a:pt x="298" y="56"/>
                      <a:pt x="297" y="56"/>
                    </a:cubicBezTo>
                    <a:cubicBezTo>
                      <a:pt x="296" y="56"/>
                      <a:pt x="296" y="55"/>
                      <a:pt x="296" y="55"/>
                    </a:cubicBezTo>
                    <a:cubicBezTo>
                      <a:pt x="296" y="55"/>
                      <a:pt x="296" y="55"/>
                      <a:pt x="296" y="55"/>
                    </a:cubicBezTo>
                    <a:cubicBezTo>
                      <a:pt x="285" y="17"/>
                      <a:pt x="214" y="0"/>
                      <a:pt x="193" y="37"/>
                    </a:cubicBezTo>
                    <a:cubicBezTo>
                      <a:pt x="176" y="40"/>
                      <a:pt x="159" y="46"/>
                      <a:pt x="144" y="53"/>
                    </a:cubicBezTo>
                    <a:cubicBezTo>
                      <a:pt x="125" y="60"/>
                      <a:pt x="100" y="71"/>
                      <a:pt x="90" y="90"/>
                    </a:cubicBezTo>
                    <a:cubicBezTo>
                      <a:pt x="79" y="88"/>
                      <a:pt x="69" y="86"/>
                      <a:pt x="58" y="85"/>
                    </a:cubicBezTo>
                    <a:cubicBezTo>
                      <a:pt x="40" y="83"/>
                      <a:pt x="16" y="80"/>
                      <a:pt x="0" y="90"/>
                    </a:cubicBezTo>
                    <a:cubicBezTo>
                      <a:pt x="0" y="91"/>
                      <a:pt x="0" y="92"/>
                      <a:pt x="1" y="92"/>
                    </a:cubicBezTo>
                    <a:cubicBezTo>
                      <a:pt x="23" y="85"/>
                      <a:pt x="44" y="86"/>
                      <a:pt x="67" y="90"/>
                    </a:cubicBezTo>
                    <a:cubicBezTo>
                      <a:pt x="74" y="91"/>
                      <a:pt x="81" y="92"/>
                      <a:pt x="88" y="93"/>
                    </a:cubicBezTo>
                    <a:cubicBezTo>
                      <a:pt x="88" y="94"/>
                      <a:pt x="89" y="94"/>
                      <a:pt x="89" y="93"/>
                    </a:cubicBezTo>
                    <a:cubicBezTo>
                      <a:pt x="89" y="93"/>
                      <a:pt x="89" y="93"/>
                      <a:pt x="89" y="93"/>
                    </a:cubicBezTo>
                    <a:cubicBezTo>
                      <a:pt x="103" y="95"/>
                      <a:pt x="117" y="98"/>
                      <a:pt x="131" y="100"/>
                    </a:cubicBezTo>
                    <a:cubicBezTo>
                      <a:pt x="142" y="108"/>
                      <a:pt x="152" y="117"/>
                      <a:pt x="161" y="127"/>
                    </a:cubicBezTo>
                    <a:cubicBezTo>
                      <a:pt x="163" y="129"/>
                      <a:pt x="165" y="131"/>
                      <a:pt x="166" y="133"/>
                    </a:cubicBezTo>
                    <a:cubicBezTo>
                      <a:pt x="166" y="133"/>
                      <a:pt x="166" y="133"/>
                      <a:pt x="166" y="133"/>
                    </a:cubicBezTo>
                    <a:cubicBezTo>
                      <a:pt x="163" y="155"/>
                      <a:pt x="175" y="174"/>
                      <a:pt x="190" y="189"/>
                    </a:cubicBezTo>
                    <a:cubicBezTo>
                      <a:pt x="199" y="197"/>
                      <a:pt x="208" y="205"/>
                      <a:pt x="217" y="213"/>
                    </a:cubicBezTo>
                    <a:cubicBezTo>
                      <a:pt x="226" y="221"/>
                      <a:pt x="233" y="230"/>
                      <a:pt x="240" y="238"/>
                    </a:cubicBezTo>
                    <a:cubicBezTo>
                      <a:pt x="241" y="239"/>
                      <a:pt x="243" y="238"/>
                      <a:pt x="242" y="237"/>
                    </a:cubicBezTo>
                    <a:cubicBezTo>
                      <a:pt x="242" y="236"/>
                      <a:pt x="241" y="235"/>
                      <a:pt x="241" y="234"/>
                    </a:cubicBezTo>
                    <a:cubicBezTo>
                      <a:pt x="232" y="195"/>
                      <a:pt x="226" y="122"/>
                      <a:pt x="170" y="132"/>
                    </a:cubicBezTo>
                    <a:cubicBezTo>
                      <a:pt x="167" y="128"/>
                      <a:pt x="165" y="125"/>
                      <a:pt x="162" y="122"/>
                    </a:cubicBezTo>
                    <a:cubicBezTo>
                      <a:pt x="155" y="115"/>
                      <a:pt x="146" y="106"/>
                      <a:pt x="136" y="101"/>
                    </a:cubicBezTo>
                    <a:cubicBezTo>
                      <a:pt x="161" y="105"/>
                      <a:pt x="186" y="111"/>
                      <a:pt x="211" y="118"/>
                    </a:cubicBezTo>
                    <a:cubicBezTo>
                      <a:pt x="219" y="120"/>
                      <a:pt x="227" y="123"/>
                      <a:pt x="235" y="126"/>
                    </a:cubicBezTo>
                    <a:cubicBezTo>
                      <a:pt x="249" y="147"/>
                      <a:pt x="267" y="165"/>
                      <a:pt x="290" y="175"/>
                    </a:cubicBezTo>
                    <a:cubicBezTo>
                      <a:pt x="303" y="181"/>
                      <a:pt x="317" y="185"/>
                      <a:pt x="330" y="189"/>
                    </a:cubicBezTo>
                    <a:cubicBezTo>
                      <a:pt x="345" y="194"/>
                      <a:pt x="358" y="200"/>
                      <a:pt x="372" y="207"/>
                    </a:cubicBezTo>
                    <a:cubicBezTo>
                      <a:pt x="374" y="207"/>
                      <a:pt x="375" y="205"/>
                      <a:pt x="373" y="204"/>
                    </a:cubicBezTo>
                    <a:close/>
                  </a:path>
                </a:pathLst>
              </a:custGeom>
              <a:solidFill>
                <a:srgbClr val="21B37A"/>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8" name="Freeform 49"/>
              <p:cNvSpPr/>
              <p:nvPr/>
            </p:nvSpPr>
            <p:spPr bwMode="auto">
              <a:xfrm>
                <a:off x="3554442" y="470187"/>
                <a:ext cx="301625" cy="300038"/>
              </a:xfrm>
              <a:custGeom>
                <a:gdLst>
                  <a:gd name="T0" fmla="*/ 63 w 110"/>
                  <a:gd name="T1" fmla="*/ 38 h 109"/>
                  <a:gd name="T2" fmla="*/ 0 w 110"/>
                  <a:gd name="T3" fmla="*/ 5 h 109"/>
                  <a:gd name="T4" fmla="*/ 0 w 110"/>
                  <a:gd name="T5" fmla="*/ 5 h 109"/>
                  <a:gd name="T6" fmla="*/ 64 w 110"/>
                  <a:gd name="T7" fmla="*/ 45 h 109"/>
                  <a:gd name="T8" fmla="*/ 106 w 110"/>
                  <a:gd name="T9" fmla="*/ 107 h 109"/>
                  <a:gd name="T10" fmla="*/ 109 w 110"/>
                  <a:gd name="T11" fmla="*/ 105 h 109"/>
                  <a:gd name="T12" fmla="*/ 63 w 110"/>
                  <a:gd name="T13" fmla="*/ 38 h 109"/>
                </a:gdLst>
                <a:cxnLst>
                  <a:cxn ang="0">
                    <a:pos x="T0" y="T1"/>
                  </a:cxn>
                  <a:cxn ang="0">
                    <a:pos x="T2" y="T3"/>
                  </a:cxn>
                  <a:cxn ang="0">
                    <a:pos x="T4" y="T5"/>
                  </a:cxn>
                  <a:cxn ang="0">
                    <a:pos x="T6" y="T7"/>
                  </a:cxn>
                  <a:cxn ang="0">
                    <a:pos x="T8" y="T9"/>
                  </a:cxn>
                  <a:cxn ang="0">
                    <a:pos x="T10" y="T11"/>
                  </a:cxn>
                  <a:cxn ang="0">
                    <a:pos x="T12" y="T13"/>
                  </a:cxn>
                </a:cxnLst>
                <a:rect l="0" t="0" r="r" b="b"/>
                <a:pathLst>
                  <a:path w="110" h="109">
                    <a:moveTo>
                      <a:pt x="63" y="38"/>
                    </a:moveTo>
                    <a:cubicBezTo>
                      <a:pt x="47" y="21"/>
                      <a:pt x="25" y="0"/>
                      <a:pt x="0" y="5"/>
                    </a:cubicBezTo>
                    <a:cubicBezTo>
                      <a:pt x="0" y="5"/>
                      <a:pt x="0" y="5"/>
                      <a:pt x="0" y="5"/>
                    </a:cubicBezTo>
                    <a:cubicBezTo>
                      <a:pt x="27" y="7"/>
                      <a:pt x="47" y="25"/>
                      <a:pt x="64" y="45"/>
                    </a:cubicBezTo>
                    <a:cubicBezTo>
                      <a:pt x="80" y="64"/>
                      <a:pt x="93" y="85"/>
                      <a:pt x="106" y="107"/>
                    </a:cubicBezTo>
                    <a:cubicBezTo>
                      <a:pt x="107" y="109"/>
                      <a:pt x="110" y="107"/>
                      <a:pt x="109" y="105"/>
                    </a:cubicBezTo>
                    <a:cubicBezTo>
                      <a:pt x="96" y="82"/>
                      <a:pt x="81" y="59"/>
                      <a:pt x="63" y="38"/>
                    </a:cubicBezTo>
                    <a:close/>
                  </a:path>
                </a:pathLst>
              </a:custGeom>
              <a:solidFill>
                <a:srgbClr val="FF7862"/>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9" name="Freeform 50"/>
              <p:cNvSpPr/>
              <p:nvPr/>
            </p:nvSpPr>
            <p:spPr bwMode="auto">
              <a:xfrm>
                <a:off x="3795742" y="752763"/>
                <a:ext cx="211138" cy="212725"/>
              </a:xfrm>
              <a:custGeom>
                <a:gdLst>
                  <a:gd name="T0" fmla="*/ 20 w 77"/>
                  <a:gd name="T1" fmla="*/ 0 h 77"/>
                  <a:gd name="T2" fmla="*/ 18 w 77"/>
                  <a:gd name="T3" fmla="*/ 0 h 77"/>
                  <a:gd name="T4" fmla="*/ 17 w 77"/>
                  <a:gd name="T5" fmla="*/ 3 h 77"/>
                  <a:gd name="T6" fmla="*/ 11 w 77"/>
                  <a:gd name="T7" fmla="*/ 69 h 77"/>
                  <a:gd name="T8" fmla="*/ 24 w 77"/>
                  <a:gd name="T9" fmla="*/ 76 h 77"/>
                  <a:gd name="T10" fmla="*/ 31 w 77"/>
                  <a:gd name="T11" fmla="*/ 61 h 77"/>
                  <a:gd name="T12" fmla="*/ 48 w 77"/>
                  <a:gd name="T13" fmla="*/ 74 h 77"/>
                  <a:gd name="T14" fmla="*/ 50 w 77"/>
                  <a:gd name="T15" fmla="*/ 73 h 77"/>
                  <a:gd name="T16" fmla="*/ 53 w 77"/>
                  <a:gd name="T17" fmla="*/ 52 h 77"/>
                  <a:gd name="T18" fmla="*/ 69 w 77"/>
                  <a:gd name="T19" fmla="*/ 57 h 77"/>
                  <a:gd name="T20" fmla="*/ 76 w 77"/>
                  <a:gd name="T21" fmla="*/ 41 h 77"/>
                  <a:gd name="T22" fmla="*/ 20 w 77"/>
                  <a:gd name="T23" fmla="*/ 0 h 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7" h="77">
                    <a:moveTo>
                      <a:pt x="20" y="0"/>
                    </a:moveTo>
                    <a:cubicBezTo>
                      <a:pt x="19" y="0"/>
                      <a:pt x="19" y="0"/>
                      <a:pt x="18" y="0"/>
                    </a:cubicBezTo>
                    <a:cubicBezTo>
                      <a:pt x="17" y="1"/>
                      <a:pt x="16" y="2"/>
                      <a:pt x="17" y="3"/>
                    </a:cubicBezTo>
                    <a:cubicBezTo>
                      <a:pt x="8" y="23"/>
                      <a:pt x="0" y="49"/>
                      <a:pt x="11" y="69"/>
                    </a:cubicBezTo>
                    <a:cubicBezTo>
                      <a:pt x="14" y="74"/>
                      <a:pt x="19" y="77"/>
                      <a:pt x="24" y="76"/>
                    </a:cubicBezTo>
                    <a:cubicBezTo>
                      <a:pt x="30" y="74"/>
                      <a:pt x="31" y="67"/>
                      <a:pt x="31" y="61"/>
                    </a:cubicBezTo>
                    <a:cubicBezTo>
                      <a:pt x="35" y="67"/>
                      <a:pt x="41" y="72"/>
                      <a:pt x="48" y="74"/>
                    </a:cubicBezTo>
                    <a:cubicBezTo>
                      <a:pt x="49" y="75"/>
                      <a:pt x="50" y="74"/>
                      <a:pt x="50" y="73"/>
                    </a:cubicBezTo>
                    <a:cubicBezTo>
                      <a:pt x="53" y="66"/>
                      <a:pt x="54" y="59"/>
                      <a:pt x="53" y="52"/>
                    </a:cubicBezTo>
                    <a:cubicBezTo>
                      <a:pt x="58" y="56"/>
                      <a:pt x="63" y="59"/>
                      <a:pt x="69" y="57"/>
                    </a:cubicBezTo>
                    <a:cubicBezTo>
                      <a:pt x="76" y="55"/>
                      <a:pt x="77" y="46"/>
                      <a:pt x="76" y="41"/>
                    </a:cubicBezTo>
                    <a:cubicBezTo>
                      <a:pt x="74" y="14"/>
                      <a:pt x="41" y="4"/>
                      <a:pt x="20" y="0"/>
                    </a:cubicBezTo>
                    <a:close/>
                  </a:path>
                </a:pathLst>
              </a:custGeom>
              <a:solidFill>
                <a:srgbClr val="FF7862"/>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0" name="Freeform 65"/>
              <p:cNvSpPr/>
              <p:nvPr/>
            </p:nvSpPr>
            <p:spPr bwMode="auto">
              <a:xfrm>
                <a:off x="-142846" y="-69563"/>
                <a:ext cx="457200" cy="561975"/>
              </a:xfrm>
              <a:custGeom>
                <a:gdLst>
                  <a:gd name="T0" fmla="*/ 164 w 167"/>
                  <a:gd name="T1" fmla="*/ 42 h 204"/>
                  <a:gd name="T2" fmla="*/ 141 w 167"/>
                  <a:gd name="T3" fmla="*/ 36 h 204"/>
                  <a:gd name="T4" fmla="*/ 136 w 167"/>
                  <a:gd name="T5" fmla="*/ 54 h 204"/>
                  <a:gd name="T6" fmla="*/ 137 w 167"/>
                  <a:gd name="T7" fmla="*/ 55 h 204"/>
                  <a:gd name="T8" fmla="*/ 138 w 167"/>
                  <a:gd name="T9" fmla="*/ 56 h 204"/>
                  <a:gd name="T10" fmla="*/ 101 w 167"/>
                  <a:gd name="T11" fmla="*/ 82 h 204"/>
                  <a:gd name="T12" fmla="*/ 110 w 167"/>
                  <a:gd name="T13" fmla="*/ 26 h 204"/>
                  <a:gd name="T14" fmla="*/ 124 w 167"/>
                  <a:gd name="T15" fmla="*/ 16 h 204"/>
                  <a:gd name="T16" fmla="*/ 118 w 167"/>
                  <a:gd name="T17" fmla="*/ 3 h 204"/>
                  <a:gd name="T18" fmla="*/ 103 w 167"/>
                  <a:gd name="T19" fmla="*/ 10 h 204"/>
                  <a:gd name="T20" fmla="*/ 106 w 167"/>
                  <a:gd name="T21" fmla="*/ 23 h 204"/>
                  <a:gd name="T22" fmla="*/ 102 w 167"/>
                  <a:gd name="T23" fmla="*/ 54 h 204"/>
                  <a:gd name="T24" fmla="*/ 88 w 167"/>
                  <a:gd name="T25" fmla="*/ 33 h 204"/>
                  <a:gd name="T26" fmla="*/ 87 w 167"/>
                  <a:gd name="T27" fmla="*/ 19 h 204"/>
                  <a:gd name="T28" fmla="*/ 74 w 167"/>
                  <a:gd name="T29" fmla="*/ 14 h 204"/>
                  <a:gd name="T30" fmla="*/ 69 w 167"/>
                  <a:gd name="T31" fmla="*/ 30 h 204"/>
                  <a:gd name="T32" fmla="*/ 85 w 167"/>
                  <a:gd name="T33" fmla="*/ 37 h 204"/>
                  <a:gd name="T34" fmla="*/ 85 w 167"/>
                  <a:gd name="T35" fmla="*/ 36 h 204"/>
                  <a:gd name="T36" fmla="*/ 101 w 167"/>
                  <a:gd name="T37" fmla="*/ 58 h 204"/>
                  <a:gd name="T38" fmla="*/ 87 w 167"/>
                  <a:gd name="T39" fmla="*/ 114 h 204"/>
                  <a:gd name="T40" fmla="*/ 57 w 167"/>
                  <a:gd name="T41" fmla="*/ 63 h 204"/>
                  <a:gd name="T42" fmla="*/ 55 w 167"/>
                  <a:gd name="T43" fmla="*/ 47 h 204"/>
                  <a:gd name="T44" fmla="*/ 37 w 167"/>
                  <a:gd name="T45" fmla="*/ 48 h 204"/>
                  <a:gd name="T46" fmla="*/ 36 w 167"/>
                  <a:gd name="T47" fmla="*/ 67 h 204"/>
                  <a:gd name="T48" fmla="*/ 51 w 167"/>
                  <a:gd name="T49" fmla="*/ 68 h 204"/>
                  <a:gd name="T50" fmla="*/ 54 w 167"/>
                  <a:gd name="T51" fmla="*/ 68 h 204"/>
                  <a:gd name="T52" fmla="*/ 55 w 167"/>
                  <a:gd name="T53" fmla="*/ 67 h 204"/>
                  <a:gd name="T54" fmla="*/ 85 w 167"/>
                  <a:gd name="T55" fmla="*/ 118 h 204"/>
                  <a:gd name="T56" fmla="*/ 58 w 167"/>
                  <a:gd name="T57" fmla="*/ 174 h 204"/>
                  <a:gd name="T58" fmla="*/ 27 w 167"/>
                  <a:gd name="T59" fmla="*/ 114 h 204"/>
                  <a:gd name="T60" fmla="*/ 22 w 167"/>
                  <a:gd name="T61" fmla="*/ 97 h 204"/>
                  <a:gd name="T62" fmla="*/ 5 w 167"/>
                  <a:gd name="T63" fmla="*/ 100 h 204"/>
                  <a:gd name="T64" fmla="*/ 9 w 167"/>
                  <a:gd name="T65" fmla="*/ 120 h 204"/>
                  <a:gd name="T66" fmla="*/ 24 w 167"/>
                  <a:gd name="T67" fmla="*/ 118 h 204"/>
                  <a:gd name="T68" fmla="*/ 57 w 167"/>
                  <a:gd name="T69" fmla="*/ 176 h 204"/>
                  <a:gd name="T70" fmla="*/ 43 w 167"/>
                  <a:gd name="T71" fmla="*/ 203 h 204"/>
                  <a:gd name="T72" fmla="*/ 44 w 167"/>
                  <a:gd name="T73" fmla="*/ 204 h 204"/>
                  <a:gd name="T74" fmla="*/ 75 w 167"/>
                  <a:gd name="T75" fmla="*/ 152 h 204"/>
                  <a:gd name="T76" fmla="*/ 102 w 167"/>
                  <a:gd name="T77" fmla="*/ 135 h 204"/>
                  <a:gd name="T78" fmla="*/ 126 w 167"/>
                  <a:gd name="T79" fmla="*/ 128 h 204"/>
                  <a:gd name="T80" fmla="*/ 130 w 167"/>
                  <a:gd name="T81" fmla="*/ 132 h 204"/>
                  <a:gd name="T82" fmla="*/ 131 w 167"/>
                  <a:gd name="T83" fmla="*/ 134 h 204"/>
                  <a:gd name="T84" fmla="*/ 151 w 167"/>
                  <a:gd name="T85" fmla="*/ 125 h 204"/>
                  <a:gd name="T86" fmla="*/ 141 w 167"/>
                  <a:gd name="T87" fmla="*/ 103 h 204"/>
                  <a:gd name="T88" fmla="*/ 121 w 167"/>
                  <a:gd name="T89" fmla="*/ 114 h 204"/>
                  <a:gd name="T90" fmla="*/ 123 w 167"/>
                  <a:gd name="T91" fmla="*/ 123 h 204"/>
                  <a:gd name="T92" fmla="*/ 79 w 167"/>
                  <a:gd name="T93" fmla="*/ 145 h 204"/>
                  <a:gd name="T94" fmla="*/ 99 w 167"/>
                  <a:gd name="T95" fmla="*/ 88 h 204"/>
                  <a:gd name="T96" fmla="*/ 100 w 167"/>
                  <a:gd name="T97" fmla="*/ 88 h 204"/>
                  <a:gd name="T98" fmla="*/ 142 w 167"/>
                  <a:gd name="T99" fmla="*/ 60 h 204"/>
                  <a:gd name="T100" fmla="*/ 157 w 167"/>
                  <a:gd name="T101" fmla="*/ 60 h 204"/>
                  <a:gd name="T102" fmla="*/ 164 w 167"/>
                  <a:gd name="T103" fmla="*/ 42 h 20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7" h="204">
                    <a:moveTo>
                      <a:pt x="164" y="42"/>
                    </a:moveTo>
                    <a:cubicBezTo>
                      <a:pt x="161" y="33"/>
                      <a:pt x="148" y="33"/>
                      <a:pt x="141" y="36"/>
                    </a:cubicBezTo>
                    <a:cubicBezTo>
                      <a:pt x="135" y="40"/>
                      <a:pt x="133" y="48"/>
                      <a:pt x="136" y="54"/>
                    </a:cubicBezTo>
                    <a:cubicBezTo>
                      <a:pt x="136" y="54"/>
                      <a:pt x="136" y="54"/>
                      <a:pt x="137" y="55"/>
                    </a:cubicBezTo>
                    <a:cubicBezTo>
                      <a:pt x="137" y="55"/>
                      <a:pt x="137" y="56"/>
                      <a:pt x="138" y="56"/>
                    </a:cubicBezTo>
                    <a:cubicBezTo>
                      <a:pt x="124" y="61"/>
                      <a:pt x="110" y="71"/>
                      <a:pt x="101" y="82"/>
                    </a:cubicBezTo>
                    <a:cubicBezTo>
                      <a:pt x="105" y="63"/>
                      <a:pt x="108" y="45"/>
                      <a:pt x="110" y="26"/>
                    </a:cubicBezTo>
                    <a:cubicBezTo>
                      <a:pt x="116" y="25"/>
                      <a:pt x="124" y="23"/>
                      <a:pt x="124" y="16"/>
                    </a:cubicBezTo>
                    <a:cubicBezTo>
                      <a:pt x="125" y="11"/>
                      <a:pt x="122" y="6"/>
                      <a:pt x="118" y="3"/>
                    </a:cubicBezTo>
                    <a:cubicBezTo>
                      <a:pt x="111" y="0"/>
                      <a:pt x="106" y="4"/>
                      <a:pt x="103" y="10"/>
                    </a:cubicBezTo>
                    <a:cubicBezTo>
                      <a:pt x="100" y="15"/>
                      <a:pt x="102" y="20"/>
                      <a:pt x="106" y="23"/>
                    </a:cubicBezTo>
                    <a:cubicBezTo>
                      <a:pt x="105" y="33"/>
                      <a:pt x="103" y="44"/>
                      <a:pt x="102" y="54"/>
                    </a:cubicBezTo>
                    <a:cubicBezTo>
                      <a:pt x="98" y="47"/>
                      <a:pt x="93" y="39"/>
                      <a:pt x="88" y="33"/>
                    </a:cubicBezTo>
                    <a:cubicBezTo>
                      <a:pt x="90" y="29"/>
                      <a:pt x="90" y="23"/>
                      <a:pt x="87" y="19"/>
                    </a:cubicBezTo>
                    <a:cubicBezTo>
                      <a:pt x="84" y="15"/>
                      <a:pt x="79" y="12"/>
                      <a:pt x="74" y="14"/>
                    </a:cubicBezTo>
                    <a:cubicBezTo>
                      <a:pt x="68" y="16"/>
                      <a:pt x="67" y="25"/>
                      <a:pt x="69" y="30"/>
                    </a:cubicBezTo>
                    <a:cubicBezTo>
                      <a:pt x="71" y="36"/>
                      <a:pt x="79" y="39"/>
                      <a:pt x="85" y="37"/>
                    </a:cubicBezTo>
                    <a:cubicBezTo>
                      <a:pt x="85" y="37"/>
                      <a:pt x="85" y="37"/>
                      <a:pt x="85" y="36"/>
                    </a:cubicBezTo>
                    <a:cubicBezTo>
                      <a:pt x="91" y="43"/>
                      <a:pt x="96" y="50"/>
                      <a:pt x="101" y="58"/>
                    </a:cubicBezTo>
                    <a:cubicBezTo>
                      <a:pt x="98" y="77"/>
                      <a:pt x="93" y="96"/>
                      <a:pt x="87" y="114"/>
                    </a:cubicBezTo>
                    <a:cubicBezTo>
                      <a:pt x="84" y="95"/>
                      <a:pt x="71" y="77"/>
                      <a:pt x="57" y="63"/>
                    </a:cubicBezTo>
                    <a:cubicBezTo>
                      <a:pt x="60" y="57"/>
                      <a:pt x="59" y="52"/>
                      <a:pt x="55" y="47"/>
                    </a:cubicBezTo>
                    <a:cubicBezTo>
                      <a:pt x="50" y="43"/>
                      <a:pt x="41" y="43"/>
                      <a:pt x="37" y="48"/>
                    </a:cubicBezTo>
                    <a:cubicBezTo>
                      <a:pt x="32" y="53"/>
                      <a:pt x="29" y="63"/>
                      <a:pt x="36" y="67"/>
                    </a:cubicBezTo>
                    <a:cubicBezTo>
                      <a:pt x="40" y="70"/>
                      <a:pt x="46" y="70"/>
                      <a:pt x="51" y="68"/>
                    </a:cubicBezTo>
                    <a:cubicBezTo>
                      <a:pt x="52" y="69"/>
                      <a:pt x="53" y="69"/>
                      <a:pt x="54" y="68"/>
                    </a:cubicBezTo>
                    <a:cubicBezTo>
                      <a:pt x="54" y="68"/>
                      <a:pt x="54" y="67"/>
                      <a:pt x="55" y="67"/>
                    </a:cubicBezTo>
                    <a:cubicBezTo>
                      <a:pt x="68" y="82"/>
                      <a:pt x="81" y="97"/>
                      <a:pt x="85" y="118"/>
                    </a:cubicBezTo>
                    <a:cubicBezTo>
                      <a:pt x="78" y="138"/>
                      <a:pt x="68" y="156"/>
                      <a:pt x="58" y="174"/>
                    </a:cubicBezTo>
                    <a:cubicBezTo>
                      <a:pt x="56" y="153"/>
                      <a:pt x="42" y="130"/>
                      <a:pt x="27" y="114"/>
                    </a:cubicBezTo>
                    <a:cubicBezTo>
                      <a:pt x="30" y="108"/>
                      <a:pt x="27" y="100"/>
                      <a:pt x="22" y="97"/>
                    </a:cubicBezTo>
                    <a:cubicBezTo>
                      <a:pt x="16" y="94"/>
                      <a:pt x="9" y="96"/>
                      <a:pt x="5" y="100"/>
                    </a:cubicBezTo>
                    <a:cubicBezTo>
                      <a:pt x="0" y="106"/>
                      <a:pt x="3" y="115"/>
                      <a:pt x="9" y="120"/>
                    </a:cubicBezTo>
                    <a:cubicBezTo>
                      <a:pt x="14" y="124"/>
                      <a:pt x="21" y="123"/>
                      <a:pt x="24" y="118"/>
                    </a:cubicBezTo>
                    <a:cubicBezTo>
                      <a:pt x="37" y="137"/>
                      <a:pt x="52" y="153"/>
                      <a:pt x="57" y="176"/>
                    </a:cubicBezTo>
                    <a:cubicBezTo>
                      <a:pt x="52" y="185"/>
                      <a:pt x="47" y="194"/>
                      <a:pt x="43" y="203"/>
                    </a:cubicBezTo>
                    <a:cubicBezTo>
                      <a:pt x="42" y="204"/>
                      <a:pt x="43" y="204"/>
                      <a:pt x="44" y="204"/>
                    </a:cubicBezTo>
                    <a:cubicBezTo>
                      <a:pt x="56" y="188"/>
                      <a:pt x="66" y="170"/>
                      <a:pt x="75" y="152"/>
                    </a:cubicBezTo>
                    <a:cubicBezTo>
                      <a:pt x="84" y="145"/>
                      <a:pt x="92" y="139"/>
                      <a:pt x="102" y="135"/>
                    </a:cubicBezTo>
                    <a:cubicBezTo>
                      <a:pt x="110" y="132"/>
                      <a:pt x="118" y="131"/>
                      <a:pt x="126" y="128"/>
                    </a:cubicBezTo>
                    <a:cubicBezTo>
                      <a:pt x="127" y="130"/>
                      <a:pt x="129" y="131"/>
                      <a:pt x="130" y="132"/>
                    </a:cubicBezTo>
                    <a:cubicBezTo>
                      <a:pt x="130" y="133"/>
                      <a:pt x="130" y="133"/>
                      <a:pt x="131" y="134"/>
                    </a:cubicBezTo>
                    <a:cubicBezTo>
                      <a:pt x="139" y="138"/>
                      <a:pt x="149" y="135"/>
                      <a:pt x="151" y="125"/>
                    </a:cubicBezTo>
                    <a:cubicBezTo>
                      <a:pt x="152" y="117"/>
                      <a:pt x="148" y="107"/>
                      <a:pt x="141" y="103"/>
                    </a:cubicBezTo>
                    <a:cubicBezTo>
                      <a:pt x="133" y="99"/>
                      <a:pt x="121" y="104"/>
                      <a:pt x="121" y="114"/>
                    </a:cubicBezTo>
                    <a:cubicBezTo>
                      <a:pt x="121" y="117"/>
                      <a:pt x="122" y="120"/>
                      <a:pt x="123" y="123"/>
                    </a:cubicBezTo>
                    <a:cubicBezTo>
                      <a:pt x="108" y="126"/>
                      <a:pt x="90" y="134"/>
                      <a:pt x="79" y="145"/>
                    </a:cubicBezTo>
                    <a:cubicBezTo>
                      <a:pt x="87" y="127"/>
                      <a:pt x="94" y="107"/>
                      <a:pt x="99" y="88"/>
                    </a:cubicBezTo>
                    <a:cubicBezTo>
                      <a:pt x="99" y="88"/>
                      <a:pt x="100" y="88"/>
                      <a:pt x="100" y="88"/>
                    </a:cubicBezTo>
                    <a:cubicBezTo>
                      <a:pt x="112" y="74"/>
                      <a:pt x="126" y="68"/>
                      <a:pt x="142" y="60"/>
                    </a:cubicBezTo>
                    <a:cubicBezTo>
                      <a:pt x="146" y="63"/>
                      <a:pt x="152" y="63"/>
                      <a:pt x="157" y="60"/>
                    </a:cubicBezTo>
                    <a:cubicBezTo>
                      <a:pt x="163" y="56"/>
                      <a:pt x="167" y="48"/>
                      <a:pt x="164" y="42"/>
                    </a:cubicBezTo>
                    <a:close/>
                  </a:path>
                </a:pathLst>
              </a:custGeom>
              <a:solidFill>
                <a:srgbClr val="21B321"/>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1" name="任意多边形 80"/>
              <p:cNvSpPr/>
              <p:nvPr/>
            </p:nvSpPr>
            <p:spPr bwMode="auto">
              <a:xfrm>
                <a:off x="-26273" y="434082"/>
                <a:ext cx="4349824" cy="682425"/>
              </a:xfrm>
              <a:custGeom>
                <a:gdLst>
                  <a:gd name="connsiteX0" fmla="*/ 605014 w 4349824"/>
                  <a:gd name="connsiteY0" fmla="*/ 946 h 682425"/>
                  <a:gd name="connsiteX1" fmla="*/ 816050 w 4349824"/>
                  <a:gd name="connsiteY1" fmla="*/ 38448 h 682425"/>
                  <a:gd name="connsiteX2" fmla="*/ 1177825 w 4349824"/>
                  <a:gd name="connsiteY2" fmla="*/ 225616 h 682425"/>
                  <a:gd name="connsiteX3" fmla="*/ 1520415 w 4349824"/>
                  <a:gd name="connsiteY3" fmla="*/ 448566 h 682425"/>
                  <a:gd name="connsiteX4" fmla="*/ 1986338 w 4349824"/>
                  <a:gd name="connsiteY4" fmla="*/ 652249 h 682425"/>
                  <a:gd name="connsiteX5" fmla="*/ 2427594 w 4349824"/>
                  <a:gd name="connsiteY5" fmla="*/ 624724 h 682425"/>
                  <a:gd name="connsiteX6" fmla="*/ 3214181 w 4349824"/>
                  <a:gd name="connsiteY6" fmla="*/ 173319 h 682425"/>
                  <a:gd name="connsiteX7" fmla="*/ 3216921 w 4349824"/>
                  <a:gd name="connsiteY7" fmla="*/ 170567 h 682425"/>
                  <a:gd name="connsiteX8" fmla="*/ 3348476 w 4349824"/>
                  <a:gd name="connsiteY8" fmla="*/ 104507 h 682425"/>
                  <a:gd name="connsiteX9" fmla="*/ 3918546 w 4349824"/>
                  <a:gd name="connsiteY9" fmla="*/ 38448 h 682425"/>
                  <a:gd name="connsiteX10" fmla="*/ 4349824 w 4349824"/>
                  <a:gd name="connsiteY10" fmla="*/ 178566 h 682425"/>
                  <a:gd name="connsiteX11" fmla="*/ 4330039 w 4349824"/>
                  <a:gd name="connsiteY11" fmla="*/ 184157 h 682425"/>
                  <a:gd name="connsiteX12" fmla="*/ 4137803 w 4349824"/>
                  <a:gd name="connsiteY12" fmla="*/ 101755 h 682425"/>
                  <a:gd name="connsiteX13" fmla="*/ 3688325 w 4349824"/>
                  <a:gd name="connsiteY13" fmla="*/ 43953 h 682425"/>
                  <a:gd name="connsiteX14" fmla="*/ 3214181 w 4349824"/>
                  <a:gd name="connsiteY14" fmla="*/ 184329 h 682425"/>
                  <a:gd name="connsiteX15" fmla="*/ 2575593 w 4349824"/>
                  <a:gd name="connsiteY15" fmla="*/ 583437 h 682425"/>
                  <a:gd name="connsiteX16" fmla="*/ 1890413 w 4349824"/>
                  <a:gd name="connsiteY16" fmla="*/ 643992 h 682425"/>
                  <a:gd name="connsiteX17" fmla="*/ 1016123 w 4349824"/>
                  <a:gd name="connsiteY17" fmla="*/ 143042 h 682425"/>
                  <a:gd name="connsiteX18" fmla="*/ 769458 w 4349824"/>
                  <a:gd name="connsiteY18" fmla="*/ 38448 h 682425"/>
                  <a:gd name="connsiteX19" fmla="*/ 506348 w 4349824"/>
                  <a:gd name="connsiteY19" fmla="*/ 13676 h 682425"/>
                  <a:gd name="connsiteX20" fmla="*/ 2056 w 4349824"/>
                  <a:gd name="connsiteY20" fmla="*/ 54963 h 682425"/>
                  <a:gd name="connsiteX21" fmla="*/ 2056 w 4349824"/>
                  <a:gd name="connsiteY21" fmla="*/ 49458 h 682425"/>
                  <a:gd name="connsiteX22" fmla="*/ 4797 w 4349824"/>
                  <a:gd name="connsiteY22" fmla="*/ 49458 h 682425"/>
                  <a:gd name="connsiteX23" fmla="*/ 21241 w 4349824"/>
                  <a:gd name="connsiteY23" fmla="*/ 49458 h 682425"/>
                  <a:gd name="connsiteX24" fmla="*/ 385757 w 4349824"/>
                  <a:gd name="connsiteY24" fmla="*/ 10923 h 682425"/>
                  <a:gd name="connsiteX25" fmla="*/ 393979 w 4349824"/>
                  <a:gd name="connsiteY25" fmla="*/ 10923 h 682425"/>
                  <a:gd name="connsiteX26" fmla="*/ 605014 w 4349824"/>
                  <a:gd name="connsiteY26" fmla="*/ 946 h 682425"/>
                  <a:gd name="connsiteX27" fmla="*/ 605014 w 4404883"/>
                  <a:gd name="connsiteY27" fmla="*/ 946 h 682425"/>
                  <a:gd name="connsiteX28" fmla="*/ 605014 w 4404883"/>
                  <a:gd name="connsiteY28" fmla="*/ 946 h 6824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349824" h="682425">
                    <a:moveTo>
                      <a:pt x="605014" y="946"/>
                    </a:moveTo>
                    <a:cubicBezTo>
                      <a:pt x="675588" y="4042"/>
                      <a:pt x="746162" y="15052"/>
                      <a:pt x="816050" y="38448"/>
                    </a:cubicBezTo>
                    <a:cubicBezTo>
                      <a:pt x="944864" y="79735"/>
                      <a:pt x="1065456" y="151299"/>
                      <a:pt x="1177825" y="225616"/>
                    </a:cubicBezTo>
                    <a:cubicBezTo>
                      <a:pt x="1292935" y="297180"/>
                      <a:pt x="1405305" y="374250"/>
                      <a:pt x="1520415" y="448566"/>
                    </a:cubicBezTo>
                    <a:cubicBezTo>
                      <a:pt x="1665673" y="536645"/>
                      <a:pt x="1816413" y="621972"/>
                      <a:pt x="1986338" y="652249"/>
                    </a:cubicBezTo>
                    <a:cubicBezTo>
                      <a:pt x="2134336" y="682526"/>
                      <a:pt x="2282336" y="671516"/>
                      <a:pt x="2427594" y="624724"/>
                    </a:cubicBezTo>
                    <a:cubicBezTo>
                      <a:pt x="2718110" y="533893"/>
                      <a:pt x="2962034" y="335715"/>
                      <a:pt x="3214181" y="173319"/>
                    </a:cubicBezTo>
                    <a:lnTo>
                      <a:pt x="3216921" y="170567"/>
                    </a:lnTo>
                    <a:cubicBezTo>
                      <a:pt x="3258032" y="145794"/>
                      <a:pt x="3301884" y="118270"/>
                      <a:pt x="3348476" y="104507"/>
                    </a:cubicBezTo>
                    <a:cubicBezTo>
                      <a:pt x="3526623" y="30191"/>
                      <a:pt x="3723955" y="16428"/>
                      <a:pt x="3918546" y="38448"/>
                    </a:cubicBezTo>
                    <a:cubicBezTo>
                      <a:pt x="4072711" y="54963"/>
                      <a:pt x="4214544" y="108636"/>
                      <a:pt x="4349824" y="178566"/>
                    </a:cubicBezTo>
                    <a:lnTo>
                      <a:pt x="4330039" y="184157"/>
                    </a:lnTo>
                    <a:cubicBezTo>
                      <a:pt x="4267988" y="152676"/>
                      <a:pt x="4204266" y="124463"/>
                      <a:pt x="4137803" y="101755"/>
                    </a:cubicBezTo>
                    <a:cubicBezTo>
                      <a:pt x="3995286" y="52210"/>
                      <a:pt x="3839065" y="35696"/>
                      <a:pt x="3688325" y="43953"/>
                    </a:cubicBezTo>
                    <a:cubicBezTo>
                      <a:pt x="3521141" y="52210"/>
                      <a:pt x="3356698" y="96250"/>
                      <a:pt x="3214181" y="184329"/>
                    </a:cubicBezTo>
                    <a:cubicBezTo>
                      <a:pt x="3005886" y="324705"/>
                      <a:pt x="2805813" y="481596"/>
                      <a:pt x="2575593" y="583437"/>
                    </a:cubicBezTo>
                    <a:cubicBezTo>
                      <a:pt x="2359076" y="682526"/>
                      <a:pt x="2120633" y="715556"/>
                      <a:pt x="1890413" y="643992"/>
                    </a:cubicBezTo>
                    <a:cubicBezTo>
                      <a:pt x="1567007" y="544903"/>
                      <a:pt x="1309380" y="302685"/>
                      <a:pt x="1016123" y="143042"/>
                    </a:cubicBezTo>
                    <a:cubicBezTo>
                      <a:pt x="936642" y="101755"/>
                      <a:pt x="857161" y="60468"/>
                      <a:pt x="769458" y="38448"/>
                    </a:cubicBezTo>
                    <a:cubicBezTo>
                      <a:pt x="684495" y="16428"/>
                      <a:pt x="596792" y="10923"/>
                      <a:pt x="506348" y="13676"/>
                    </a:cubicBezTo>
                    <a:cubicBezTo>
                      <a:pt x="339164" y="21933"/>
                      <a:pt x="171981" y="54963"/>
                      <a:pt x="2056" y="54963"/>
                    </a:cubicBezTo>
                    <a:cubicBezTo>
                      <a:pt x="-685" y="54963"/>
                      <a:pt x="-685" y="49458"/>
                      <a:pt x="2056" y="49458"/>
                    </a:cubicBezTo>
                    <a:lnTo>
                      <a:pt x="4797" y="49458"/>
                    </a:lnTo>
                    <a:lnTo>
                      <a:pt x="21241" y="49458"/>
                    </a:lnTo>
                    <a:cubicBezTo>
                      <a:pt x="144573" y="43953"/>
                      <a:pt x="265165" y="24686"/>
                      <a:pt x="385757" y="10923"/>
                    </a:cubicBezTo>
                    <a:lnTo>
                      <a:pt x="393979" y="10923"/>
                    </a:lnTo>
                    <a:cubicBezTo>
                      <a:pt x="463867" y="2666"/>
                      <a:pt x="534441" y="-2151"/>
                      <a:pt x="605014" y="946"/>
                    </a:cubicBezTo>
                    <a:close/>
                  </a:path>
                </a:pathLst>
              </a:custGeom>
              <a:solidFill>
                <a:srgbClr val="B3AE33"/>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82" name="Freeform 45"/>
              <p:cNvSpPr/>
              <p:nvPr/>
            </p:nvSpPr>
            <p:spPr bwMode="auto">
              <a:xfrm rot="3230110">
                <a:off x="4294487" y="304051"/>
                <a:ext cx="135547" cy="325921"/>
              </a:xfrm>
              <a:custGeom>
                <a:gdLst>
                  <a:gd name="T0" fmla="*/ 16 w 52"/>
                  <a:gd name="T1" fmla="*/ 2 h 124"/>
                  <a:gd name="T2" fmla="*/ 13 w 52"/>
                  <a:gd name="T3" fmla="*/ 3 h 124"/>
                  <a:gd name="T4" fmla="*/ 35 w 52"/>
                  <a:gd name="T5" fmla="*/ 123 h 124"/>
                  <a:gd name="T6" fmla="*/ 35 w 52"/>
                  <a:gd name="T7" fmla="*/ 123 h 124"/>
                  <a:gd name="T8" fmla="*/ 36 w 52"/>
                  <a:gd name="T9" fmla="*/ 123 h 124"/>
                  <a:gd name="T10" fmla="*/ 36 w 52"/>
                  <a:gd name="T11" fmla="*/ 122 h 124"/>
                  <a:gd name="T12" fmla="*/ 36 w 52"/>
                  <a:gd name="T13" fmla="*/ 122 h 124"/>
                  <a:gd name="T14" fmla="*/ 47 w 52"/>
                  <a:gd name="T15" fmla="*/ 64 h 124"/>
                  <a:gd name="T16" fmla="*/ 19 w 52"/>
                  <a:gd name="T17" fmla="*/ 1 h 124"/>
                  <a:gd name="T18" fmla="*/ 16 w 52"/>
                  <a:gd name="T19" fmla="*/ 2 h 1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124">
                    <a:moveTo>
                      <a:pt x="16" y="2"/>
                    </a:moveTo>
                    <a:cubicBezTo>
                      <a:pt x="15" y="2"/>
                      <a:pt x="14" y="2"/>
                      <a:pt x="13" y="3"/>
                    </a:cubicBezTo>
                    <a:cubicBezTo>
                      <a:pt x="0" y="43"/>
                      <a:pt x="0" y="94"/>
                      <a:pt x="35" y="123"/>
                    </a:cubicBezTo>
                    <a:cubicBezTo>
                      <a:pt x="35" y="123"/>
                      <a:pt x="35" y="123"/>
                      <a:pt x="35" y="123"/>
                    </a:cubicBezTo>
                    <a:cubicBezTo>
                      <a:pt x="35" y="123"/>
                      <a:pt x="35" y="123"/>
                      <a:pt x="36" y="123"/>
                    </a:cubicBezTo>
                    <a:cubicBezTo>
                      <a:pt x="36" y="124"/>
                      <a:pt x="37" y="123"/>
                      <a:pt x="36" y="122"/>
                    </a:cubicBezTo>
                    <a:cubicBezTo>
                      <a:pt x="36" y="122"/>
                      <a:pt x="36" y="122"/>
                      <a:pt x="36" y="122"/>
                    </a:cubicBezTo>
                    <a:cubicBezTo>
                      <a:pt x="52" y="109"/>
                      <a:pt x="50" y="81"/>
                      <a:pt x="47" y="64"/>
                    </a:cubicBezTo>
                    <a:cubicBezTo>
                      <a:pt x="44" y="42"/>
                      <a:pt x="35" y="18"/>
                      <a:pt x="19" y="1"/>
                    </a:cubicBezTo>
                    <a:cubicBezTo>
                      <a:pt x="18" y="0"/>
                      <a:pt x="16" y="1"/>
                      <a:pt x="16" y="2"/>
                    </a:cubicBezTo>
                    <a:close/>
                  </a:path>
                </a:pathLst>
              </a:custGeom>
              <a:solidFill>
                <a:srgbClr val="FF7862"/>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3" name="Freeform 45"/>
              <p:cNvSpPr/>
              <p:nvPr/>
            </p:nvSpPr>
            <p:spPr bwMode="auto">
              <a:xfrm rot="11310777">
                <a:off x="4106243" y="547734"/>
                <a:ext cx="135547" cy="325921"/>
              </a:xfrm>
              <a:custGeom>
                <a:gdLst>
                  <a:gd name="T0" fmla="*/ 16 w 52"/>
                  <a:gd name="T1" fmla="*/ 2 h 124"/>
                  <a:gd name="T2" fmla="*/ 13 w 52"/>
                  <a:gd name="T3" fmla="*/ 3 h 124"/>
                  <a:gd name="T4" fmla="*/ 35 w 52"/>
                  <a:gd name="T5" fmla="*/ 123 h 124"/>
                  <a:gd name="T6" fmla="*/ 35 w 52"/>
                  <a:gd name="T7" fmla="*/ 123 h 124"/>
                  <a:gd name="T8" fmla="*/ 36 w 52"/>
                  <a:gd name="T9" fmla="*/ 123 h 124"/>
                  <a:gd name="T10" fmla="*/ 36 w 52"/>
                  <a:gd name="T11" fmla="*/ 122 h 124"/>
                  <a:gd name="T12" fmla="*/ 36 w 52"/>
                  <a:gd name="T13" fmla="*/ 122 h 124"/>
                  <a:gd name="T14" fmla="*/ 47 w 52"/>
                  <a:gd name="T15" fmla="*/ 64 h 124"/>
                  <a:gd name="T16" fmla="*/ 19 w 52"/>
                  <a:gd name="T17" fmla="*/ 1 h 124"/>
                  <a:gd name="T18" fmla="*/ 16 w 52"/>
                  <a:gd name="T19" fmla="*/ 2 h 1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124">
                    <a:moveTo>
                      <a:pt x="16" y="2"/>
                    </a:moveTo>
                    <a:cubicBezTo>
                      <a:pt x="15" y="2"/>
                      <a:pt x="14" y="2"/>
                      <a:pt x="13" y="3"/>
                    </a:cubicBezTo>
                    <a:cubicBezTo>
                      <a:pt x="0" y="43"/>
                      <a:pt x="0" y="94"/>
                      <a:pt x="35" y="123"/>
                    </a:cubicBezTo>
                    <a:cubicBezTo>
                      <a:pt x="35" y="123"/>
                      <a:pt x="35" y="123"/>
                      <a:pt x="35" y="123"/>
                    </a:cubicBezTo>
                    <a:cubicBezTo>
                      <a:pt x="35" y="123"/>
                      <a:pt x="35" y="123"/>
                      <a:pt x="36" y="123"/>
                    </a:cubicBezTo>
                    <a:cubicBezTo>
                      <a:pt x="36" y="124"/>
                      <a:pt x="37" y="123"/>
                      <a:pt x="36" y="122"/>
                    </a:cubicBezTo>
                    <a:cubicBezTo>
                      <a:pt x="36" y="122"/>
                      <a:pt x="36" y="122"/>
                      <a:pt x="36" y="122"/>
                    </a:cubicBezTo>
                    <a:cubicBezTo>
                      <a:pt x="52" y="109"/>
                      <a:pt x="50" y="81"/>
                      <a:pt x="47" y="64"/>
                    </a:cubicBezTo>
                    <a:cubicBezTo>
                      <a:pt x="44" y="42"/>
                      <a:pt x="35" y="18"/>
                      <a:pt x="19" y="1"/>
                    </a:cubicBezTo>
                    <a:cubicBezTo>
                      <a:pt x="18" y="0"/>
                      <a:pt x="16" y="1"/>
                      <a:pt x="16" y="2"/>
                    </a:cubicBezTo>
                    <a:close/>
                  </a:path>
                </a:pathLst>
              </a:custGeom>
              <a:solidFill>
                <a:srgbClr val="FF7862"/>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spTree>
    <p:extLst>
      <p:ext uri="{BB962C8B-B14F-4D97-AF65-F5344CB8AC3E}">
        <p14:creationId val="574943200"/>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2019/12/5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146509251"/>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2019/12/5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399889450"/>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2019/12/5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052730127"/>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节标题">
    <p:spTree>
      <p:nvGrpSpPr>
        <p:cNvPr id="1" name=""/>
        <p:cNvGrpSpPr/>
        <p:nvPr/>
      </p:nvGrpSpPr>
      <p:grpSpPr>
        <a:xfrm>
          <a:off x="0" y="0"/>
          <a:ext cx="0" cy="0"/>
        </a:xfrm>
      </p:grpSpPr>
      <p:grpSp>
        <p:nvGrpSpPr>
          <p:cNvPr id="68" name="组合 67"/>
          <p:cNvGrpSpPr/>
          <p:nvPr userDrawn="1"/>
        </p:nvGrpSpPr>
        <p:grpSpPr>
          <a:xfrm>
            <a:off x="5052042" y="-14373"/>
            <a:ext cx="4107744" cy="1655763"/>
            <a:chOff x="5036256" y="3487737"/>
            <a:chExt cx="4107744" cy="1655763"/>
          </a:xfrm>
        </p:grpSpPr>
        <p:sp>
          <p:nvSpPr>
            <p:cNvPr id="69" name="Freeform 5"/>
            <p:cNvSpPr/>
            <p:nvPr/>
          </p:nvSpPr>
          <p:spPr bwMode="auto">
            <a:xfrm flipH="1">
              <a:off x="6399918" y="4097337"/>
              <a:ext cx="347663" cy="338138"/>
            </a:xfrm>
            <a:custGeom>
              <a:gdLst>
                <a:gd name="T0" fmla="*/ 108 w 127"/>
                <a:gd name="T1" fmla="*/ 24 h 123"/>
                <a:gd name="T2" fmla="*/ 57 w 127"/>
                <a:gd name="T3" fmla="*/ 2 h 123"/>
                <a:gd name="T4" fmla="*/ 18 w 127"/>
                <a:gd name="T5" fmla="*/ 17 h 123"/>
                <a:gd name="T6" fmla="*/ 2 w 127"/>
                <a:gd name="T7" fmla="*/ 53 h 123"/>
                <a:gd name="T8" fmla="*/ 11 w 127"/>
                <a:gd name="T9" fmla="*/ 97 h 123"/>
                <a:gd name="T10" fmla="*/ 43 w 127"/>
                <a:gd name="T11" fmla="*/ 121 h 123"/>
                <a:gd name="T12" fmla="*/ 64 w 127"/>
                <a:gd name="T13" fmla="*/ 101 h 123"/>
                <a:gd name="T14" fmla="*/ 94 w 127"/>
                <a:gd name="T15" fmla="*/ 75 h 123"/>
                <a:gd name="T16" fmla="*/ 124 w 127"/>
                <a:gd name="T17" fmla="*/ 69 h 123"/>
                <a:gd name="T18" fmla="*/ 108 w 127"/>
                <a:gd name="T19" fmla="*/ 24 h 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7" h="123">
                  <a:moveTo>
                    <a:pt x="108" y="24"/>
                  </a:moveTo>
                  <a:cubicBezTo>
                    <a:pt x="96" y="10"/>
                    <a:pt x="75" y="4"/>
                    <a:pt x="57" y="2"/>
                  </a:cubicBezTo>
                  <a:cubicBezTo>
                    <a:pt x="43" y="0"/>
                    <a:pt x="22" y="2"/>
                    <a:pt x="18" y="17"/>
                  </a:cubicBezTo>
                  <a:cubicBezTo>
                    <a:pt x="9" y="25"/>
                    <a:pt x="4" y="46"/>
                    <a:pt x="2" y="53"/>
                  </a:cubicBezTo>
                  <a:cubicBezTo>
                    <a:pt x="0" y="69"/>
                    <a:pt x="1" y="84"/>
                    <a:pt x="11" y="97"/>
                  </a:cubicBezTo>
                  <a:cubicBezTo>
                    <a:pt x="18" y="107"/>
                    <a:pt x="29" y="119"/>
                    <a:pt x="43" y="121"/>
                  </a:cubicBezTo>
                  <a:cubicBezTo>
                    <a:pt x="55" y="123"/>
                    <a:pt x="61" y="111"/>
                    <a:pt x="64" y="101"/>
                  </a:cubicBezTo>
                  <a:cubicBezTo>
                    <a:pt x="81" y="111"/>
                    <a:pt x="97" y="94"/>
                    <a:pt x="94" y="75"/>
                  </a:cubicBezTo>
                  <a:cubicBezTo>
                    <a:pt x="105" y="83"/>
                    <a:pt x="121" y="85"/>
                    <a:pt x="124" y="69"/>
                  </a:cubicBezTo>
                  <a:cubicBezTo>
                    <a:pt x="127" y="53"/>
                    <a:pt x="119" y="34"/>
                    <a:pt x="108" y="24"/>
                  </a:cubicBezTo>
                  <a:close/>
                </a:path>
              </a:pathLst>
            </a:custGeom>
            <a:solidFill>
              <a:srgbClr val="FF7862"/>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 name="Freeform 9"/>
            <p:cNvSpPr/>
            <p:nvPr/>
          </p:nvSpPr>
          <p:spPr bwMode="auto">
            <a:xfrm flipH="1">
              <a:off x="5036256" y="3714749"/>
              <a:ext cx="381000" cy="493713"/>
            </a:xfrm>
            <a:custGeom>
              <a:gdLst>
                <a:gd name="T0" fmla="*/ 44 w 139"/>
                <a:gd name="T1" fmla="*/ 21 h 179"/>
                <a:gd name="T2" fmla="*/ 20 w 139"/>
                <a:gd name="T3" fmla="*/ 0 h 179"/>
                <a:gd name="T4" fmla="*/ 4 w 139"/>
                <a:gd name="T5" fmla="*/ 20 h 179"/>
                <a:gd name="T6" fmla="*/ 7 w 139"/>
                <a:gd name="T7" fmla="*/ 65 h 179"/>
                <a:gd name="T8" fmla="*/ 29 w 139"/>
                <a:gd name="T9" fmla="*/ 120 h 179"/>
                <a:gd name="T10" fmla="*/ 30 w 139"/>
                <a:gd name="T11" fmla="*/ 120 h 179"/>
                <a:gd name="T12" fmla="*/ 30 w 139"/>
                <a:gd name="T13" fmla="*/ 119 h 179"/>
                <a:gd name="T14" fmla="*/ 129 w 139"/>
                <a:gd name="T15" fmla="*/ 150 h 179"/>
                <a:gd name="T16" fmla="*/ 126 w 139"/>
                <a:gd name="T17" fmla="*/ 117 h 179"/>
                <a:gd name="T18" fmla="*/ 126 w 139"/>
                <a:gd name="T19" fmla="*/ 108 h 179"/>
                <a:gd name="T20" fmla="*/ 126 w 139"/>
                <a:gd name="T21" fmla="*/ 95 h 179"/>
                <a:gd name="T22" fmla="*/ 111 w 139"/>
                <a:gd name="T23" fmla="*/ 77 h 179"/>
                <a:gd name="T24" fmla="*/ 111 w 139"/>
                <a:gd name="T25" fmla="*/ 77 h 179"/>
                <a:gd name="T26" fmla="*/ 86 w 139"/>
                <a:gd name="T27" fmla="*/ 46 h 179"/>
                <a:gd name="T28" fmla="*/ 77 w 139"/>
                <a:gd name="T29" fmla="*/ 17 h 179"/>
                <a:gd name="T30" fmla="*/ 44 w 139"/>
                <a:gd name="T31" fmla="*/ 21 h 1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9" h="179">
                  <a:moveTo>
                    <a:pt x="44" y="21"/>
                  </a:moveTo>
                  <a:cubicBezTo>
                    <a:pt x="38" y="12"/>
                    <a:pt x="31" y="0"/>
                    <a:pt x="20" y="0"/>
                  </a:cubicBezTo>
                  <a:cubicBezTo>
                    <a:pt x="10" y="0"/>
                    <a:pt x="6" y="12"/>
                    <a:pt x="4" y="20"/>
                  </a:cubicBezTo>
                  <a:cubicBezTo>
                    <a:pt x="0" y="35"/>
                    <a:pt x="3" y="51"/>
                    <a:pt x="7" y="65"/>
                  </a:cubicBezTo>
                  <a:cubicBezTo>
                    <a:pt x="14" y="83"/>
                    <a:pt x="26" y="100"/>
                    <a:pt x="29" y="120"/>
                  </a:cubicBezTo>
                  <a:cubicBezTo>
                    <a:pt x="29" y="120"/>
                    <a:pt x="30" y="120"/>
                    <a:pt x="30" y="120"/>
                  </a:cubicBezTo>
                  <a:cubicBezTo>
                    <a:pt x="30" y="119"/>
                    <a:pt x="30" y="119"/>
                    <a:pt x="30" y="119"/>
                  </a:cubicBezTo>
                  <a:cubicBezTo>
                    <a:pt x="48" y="145"/>
                    <a:pt x="100" y="179"/>
                    <a:pt x="129" y="150"/>
                  </a:cubicBezTo>
                  <a:cubicBezTo>
                    <a:pt x="139" y="140"/>
                    <a:pt x="134" y="126"/>
                    <a:pt x="126" y="117"/>
                  </a:cubicBezTo>
                  <a:cubicBezTo>
                    <a:pt x="122" y="113"/>
                    <a:pt x="124" y="112"/>
                    <a:pt x="126" y="108"/>
                  </a:cubicBezTo>
                  <a:cubicBezTo>
                    <a:pt x="127" y="104"/>
                    <a:pt x="127" y="99"/>
                    <a:pt x="126" y="95"/>
                  </a:cubicBezTo>
                  <a:cubicBezTo>
                    <a:pt x="125" y="88"/>
                    <a:pt x="118" y="80"/>
                    <a:pt x="111" y="77"/>
                  </a:cubicBezTo>
                  <a:cubicBezTo>
                    <a:pt x="111" y="77"/>
                    <a:pt x="111" y="77"/>
                    <a:pt x="111" y="77"/>
                  </a:cubicBezTo>
                  <a:cubicBezTo>
                    <a:pt x="114" y="64"/>
                    <a:pt x="100" y="44"/>
                    <a:pt x="86" y="46"/>
                  </a:cubicBezTo>
                  <a:cubicBezTo>
                    <a:pt x="90" y="36"/>
                    <a:pt x="86" y="24"/>
                    <a:pt x="77" y="17"/>
                  </a:cubicBezTo>
                  <a:cubicBezTo>
                    <a:pt x="66" y="9"/>
                    <a:pt x="52" y="12"/>
                    <a:pt x="44" y="21"/>
                  </a:cubicBezTo>
                  <a:close/>
                </a:path>
              </a:pathLst>
            </a:custGeom>
            <a:solidFill>
              <a:srgbClr val="FF7862"/>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 name="Freeform 10"/>
            <p:cNvSpPr/>
            <p:nvPr/>
          </p:nvSpPr>
          <p:spPr bwMode="auto">
            <a:xfrm flipH="1">
              <a:off x="7306380" y="4375150"/>
              <a:ext cx="392113" cy="484188"/>
            </a:xfrm>
            <a:custGeom>
              <a:gdLst>
                <a:gd name="T0" fmla="*/ 76 w 143"/>
                <a:gd name="T1" fmla="*/ 161 h 176"/>
                <a:gd name="T2" fmla="*/ 86 w 143"/>
                <a:gd name="T3" fmla="*/ 132 h 176"/>
                <a:gd name="T4" fmla="*/ 112 w 143"/>
                <a:gd name="T5" fmla="*/ 102 h 176"/>
                <a:gd name="T6" fmla="*/ 112 w 143"/>
                <a:gd name="T7" fmla="*/ 102 h 176"/>
                <a:gd name="T8" fmla="*/ 128 w 143"/>
                <a:gd name="T9" fmla="*/ 85 h 176"/>
                <a:gd name="T10" fmla="*/ 129 w 143"/>
                <a:gd name="T11" fmla="*/ 73 h 176"/>
                <a:gd name="T12" fmla="*/ 129 w 143"/>
                <a:gd name="T13" fmla="*/ 63 h 176"/>
                <a:gd name="T14" fmla="*/ 134 w 143"/>
                <a:gd name="T15" fmla="*/ 31 h 176"/>
                <a:gd name="T16" fmla="*/ 33 w 143"/>
                <a:gd name="T17" fmla="*/ 57 h 176"/>
                <a:gd name="T18" fmla="*/ 33 w 143"/>
                <a:gd name="T19" fmla="*/ 56 h 176"/>
                <a:gd name="T20" fmla="*/ 32 w 143"/>
                <a:gd name="T21" fmla="*/ 56 h 176"/>
                <a:gd name="T22" fmla="*/ 8 w 143"/>
                <a:gd name="T23" fmla="*/ 110 h 176"/>
                <a:gd name="T24" fmla="*/ 3 w 143"/>
                <a:gd name="T25" fmla="*/ 155 h 176"/>
                <a:gd name="T26" fmla="*/ 18 w 143"/>
                <a:gd name="T27" fmla="*/ 175 h 176"/>
                <a:gd name="T28" fmla="*/ 43 w 143"/>
                <a:gd name="T29" fmla="*/ 155 h 176"/>
                <a:gd name="T30" fmla="*/ 76 w 143"/>
                <a:gd name="T31" fmla="*/ 161 h 17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3" h="176">
                  <a:moveTo>
                    <a:pt x="76" y="161"/>
                  </a:moveTo>
                  <a:cubicBezTo>
                    <a:pt x="86" y="154"/>
                    <a:pt x="90" y="143"/>
                    <a:pt x="86" y="132"/>
                  </a:cubicBezTo>
                  <a:cubicBezTo>
                    <a:pt x="100" y="135"/>
                    <a:pt x="115" y="115"/>
                    <a:pt x="112" y="102"/>
                  </a:cubicBezTo>
                  <a:cubicBezTo>
                    <a:pt x="112" y="102"/>
                    <a:pt x="112" y="102"/>
                    <a:pt x="112" y="102"/>
                  </a:cubicBezTo>
                  <a:cubicBezTo>
                    <a:pt x="120" y="100"/>
                    <a:pt x="126" y="93"/>
                    <a:pt x="128" y="85"/>
                  </a:cubicBezTo>
                  <a:cubicBezTo>
                    <a:pt x="129" y="81"/>
                    <a:pt x="130" y="76"/>
                    <a:pt x="129" y="73"/>
                  </a:cubicBezTo>
                  <a:cubicBezTo>
                    <a:pt x="127" y="68"/>
                    <a:pt x="125" y="67"/>
                    <a:pt x="129" y="63"/>
                  </a:cubicBezTo>
                  <a:cubicBezTo>
                    <a:pt x="138" y="54"/>
                    <a:pt x="143" y="41"/>
                    <a:pt x="134" y="31"/>
                  </a:cubicBezTo>
                  <a:cubicBezTo>
                    <a:pt x="106" y="0"/>
                    <a:pt x="52" y="32"/>
                    <a:pt x="33" y="57"/>
                  </a:cubicBezTo>
                  <a:cubicBezTo>
                    <a:pt x="33" y="57"/>
                    <a:pt x="33" y="57"/>
                    <a:pt x="33" y="56"/>
                  </a:cubicBezTo>
                  <a:cubicBezTo>
                    <a:pt x="33" y="56"/>
                    <a:pt x="33" y="55"/>
                    <a:pt x="32" y="56"/>
                  </a:cubicBezTo>
                  <a:cubicBezTo>
                    <a:pt x="29" y="76"/>
                    <a:pt x="16" y="92"/>
                    <a:pt x="8" y="110"/>
                  </a:cubicBezTo>
                  <a:cubicBezTo>
                    <a:pt x="3" y="124"/>
                    <a:pt x="0" y="140"/>
                    <a:pt x="3" y="155"/>
                  </a:cubicBezTo>
                  <a:cubicBezTo>
                    <a:pt x="4" y="163"/>
                    <a:pt x="8" y="175"/>
                    <a:pt x="18" y="175"/>
                  </a:cubicBezTo>
                  <a:cubicBezTo>
                    <a:pt x="29" y="176"/>
                    <a:pt x="37" y="164"/>
                    <a:pt x="43" y="155"/>
                  </a:cubicBezTo>
                  <a:cubicBezTo>
                    <a:pt x="51" y="165"/>
                    <a:pt x="64" y="169"/>
                    <a:pt x="76" y="161"/>
                  </a:cubicBezTo>
                  <a:close/>
                </a:path>
              </a:pathLst>
            </a:custGeom>
            <a:solidFill>
              <a:srgbClr val="FEC160"/>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 name="Freeform 11"/>
            <p:cNvSpPr/>
            <p:nvPr/>
          </p:nvSpPr>
          <p:spPr bwMode="auto">
            <a:xfrm flipH="1">
              <a:off x="8331905" y="4603750"/>
              <a:ext cx="795338" cy="539750"/>
            </a:xfrm>
            <a:custGeom>
              <a:gdLst>
                <a:gd name="T0" fmla="*/ 288 w 290"/>
                <a:gd name="T1" fmla="*/ 54 h 196"/>
                <a:gd name="T2" fmla="*/ 248 w 290"/>
                <a:gd name="T3" fmla="*/ 12 h 196"/>
                <a:gd name="T4" fmla="*/ 170 w 290"/>
                <a:gd name="T5" fmla="*/ 1 h 196"/>
                <a:gd name="T6" fmla="*/ 104 w 290"/>
                <a:gd name="T7" fmla="*/ 9 h 196"/>
                <a:gd name="T8" fmla="*/ 103 w 290"/>
                <a:gd name="T9" fmla="*/ 10 h 196"/>
                <a:gd name="T10" fmla="*/ 41 w 290"/>
                <a:gd name="T11" fmla="*/ 41 h 196"/>
                <a:gd name="T12" fmla="*/ 4 w 290"/>
                <a:gd name="T13" fmla="*/ 99 h 196"/>
                <a:gd name="T14" fmla="*/ 19 w 290"/>
                <a:gd name="T15" fmla="*/ 159 h 196"/>
                <a:gd name="T16" fmla="*/ 49 w 290"/>
                <a:gd name="T17" fmla="*/ 158 h 196"/>
                <a:gd name="T18" fmla="*/ 105 w 290"/>
                <a:gd name="T19" fmla="*/ 159 h 196"/>
                <a:gd name="T20" fmla="*/ 152 w 290"/>
                <a:gd name="T21" fmla="*/ 186 h 196"/>
                <a:gd name="T22" fmla="*/ 162 w 290"/>
                <a:gd name="T23" fmla="*/ 154 h 196"/>
                <a:gd name="T24" fmla="*/ 196 w 290"/>
                <a:gd name="T25" fmla="*/ 161 h 196"/>
                <a:gd name="T26" fmla="*/ 214 w 290"/>
                <a:gd name="T27" fmla="*/ 125 h 196"/>
                <a:gd name="T28" fmla="*/ 237 w 290"/>
                <a:gd name="T29" fmla="*/ 122 h 196"/>
                <a:gd name="T30" fmla="*/ 246 w 290"/>
                <a:gd name="T31" fmla="*/ 91 h 196"/>
                <a:gd name="T32" fmla="*/ 280 w 290"/>
                <a:gd name="T33" fmla="*/ 87 h 196"/>
                <a:gd name="T34" fmla="*/ 288 w 290"/>
                <a:gd name="T35" fmla="*/ 54 h 19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0" h="196">
                  <a:moveTo>
                    <a:pt x="288" y="54"/>
                  </a:moveTo>
                  <a:cubicBezTo>
                    <a:pt x="285" y="33"/>
                    <a:pt x="267" y="19"/>
                    <a:pt x="248" y="12"/>
                  </a:cubicBezTo>
                  <a:cubicBezTo>
                    <a:pt x="223" y="3"/>
                    <a:pt x="196" y="0"/>
                    <a:pt x="170" y="1"/>
                  </a:cubicBezTo>
                  <a:cubicBezTo>
                    <a:pt x="149" y="1"/>
                    <a:pt x="124" y="1"/>
                    <a:pt x="104" y="9"/>
                  </a:cubicBezTo>
                  <a:cubicBezTo>
                    <a:pt x="104" y="9"/>
                    <a:pt x="103" y="9"/>
                    <a:pt x="103" y="10"/>
                  </a:cubicBezTo>
                  <a:cubicBezTo>
                    <a:pt x="81" y="15"/>
                    <a:pt x="58" y="25"/>
                    <a:pt x="41" y="41"/>
                  </a:cubicBezTo>
                  <a:cubicBezTo>
                    <a:pt x="25" y="55"/>
                    <a:pt x="8" y="77"/>
                    <a:pt x="4" y="99"/>
                  </a:cubicBezTo>
                  <a:cubicBezTo>
                    <a:pt x="0" y="118"/>
                    <a:pt x="2" y="145"/>
                    <a:pt x="19" y="159"/>
                  </a:cubicBezTo>
                  <a:cubicBezTo>
                    <a:pt x="29" y="168"/>
                    <a:pt x="42" y="169"/>
                    <a:pt x="49" y="158"/>
                  </a:cubicBezTo>
                  <a:cubicBezTo>
                    <a:pt x="57" y="186"/>
                    <a:pt x="91" y="181"/>
                    <a:pt x="105" y="159"/>
                  </a:cubicBezTo>
                  <a:cubicBezTo>
                    <a:pt x="115" y="174"/>
                    <a:pt x="132" y="196"/>
                    <a:pt x="152" y="186"/>
                  </a:cubicBezTo>
                  <a:cubicBezTo>
                    <a:pt x="164" y="180"/>
                    <a:pt x="165" y="166"/>
                    <a:pt x="162" y="154"/>
                  </a:cubicBezTo>
                  <a:cubicBezTo>
                    <a:pt x="170" y="164"/>
                    <a:pt x="184" y="169"/>
                    <a:pt x="196" y="161"/>
                  </a:cubicBezTo>
                  <a:cubicBezTo>
                    <a:pt x="208" y="153"/>
                    <a:pt x="213" y="139"/>
                    <a:pt x="214" y="125"/>
                  </a:cubicBezTo>
                  <a:cubicBezTo>
                    <a:pt x="221" y="130"/>
                    <a:pt x="230" y="130"/>
                    <a:pt x="237" y="122"/>
                  </a:cubicBezTo>
                  <a:cubicBezTo>
                    <a:pt x="243" y="115"/>
                    <a:pt x="250" y="101"/>
                    <a:pt x="246" y="91"/>
                  </a:cubicBezTo>
                  <a:cubicBezTo>
                    <a:pt x="258" y="95"/>
                    <a:pt x="270" y="95"/>
                    <a:pt x="280" y="87"/>
                  </a:cubicBezTo>
                  <a:cubicBezTo>
                    <a:pt x="288" y="79"/>
                    <a:pt x="290" y="65"/>
                    <a:pt x="288" y="54"/>
                  </a:cubicBezTo>
                  <a:close/>
                </a:path>
              </a:pathLst>
            </a:custGeom>
            <a:solidFill>
              <a:srgbClr val="FEC160"/>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3" name="Freeform 39"/>
            <p:cNvSpPr/>
            <p:nvPr/>
          </p:nvSpPr>
          <p:spPr bwMode="auto">
            <a:xfrm flipH="1">
              <a:off x="8023930" y="3803649"/>
              <a:ext cx="858838" cy="676275"/>
            </a:xfrm>
            <a:custGeom>
              <a:gdLst>
                <a:gd name="T0" fmla="*/ 289 w 313"/>
                <a:gd name="T1" fmla="*/ 50 h 246"/>
                <a:gd name="T2" fmla="*/ 289 w 313"/>
                <a:gd name="T3" fmla="*/ 51 h 246"/>
                <a:gd name="T4" fmla="*/ 257 w 313"/>
                <a:gd name="T5" fmla="*/ 61 h 246"/>
                <a:gd name="T6" fmla="*/ 288 w 313"/>
                <a:gd name="T7" fmla="*/ 26 h 246"/>
                <a:gd name="T8" fmla="*/ 274 w 313"/>
                <a:gd name="T9" fmla="*/ 6 h 246"/>
                <a:gd name="T10" fmla="*/ 272 w 313"/>
                <a:gd name="T11" fmla="*/ 17 h 246"/>
                <a:gd name="T12" fmla="*/ 229 w 313"/>
                <a:gd name="T13" fmla="*/ 84 h 246"/>
                <a:gd name="T14" fmla="*/ 237 w 313"/>
                <a:gd name="T15" fmla="*/ 35 h 246"/>
                <a:gd name="T16" fmla="*/ 210 w 313"/>
                <a:gd name="T17" fmla="*/ 40 h 246"/>
                <a:gd name="T18" fmla="*/ 225 w 313"/>
                <a:gd name="T19" fmla="*/ 49 h 246"/>
                <a:gd name="T20" fmla="*/ 227 w 313"/>
                <a:gd name="T21" fmla="*/ 86 h 246"/>
                <a:gd name="T22" fmla="*/ 160 w 313"/>
                <a:gd name="T23" fmla="*/ 145 h 246"/>
                <a:gd name="T24" fmla="*/ 189 w 313"/>
                <a:gd name="T25" fmla="*/ 85 h 246"/>
                <a:gd name="T26" fmla="*/ 167 w 313"/>
                <a:gd name="T27" fmla="*/ 69 h 246"/>
                <a:gd name="T28" fmla="*/ 170 w 313"/>
                <a:gd name="T29" fmla="*/ 86 h 246"/>
                <a:gd name="T30" fmla="*/ 158 w 313"/>
                <a:gd name="T31" fmla="*/ 147 h 246"/>
                <a:gd name="T32" fmla="*/ 87 w 313"/>
                <a:gd name="T33" fmla="*/ 197 h 246"/>
                <a:gd name="T34" fmla="*/ 136 w 313"/>
                <a:gd name="T35" fmla="*/ 137 h 246"/>
                <a:gd name="T36" fmla="*/ 113 w 313"/>
                <a:gd name="T37" fmla="*/ 124 h 246"/>
                <a:gd name="T38" fmla="*/ 114 w 313"/>
                <a:gd name="T39" fmla="*/ 139 h 246"/>
                <a:gd name="T40" fmla="*/ 46 w 313"/>
                <a:gd name="T41" fmla="*/ 222 h 246"/>
                <a:gd name="T42" fmla="*/ 32 w 313"/>
                <a:gd name="T43" fmla="*/ 211 h 246"/>
                <a:gd name="T44" fmla="*/ 50 w 313"/>
                <a:gd name="T45" fmla="*/ 187 h 246"/>
                <a:gd name="T46" fmla="*/ 28 w 313"/>
                <a:gd name="T47" fmla="*/ 171 h 246"/>
                <a:gd name="T48" fmla="*/ 35 w 313"/>
                <a:gd name="T49" fmla="*/ 189 h 246"/>
                <a:gd name="T50" fmla="*/ 0 w 313"/>
                <a:gd name="T51" fmla="*/ 245 h 246"/>
                <a:gd name="T52" fmla="*/ 41 w 313"/>
                <a:gd name="T53" fmla="*/ 230 h 246"/>
                <a:gd name="T54" fmla="*/ 102 w 313"/>
                <a:gd name="T55" fmla="*/ 224 h 246"/>
                <a:gd name="T56" fmla="*/ 121 w 313"/>
                <a:gd name="T57" fmla="*/ 235 h 246"/>
                <a:gd name="T58" fmla="*/ 107 w 313"/>
                <a:gd name="T59" fmla="*/ 210 h 246"/>
                <a:gd name="T60" fmla="*/ 103 w 313"/>
                <a:gd name="T61" fmla="*/ 219 h 246"/>
                <a:gd name="T62" fmla="*/ 54 w 313"/>
                <a:gd name="T63" fmla="*/ 223 h 246"/>
                <a:gd name="T64" fmla="*/ 131 w 313"/>
                <a:gd name="T65" fmla="*/ 173 h 246"/>
                <a:gd name="T66" fmla="*/ 182 w 313"/>
                <a:gd name="T67" fmla="*/ 195 h 246"/>
                <a:gd name="T68" fmla="*/ 199 w 313"/>
                <a:gd name="T69" fmla="*/ 201 h 246"/>
                <a:gd name="T70" fmla="*/ 188 w 313"/>
                <a:gd name="T71" fmla="*/ 177 h 246"/>
                <a:gd name="T72" fmla="*/ 133 w 313"/>
                <a:gd name="T73" fmla="*/ 172 h 246"/>
                <a:gd name="T74" fmla="*/ 199 w 313"/>
                <a:gd name="T75" fmla="*/ 120 h 246"/>
                <a:gd name="T76" fmla="*/ 238 w 313"/>
                <a:gd name="T77" fmla="*/ 135 h 246"/>
                <a:gd name="T78" fmla="*/ 257 w 313"/>
                <a:gd name="T79" fmla="*/ 121 h 246"/>
                <a:gd name="T80" fmla="*/ 245 w 313"/>
                <a:gd name="T81" fmla="*/ 117 h 246"/>
                <a:gd name="T82" fmla="*/ 241 w 313"/>
                <a:gd name="T83" fmla="*/ 119 h 246"/>
                <a:gd name="T84" fmla="*/ 238 w 313"/>
                <a:gd name="T85" fmla="*/ 122 h 246"/>
                <a:gd name="T86" fmla="*/ 255 w 313"/>
                <a:gd name="T87" fmla="*/ 63 h 246"/>
                <a:gd name="T88" fmla="*/ 291 w 313"/>
                <a:gd name="T89" fmla="*/ 56 h 246"/>
                <a:gd name="T90" fmla="*/ 313 w 313"/>
                <a:gd name="T91" fmla="*/ 49 h 2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 h="246">
                  <a:moveTo>
                    <a:pt x="299" y="37"/>
                  </a:moveTo>
                  <a:cubicBezTo>
                    <a:pt x="294" y="39"/>
                    <a:pt x="290" y="45"/>
                    <a:pt x="289" y="50"/>
                  </a:cubicBezTo>
                  <a:cubicBezTo>
                    <a:pt x="289" y="50"/>
                    <a:pt x="288" y="51"/>
                    <a:pt x="288" y="51"/>
                  </a:cubicBezTo>
                  <a:cubicBezTo>
                    <a:pt x="288" y="51"/>
                    <a:pt x="289" y="51"/>
                    <a:pt x="289" y="51"/>
                  </a:cubicBezTo>
                  <a:cubicBezTo>
                    <a:pt x="288" y="52"/>
                    <a:pt x="288" y="53"/>
                    <a:pt x="288" y="54"/>
                  </a:cubicBezTo>
                  <a:cubicBezTo>
                    <a:pt x="278" y="55"/>
                    <a:pt x="267" y="58"/>
                    <a:pt x="257" y="61"/>
                  </a:cubicBezTo>
                  <a:cubicBezTo>
                    <a:pt x="265" y="50"/>
                    <a:pt x="273" y="39"/>
                    <a:pt x="279" y="27"/>
                  </a:cubicBezTo>
                  <a:cubicBezTo>
                    <a:pt x="282" y="28"/>
                    <a:pt x="285" y="28"/>
                    <a:pt x="288" y="26"/>
                  </a:cubicBezTo>
                  <a:cubicBezTo>
                    <a:pt x="293" y="23"/>
                    <a:pt x="296" y="16"/>
                    <a:pt x="293" y="10"/>
                  </a:cubicBezTo>
                  <a:cubicBezTo>
                    <a:pt x="290" y="3"/>
                    <a:pt x="279" y="0"/>
                    <a:pt x="274" y="6"/>
                  </a:cubicBezTo>
                  <a:cubicBezTo>
                    <a:pt x="272" y="9"/>
                    <a:pt x="272" y="12"/>
                    <a:pt x="273" y="16"/>
                  </a:cubicBezTo>
                  <a:cubicBezTo>
                    <a:pt x="272" y="16"/>
                    <a:pt x="272" y="16"/>
                    <a:pt x="272" y="17"/>
                  </a:cubicBezTo>
                  <a:cubicBezTo>
                    <a:pt x="273" y="20"/>
                    <a:pt x="274" y="23"/>
                    <a:pt x="277" y="25"/>
                  </a:cubicBezTo>
                  <a:cubicBezTo>
                    <a:pt x="262" y="46"/>
                    <a:pt x="246" y="66"/>
                    <a:pt x="229" y="84"/>
                  </a:cubicBezTo>
                  <a:cubicBezTo>
                    <a:pt x="229" y="72"/>
                    <a:pt x="229" y="60"/>
                    <a:pt x="228" y="48"/>
                  </a:cubicBezTo>
                  <a:cubicBezTo>
                    <a:pt x="234" y="46"/>
                    <a:pt x="238" y="41"/>
                    <a:pt x="237" y="35"/>
                  </a:cubicBezTo>
                  <a:cubicBezTo>
                    <a:pt x="237" y="28"/>
                    <a:pt x="231" y="24"/>
                    <a:pt x="224" y="24"/>
                  </a:cubicBezTo>
                  <a:cubicBezTo>
                    <a:pt x="217" y="25"/>
                    <a:pt x="207" y="32"/>
                    <a:pt x="210" y="40"/>
                  </a:cubicBezTo>
                  <a:cubicBezTo>
                    <a:pt x="212" y="45"/>
                    <a:pt x="218" y="48"/>
                    <a:pt x="223" y="48"/>
                  </a:cubicBezTo>
                  <a:cubicBezTo>
                    <a:pt x="223" y="48"/>
                    <a:pt x="224" y="49"/>
                    <a:pt x="225" y="49"/>
                  </a:cubicBezTo>
                  <a:cubicBezTo>
                    <a:pt x="225" y="49"/>
                    <a:pt x="225" y="49"/>
                    <a:pt x="225" y="49"/>
                  </a:cubicBezTo>
                  <a:cubicBezTo>
                    <a:pt x="226" y="61"/>
                    <a:pt x="226" y="73"/>
                    <a:pt x="227" y="86"/>
                  </a:cubicBezTo>
                  <a:cubicBezTo>
                    <a:pt x="207" y="107"/>
                    <a:pt x="185" y="126"/>
                    <a:pt x="161" y="145"/>
                  </a:cubicBezTo>
                  <a:cubicBezTo>
                    <a:pt x="161" y="145"/>
                    <a:pt x="161" y="145"/>
                    <a:pt x="160" y="145"/>
                  </a:cubicBezTo>
                  <a:cubicBezTo>
                    <a:pt x="164" y="126"/>
                    <a:pt x="170" y="109"/>
                    <a:pt x="176" y="90"/>
                  </a:cubicBezTo>
                  <a:cubicBezTo>
                    <a:pt x="181" y="92"/>
                    <a:pt x="186" y="90"/>
                    <a:pt x="189" y="85"/>
                  </a:cubicBezTo>
                  <a:cubicBezTo>
                    <a:pt x="193" y="79"/>
                    <a:pt x="192" y="69"/>
                    <a:pt x="187" y="64"/>
                  </a:cubicBezTo>
                  <a:cubicBezTo>
                    <a:pt x="181" y="58"/>
                    <a:pt x="170" y="62"/>
                    <a:pt x="167" y="69"/>
                  </a:cubicBezTo>
                  <a:cubicBezTo>
                    <a:pt x="165" y="74"/>
                    <a:pt x="166" y="80"/>
                    <a:pt x="170" y="85"/>
                  </a:cubicBezTo>
                  <a:cubicBezTo>
                    <a:pt x="170" y="85"/>
                    <a:pt x="170" y="85"/>
                    <a:pt x="170" y="86"/>
                  </a:cubicBezTo>
                  <a:cubicBezTo>
                    <a:pt x="171" y="87"/>
                    <a:pt x="173" y="89"/>
                    <a:pt x="174" y="89"/>
                  </a:cubicBezTo>
                  <a:cubicBezTo>
                    <a:pt x="168" y="108"/>
                    <a:pt x="160" y="127"/>
                    <a:pt x="158" y="147"/>
                  </a:cubicBezTo>
                  <a:cubicBezTo>
                    <a:pt x="136" y="164"/>
                    <a:pt x="113" y="180"/>
                    <a:pt x="90" y="195"/>
                  </a:cubicBezTo>
                  <a:cubicBezTo>
                    <a:pt x="89" y="196"/>
                    <a:pt x="88" y="196"/>
                    <a:pt x="87" y="197"/>
                  </a:cubicBezTo>
                  <a:cubicBezTo>
                    <a:pt x="95" y="177"/>
                    <a:pt x="105" y="159"/>
                    <a:pt x="116" y="142"/>
                  </a:cubicBezTo>
                  <a:cubicBezTo>
                    <a:pt x="123" y="146"/>
                    <a:pt x="133" y="143"/>
                    <a:pt x="136" y="137"/>
                  </a:cubicBezTo>
                  <a:cubicBezTo>
                    <a:pt x="139" y="131"/>
                    <a:pt x="138" y="122"/>
                    <a:pt x="133" y="118"/>
                  </a:cubicBezTo>
                  <a:cubicBezTo>
                    <a:pt x="126" y="111"/>
                    <a:pt x="117" y="118"/>
                    <a:pt x="113" y="124"/>
                  </a:cubicBezTo>
                  <a:cubicBezTo>
                    <a:pt x="113" y="125"/>
                    <a:pt x="113" y="125"/>
                    <a:pt x="113" y="125"/>
                  </a:cubicBezTo>
                  <a:cubicBezTo>
                    <a:pt x="111" y="130"/>
                    <a:pt x="111" y="135"/>
                    <a:pt x="114" y="139"/>
                  </a:cubicBezTo>
                  <a:cubicBezTo>
                    <a:pt x="101" y="157"/>
                    <a:pt x="90" y="177"/>
                    <a:pt x="85" y="198"/>
                  </a:cubicBezTo>
                  <a:cubicBezTo>
                    <a:pt x="72" y="206"/>
                    <a:pt x="59" y="214"/>
                    <a:pt x="46" y="222"/>
                  </a:cubicBezTo>
                  <a:cubicBezTo>
                    <a:pt x="40" y="225"/>
                    <a:pt x="33" y="228"/>
                    <a:pt x="27" y="231"/>
                  </a:cubicBezTo>
                  <a:cubicBezTo>
                    <a:pt x="29" y="225"/>
                    <a:pt x="30" y="218"/>
                    <a:pt x="32" y="211"/>
                  </a:cubicBezTo>
                  <a:cubicBezTo>
                    <a:pt x="34" y="204"/>
                    <a:pt x="36" y="197"/>
                    <a:pt x="38" y="191"/>
                  </a:cubicBezTo>
                  <a:cubicBezTo>
                    <a:pt x="42" y="192"/>
                    <a:pt x="47" y="191"/>
                    <a:pt x="50" y="187"/>
                  </a:cubicBezTo>
                  <a:cubicBezTo>
                    <a:pt x="55" y="181"/>
                    <a:pt x="55" y="171"/>
                    <a:pt x="49" y="166"/>
                  </a:cubicBezTo>
                  <a:cubicBezTo>
                    <a:pt x="41" y="160"/>
                    <a:pt x="31" y="163"/>
                    <a:pt x="28" y="171"/>
                  </a:cubicBezTo>
                  <a:cubicBezTo>
                    <a:pt x="26" y="176"/>
                    <a:pt x="28" y="184"/>
                    <a:pt x="32" y="186"/>
                  </a:cubicBezTo>
                  <a:cubicBezTo>
                    <a:pt x="33" y="188"/>
                    <a:pt x="34" y="189"/>
                    <a:pt x="35" y="189"/>
                  </a:cubicBezTo>
                  <a:cubicBezTo>
                    <a:pt x="28" y="202"/>
                    <a:pt x="26" y="219"/>
                    <a:pt x="23" y="233"/>
                  </a:cubicBezTo>
                  <a:cubicBezTo>
                    <a:pt x="15" y="236"/>
                    <a:pt x="7" y="240"/>
                    <a:pt x="0" y="245"/>
                  </a:cubicBezTo>
                  <a:cubicBezTo>
                    <a:pt x="0" y="245"/>
                    <a:pt x="0" y="246"/>
                    <a:pt x="0" y="246"/>
                  </a:cubicBezTo>
                  <a:cubicBezTo>
                    <a:pt x="14" y="245"/>
                    <a:pt x="29" y="236"/>
                    <a:pt x="41" y="230"/>
                  </a:cubicBezTo>
                  <a:cubicBezTo>
                    <a:pt x="45" y="228"/>
                    <a:pt x="48" y="226"/>
                    <a:pt x="51" y="224"/>
                  </a:cubicBezTo>
                  <a:cubicBezTo>
                    <a:pt x="67" y="226"/>
                    <a:pt x="86" y="227"/>
                    <a:pt x="102" y="224"/>
                  </a:cubicBezTo>
                  <a:cubicBezTo>
                    <a:pt x="102" y="225"/>
                    <a:pt x="102" y="226"/>
                    <a:pt x="102" y="227"/>
                  </a:cubicBezTo>
                  <a:cubicBezTo>
                    <a:pt x="104" y="236"/>
                    <a:pt x="114" y="237"/>
                    <a:pt x="121" y="235"/>
                  </a:cubicBezTo>
                  <a:cubicBezTo>
                    <a:pt x="128" y="232"/>
                    <a:pt x="131" y="225"/>
                    <a:pt x="128" y="218"/>
                  </a:cubicBezTo>
                  <a:cubicBezTo>
                    <a:pt x="125" y="211"/>
                    <a:pt x="114" y="206"/>
                    <a:pt x="107" y="210"/>
                  </a:cubicBezTo>
                  <a:cubicBezTo>
                    <a:pt x="107" y="210"/>
                    <a:pt x="106" y="211"/>
                    <a:pt x="107" y="212"/>
                  </a:cubicBezTo>
                  <a:cubicBezTo>
                    <a:pt x="105" y="214"/>
                    <a:pt x="103" y="216"/>
                    <a:pt x="103" y="219"/>
                  </a:cubicBezTo>
                  <a:cubicBezTo>
                    <a:pt x="95" y="220"/>
                    <a:pt x="87" y="222"/>
                    <a:pt x="79" y="222"/>
                  </a:cubicBezTo>
                  <a:cubicBezTo>
                    <a:pt x="71" y="223"/>
                    <a:pt x="62" y="223"/>
                    <a:pt x="54" y="223"/>
                  </a:cubicBezTo>
                  <a:cubicBezTo>
                    <a:pt x="66" y="216"/>
                    <a:pt x="77" y="209"/>
                    <a:pt x="89" y="201"/>
                  </a:cubicBezTo>
                  <a:cubicBezTo>
                    <a:pt x="103" y="192"/>
                    <a:pt x="117" y="183"/>
                    <a:pt x="131" y="173"/>
                  </a:cubicBezTo>
                  <a:cubicBezTo>
                    <a:pt x="146" y="180"/>
                    <a:pt x="163" y="186"/>
                    <a:pt x="180" y="188"/>
                  </a:cubicBezTo>
                  <a:cubicBezTo>
                    <a:pt x="179" y="190"/>
                    <a:pt x="180" y="193"/>
                    <a:pt x="182" y="195"/>
                  </a:cubicBezTo>
                  <a:cubicBezTo>
                    <a:pt x="182" y="195"/>
                    <a:pt x="182" y="195"/>
                    <a:pt x="182" y="195"/>
                  </a:cubicBezTo>
                  <a:cubicBezTo>
                    <a:pt x="185" y="200"/>
                    <a:pt x="192" y="203"/>
                    <a:pt x="199" y="201"/>
                  </a:cubicBezTo>
                  <a:cubicBezTo>
                    <a:pt x="206" y="198"/>
                    <a:pt x="212" y="188"/>
                    <a:pt x="207" y="181"/>
                  </a:cubicBezTo>
                  <a:cubicBezTo>
                    <a:pt x="203" y="175"/>
                    <a:pt x="194" y="175"/>
                    <a:pt x="188" y="177"/>
                  </a:cubicBezTo>
                  <a:cubicBezTo>
                    <a:pt x="184" y="178"/>
                    <a:pt x="182" y="181"/>
                    <a:pt x="180" y="184"/>
                  </a:cubicBezTo>
                  <a:cubicBezTo>
                    <a:pt x="164" y="182"/>
                    <a:pt x="148" y="178"/>
                    <a:pt x="133" y="172"/>
                  </a:cubicBezTo>
                  <a:cubicBezTo>
                    <a:pt x="142" y="165"/>
                    <a:pt x="150" y="159"/>
                    <a:pt x="159" y="152"/>
                  </a:cubicBezTo>
                  <a:cubicBezTo>
                    <a:pt x="172" y="142"/>
                    <a:pt x="186" y="131"/>
                    <a:pt x="199" y="120"/>
                  </a:cubicBezTo>
                  <a:cubicBezTo>
                    <a:pt x="211" y="125"/>
                    <a:pt x="224" y="126"/>
                    <a:pt x="237" y="126"/>
                  </a:cubicBezTo>
                  <a:cubicBezTo>
                    <a:pt x="236" y="129"/>
                    <a:pt x="237" y="132"/>
                    <a:pt x="238" y="135"/>
                  </a:cubicBezTo>
                  <a:cubicBezTo>
                    <a:pt x="242" y="141"/>
                    <a:pt x="253" y="142"/>
                    <a:pt x="258" y="137"/>
                  </a:cubicBezTo>
                  <a:cubicBezTo>
                    <a:pt x="262" y="132"/>
                    <a:pt x="261" y="125"/>
                    <a:pt x="257" y="121"/>
                  </a:cubicBezTo>
                  <a:cubicBezTo>
                    <a:pt x="254" y="117"/>
                    <a:pt x="249" y="116"/>
                    <a:pt x="245" y="117"/>
                  </a:cubicBezTo>
                  <a:cubicBezTo>
                    <a:pt x="245" y="117"/>
                    <a:pt x="245" y="117"/>
                    <a:pt x="245" y="117"/>
                  </a:cubicBezTo>
                  <a:cubicBezTo>
                    <a:pt x="246" y="117"/>
                    <a:pt x="245" y="116"/>
                    <a:pt x="245" y="117"/>
                  </a:cubicBezTo>
                  <a:cubicBezTo>
                    <a:pt x="243" y="117"/>
                    <a:pt x="242" y="118"/>
                    <a:pt x="241" y="119"/>
                  </a:cubicBezTo>
                  <a:cubicBezTo>
                    <a:pt x="240" y="120"/>
                    <a:pt x="239" y="121"/>
                    <a:pt x="238" y="121"/>
                  </a:cubicBezTo>
                  <a:cubicBezTo>
                    <a:pt x="238" y="122"/>
                    <a:pt x="238" y="122"/>
                    <a:pt x="238" y="122"/>
                  </a:cubicBezTo>
                  <a:cubicBezTo>
                    <a:pt x="226" y="122"/>
                    <a:pt x="213" y="122"/>
                    <a:pt x="201" y="119"/>
                  </a:cubicBezTo>
                  <a:cubicBezTo>
                    <a:pt x="220" y="102"/>
                    <a:pt x="239" y="83"/>
                    <a:pt x="255" y="63"/>
                  </a:cubicBezTo>
                  <a:cubicBezTo>
                    <a:pt x="267" y="62"/>
                    <a:pt x="279" y="60"/>
                    <a:pt x="291" y="57"/>
                  </a:cubicBezTo>
                  <a:cubicBezTo>
                    <a:pt x="291" y="57"/>
                    <a:pt x="291" y="56"/>
                    <a:pt x="291" y="56"/>
                  </a:cubicBezTo>
                  <a:cubicBezTo>
                    <a:pt x="293" y="60"/>
                    <a:pt x="298" y="62"/>
                    <a:pt x="302" y="61"/>
                  </a:cubicBezTo>
                  <a:cubicBezTo>
                    <a:pt x="308" y="61"/>
                    <a:pt x="313" y="56"/>
                    <a:pt x="313" y="49"/>
                  </a:cubicBezTo>
                  <a:cubicBezTo>
                    <a:pt x="313" y="42"/>
                    <a:pt x="306" y="34"/>
                    <a:pt x="299" y="37"/>
                  </a:cubicBezTo>
                  <a:close/>
                </a:path>
              </a:pathLst>
            </a:custGeom>
            <a:solidFill>
              <a:srgbClr val="B28743"/>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4" name="Freeform 41"/>
            <p:cNvSpPr/>
            <p:nvPr/>
          </p:nvSpPr>
          <p:spPr bwMode="auto">
            <a:xfrm flipH="1">
              <a:off x="7301618" y="3511549"/>
              <a:ext cx="695325" cy="396875"/>
            </a:xfrm>
            <a:custGeom>
              <a:gdLst>
                <a:gd name="T0" fmla="*/ 228 w 254"/>
                <a:gd name="T1" fmla="*/ 93 h 144"/>
                <a:gd name="T2" fmla="*/ 224 w 254"/>
                <a:gd name="T3" fmla="*/ 69 h 144"/>
                <a:gd name="T4" fmla="*/ 197 w 254"/>
                <a:gd name="T5" fmla="*/ 71 h 144"/>
                <a:gd name="T6" fmla="*/ 167 w 254"/>
                <a:gd name="T7" fmla="*/ 37 h 144"/>
                <a:gd name="T8" fmla="*/ 156 w 254"/>
                <a:gd name="T9" fmla="*/ 13 h 144"/>
                <a:gd name="T10" fmla="*/ 128 w 254"/>
                <a:gd name="T11" fmla="*/ 23 h 144"/>
                <a:gd name="T12" fmla="*/ 85 w 254"/>
                <a:gd name="T13" fmla="*/ 16 h 144"/>
                <a:gd name="T14" fmla="*/ 62 w 254"/>
                <a:gd name="T15" fmla="*/ 3 h 144"/>
                <a:gd name="T16" fmla="*/ 45 w 254"/>
                <a:gd name="T17" fmla="*/ 19 h 144"/>
                <a:gd name="T18" fmla="*/ 45 w 254"/>
                <a:gd name="T19" fmla="*/ 19 h 144"/>
                <a:gd name="T20" fmla="*/ 9 w 254"/>
                <a:gd name="T21" fmla="*/ 19 h 144"/>
                <a:gd name="T22" fmla="*/ 7 w 254"/>
                <a:gd name="T23" fmla="*/ 58 h 144"/>
                <a:gd name="T24" fmla="*/ 36 w 254"/>
                <a:gd name="T25" fmla="*/ 103 h 144"/>
                <a:gd name="T26" fmla="*/ 86 w 254"/>
                <a:gd name="T27" fmla="*/ 133 h 144"/>
                <a:gd name="T28" fmla="*/ 88 w 254"/>
                <a:gd name="T29" fmla="*/ 132 h 144"/>
                <a:gd name="T30" fmla="*/ 112 w 254"/>
                <a:gd name="T31" fmla="*/ 138 h 144"/>
                <a:gd name="T32" fmla="*/ 153 w 254"/>
                <a:gd name="T33" fmla="*/ 143 h 144"/>
                <a:gd name="T34" fmla="*/ 218 w 254"/>
                <a:gd name="T35" fmla="*/ 138 h 144"/>
                <a:gd name="T36" fmla="*/ 254 w 254"/>
                <a:gd name="T37" fmla="*/ 105 h 144"/>
                <a:gd name="T38" fmla="*/ 228 w 254"/>
                <a:gd name="T39" fmla="*/ 93 h 14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4" h="144">
                  <a:moveTo>
                    <a:pt x="228" y="93"/>
                  </a:moveTo>
                  <a:cubicBezTo>
                    <a:pt x="231" y="84"/>
                    <a:pt x="232" y="75"/>
                    <a:pt x="224" y="69"/>
                  </a:cubicBezTo>
                  <a:cubicBezTo>
                    <a:pt x="216" y="64"/>
                    <a:pt x="205" y="67"/>
                    <a:pt x="197" y="71"/>
                  </a:cubicBezTo>
                  <a:cubicBezTo>
                    <a:pt x="201" y="51"/>
                    <a:pt x="187" y="20"/>
                    <a:pt x="167" y="37"/>
                  </a:cubicBezTo>
                  <a:cubicBezTo>
                    <a:pt x="169" y="27"/>
                    <a:pt x="167" y="16"/>
                    <a:pt x="156" y="13"/>
                  </a:cubicBezTo>
                  <a:cubicBezTo>
                    <a:pt x="146" y="10"/>
                    <a:pt x="135" y="16"/>
                    <a:pt x="128" y="23"/>
                  </a:cubicBezTo>
                  <a:cubicBezTo>
                    <a:pt x="124" y="0"/>
                    <a:pt x="98" y="0"/>
                    <a:pt x="85" y="16"/>
                  </a:cubicBezTo>
                  <a:cubicBezTo>
                    <a:pt x="80" y="9"/>
                    <a:pt x="72" y="2"/>
                    <a:pt x="62" y="3"/>
                  </a:cubicBezTo>
                  <a:cubicBezTo>
                    <a:pt x="53" y="3"/>
                    <a:pt x="45" y="9"/>
                    <a:pt x="45" y="19"/>
                  </a:cubicBezTo>
                  <a:cubicBezTo>
                    <a:pt x="45" y="19"/>
                    <a:pt x="45" y="19"/>
                    <a:pt x="45" y="19"/>
                  </a:cubicBezTo>
                  <a:cubicBezTo>
                    <a:pt x="34" y="13"/>
                    <a:pt x="19" y="8"/>
                    <a:pt x="9" y="19"/>
                  </a:cubicBezTo>
                  <a:cubicBezTo>
                    <a:pt x="0" y="29"/>
                    <a:pt x="4" y="47"/>
                    <a:pt x="7" y="58"/>
                  </a:cubicBezTo>
                  <a:cubicBezTo>
                    <a:pt x="12" y="75"/>
                    <a:pt x="24" y="90"/>
                    <a:pt x="36" y="103"/>
                  </a:cubicBezTo>
                  <a:cubicBezTo>
                    <a:pt x="50" y="115"/>
                    <a:pt x="67" y="130"/>
                    <a:pt x="86" y="133"/>
                  </a:cubicBezTo>
                  <a:cubicBezTo>
                    <a:pt x="87" y="133"/>
                    <a:pt x="88" y="132"/>
                    <a:pt x="88" y="132"/>
                  </a:cubicBezTo>
                  <a:cubicBezTo>
                    <a:pt x="94" y="136"/>
                    <a:pt x="105" y="137"/>
                    <a:pt x="112" y="138"/>
                  </a:cubicBezTo>
                  <a:cubicBezTo>
                    <a:pt x="125" y="141"/>
                    <a:pt x="139" y="142"/>
                    <a:pt x="153" y="143"/>
                  </a:cubicBezTo>
                  <a:cubicBezTo>
                    <a:pt x="174" y="144"/>
                    <a:pt x="197" y="144"/>
                    <a:pt x="218" y="138"/>
                  </a:cubicBezTo>
                  <a:cubicBezTo>
                    <a:pt x="233" y="134"/>
                    <a:pt x="254" y="124"/>
                    <a:pt x="254" y="105"/>
                  </a:cubicBezTo>
                  <a:cubicBezTo>
                    <a:pt x="254" y="92"/>
                    <a:pt x="238" y="89"/>
                    <a:pt x="228" y="93"/>
                  </a:cubicBezTo>
                  <a:close/>
                </a:path>
              </a:pathLst>
            </a:custGeom>
            <a:solidFill>
              <a:srgbClr val="B3AE33"/>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5" name="Freeform 42"/>
            <p:cNvSpPr/>
            <p:nvPr/>
          </p:nvSpPr>
          <p:spPr bwMode="auto">
            <a:xfrm flipH="1">
              <a:off x="7446081" y="3627437"/>
              <a:ext cx="485775" cy="292100"/>
            </a:xfrm>
            <a:custGeom>
              <a:gdLst>
                <a:gd name="T0" fmla="*/ 170 w 177"/>
                <a:gd name="T1" fmla="*/ 71 h 106"/>
                <a:gd name="T2" fmla="*/ 150 w 177"/>
                <a:gd name="T3" fmla="*/ 68 h 106"/>
                <a:gd name="T4" fmla="*/ 131 w 177"/>
                <a:gd name="T5" fmla="*/ 52 h 106"/>
                <a:gd name="T6" fmla="*/ 106 w 177"/>
                <a:gd name="T7" fmla="*/ 34 h 106"/>
                <a:gd name="T8" fmla="*/ 68 w 177"/>
                <a:gd name="T9" fmla="*/ 24 h 106"/>
                <a:gd name="T10" fmla="*/ 38 w 177"/>
                <a:gd name="T11" fmla="*/ 17 h 106"/>
                <a:gd name="T12" fmla="*/ 12 w 177"/>
                <a:gd name="T13" fmla="*/ 6 h 106"/>
                <a:gd name="T14" fmla="*/ 3 w 177"/>
                <a:gd name="T15" fmla="*/ 29 h 106"/>
                <a:gd name="T16" fmla="*/ 60 w 177"/>
                <a:gd name="T17" fmla="*/ 94 h 106"/>
                <a:gd name="T18" fmla="*/ 61 w 177"/>
                <a:gd name="T19" fmla="*/ 96 h 106"/>
                <a:gd name="T20" fmla="*/ 161 w 177"/>
                <a:gd name="T21" fmla="*/ 91 h 106"/>
                <a:gd name="T22" fmla="*/ 170 w 177"/>
                <a:gd name="T23" fmla="*/ 71 h 10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7" h="105">
                  <a:moveTo>
                    <a:pt x="170" y="71"/>
                  </a:moveTo>
                  <a:cubicBezTo>
                    <a:pt x="165" y="66"/>
                    <a:pt x="157" y="66"/>
                    <a:pt x="150" y="68"/>
                  </a:cubicBezTo>
                  <a:cubicBezTo>
                    <a:pt x="155" y="57"/>
                    <a:pt x="142" y="47"/>
                    <a:pt x="131" y="52"/>
                  </a:cubicBezTo>
                  <a:cubicBezTo>
                    <a:pt x="136" y="39"/>
                    <a:pt x="119" y="25"/>
                    <a:pt x="106" y="34"/>
                  </a:cubicBezTo>
                  <a:cubicBezTo>
                    <a:pt x="108" y="12"/>
                    <a:pt x="82" y="9"/>
                    <a:pt x="68" y="24"/>
                  </a:cubicBezTo>
                  <a:cubicBezTo>
                    <a:pt x="61" y="12"/>
                    <a:pt x="45" y="0"/>
                    <a:pt x="38" y="17"/>
                  </a:cubicBezTo>
                  <a:cubicBezTo>
                    <a:pt x="31" y="10"/>
                    <a:pt x="21" y="3"/>
                    <a:pt x="12" y="6"/>
                  </a:cubicBezTo>
                  <a:cubicBezTo>
                    <a:pt x="2" y="10"/>
                    <a:pt x="0" y="20"/>
                    <a:pt x="3" y="29"/>
                  </a:cubicBezTo>
                  <a:cubicBezTo>
                    <a:pt x="9" y="59"/>
                    <a:pt x="35" y="79"/>
                    <a:pt x="60" y="94"/>
                  </a:cubicBezTo>
                  <a:cubicBezTo>
                    <a:pt x="59" y="95"/>
                    <a:pt x="60" y="96"/>
                    <a:pt x="61" y="96"/>
                  </a:cubicBezTo>
                  <a:cubicBezTo>
                    <a:pt x="94" y="99"/>
                    <a:pt x="130" y="106"/>
                    <a:pt x="161" y="91"/>
                  </a:cubicBezTo>
                  <a:cubicBezTo>
                    <a:pt x="167" y="88"/>
                    <a:pt x="177" y="78"/>
                    <a:pt x="170" y="71"/>
                  </a:cubicBezTo>
                  <a:close/>
                </a:path>
              </a:pathLst>
            </a:custGeom>
            <a:solidFill>
              <a:srgbClr val="FEC160"/>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 name="Freeform 51"/>
            <p:cNvSpPr/>
            <p:nvPr/>
          </p:nvSpPr>
          <p:spPr bwMode="auto">
            <a:xfrm flipH="1">
              <a:off x="5930018" y="3913187"/>
              <a:ext cx="693738" cy="965200"/>
            </a:xfrm>
            <a:custGeom>
              <a:gdLst>
                <a:gd name="T0" fmla="*/ 204 w 253"/>
                <a:gd name="T1" fmla="*/ 131 h 351"/>
                <a:gd name="T2" fmla="*/ 110 w 253"/>
                <a:gd name="T3" fmla="*/ 138 h 351"/>
                <a:gd name="T4" fmla="*/ 107 w 253"/>
                <a:gd name="T5" fmla="*/ 131 h 351"/>
                <a:gd name="T6" fmla="*/ 81 w 253"/>
                <a:gd name="T7" fmla="*/ 78 h 351"/>
                <a:gd name="T8" fmla="*/ 1 w 253"/>
                <a:gd name="T9" fmla="*/ 1 h 351"/>
                <a:gd name="T10" fmla="*/ 1 w 253"/>
                <a:gd name="T11" fmla="*/ 2 h 351"/>
                <a:gd name="T12" fmla="*/ 80 w 253"/>
                <a:gd name="T13" fmla="*/ 86 h 351"/>
                <a:gd name="T14" fmla="*/ 106 w 253"/>
                <a:gd name="T15" fmla="*/ 138 h 351"/>
                <a:gd name="T16" fmla="*/ 126 w 253"/>
                <a:gd name="T17" fmla="*/ 187 h 351"/>
                <a:gd name="T18" fmla="*/ 127 w 253"/>
                <a:gd name="T19" fmla="*/ 188 h 351"/>
                <a:gd name="T20" fmla="*/ 112 w 253"/>
                <a:gd name="T21" fmla="*/ 279 h 351"/>
                <a:gd name="T22" fmla="*/ 167 w 253"/>
                <a:gd name="T23" fmla="*/ 349 h 351"/>
                <a:gd name="T24" fmla="*/ 208 w 253"/>
                <a:gd name="T25" fmla="*/ 336 h 351"/>
                <a:gd name="T26" fmla="*/ 213 w 253"/>
                <a:gd name="T27" fmla="*/ 290 h 351"/>
                <a:gd name="T28" fmla="*/ 130 w 253"/>
                <a:gd name="T29" fmla="*/ 187 h 351"/>
                <a:gd name="T30" fmla="*/ 129 w 253"/>
                <a:gd name="T31" fmla="*/ 187 h 351"/>
                <a:gd name="T32" fmla="*/ 128 w 253"/>
                <a:gd name="T33" fmla="*/ 187 h 351"/>
                <a:gd name="T34" fmla="*/ 128 w 253"/>
                <a:gd name="T35" fmla="*/ 186 h 351"/>
                <a:gd name="T36" fmla="*/ 116 w 253"/>
                <a:gd name="T37" fmla="*/ 150 h 351"/>
                <a:gd name="T38" fmla="*/ 128 w 253"/>
                <a:gd name="T39" fmla="*/ 163 h 351"/>
                <a:gd name="T40" fmla="*/ 169 w 253"/>
                <a:gd name="T41" fmla="*/ 193 h 351"/>
                <a:gd name="T42" fmla="*/ 236 w 253"/>
                <a:gd name="T43" fmla="*/ 200 h 351"/>
                <a:gd name="T44" fmla="*/ 204 w 253"/>
                <a:gd name="T45" fmla="*/ 131 h 3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53" h="351">
                  <a:moveTo>
                    <a:pt x="204" y="131"/>
                  </a:moveTo>
                  <a:cubicBezTo>
                    <a:pt x="176" y="119"/>
                    <a:pt x="136" y="119"/>
                    <a:pt x="110" y="138"/>
                  </a:cubicBezTo>
                  <a:cubicBezTo>
                    <a:pt x="109" y="135"/>
                    <a:pt x="108" y="133"/>
                    <a:pt x="107" y="131"/>
                  </a:cubicBezTo>
                  <a:cubicBezTo>
                    <a:pt x="100" y="113"/>
                    <a:pt x="91" y="95"/>
                    <a:pt x="81" y="78"/>
                  </a:cubicBezTo>
                  <a:cubicBezTo>
                    <a:pt x="62" y="46"/>
                    <a:pt x="36" y="16"/>
                    <a:pt x="1" y="1"/>
                  </a:cubicBezTo>
                  <a:cubicBezTo>
                    <a:pt x="1" y="0"/>
                    <a:pt x="0" y="1"/>
                    <a:pt x="1" y="2"/>
                  </a:cubicBezTo>
                  <a:cubicBezTo>
                    <a:pt x="34" y="24"/>
                    <a:pt x="61" y="51"/>
                    <a:pt x="80" y="86"/>
                  </a:cubicBezTo>
                  <a:cubicBezTo>
                    <a:pt x="90" y="103"/>
                    <a:pt x="98" y="120"/>
                    <a:pt x="106" y="138"/>
                  </a:cubicBezTo>
                  <a:cubicBezTo>
                    <a:pt x="112" y="154"/>
                    <a:pt x="118" y="172"/>
                    <a:pt x="126" y="187"/>
                  </a:cubicBezTo>
                  <a:cubicBezTo>
                    <a:pt x="126" y="188"/>
                    <a:pt x="126" y="188"/>
                    <a:pt x="127" y="188"/>
                  </a:cubicBezTo>
                  <a:cubicBezTo>
                    <a:pt x="108" y="212"/>
                    <a:pt x="107" y="251"/>
                    <a:pt x="112" y="279"/>
                  </a:cubicBezTo>
                  <a:cubicBezTo>
                    <a:pt x="117" y="309"/>
                    <a:pt x="133" y="343"/>
                    <a:pt x="167" y="349"/>
                  </a:cubicBezTo>
                  <a:cubicBezTo>
                    <a:pt x="182" y="351"/>
                    <a:pt x="199" y="350"/>
                    <a:pt x="208" y="336"/>
                  </a:cubicBezTo>
                  <a:cubicBezTo>
                    <a:pt x="216" y="322"/>
                    <a:pt x="216" y="305"/>
                    <a:pt x="213" y="290"/>
                  </a:cubicBezTo>
                  <a:cubicBezTo>
                    <a:pt x="203" y="244"/>
                    <a:pt x="168" y="212"/>
                    <a:pt x="130" y="187"/>
                  </a:cubicBezTo>
                  <a:cubicBezTo>
                    <a:pt x="130" y="187"/>
                    <a:pt x="129" y="187"/>
                    <a:pt x="129" y="187"/>
                  </a:cubicBezTo>
                  <a:cubicBezTo>
                    <a:pt x="129" y="187"/>
                    <a:pt x="128" y="187"/>
                    <a:pt x="128" y="187"/>
                  </a:cubicBezTo>
                  <a:cubicBezTo>
                    <a:pt x="128" y="187"/>
                    <a:pt x="128" y="186"/>
                    <a:pt x="128" y="186"/>
                  </a:cubicBezTo>
                  <a:cubicBezTo>
                    <a:pt x="125" y="174"/>
                    <a:pt x="121" y="162"/>
                    <a:pt x="116" y="150"/>
                  </a:cubicBezTo>
                  <a:cubicBezTo>
                    <a:pt x="119" y="155"/>
                    <a:pt x="124" y="159"/>
                    <a:pt x="128" y="163"/>
                  </a:cubicBezTo>
                  <a:cubicBezTo>
                    <a:pt x="140" y="174"/>
                    <a:pt x="154" y="185"/>
                    <a:pt x="169" y="193"/>
                  </a:cubicBezTo>
                  <a:cubicBezTo>
                    <a:pt x="184" y="202"/>
                    <a:pt x="222" y="223"/>
                    <a:pt x="236" y="200"/>
                  </a:cubicBezTo>
                  <a:cubicBezTo>
                    <a:pt x="253" y="173"/>
                    <a:pt x="229" y="141"/>
                    <a:pt x="204" y="131"/>
                  </a:cubicBezTo>
                  <a:close/>
                </a:path>
              </a:pathLst>
            </a:custGeom>
            <a:solidFill>
              <a:srgbClr val="317F00"/>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7" name="Freeform 52"/>
            <p:cNvSpPr/>
            <p:nvPr/>
          </p:nvSpPr>
          <p:spPr bwMode="auto">
            <a:xfrm flipH="1">
              <a:off x="6544381" y="3894137"/>
              <a:ext cx="241300" cy="363538"/>
            </a:xfrm>
            <a:custGeom>
              <a:gdLst>
                <a:gd name="T0" fmla="*/ 85 w 88"/>
                <a:gd name="T1" fmla="*/ 88 h 132"/>
                <a:gd name="T2" fmla="*/ 34 w 88"/>
                <a:gd name="T3" fmla="*/ 81 h 132"/>
                <a:gd name="T4" fmla="*/ 17 w 88"/>
                <a:gd name="T5" fmla="*/ 44 h 132"/>
                <a:gd name="T6" fmla="*/ 2 w 88"/>
                <a:gd name="T7" fmla="*/ 1 h 132"/>
                <a:gd name="T8" fmla="*/ 0 w 88"/>
                <a:gd name="T9" fmla="*/ 2 h 132"/>
                <a:gd name="T10" fmla="*/ 15 w 88"/>
                <a:gd name="T11" fmla="*/ 48 h 132"/>
                <a:gd name="T12" fmla="*/ 32 w 88"/>
                <a:gd name="T13" fmla="*/ 84 h 132"/>
                <a:gd name="T14" fmla="*/ 32 w 88"/>
                <a:gd name="T15" fmla="*/ 86 h 132"/>
                <a:gd name="T16" fmla="*/ 28 w 88"/>
                <a:gd name="T17" fmla="*/ 123 h 132"/>
                <a:gd name="T18" fmla="*/ 47 w 88"/>
                <a:gd name="T19" fmla="*/ 112 h 132"/>
                <a:gd name="T20" fmla="*/ 68 w 88"/>
                <a:gd name="T21" fmla="*/ 121 h 132"/>
                <a:gd name="T22" fmla="*/ 70 w 88"/>
                <a:gd name="T23" fmla="*/ 118 h 132"/>
                <a:gd name="T24" fmla="*/ 68 w 88"/>
                <a:gd name="T25" fmla="*/ 103 h 132"/>
                <a:gd name="T26" fmla="*/ 83 w 88"/>
                <a:gd name="T27" fmla="*/ 103 h 132"/>
                <a:gd name="T28" fmla="*/ 85 w 88"/>
                <a:gd name="T29" fmla="*/ 88 h 13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8" h="132">
                  <a:moveTo>
                    <a:pt x="85" y="88"/>
                  </a:moveTo>
                  <a:cubicBezTo>
                    <a:pt x="74" y="71"/>
                    <a:pt x="48" y="68"/>
                    <a:pt x="34" y="81"/>
                  </a:cubicBezTo>
                  <a:cubicBezTo>
                    <a:pt x="29" y="69"/>
                    <a:pt x="22" y="56"/>
                    <a:pt x="17" y="44"/>
                  </a:cubicBezTo>
                  <a:cubicBezTo>
                    <a:pt x="11" y="30"/>
                    <a:pt x="7" y="15"/>
                    <a:pt x="2" y="1"/>
                  </a:cubicBezTo>
                  <a:cubicBezTo>
                    <a:pt x="2" y="0"/>
                    <a:pt x="0" y="0"/>
                    <a:pt x="0" y="2"/>
                  </a:cubicBezTo>
                  <a:cubicBezTo>
                    <a:pt x="3" y="18"/>
                    <a:pt x="9" y="33"/>
                    <a:pt x="15" y="48"/>
                  </a:cubicBezTo>
                  <a:cubicBezTo>
                    <a:pt x="20" y="60"/>
                    <a:pt x="25" y="73"/>
                    <a:pt x="32" y="84"/>
                  </a:cubicBezTo>
                  <a:cubicBezTo>
                    <a:pt x="31" y="85"/>
                    <a:pt x="31" y="86"/>
                    <a:pt x="32" y="86"/>
                  </a:cubicBezTo>
                  <a:cubicBezTo>
                    <a:pt x="21" y="95"/>
                    <a:pt x="17" y="113"/>
                    <a:pt x="28" y="123"/>
                  </a:cubicBezTo>
                  <a:cubicBezTo>
                    <a:pt x="38" y="132"/>
                    <a:pt x="45" y="121"/>
                    <a:pt x="47" y="112"/>
                  </a:cubicBezTo>
                  <a:cubicBezTo>
                    <a:pt x="52" y="118"/>
                    <a:pt x="59" y="121"/>
                    <a:pt x="68" y="121"/>
                  </a:cubicBezTo>
                  <a:cubicBezTo>
                    <a:pt x="69" y="121"/>
                    <a:pt x="71" y="119"/>
                    <a:pt x="70" y="118"/>
                  </a:cubicBezTo>
                  <a:cubicBezTo>
                    <a:pt x="70" y="113"/>
                    <a:pt x="70" y="108"/>
                    <a:pt x="68" y="103"/>
                  </a:cubicBezTo>
                  <a:cubicBezTo>
                    <a:pt x="73" y="105"/>
                    <a:pt x="78" y="106"/>
                    <a:pt x="83" y="103"/>
                  </a:cubicBezTo>
                  <a:cubicBezTo>
                    <a:pt x="88" y="100"/>
                    <a:pt x="88" y="92"/>
                    <a:pt x="85" y="88"/>
                  </a:cubicBezTo>
                  <a:close/>
                </a:path>
              </a:pathLst>
            </a:custGeom>
            <a:solidFill>
              <a:srgbClr val="7F7E30"/>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8" name="Freeform 53"/>
            <p:cNvSpPr/>
            <p:nvPr/>
          </p:nvSpPr>
          <p:spPr bwMode="auto">
            <a:xfrm flipH="1">
              <a:off x="6741231" y="4017962"/>
              <a:ext cx="730250" cy="911225"/>
            </a:xfrm>
            <a:custGeom>
              <a:gdLst>
                <a:gd name="T0" fmla="*/ 213 w 266"/>
                <a:gd name="T1" fmla="*/ 328 h 331"/>
                <a:gd name="T2" fmla="*/ 212 w 266"/>
                <a:gd name="T3" fmla="*/ 326 h 331"/>
                <a:gd name="T4" fmla="*/ 228 w 266"/>
                <a:gd name="T5" fmla="*/ 273 h 331"/>
                <a:gd name="T6" fmla="*/ 223 w 266"/>
                <a:gd name="T7" fmla="*/ 222 h 331"/>
                <a:gd name="T8" fmla="*/ 161 w 266"/>
                <a:gd name="T9" fmla="*/ 175 h 331"/>
                <a:gd name="T10" fmla="*/ 161 w 266"/>
                <a:gd name="T11" fmla="*/ 175 h 331"/>
                <a:gd name="T12" fmla="*/ 94 w 266"/>
                <a:gd name="T13" fmla="*/ 86 h 331"/>
                <a:gd name="T14" fmla="*/ 72 w 266"/>
                <a:gd name="T15" fmla="*/ 59 h 331"/>
                <a:gd name="T16" fmla="*/ 139 w 266"/>
                <a:gd name="T17" fmla="*/ 69 h 331"/>
                <a:gd name="T18" fmla="*/ 179 w 266"/>
                <a:gd name="T19" fmla="*/ 86 h 331"/>
                <a:gd name="T20" fmla="*/ 179 w 266"/>
                <a:gd name="T21" fmla="*/ 87 h 331"/>
                <a:gd name="T22" fmla="*/ 248 w 266"/>
                <a:gd name="T23" fmla="*/ 167 h 331"/>
                <a:gd name="T24" fmla="*/ 250 w 266"/>
                <a:gd name="T25" fmla="*/ 165 h 331"/>
                <a:gd name="T26" fmla="*/ 250 w 266"/>
                <a:gd name="T27" fmla="*/ 164 h 331"/>
                <a:gd name="T28" fmla="*/ 250 w 266"/>
                <a:gd name="T29" fmla="*/ 164 h 331"/>
                <a:gd name="T30" fmla="*/ 183 w 266"/>
                <a:gd name="T31" fmla="*/ 84 h 331"/>
                <a:gd name="T32" fmla="*/ 135 w 266"/>
                <a:gd name="T33" fmla="*/ 64 h 331"/>
                <a:gd name="T34" fmla="*/ 70 w 266"/>
                <a:gd name="T35" fmla="*/ 58 h 331"/>
                <a:gd name="T36" fmla="*/ 49 w 266"/>
                <a:gd name="T37" fmla="*/ 33 h 331"/>
                <a:gd name="T38" fmla="*/ 1 w 266"/>
                <a:gd name="T39" fmla="*/ 0 h 331"/>
                <a:gd name="T40" fmla="*/ 1 w 266"/>
                <a:gd name="T41" fmla="*/ 2 h 331"/>
                <a:gd name="T42" fmla="*/ 52 w 266"/>
                <a:gd name="T43" fmla="*/ 43 h 331"/>
                <a:gd name="T44" fmla="*/ 67 w 266"/>
                <a:gd name="T45" fmla="*/ 59 h 331"/>
                <a:gd name="T46" fmla="*/ 67 w 266"/>
                <a:gd name="T47" fmla="*/ 60 h 331"/>
                <a:gd name="T48" fmla="*/ 67 w 266"/>
                <a:gd name="T49" fmla="*/ 60 h 331"/>
                <a:gd name="T50" fmla="*/ 95 w 266"/>
                <a:gd name="T51" fmla="*/ 92 h 331"/>
                <a:gd name="T52" fmla="*/ 101 w 266"/>
                <a:gd name="T53" fmla="*/ 132 h 331"/>
                <a:gd name="T54" fmla="*/ 101 w 266"/>
                <a:gd name="T55" fmla="*/ 140 h 331"/>
                <a:gd name="T56" fmla="*/ 100 w 266"/>
                <a:gd name="T57" fmla="*/ 140 h 331"/>
                <a:gd name="T58" fmla="*/ 83 w 266"/>
                <a:gd name="T59" fmla="*/ 198 h 331"/>
                <a:gd name="T60" fmla="*/ 88 w 266"/>
                <a:gd name="T61" fmla="*/ 234 h 331"/>
                <a:gd name="T62" fmla="*/ 89 w 266"/>
                <a:gd name="T63" fmla="*/ 268 h 331"/>
                <a:gd name="T64" fmla="*/ 92 w 266"/>
                <a:gd name="T65" fmla="*/ 268 h 331"/>
                <a:gd name="T66" fmla="*/ 92 w 266"/>
                <a:gd name="T67" fmla="*/ 266 h 331"/>
                <a:gd name="T68" fmla="*/ 105 w 266"/>
                <a:gd name="T69" fmla="*/ 142 h 331"/>
                <a:gd name="T70" fmla="*/ 104 w 266"/>
                <a:gd name="T71" fmla="*/ 129 h 331"/>
                <a:gd name="T72" fmla="*/ 98 w 266"/>
                <a:gd name="T73" fmla="*/ 96 h 331"/>
                <a:gd name="T74" fmla="*/ 144 w 266"/>
                <a:gd name="T75" fmla="*/ 157 h 331"/>
                <a:gd name="T76" fmla="*/ 158 w 266"/>
                <a:gd name="T77" fmla="*/ 179 h 331"/>
                <a:gd name="T78" fmla="*/ 168 w 266"/>
                <a:gd name="T79" fmla="*/ 252 h 331"/>
                <a:gd name="T80" fmla="*/ 190 w 266"/>
                <a:gd name="T81" fmla="*/ 289 h 331"/>
                <a:gd name="T82" fmla="*/ 210 w 266"/>
                <a:gd name="T83" fmla="*/ 329 h 331"/>
                <a:gd name="T84" fmla="*/ 213 w 266"/>
                <a:gd name="T85" fmla="*/ 328 h 3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6" h="331">
                  <a:moveTo>
                    <a:pt x="213" y="328"/>
                  </a:moveTo>
                  <a:cubicBezTo>
                    <a:pt x="213" y="327"/>
                    <a:pt x="212" y="327"/>
                    <a:pt x="212" y="326"/>
                  </a:cubicBezTo>
                  <a:cubicBezTo>
                    <a:pt x="222" y="311"/>
                    <a:pt x="226" y="290"/>
                    <a:pt x="228" y="273"/>
                  </a:cubicBezTo>
                  <a:cubicBezTo>
                    <a:pt x="230" y="256"/>
                    <a:pt x="230" y="237"/>
                    <a:pt x="223" y="222"/>
                  </a:cubicBezTo>
                  <a:cubicBezTo>
                    <a:pt x="213" y="199"/>
                    <a:pt x="189" y="169"/>
                    <a:pt x="161" y="175"/>
                  </a:cubicBezTo>
                  <a:cubicBezTo>
                    <a:pt x="161" y="175"/>
                    <a:pt x="161" y="175"/>
                    <a:pt x="161" y="175"/>
                  </a:cubicBezTo>
                  <a:cubicBezTo>
                    <a:pt x="142" y="143"/>
                    <a:pt x="118" y="113"/>
                    <a:pt x="94" y="86"/>
                  </a:cubicBezTo>
                  <a:cubicBezTo>
                    <a:pt x="87" y="77"/>
                    <a:pt x="79" y="68"/>
                    <a:pt x="72" y="59"/>
                  </a:cubicBezTo>
                  <a:cubicBezTo>
                    <a:pt x="94" y="54"/>
                    <a:pt x="118" y="62"/>
                    <a:pt x="139" y="69"/>
                  </a:cubicBezTo>
                  <a:cubicBezTo>
                    <a:pt x="153" y="74"/>
                    <a:pt x="166" y="79"/>
                    <a:pt x="179" y="86"/>
                  </a:cubicBezTo>
                  <a:cubicBezTo>
                    <a:pt x="179" y="86"/>
                    <a:pt x="179" y="87"/>
                    <a:pt x="179" y="87"/>
                  </a:cubicBezTo>
                  <a:cubicBezTo>
                    <a:pt x="178" y="127"/>
                    <a:pt x="224" y="143"/>
                    <a:pt x="248" y="167"/>
                  </a:cubicBezTo>
                  <a:cubicBezTo>
                    <a:pt x="249" y="168"/>
                    <a:pt x="251" y="166"/>
                    <a:pt x="250" y="165"/>
                  </a:cubicBezTo>
                  <a:cubicBezTo>
                    <a:pt x="250" y="165"/>
                    <a:pt x="250" y="164"/>
                    <a:pt x="250" y="164"/>
                  </a:cubicBezTo>
                  <a:cubicBezTo>
                    <a:pt x="250" y="164"/>
                    <a:pt x="250" y="164"/>
                    <a:pt x="250" y="164"/>
                  </a:cubicBezTo>
                  <a:cubicBezTo>
                    <a:pt x="266" y="128"/>
                    <a:pt x="223" y="69"/>
                    <a:pt x="183" y="84"/>
                  </a:cubicBezTo>
                  <a:cubicBezTo>
                    <a:pt x="168" y="75"/>
                    <a:pt x="151" y="69"/>
                    <a:pt x="135" y="64"/>
                  </a:cubicBezTo>
                  <a:cubicBezTo>
                    <a:pt x="116" y="58"/>
                    <a:pt x="90" y="50"/>
                    <a:pt x="70" y="58"/>
                  </a:cubicBezTo>
                  <a:cubicBezTo>
                    <a:pt x="63" y="49"/>
                    <a:pt x="56" y="41"/>
                    <a:pt x="49" y="33"/>
                  </a:cubicBezTo>
                  <a:cubicBezTo>
                    <a:pt x="36" y="20"/>
                    <a:pt x="20" y="3"/>
                    <a:pt x="1" y="0"/>
                  </a:cubicBezTo>
                  <a:cubicBezTo>
                    <a:pt x="1" y="0"/>
                    <a:pt x="0" y="1"/>
                    <a:pt x="1" y="2"/>
                  </a:cubicBezTo>
                  <a:cubicBezTo>
                    <a:pt x="22" y="11"/>
                    <a:pt x="38" y="26"/>
                    <a:pt x="52" y="43"/>
                  </a:cubicBezTo>
                  <a:cubicBezTo>
                    <a:pt x="57" y="48"/>
                    <a:pt x="62" y="54"/>
                    <a:pt x="67" y="59"/>
                  </a:cubicBezTo>
                  <a:cubicBezTo>
                    <a:pt x="66" y="59"/>
                    <a:pt x="67" y="60"/>
                    <a:pt x="67" y="60"/>
                  </a:cubicBezTo>
                  <a:cubicBezTo>
                    <a:pt x="67" y="60"/>
                    <a:pt x="67" y="60"/>
                    <a:pt x="67" y="60"/>
                  </a:cubicBezTo>
                  <a:cubicBezTo>
                    <a:pt x="77" y="70"/>
                    <a:pt x="86" y="81"/>
                    <a:pt x="95" y="92"/>
                  </a:cubicBezTo>
                  <a:cubicBezTo>
                    <a:pt x="98" y="105"/>
                    <a:pt x="101" y="118"/>
                    <a:pt x="101" y="132"/>
                  </a:cubicBezTo>
                  <a:cubicBezTo>
                    <a:pt x="101" y="135"/>
                    <a:pt x="101" y="137"/>
                    <a:pt x="101" y="140"/>
                  </a:cubicBezTo>
                  <a:cubicBezTo>
                    <a:pt x="101" y="140"/>
                    <a:pt x="101" y="140"/>
                    <a:pt x="100" y="140"/>
                  </a:cubicBezTo>
                  <a:cubicBezTo>
                    <a:pt x="84" y="155"/>
                    <a:pt x="81" y="177"/>
                    <a:pt x="83" y="198"/>
                  </a:cubicBezTo>
                  <a:cubicBezTo>
                    <a:pt x="84" y="210"/>
                    <a:pt x="86" y="222"/>
                    <a:pt x="88" y="234"/>
                  </a:cubicBezTo>
                  <a:cubicBezTo>
                    <a:pt x="89" y="246"/>
                    <a:pt x="89" y="257"/>
                    <a:pt x="89" y="268"/>
                  </a:cubicBezTo>
                  <a:cubicBezTo>
                    <a:pt x="89" y="270"/>
                    <a:pt x="92" y="270"/>
                    <a:pt x="92" y="268"/>
                  </a:cubicBezTo>
                  <a:cubicBezTo>
                    <a:pt x="92" y="267"/>
                    <a:pt x="92" y="266"/>
                    <a:pt x="92" y="266"/>
                  </a:cubicBezTo>
                  <a:cubicBezTo>
                    <a:pt x="111" y="230"/>
                    <a:pt x="153" y="170"/>
                    <a:pt x="105" y="142"/>
                  </a:cubicBezTo>
                  <a:cubicBezTo>
                    <a:pt x="104" y="137"/>
                    <a:pt x="104" y="133"/>
                    <a:pt x="104" y="129"/>
                  </a:cubicBezTo>
                  <a:cubicBezTo>
                    <a:pt x="103" y="118"/>
                    <a:pt x="103" y="106"/>
                    <a:pt x="98" y="96"/>
                  </a:cubicBezTo>
                  <a:cubicBezTo>
                    <a:pt x="115" y="116"/>
                    <a:pt x="130" y="136"/>
                    <a:pt x="144" y="157"/>
                  </a:cubicBezTo>
                  <a:cubicBezTo>
                    <a:pt x="149" y="164"/>
                    <a:pt x="153" y="171"/>
                    <a:pt x="158" y="179"/>
                  </a:cubicBezTo>
                  <a:cubicBezTo>
                    <a:pt x="155" y="204"/>
                    <a:pt x="157" y="229"/>
                    <a:pt x="168" y="252"/>
                  </a:cubicBezTo>
                  <a:cubicBezTo>
                    <a:pt x="174" y="265"/>
                    <a:pt x="182" y="277"/>
                    <a:pt x="190" y="289"/>
                  </a:cubicBezTo>
                  <a:cubicBezTo>
                    <a:pt x="198" y="302"/>
                    <a:pt x="204" y="315"/>
                    <a:pt x="210" y="329"/>
                  </a:cubicBezTo>
                  <a:cubicBezTo>
                    <a:pt x="211" y="331"/>
                    <a:pt x="213" y="330"/>
                    <a:pt x="213" y="328"/>
                  </a:cubicBezTo>
                  <a:close/>
                </a:path>
              </a:pathLst>
            </a:custGeom>
            <a:solidFill>
              <a:srgbClr val="FEC160"/>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9" name="Freeform 54"/>
            <p:cNvSpPr/>
            <p:nvPr/>
          </p:nvSpPr>
          <p:spPr bwMode="auto">
            <a:xfrm flipH="1">
              <a:off x="7412743" y="4235450"/>
              <a:ext cx="546100" cy="498475"/>
            </a:xfrm>
            <a:custGeom>
              <a:gdLst>
                <a:gd name="T0" fmla="*/ 145 w 199"/>
                <a:gd name="T1" fmla="*/ 150 h 181"/>
                <a:gd name="T2" fmla="*/ 169 w 199"/>
                <a:gd name="T3" fmla="*/ 142 h 181"/>
                <a:gd name="T4" fmla="*/ 176 w 199"/>
                <a:gd name="T5" fmla="*/ 118 h 181"/>
                <a:gd name="T6" fmla="*/ 184 w 199"/>
                <a:gd name="T7" fmla="*/ 88 h 181"/>
                <a:gd name="T8" fmla="*/ 130 w 199"/>
                <a:gd name="T9" fmla="*/ 107 h 181"/>
                <a:gd name="T10" fmla="*/ 128 w 199"/>
                <a:gd name="T11" fmla="*/ 107 h 181"/>
                <a:gd name="T12" fmla="*/ 128 w 199"/>
                <a:gd name="T13" fmla="*/ 108 h 181"/>
                <a:gd name="T14" fmla="*/ 90 w 199"/>
                <a:gd name="T15" fmla="*/ 87 h 181"/>
                <a:gd name="T16" fmla="*/ 54 w 199"/>
                <a:gd name="T17" fmla="*/ 57 h 181"/>
                <a:gd name="T18" fmla="*/ 25 w 199"/>
                <a:gd name="T19" fmla="*/ 22 h 181"/>
                <a:gd name="T20" fmla="*/ 2 w 199"/>
                <a:gd name="T21" fmla="*/ 0 h 181"/>
                <a:gd name="T22" fmla="*/ 1 w 199"/>
                <a:gd name="T23" fmla="*/ 1 h 181"/>
                <a:gd name="T24" fmla="*/ 59 w 199"/>
                <a:gd name="T25" fmla="*/ 68 h 181"/>
                <a:gd name="T26" fmla="*/ 126 w 199"/>
                <a:gd name="T27" fmla="*/ 111 h 181"/>
                <a:gd name="T28" fmla="*/ 115 w 199"/>
                <a:gd name="T29" fmla="*/ 133 h 181"/>
                <a:gd name="T30" fmla="*/ 111 w 199"/>
                <a:gd name="T31" fmla="*/ 159 h 181"/>
                <a:gd name="T32" fmla="*/ 145 w 199"/>
                <a:gd name="T33" fmla="*/ 150 h 1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9" h="181">
                  <a:moveTo>
                    <a:pt x="145" y="150"/>
                  </a:moveTo>
                  <a:cubicBezTo>
                    <a:pt x="153" y="154"/>
                    <a:pt x="164" y="149"/>
                    <a:pt x="169" y="142"/>
                  </a:cubicBezTo>
                  <a:cubicBezTo>
                    <a:pt x="175" y="135"/>
                    <a:pt x="178" y="126"/>
                    <a:pt x="176" y="118"/>
                  </a:cubicBezTo>
                  <a:cubicBezTo>
                    <a:pt x="188" y="114"/>
                    <a:pt x="199" y="96"/>
                    <a:pt x="184" y="88"/>
                  </a:cubicBezTo>
                  <a:cubicBezTo>
                    <a:pt x="164" y="78"/>
                    <a:pt x="144" y="94"/>
                    <a:pt x="130" y="107"/>
                  </a:cubicBezTo>
                  <a:cubicBezTo>
                    <a:pt x="129" y="107"/>
                    <a:pt x="129" y="107"/>
                    <a:pt x="128" y="107"/>
                  </a:cubicBezTo>
                  <a:cubicBezTo>
                    <a:pt x="128" y="107"/>
                    <a:pt x="128" y="108"/>
                    <a:pt x="128" y="108"/>
                  </a:cubicBezTo>
                  <a:cubicBezTo>
                    <a:pt x="115" y="100"/>
                    <a:pt x="102" y="95"/>
                    <a:pt x="90" y="87"/>
                  </a:cubicBezTo>
                  <a:cubicBezTo>
                    <a:pt x="77" y="78"/>
                    <a:pt x="65" y="69"/>
                    <a:pt x="54" y="57"/>
                  </a:cubicBezTo>
                  <a:cubicBezTo>
                    <a:pt x="44" y="46"/>
                    <a:pt x="34" y="34"/>
                    <a:pt x="25" y="22"/>
                  </a:cubicBezTo>
                  <a:cubicBezTo>
                    <a:pt x="18" y="14"/>
                    <a:pt x="11" y="5"/>
                    <a:pt x="2" y="0"/>
                  </a:cubicBezTo>
                  <a:cubicBezTo>
                    <a:pt x="1" y="0"/>
                    <a:pt x="0" y="1"/>
                    <a:pt x="1" y="1"/>
                  </a:cubicBezTo>
                  <a:cubicBezTo>
                    <a:pt x="22" y="22"/>
                    <a:pt x="37" y="47"/>
                    <a:pt x="59" y="68"/>
                  </a:cubicBezTo>
                  <a:cubicBezTo>
                    <a:pt x="78" y="85"/>
                    <a:pt x="101" y="102"/>
                    <a:pt x="126" y="111"/>
                  </a:cubicBezTo>
                  <a:cubicBezTo>
                    <a:pt x="121" y="118"/>
                    <a:pt x="118" y="125"/>
                    <a:pt x="115" y="133"/>
                  </a:cubicBezTo>
                  <a:cubicBezTo>
                    <a:pt x="112" y="141"/>
                    <a:pt x="109" y="151"/>
                    <a:pt x="111" y="159"/>
                  </a:cubicBezTo>
                  <a:cubicBezTo>
                    <a:pt x="118" y="181"/>
                    <a:pt x="140" y="162"/>
                    <a:pt x="145" y="150"/>
                  </a:cubicBezTo>
                  <a:close/>
                </a:path>
              </a:pathLst>
            </a:custGeom>
            <a:solidFill>
              <a:srgbClr val="FF9D99"/>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0" name="Freeform 55"/>
            <p:cNvSpPr/>
            <p:nvPr/>
          </p:nvSpPr>
          <p:spPr bwMode="auto">
            <a:xfrm flipH="1">
              <a:off x="7533393" y="4202112"/>
              <a:ext cx="307975" cy="201613"/>
            </a:xfrm>
            <a:custGeom>
              <a:gdLst>
                <a:gd name="T0" fmla="*/ 110 w 112"/>
                <a:gd name="T1" fmla="*/ 6 h 73"/>
                <a:gd name="T2" fmla="*/ 46 w 112"/>
                <a:gd name="T3" fmla="*/ 15 h 73"/>
                <a:gd name="T4" fmla="*/ 1 w 112"/>
                <a:gd name="T5" fmla="*/ 61 h 73"/>
                <a:gd name="T6" fmla="*/ 1 w 112"/>
                <a:gd name="T7" fmla="*/ 61 h 73"/>
                <a:gd name="T8" fmla="*/ 1 w 112"/>
                <a:gd name="T9" fmla="*/ 63 h 73"/>
                <a:gd name="T10" fmla="*/ 1 w 112"/>
                <a:gd name="T11" fmla="*/ 64 h 73"/>
                <a:gd name="T12" fmla="*/ 2 w 112"/>
                <a:gd name="T13" fmla="*/ 64 h 73"/>
                <a:gd name="T14" fmla="*/ 2 w 112"/>
                <a:gd name="T15" fmla="*/ 64 h 73"/>
                <a:gd name="T16" fmla="*/ 66 w 112"/>
                <a:gd name="T17" fmla="*/ 56 h 73"/>
                <a:gd name="T18" fmla="*/ 109 w 112"/>
                <a:gd name="T19" fmla="*/ 9 h 73"/>
                <a:gd name="T20" fmla="*/ 110 w 112"/>
                <a:gd name="T21" fmla="*/ 6 h 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2" h="73">
                  <a:moveTo>
                    <a:pt x="110" y="6"/>
                  </a:moveTo>
                  <a:cubicBezTo>
                    <a:pt x="89" y="0"/>
                    <a:pt x="64" y="6"/>
                    <a:pt x="46" y="15"/>
                  </a:cubicBezTo>
                  <a:cubicBezTo>
                    <a:pt x="27" y="25"/>
                    <a:pt x="7" y="39"/>
                    <a:pt x="1" y="61"/>
                  </a:cubicBezTo>
                  <a:cubicBezTo>
                    <a:pt x="1" y="61"/>
                    <a:pt x="1" y="61"/>
                    <a:pt x="1" y="61"/>
                  </a:cubicBezTo>
                  <a:cubicBezTo>
                    <a:pt x="0" y="62"/>
                    <a:pt x="1" y="63"/>
                    <a:pt x="1" y="63"/>
                  </a:cubicBezTo>
                  <a:cubicBezTo>
                    <a:pt x="1" y="64"/>
                    <a:pt x="1" y="64"/>
                    <a:pt x="1" y="64"/>
                  </a:cubicBezTo>
                  <a:cubicBezTo>
                    <a:pt x="1" y="64"/>
                    <a:pt x="2" y="64"/>
                    <a:pt x="2" y="64"/>
                  </a:cubicBezTo>
                  <a:cubicBezTo>
                    <a:pt x="2" y="64"/>
                    <a:pt x="2" y="64"/>
                    <a:pt x="2" y="64"/>
                  </a:cubicBezTo>
                  <a:cubicBezTo>
                    <a:pt x="20" y="73"/>
                    <a:pt x="49" y="65"/>
                    <a:pt x="66" y="56"/>
                  </a:cubicBezTo>
                  <a:cubicBezTo>
                    <a:pt x="84" y="47"/>
                    <a:pt x="104" y="30"/>
                    <a:pt x="109" y="9"/>
                  </a:cubicBezTo>
                  <a:cubicBezTo>
                    <a:pt x="111" y="9"/>
                    <a:pt x="112" y="7"/>
                    <a:pt x="110" y="6"/>
                  </a:cubicBezTo>
                  <a:close/>
                </a:path>
              </a:pathLst>
            </a:custGeom>
            <a:solidFill>
              <a:srgbClr val="7F7E30"/>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1" name="Freeform 56"/>
            <p:cNvSpPr/>
            <p:nvPr/>
          </p:nvSpPr>
          <p:spPr bwMode="auto">
            <a:xfrm flipH="1">
              <a:off x="7739768" y="4427537"/>
              <a:ext cx="142875" cy="341313"/>
            </a:xfrm>
            <a:custGeom>
              <a:gdLst>
                <a:gd name="T0" fmla="*/ 19 w 52"/>
                <a:gd name="T1" fmla="*/ 123 h 124"/>
                <a:gd name="T2" fmla="*/ 47 w 52"/>
                <a:gd name="T3" fmla="*/ 60 h 124"/>
                <a:gd name="T4" fmla="*/ 36 w 52"/>
                <a:gd name="T5" fmla="*/ 2 h 124"/>
                <a:gd name="T6" fmla="*/ 36 w 52"/>
                <a:gd name="T7" fmla="*/ 1 h 124"/>
                <a:gd name="T8" fmla="*/ 36 w 52"/>
                <a:gd name="T9" fmla="*/ 0 h 124"/>
                <a:gd name="T10" fmla="*/ 35 w 52"/>
                <a:gd name="T11" fmla="*/ 1 h 124"/>
                <a:gd name="T12" fmla="*/ 35 w 52"/>
                <a:gd name="T13" fmla="*/ 1 h 124"/>
                <a:gd name="T14" fmla="*/ 13 w 52"/>
                <a:gd name="T15" fmla="*/ 120 h 124"/>
                <a:gd name="T16" fmla="*/ 16 w 52"/>
                <a:gd name="T17" fmla="*/ 121 h 124"/>
                <a:gd name="T18" fmla="*/ 19 w 52"/>
                <a:gd name="T19" fmla="*/ 123 h 1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124">
                  <a:moveTo>
                    <a:pt x="19" y="123"/>
                  </a:moveTo>
                  <a:cubicBezTo>
                    <a:pt x="35" y="106"/>
                    <a:pt x="44" y="82"/>
                    <a:pt x="47" y="60"/>
                  </a:cubicBezTo>
                  <a:cubicBezTo>
                    <a:pt x="50" y="42"/>
                    <a:pt x="52" y="14"/>
                    <a:pt x="36" y="2"/>
                  </a:cubicBezTo>
                  <a:cubicBezTo>
                    <a:pt x="36" y="1"/>
                    <a:pt x="36" y="1"/>
                    <a:pt x="36" y="1"/>
                  </a:cubicBezTo>
                  <a:cubicBezTo>
                    <a:pt x="37" y="1"/>
                    <a:pt x="36" y="0"/>
                    <a:pt x="36" y="0"/>
                  </a:cubicBezTo>
                  <a:cubicBezTo>
                    <a:pt x="35" y="0"/>
                    <a:pt x="35" y="1"/>
                    <a:pt x="35" y="1"/>
                  </a:cubicBezTo>
                  <a:cubicBezTo>
                    <a:pt x="35" y="1"/>
                    <a:pt x="35" y="1"/>
                    <a:pt x="35" y="1"/>
                  </a:cubicBezTo>
                  <a:cubicBezTo>
                    <a:pt x="0" y="30"/>
                    <a:pt x="0" y="81"/>
                    <a:pt x="13" y="120"/>
                  </a:cubicBezTo>
                  <a:cubicBezTo>
                    <a:pt x="14" y="121"/>
                    <a:pt x="15" y="122"/>
                    <a:pt x="16" y="121"/>
                  </a:cubicBezTo>
                  <a:cubicBezTo>
                    <a:pt x="16" y="123"/>
                    <a:pt x="18" y="124"/>
                    <a:pt x="19" y="123"/>
                  </a:cubicBezTo>
                  <a:close/>
                </a:path>
              </a:pathLst>
            </a:custGeom>
            <a:solidFill>
              <a:srgbClr val="7F7E30"/>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2" name="Freeform 57"/>
            <p:cNvSpPr/>
            <p:nvPr/>
          </p:nvSpPr>
          <p:spPr bwMode="auto">
            <a:xfrm flipH="1">
              <a:off x="5533143" y="4287837"/>
              <a:ext cx="392113" cy="569913"/>
            </a:xfrm>
            <a:custGeom>
              <a:gdLst>
                <a:gd name="T0" fmla="*/ 47 w 143"/>
                <a:gd name="T1" fmla="*/ 202 h 207"/>
                <a:gd name="T2" fmla="*/ 68 w 143"/>
                <a:gd name="T3" fmla="*/ 192 h 207"/>
                <a:gd name="T4" fmla="*/ 61 w 143"/>
                <a:gd name="T5" fmla="*/ 176 h 207"/>
                <a:gd name="T6" fmla="*/ 60 w 143"/>
                <a:gd name="T7" fmla="*/ 175 h 207"/>
                <a:gd name="T8" fmla="*/ 58 w 143"/>
                <a:gd name="T9" fmla="*/ 174 h 207"/>
                <a:gd name="T10" fmla="*/ 71 w 143"/>
                <a:gd name="T11" fmla="*/ 131 h 207"/>
                <a:gd name="T12" fmla="*/ 99 w 143"/>
                <a:gd name="T13" fmla="*/ 181 h 207"/>
                <a:gd name="T14" fmla="*/ 94 w 143"/>
                <a:gd name="T15" fmla="*/ 198 h 207"/>
                <a:gd name="T16" fmla="*/ 107 w 143"/>
                <a:gd name="T17" fmla="*/ 203 h 207"/>
                <a:gd name="T18" fmla="*/ 114 w 143"/>
                <a:gd name="T19" fmla="*/ 189 h 207"/>
                <a:gd name="T20" fmla="*/ 104 w 143"/>
                <a:gd name="T21" fmla="*/ 181 h 207"/>
                <a:gd name="T22" fmla="*/ 88 w 143"/>
                <a:gd name="T23" fmla="*/ 153 h 207"/>
                <a:gd name="T24" fmla="*/ 112 w 143"/>
                <a:gd name="T25" fmla="*/ 162 h 207"/>
                <a:gd name="T26" fmla="*/ 121 w 143"/>
                <a:gd name="T27" fmla="*/ 172 h 207"/>
                <a:gd name="T28" fmla="*/ 135 w 143"/>
                <a:gd name="T29" fmla="*/ 168 h 207"/>
                <a:gd name="T30" fmla="*/ 128 w 143"/>
                <a:gd name="T31" fmla="*/ 152 h 207"/>
                <a:gd name="T32" fmla="*/ 112 w 143"/>
                <a:gd name="T33" fmla="*/ 157 h 207"/>
                <a:gd name="T34" fmla="*/ 112 w 143"/>
                <a:gd name="T35" fmla="*/ 157 h 207"/>
                <a:gd name="T36" fmla="*/ 86 w 143"/>
                <a:gd name="T37" fmla="*/ 150 h 207"/>
                <a:gd name="T38" fmla="*/ 62 w 143"/>
                <a:gd name="T39" fmla="*/ 97 h 207"/>
                <a:gd name="T40" fmla="*/ 117 w 143"/>
                <a:gd name="T41" fmla="*/ 119 h 207"/>
                <a:gd name="T42" fmla="*/ 129 w 143"/>
                <a:gd name="T43" fmla="*/ 130 h 207"/>
                <a:gd name="T44" fmla="*/ 143 w 143"/>
                <a:gd name="T45" fmla="*/ 118 h 207"/>
                <a:gd name="T46" fmla="*/ 131 w 143"/>
                <a:gd name="T47" fmla="*/ 102 h 207"/>
                <a:gd name="T48" fmla="*/ 119 w 143"/>
                <a:gd name="T49" fmla="*/ 111 h 207"/>
                <a:gd name="T50" fmla="*/ 117 w 143"/>
                <a:gd name="T51" fmla="*/ 113 h 207"/>
                <a:gd name="T52" fmla="*/ 117 w 143"/>
                <a:gd name="T53" fmla="*/ 115 h 207"/>
                <a:gd name="T54" fmla="*/ 61 w 143"/>
                <a:gd name="T55" fmla="*/ 93 h 207"/>
                <a:gd name="T56" fmla="*/ 47 w 143"/>
                <a:gd name="T57" fmla="*/ 33 h 207"/>
                <a:gd name="T58" fmla="*/ 109 w 143"/>
                <a:gd name="T59" fmla="*/ 60 h 207"/>
                <a:gd name="T60" fmla="*/ 124 w 143"/>
                <a:gd name="T61" fmla="*/ 70 h 207"/>
                <a:gd name="T62" fmla="*/ 135 w 143"/>
                <a:gd name="T63" fmla="*/ 58 h 207"/>
                <a:gd name="T64" fmla="*/ 120 w 143"/>
                <a:gd name="T65" fmla="*/ 44 h 207"/>
                <a:gd name="T66" fmla="*/ 109 w 143"/>
                <a:gd name="T67" fmla="*/ 55 h 207"/>
                <a:gd name="T68" fmla="*/ 47 w 143"/>
                <a:gd name="T69" fmla="*/ 30 h 207"/>
                <a:gd name="T70" fmla="*/ 41 w 143"/>
                <a:gd name="T71" fmla="*/ 1 h 207"/>
                <a:gd name="T72" fmla="*/ 40 w 143"/>
                <a:gd name="T73" fmla="*/ 1 h 207"/>
                <a:gd name="T74" fmla="*/ 47 w 143"/>
                <a:gd name="T75" fmla="*/ 61 h 207"/>
                <a:gd name="T76" fmla="*/ 37 w 143"/>
                <a:gd name="T77" fmla="*/ 91 h 207"/>
                <a:gd name="T78" fmla="*/ 23 w 143"/>
                <a:gd name="T79" fmla="*/ 111 h 207"/>
                <a:gd name="T80" fmla="*/ 17 w 143"/>
                <a:gd name="T81" fmla="*/ 110 h 207"/>
                <a:gd name="T82" fmla="*/ 15 w 143"/>
                <a:gd name="T83" fmla="*/ 110 h 207"/>
                <a:gd name="T84" fmla="*/ 5 w 143"/>
                <a:gd name="T85" fmla="*/ 128 h 207"/>
                <a:gd name="T86" fmla="*/ 27 w 143"/>
                <a:gd name="T87" fmla="*/ 140 h 207"/>
                <a:gd name="T88" fmla="*/ 35 w 143"/>
                <a:gd name="T89" fmla="*/ 119 h 207"/>
                <a:gd name="T90" fmla="*/ 28 w 143"/>
                <a:gd name="T91" fmla="*/ 113 h 207"/>
                <a:gd name="T92" fmla="*/ 49 w 143"/>
                <a:gd name="T93" fmla="*/ 68 h 207"/>
                <a:gd name="T94" fmla="*/ 69 w 143"/>
                <a:gd name="T95" fmla="*/ 126 h 207"/>
                <a:gd name="T96" fmla="*/ 68 w 143"/>
                <a:gd name="T97" fmla="*/ 126 h 207"/>
                <a:gd name="T98" fmla="*/ 53 w 143"/>
                <a:gd name="T99" fmla="*/ 174 h 207"/>
                <a:gd name="T100" fmla="*/ 41 w 143"/>
                <a:gd name="T101" fmla="*/ 184 h 207"/>
                <a:gd name="T102" fmla="*/ 47 w 143"/>
                <a:gd name="T103" fmla="*/ 202 h 2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3" h="206">
                  <a:moveTo>
                    <a:pt x="47" y="202"/>
                  </a:moveTo>
                  <a:cubicBezTo>
                    <a:pt x="54" y="207"/>
                    <a:pt x="65" y="199"/>
                    <a:pt x="68" y="192"/>
                  </a:cubicBezTo>
                  <a:cubicBezTo>
                    <a:pt x="70" y="185"/>
                    <a:pt x="67" y="178"/>
                    <a:pt x="61" y="176"/>
                  </a:cubicBezTo>
                  <a:cubicBezTo>
                    <a:pt x="61" y="175"/>
                    <a:pt x="60" y="175"/>
                    <a:pt x="60" y="175"/>
                  </a:cubicBezTo>
                  <a:cubicBezTo>
                    <a:pt x="60" y="175"/>
                    <a:pt x="59" y="175"/>
                    <a:pt x="58" y="174"/>
                  </a:cubicBezTo>
                  <a:cubicBezTo>
                    <a:pt x="66" y="162"/>
                    <a:pt x="71" y="146"/>
                    <a:pt x="71" y="131"/>
                  </a:cubicBezTo>
                  <a:cubicBezTo>
                    <a:pt x="79" y="149"/>
                    <a:pt x="89" y="165"/>
                    <a:pt x="99" y="181"/>
                  </a:cubicBezTo>
                  <a:cubicBezTo>
                    <a:pt x="95" y="185"/>
                    <a:pt x="90" y="192"/>
                    <a:pt x="94" y="198"/>
                  </a:cubicBezTo>
                  <a:cubicBezTo>
                    <a:pt x="96" y="202"/>
                    <a:pt x="102" y="204"/>
                    <a:pt x="107" y="203"/>
                  </a:cubicBezTo>
                  <a:cubicBezTo>
                    <a:pt x="114" y="202"/>
                    <a:pt x="116" y="195"/>
                    <a:pt x="114" y="189"/>
                  </a:cubicBezTo>
                  <a:cubicBezTo>
                    <a:pt x="113" y="183"/>
                    <a:pt x="109" y="180"/>
                    <a:pt x="104" y="181"/>
                  </a:cubicBezTo>
                  <a:cubicBezTo>
                    <a:pt x="98" y="172"/>
                    <a:pt x="93" y="163"/>
                    <a:pt x="88" y="153"/>
                  </a:cubicBezTo>
                  <a:cubicBezTo>
                    <a:pt x="95" y="157"/>
                    <a:pt x="104" y="160"/>
                    <a:pt x="112" y="162"/>
                  </a:cubicBezTo>
                  <a:cubicBezTo>
                    <a:pt x="113" y="166"/>
                    <a:pt x="116" y="170"/>
                    <a:pt x="121" y="172"/>
                  </a:cubicBezTo>
                  <a:cubicBezTo>
                    <a:pt x="126" y="173"/>
                    <a:pt x="132" y="172"/>
                    <a:pt x="135" y="168"/>
                  </a:cubicBezTo>
                  <a:cubicBezTo>
                    <a:pt x="138" y="163"/>
                    <a:pt x="133" y="155"/>
                    <a:pt x="128" y="152"/>
                  </a:cubicBezTo>
                  <a:cubicBezTo>
                    <a:pt x="123" y="149"/>
                    <a:pt x="115" y="151"/>
                    <a:pt x="112" y="157"/>
                  </a:cubicBezTo>
                  <a:cubicBezTo>
                    <a:pt x="112" y="157"/>
                    <a:pt x="112" y="157"/>
                    <a:pt x="112" y="157"/>
                  </a:cubicBezTo>
                  <a:cubicBezTo>
                    <a:pt x="103" y="156"/>
                    <a:pt x="95" y="153"/>
                    <a:pt x="86" y="150"/>
                  </a:cubicBezTo>
                  <a:cubicBezTo>
                    <a:pt x="77" y="133"/>
                    <a:pt x="68" y="116"/>
                    <a:pt x="62" y="97"/>
                  </a:cubicBezTo>
                  <a:cubicBezTo>
                    <a:pt x="76" y="111"/>
                    <a:pt x="98" y="117"/>
                    <a:pt x="117" y="119"/>
                  </a:cubicBezTo>
                  <a:cubicBezTo>
                    <a:pt x="119" y="125"/>
                    <a:pt x="122" y="129"/>
                    <a:pt x="129" y="130"/>
                  </a:cubicBezTo>
                  <a:cubicBezTo>
                    <a:pt x="135" y="130"/>
                    <a:pt x="142" y="125"/>
                    <a:pt x="143" y="118"/>
                  </a:cubicBezTo>
                  <a:cubicBezTo>
                    <a:pt x="143" y="111"/>
                    <a:pt x="139" y="101"/>
                    <a:pt x="131" y="102"/>
                  </a:cubicBezTo>
                  <a:cubicBezTo>
                    <a:pt x="126" y="103"/>
                    <a:pt x="121" y="106"/>
                    <a:pt x="119" y="111"/>
                  </a:cubicBezTo>
                  <a:cubicBezTo>
                    <a:pt x="118" y="111"/>
                    <a:pt x="117" y="112"/>
                    <a:pt x="117" y="113"/>
                  </a:cubicBezTo>
                  <a:cubicBezTo>
                    <a:pt x="117" y="113"/>
                    <a:pt x="117" y="114"/>
                    <a:pt x="117" y="115"/>
                  </a:cubicBezTo>
                  <a:cubicBezTo>
                    <a:pt x="96" y="111"/>
                    <a:pt x="77" y="108"/>
                    <a:pt x="61" y="93"/>
                  </a:cubicBezTo>
                  <a:cubicBezTo>
                    <a:pt x="55" y="73"/>
                    <a:pt x="51" y="53"/>
                    <a:pt x="47" y="33"/>
                  </a:cubicBezTo>
                  <a:cubicBezTo>
                    <a:pt x="62" y="48"/>
                    <a:pt x="87" y="57"/>
                    <a:pt x="109" y="60"/>
                  </a:cubicBezTo>
                  <a:cubicBezTo>
                    <a:pt x="110" y="67"/>
                    <a:pt x="118" y="72"/>
                    <a:pt x="124" y="70"/>
                  </a:cubicBezTo>
                  <a:cubicBezTo>
                    <a:pt x="130" y="69"/>
                    <a:pt x="134" y="64"/>
                    <a:pt x="135" y="58"/>
                  </a:cubicBezTo>
                  <a:cubicBezTo>
                    <a:pt x="135" y="50"/>
                    <a:pt x="127" y="44"/>
                    <a:pt x="120" y="44"/>
                  </a:cubicBezTo>
                  <a:cubicBezTo>
                    <a:pt x="113" y="45"/>
                    <a:pt x="109" y="50"/>
                    <a:pt x="109" y="55"/>
                  </a:cubicBezTo>
                  <a:cubicBezTo>
                    <a:pt x="87" y="49"/>
                    <a:pt x="65" y="45"/>
                    <a:pt x="47" y="30"/>
                  </a:cubicBezTo>
                  <a:cubicBezTo>
                    <a:pt x="45" y="20"/>
                    <a:pt x="43" y="10"/>
                    <a:pt x="41" y="1"/>
                  </a:cubicBezTo>
                  <a:cubicBezTo>
                    <a:pt x="41" y="0"/>
                    <a:pt x="40" y="0"/>
                    <a:pt x="40" y="1"/>
                  </a:cubicBezTo>
                  <a:cubicBezTo>
                    <a:pt x="41" y="21"/>
                    <a:pt x="43" y="41"/>
                    <a:pt x="47" y="61"/>
                  </a:cubicBezTo>
                  <a:cubicBezTo>
                    <a:pt x="45" y="71"/>
                    <a:pt x="43" y="81"/>
                    <a:pt x="37" y="91"/>
                  </a:cubicBezTo>
                  <a:cubicBezTo>
                    <a:pt x="33" y="98"/>
                    <a:pt x="28" y="104"/>
                    <a:pt x="23" y="111"/>
                  </a:cubicBezTo>
                  <a:cubicBezTo>
                    <a:pt x="21" y="110"/>
                    <a:pt x="19" y="110"/>
                    <a:pt x="17" y="110"/>
                  </a:cubicBezTo>
                  <a:cubicBezTo>
                    <a:pt x="17" y="110"/>
                    <a:pt x="16" y="109"/>
                    <a:pt x="15" y="110"/>
                  </a:cubicBezTo>
                  <a:cubicBezTo>
                    <a:pt x="6" y="111"/>
                    <a:pt x="0" y="120"/>
                    <a:pt x="5" y="128"/>
                  </a:cubicBezTo>
                  <a:cubicBezTo>
                    <a:pt x="9" y="135"/>
                    <a:pt x="19" y="142"/>
                    <a:pt x="27" y="140"/>
                  </a:cubicBezTo>
                  <a:cubicBezTo>
                    <a:pt x="36" y="138"/>
                    <a:pt x="42" y="126"/>
                    <a:pt x="35" y="119"/>
                  </a:cubicBezTo>
                  <a:cubicBezTo>
                    <a:pt x="34" y="116"/>
                    <a:pt x="31" y="114"/>
                    <a:pt x="28" y="113"/>
                  </a:cubicBezTo>
                  <a:cubicBezTo>
                    <a:pt x="38" y="101"/>
                    <a:pt x="47" y="84"/>
                    <a:pt x="49" y="68"/>
                  </a:cubicBezTo>
                  <a:cubicBezTo>
                    <a:pt x="54" y="88"/>
                    <a:pt x="60" y="107"/>
                    <a:pt x="69" y="126"/>
                  </a:cubicBezTo>
                  <a:cubicBezTo>
                    <a:pt x="69" y="126"/>
                    <a:pt x="68" y="126"/>
                    <a:pt x="68" y="126"/>
                  </a:cubicBezTo>
                  <a:cubicBezTo>
                    <a:pt x="67" y="144"/>
                    <a:pt x="60" y="158"/>
                    <a:pt x="53" y="174"/>
                  </a:cubicBezTo>
                  <a:cubicBezTo>
                    <a:pt x="47" y="174"/>
                    <a:pt x="43" y="178"/>
                    <a:pt x="41" y="184"/>
                  </a:cubicBezTo>
                  <a:cubicBezTo>
                    <a:pt x="39" y="190"/>
                    <a:pt x="41" y="199"/>
                    <a:pt x="47" y="202"/>
                  </a:cubicBezTo>
                  <a:close/>
                </a:path>
              </a:pathLst>
            </a:custGeom>
            <a:solidFill>
              <a:srgbClr val="7F7E30"/>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3" name="Freeform 58"/>
            <p:cNvSpPr/>
            <p:nvPr/>
          </p:nvSpPr>
          <p:spPr bwMode="auto">
            <a:xfrm flipH="1">
              <a:off x="6039555" y="3548062"/>
              <a:ext cx="230188" cy="236538"/>
            </a:xfrm>
            <a:custGeom>
              <a:gdLst>
                <a:gd name="T0" fmla="*/ 73 w 84"/>
                <a:gd name="T1" fmla="*/ 69 h 86"/>
                <a:gd name="T2" fmla="*/ 63 w 84"/>
                <a:gd name="T3" fmla="*/ 53 h 86"/>
                <a:gd name="T4" fmla="*/ 50 w 84"/>
                <a:gd name="T5" fmla="*/ 16 h 86"/>
                <a:gd name="T6" fmla="*/ 41 w 84"/>
                <a:gd name="T7" fmla="*/ 1 h 86"/>
                <a:gd name="T8" fmla="*/ 27 w 84"/>
                <a:gd name="T9" fmla="*/ 9 h 86"/>
                <a:gd name="T10" fmla="*/ 0 w 84"/>
                <a:gd name="T11" fmla="*/ 52 h 86"/>
                <a:gd name="T12" fmla="*/ 0 w 84"/>
                <a:gd name="T13" fmla="*/ 53 h 86"/>
                <a:gd name="T14" fmla="*/ 0 w 84"/>
                <a:gd name="T15" fmla="*/ 53 h 86"/>
                <a:gd name="T16" fmla="*/ 0 w 84"/>
                <a:gd name="T17" fmla="*/ 55 h 86"/>
                <a:gd name="T18" fmla="*/ 1 w 84"/>
                <a:gd name="T19" fmla="*/ 55 h 86"/>
                <a:gd name="T20" fmla="*/ 2 w 84"/>
                <a:gd name="T21" fmla="*/ 55 h 86"/>
                <a:gd name="T22" fmla="*/ 3 w 84"/>
                <a:gd name="T23" fmla="*/ 56 h 86"/>
                <a:gd name="T24" fmla="*/ 3 w 84"/>
                <a:gd name="T25" fmla="*/ 56 h 86"/>
                <a:gd name="T26" fmla="*/ 61 w 84"/>
                <a:gd name="T27" fmla="*/ 80 h 86"/>
                <a:gd name="T28" fmla="*/ 73 w 84"/>
                <a:gd name="T29" fmla="*/ 69 h 8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 h="86">
                  <a:moveTo>
                    <a:pt x="73" y="69"/>
                  </a:moveTo>
                  <a:cubicBezTo>
                    <a:pt x="74" y="61"/>
                    <a:pt x="69" y="57"/>
                    <a:pt x="63" y="53"/>
                  </a:cubicBezTo>
                  <a:cubicBezTo>
                    <a:pt x="84" y="42"/>
                    <a:pt x="69" y="11"/>
                    <a:pt x="50" y="16"/>
                  </a:cubicBezTo>
                  <a:cubicBezTo>
                    <a:pt x="49" y="10"/>
                    <a:pt x="47" y="3"/>
                    <a:pt x="41" y="1"/>
                  </a:cubicBezTo>
                  <a:cubicBezTo>
                    <a:pt x="35" y="0"/>
                    <a:pt x="30" y="5"/>
                    <a:pt x="27" y="9"/>
                  </a:cubicBezTo>
                  <a:cubicBezTo>
                    <a:pt x="15" y="22"/>
                    <a:pt x="8" y="37"/>
                    <a:pt x="0" y="52"/>
                  </a:cubicBezTo>
                  <a:cubicBezTo>
                    <a:pt x="0" y="52"/>
                    <a:pt x="0" y="53"/>
                    <a:pt x="0" y="53"/>
                  </a:cubicBezTo>
                  <a:cubicBezTo>
                    <a:pt x="0" y="53"/>
                    <a:pt x="0" y="53"/>
                    <a:pt x="0" y="53"/>
                  </a:cubicBezTo>
                  <a:cubicBezTo>
                    <a:pt x="0" y="54"/>
                    <a:pt x="0" y="54"/>
                    <a:pt x="0" y="55"/>
                  </a:cubicBezTo>
                  <a:cubicBezTo>
                    <a:pt x="1" y="55"/>
                    <a:pt x="1" y="55"/>
                    <a:pt x="1" y="55"/>
                  </a:cubicBezTo>
                  <a:cubicBezTo>
                    <a:pt x="2" y="56"/>
                    <a:pt x="2" y="55"/>
                    <a:pt x="2" y="55"/>
                  </a:cubicBezTo>
                  <a:cubicBezTo>
                    <a:pt x="2" y="55"/>
                    <a:pt x="3" y="56"/>
                    <a:pt x="3" y="56"/>
                  </a:cubicBezTo>
                  <a:cubicBezTo>
                    <a:pt x="3" y="56"/>
                    <a:pt x="3" y="56"/>
                    <a:pt x="3" y="56"/>
                  </a:cubicBezTo>
                  <a:cubicBezTo>
                    <a:pt x="20" y="68"/>
                    <a:pt x="39" y="86"/>
                    <a:pt x="61" y="80"/>
                  </a:cubicBezTo>
                  <a:cubicBezTo>
                    <a:pt x="66" y="79"/>
                    <a:pt x="72" y="74"/>
                    <a:pt x="73" y="69"/>
                  </a:cubicBezTo>
                  <a:close/>
                </a:path>
              </a:pathLst>
            </a:custGeom>
            <a:solidFill>
              <a:srgbClr val="7F7E30"/>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4" name="Freeform 59"/>
            <p:cNvSpPr/>
            <p:nvPr/>
          </p:nvSpPr>
          <p:spPr bwMode="auto">
            <a:xfrm flipH="1">
              <a:off x="6190368" y="3630612"/>
              <a:ext cx="527050" cy="279400"/>
            </a:xfrm>
            <a:custGeom>
              <a:gdLst>
                <a:gd name="T0" fmla="*/ 175 w 192"/>
                <a:gd name="T1" fmla="*/ 1 h 102"/>
                <a:gd name="T2" fmla="*/ 170 w 192"/>
                <a:gd name="T3" fmla="*/ 9 h 102"/>
                <a:gd name="T4" fmla="*/ 164 w 192"/>
                <a:gd name="T5" fmla="*/ 21 h 102"/>
                <a:gd name="T6" fmla="*/ 164 w 192"/>
                <a:gd name="T7" fmla="*/ 21 h 102"/>
                <a:gd name="T8" fmla="*/ 75 w 192"/>
                <a:gd name="T9" fmla="*/ 42 h 102"/>
                <a:gd name="T10" fmla="*/ 26 w 192"/>
                <a:gd name="T11" fmla="*/ 67 h 102"/>
                <a:gd name="T12" fmla="*/ 0 w 192"/>
                <a:gd name="T13" fmla="*/ 101 h 102"/>
                <a:gd name="T14" fmla="*/ 1 w 192"/>
                <a:gd name="T15" fmla="*/ 102 h 102"/>
                <a:gd name="T16" fmla="*/ 32 w 192"/>
                <a:gd name="T17" fmla="*/ 68 h 102"/>
                <a:gd name="T18" fmla="*/ 82 w 192"/>
                <a:gd name="T19" fmla="*/ 44 h 102"/>
                <a:gd name="T20" fmla="*/ 165 w 192"/>
                <a:gd name="T21" fmla="*/ 26 h 102"/>
                <a:gd name="T22" fmla="*/ 182 w 192"/>
                <a:gd name="T23" fmla="*/ 38 h 102"/>
                <a:gd name="T24" fmla="*/ 185 w 192"/>
                <a:gd name="T25" fmla="*/ 38 h 102"/>
                <a:gd name="T26" fmla="*/ 191 w 192"/>
                <a:gd name="T27" fmla="*/ 16 h 102"/>
                <a:gd name="T28" fmla="*/ 178 w 192"/>
                <a:gd name="T29" fmla="*/ 2 h 102"/>
                <a:gd name="T30" fmla="*/ 175 w 192"/>
                <a:gd name="T31" fmla="*/ 1 h 10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2" h="102">
                  <a:moveTo>
                    <a:pt x="175" y="1"/>
                  </a:moveTo>
                  <a:cubicBezTo>
                    <a:pt x="173" y="4"/>
                    <a:pt x="171" y="7"/>
                    <a:pt x="170" y="9"/>
                  </a:cubicBezTo>
                  <a:cubicBezTo>
                    <a:pt x="168" y="13"/>
                    <a:pt x="166" y="17"/>
                    <a:pt x="164" y="21"/>
                  </a:cubicBezTo>
                  <a:cubicBezTo>
                    <a:pt x="164" y="21"/>
                    <a:pt x="164" y="21"/>
                    <a:pt x="164" y="21"/>
                  </a:cubicBezTo>
                  <a:cubicBezTo>
                    <a:pt x="134" y="23"/>
                    <a:pt x="103" y="32"/>
                    <a:pt x="75" y="42"/>
                  </a:cubicBezTo>
                  <a:cubicBezTo>
                    <a:pt x="58" y="48"/>
                    <a:pt x="41" y="56"/>
                    <a:pt x="26" y="67"/>
                  </a:cubicBezTo>
                  <a:cubicBezTo>
                    <a:pt x="15" y="75"/>
                    <a:pt x="2" y="87"/>
                    <a:pt x="0" y="101"/>
                  </a:cubicBezTo>
                  <a:cubicBezTo>
                    <a:pt x="0" y="102"/>
                    <a:pt x="0" y="102"/>
                    <a:pt x="1" y="102"/>
                  </a:cubicBezTo>
                  <a:cubicBezTo>
                    <a:pt x="10" y="88"/>
                    <a:pt x="18" y="77"/>
                    <a:pt x="32" y="68"/>
                  </a:cubicBezTo>
                  <a:cubicBezTo>
                    <a:pt x="47" y="57"/>
                    <a:pt x="64" y="50"/>
                    <a:pt x="82" y="44"/>
                  </a:cubicBezTo>
                  <a:cubicBezTo>
                    <a:pt x="109" y="35"/>
                    <a:pt x="137" y="31"/>
                    <a:pt x="165" y="26"/>
                  </a:cubicBezTo>
                  <a:cubicBezTo>
                    <a:pt x="170" y="31"/>
                    <a:pt x="176" y="34"/>
                    <a:pt x="182" y="38"/>
                  </a:cubicBezTo>
                  <a:cubicBezTo>
                    <a:pt x="183" y="39"/>
                    <a:pt x="184" y="39"/>
                    <a:pt x="185" y="38"/>
                  </a:cubicBezTo>
                  <a:cubicBezTo>
                    <a:pt x="190" y="32"/>
                    <a:pt x="192" y="24"/>
                    <a:pt x="191" y="16"/>
                  </a:cubicBezTo>
                  <a:cubicBezTo>
                    <a:pt x="189" y="10"/>
                    <a:pt x="184" y="3"/>
                    <a:pt x="178" y="2"/>
                  </a:cubicBezTo>
                  <a:cubicBezTo>
                    <a:pt x="178" y="1"/>
                    <a:pt x="176" y="0"/>
                    <a:pt x="175" y="1"/>
                  </a:cubicBezTo>
                  <a:close/>
                </a:path>
              </a:pathLst>
            </a:custGeom>
            <a:solidFill>
              <a:srgbClr val="7F7E30"/>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5" name="Freeform 60"/>
            <p:cNvSpPr/>
            <p:nvPr/>
          </p:nvSpPr>
          <p:spPr bwMode="auto">
            <a:xfrm flipH="1">
              <a:off x="6763455" y="3487737"/>
              <a:ext cx="417513" cy="444500"/>
            </a:xfrm>
            <a:custGeom>
              <a:gdLst>
                <a:gd name="T0" fmla="*/ 151 w 152"/>
                <a:gd name="T1" fmla="*/ 45 h 162"/>
                <a:gd name="T2" fmla="*/ 133 w 152"/>
                <a:gd name="T3" fmla="*/ 37 h 162"/>
                <a:gd name="T4" fmla="*/ 126 w 152"/>
                <a:gd name="T5" fmla="*/ 51 h 162"/>
                <a:gd name="T6" fmla="*/ 126 w 152"/>
                <a:gd name="T7" fmla="*/ 51 h 162"/>
                <a:gd name="T8" fmla="*/ 126 w 152"/>
                <a:gd name="T9" fmla="*/ 53 h 162"/>
                <a:gd name="T10" fmla="*/ 90 w 152"/>
                <a:gd name="T11" fmla="*/ 69 h 162"/>
                <a:gd name="T12" fmla="*/ 108 w 152"/>
                <a:gd name="T13" fmla="*/ 22 h 162"/>
                <a:gd name="T14" fmla="*/ 122 w 152"/>
                <a:gd name="T15" fmla="*/ 17 h 162"/>
                <a:gd name="T16" fmla="*/ 119 w 152"/>
                <a:gd name="T17" fmla="*/ 5 h 162"/>
                <a:gd name="T18" fmla="*/ 105 w 152"/>
                <a:gd name="T19" fmla="*/ 8 h 162"/>
                <a:gd name="T20" fmla="*/ 105 w 152"/>
                <a:gd name="T21" fmla="*/ 19 h 162"/>
                <a:gd name="T22" fmla="*/ 96 w 152"/>
                <a:gd name="T23" fmla="*/ 45 h 162"/>
                <a:gd name="T24" fmla="*/ 88 w 152"/>
                <a:gd name="T25" fmla="*/ 24 h 162"/>
                <a:gd name="T26" fmla="*/ 90 w 152"/>
                <a:gd name="T27" fmla="*/ 13 h 162"/>
                <a:gd name="T28" fmla="*/ 79 w 152"/>
                <a:gd name="T29" fmla="*/ 6 h 162"/>
                <a:gd name="T30" fmla="*/ 73 w 152"/>
                <a:gd name="T31" fmla="*/ 18 h 162"/>
                <a:gd name="T32" fmla="*/ 85 w 152"/>
                <a:gd name="T33" fmla="*/ 27 h 162"/>
                <a:gd name="T34" fmla="*/ 85 w 152"/>
                <a:gd name="T35" fmla="*/ 27 h 162"/>
                <a:gd name="T36" fmla="*/ 95 w 152"/>
                <a:gd name="T37" fmla="*/ 48 h 162"/>
                <a:gd name="T38" fmla="*/ 73 w 152"/>
                <a:gd name="T39" fmla="*/ 93 h 162"/>
                <a:gd name="T40" fmla="*/ 57 w 152"/>
                <a:gd name="T41" fmla="*/ 44 h 162"/>
                <a:gd name="T42" fmla="*/ 57 w 152"/>
                <a:gd name="T43" fmla="*/ 31 h 162"/>
                <a:gd name="T44" fmla="*/ 42 w 152"/>
                <a:gd name="T45" fmla="*/ 28 h 162"/>
                <a:gd name="T46" fmla="*/ 38 w 152"/>
                <a:gd name="T47" fmla="*/ 45 h 162"/>
                <a:gd name="T48" fmla="*/ 50 w 152"/>
                <a:gd name="T49" fmla="*/ 48 h 162"/>
                <a:gd name="T50" fmla="*/ 53 w 152"/>
                <a:gd name="T51" fmla="*/ 48 h 162"/>
                <a:gd name="T52" fmla="*/ 54 w 152"/>
                <a:gd name="T53" fmla="*/ 47 h 162"/>
                <a:gd name="T54" fmla="*/ 71 w 152"/>
                <a:gd name="T55" fmla="*/ 97 h 162"/>
                <a:gd name="T56" fmla="*/ 38 w 152"/>
                <a:gd name="T57" fmla="*/ 139 h 162"/>
                <a:gd name="T58" fmla="*/ 22 w 152"/>
                <a:gd name="T59" fmla="*/ 83 h 162"/>
                <a:gd name="T60" fmla="*/ 20 w 152"/>
                <a:gd name="T61" fmla="*/ 67 h 162"/>
                <a:gd name="T62" fmla="*/ 6 w 152"/>
                <a:gd name="T63" fmla="*/ 67 h 162"/>
                <a:gd name="T64" fmla="*/ 6 w 152"/>
                <a:gd name="T65" fmla="*/ 84 h 162"/>
                <a:gd name="T66" fmla="*/ 19 w 152"/>
                <a:gd name="T67" fmla="*/ 86 h 162"/>
                <a:gd name="T68" fmla="*/ 36 w 152"/>
                <a:gd name="T69" fmla="*/ 141 h 162"/>
                <a:gd name="T70" fmla="*/ 20 w 152"/>
                <a:gd name="T71" fmla="*/ 161 h 162"/>
                <a:gd name="T72" fmla="*/ 20 w 152"/>
                <a:gd name="T73" fmla="*/ 162 h 162"/>
                <a:gd name="T74" fmla="*/ 56 w 152"/>
                <a:gd name="T75" fmla="*/ 124 h 162"/>
                <a:gd name="T76" fmla="*/ 82 w 152"/>
                <a:gd name="T77" fmla="*/ 114 h 162"/>
                <a:gd name="T78" fmla="*/ 103 w 152"/>
                <a:gd name="T79" fmla="*/ 112 h 162"/>
                <a:gd name="T80" fmla="*/ 107 w 152"/>
                <a:gd name="T81" fmla="*/ 116 h 162"/>
                <a:gd name="T82" fmla="*/ 107 w 152"/>
                <a:gd name="T83" fmla="*/ 118 h 162"/>
                <a:gd name="T84" fmla="*/ 125 w 152"/>
                <a:gd name="T85" fmla="*/ 114 h 162"/>
                <a:gd name="T86" fmla="*/ 121 w 152"/>
                <a:gd name="T87" fmla="*/ 93 h 162"/>
                <a:gd name="T88" fmla="*/ 102 w 152"/>
                <a:gd name="T89" fmla="*/ 99 h 162"/>
                <a:gd name="T90" fmla="*/ 102 w 152"/>
                <a:gd name="T91" fmla="*/ 108 h 162"/>
                <a:gd name="T92" fmla="*/ 61 w 152"/>
                <a:gd name="T93" fmla="*/ 118 h 162"/>
                <a:gd name="T94" fmla="*/ 88 w 152"/>
                <a:gd name="T95" fmla="*/ 73 h 162"/>
                <a:gd name="T96" fmla="*/ 88 w 152"/>
                <a:gd name="T97" fmla="*/ 73 h 162"/>
                <a:gd name="T98" fmla="*/ 129 w 152"/>
                <a:gd name="T99" fmla="*/ 57 h 162"/>
                <a:gd name="T100" fmla="*/ 142 w 152"/>
                <a:gd name="T101" fmla="*/ 60 h 162"/>
                <a:gd name="T102" fmla="*/ 151 w 152"/>
                <a:gd name="T103" fmla="*/ 45 h 16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2" h="162">
                  <a:moveTo>
                    <a:pt x="151" y="45"/>
                  </a:moveTo>
                  <a:cubicBezTo>
                    <a:pt x="150" y="38"/>
                    <a:pt x="139" y="35"/>
                    <a:pt x="133" y="37"/>
                  </a:cubicBezTo>
                  <a:cubicBezTo>
                    <a:pt x="127" y="39"/>
                    <a:pt x="124" y="45"/>
                    <a:pt x="126" y="51"/>
                  </a:cubicBezTo>
                  <a:cubicBezTo>
                    <a:pt x="126" y="51"/>
                    <a:pt x="126" y="51"/>
                    <a:pt x="126" y="51"/>
                  </a:cubicBezTo>
                  <a:cubicBezTo>
                    <a:pt x="126" y="52"/>
                    <a:pt x="126" y="53"/>
                    <a:pt x="126" y="53"/>
                  </a:cubicBezTo>
                  <a:cubicBezTo>
                    <a:pt x="114" y="55"/>
                    <a:pt x="100" y="60"/>
                    <a:pt x="90" y="69"/>
                  </a:cubicBezTo>
                  <a:cubicBezTo>
                    <a:pt x="98" y="53"/>
                    <a:pt x="104" y="38"/>
                    <a:pt x="108" y="22"/>
                  </a:cubicBezTo>
                  <a:cubicBezTo>
                    <a:pt x="113" y="23"/>
                    <a:pt x="120" y="22"/>
                    <a:pt x="122" y="17"/>
                  </a:cubicBezTo>
                  <a:cubicBezTo>
                    <a:pt x="123" y="12"/>
                    <a:pt x="122" y="7"/>
                    <a:pt x="119" y="5"/>
                  </a:cubicBezTo>
                  <a:cubicBezTo>
                    <a:pt x="114" y="0"/>
                    <a:pt x="108" y="3"/>
                    <a:pt x="105" y="8"/>
                  </a:cubicBezTo>
                  <a:cubicBezTo>
                    <a:pt x="102" y="12"/>
                    <a:pt x="102" y="16"/>
                    <a:pt x="105" y="19"/>
                  </a:cubicBezTo>
                  <a:cubicBezTo>
                    <a:pt x="102" y="28"/>
                    <a:pt x="99" y="36"/>
                    <a:pt x="96" y="45"/>
                  </a:cubicBezTo>
                  <a:cubicBezTo>
                    <a:pt x="94" y="38"/>
                    <a:pt x="92" y="31"/>
                    <a:pt x="88" y="24"/>
                  </a:cubicBezTo>
                  <a:cubicBezTo>
                    <a:pt x="91" y="21"/>
                    <a:pt x="91" y="16"/>
                    <a:pt x="90" y="13"/>
                  </a:cubicBezTo>
                  <a:cubicBezTo>
                    <a:pt x="88" y="9"/>
                    <a:pt x="84" y="5"/>
                    <a:pt x="79" y="6"/>
                  </a:cubicBezTo>
                  <a:cubicBezTo>
                    <a:pt x="74" y="6"/>
                    <a:pt x="72" y="14"/>
                    <a:pt x="73" y="18"/>
                  </a:cubicBezTo>
                  <a:cubicBezTo>
                    <a:pt x="73" y="24"/>
                    <a:pt x="79" y="28"/>
                    <a:pt x="85" y="27"/>
                  </a:cubicBezTo>
                  <a:cubicBezTo>
                    <a:pt x="85" y="27"/>
                    <a:pt x="85" y="27"/>
                    <a:pt x="85" y="27"/>
                  </a:cubicBezTo>
                  <a:cubicBezTo>
                    <a:pt x="89" y="34"/>
                    <a:pt x="92" y="40"/>
                    <a:pt x="95" y="48"/>
                  </a:cubicBezTo>
                  <a:cubicBezTo>
                    <a:pt x="89" y="64"/>
                    <a:pt x="82" y="79"/>
                    <a:pt x="73" y="93"/>
                  </a:cubicBezTo>
                  <a:cubicBezTo>
                    <a:pt x="74" y="76"/>
                    <a:pt x="66" y="59"/>
                    <a:pt x="57" y="44"/>
                  </a:cubicBezTo>
                  <a:cubicBezTo>
                    <a:pt x="60" y="40"/>
                    <a:pt x="61" y="35"/>
                    <a:pt x="57" y="31"/>
                  </a:cubicBezTo>
                  <a:cubicBezTo>
                    <a:pt x="54" y="26"/>
                    <a:pt x="47" y="24"/>
                    <a:pt x="42" y="28"/>
                  </a:cubicBezTo>
                  <a:cubicBezTo>
                    <a:pt x="37" y="31"/>
                    <a:pt x="33" y="40"/>
                    <a:pt x="38" y="45"/>
                  </a:cubicBezTo>
                  <a:cubicBezTo>
                    <a:pt x="41" y="47"/>
                    <a:pt x="46" y="49"/>
                    <a:pt x="50" y="48"/>
                  </a:cubicBezTo>
                  <a:cubicBezTo>
                    <a:pt x="51" y="49"/>
                    <a:pt x="52" y="49"/>
                    <a:pt x="53" y="48"/>
                  </a:cubicBezTo>
                  <a:cubicBezTo>
                    <a:pt x="53" y="48"/>
                    <a:pt x="54" y="48"/>
                    <a:pt x="54" y="47"/>
                  </a:cubicBezTo>
                  <a:cubicBezTo>
                    <a:pt x="63" y="63"/>
                    <a:pt x="71" y="77"/>
                    <a:pt x="71" y="97"/>
                  </a:cubicBezTo>
                  <a:cubicBezTo>
                    <a:pt x="61" y="112"/>
                    <a:pt x="50" y="125"/>
                    <a:pt x="38" y="139"/>
                  </a:cubicBezTo>
                  <a:cubicBezTo>
                    <a:pt x="40" y="121"/>
                    <a:pt x="32" y="99"/>
                    <a:pt x="22" y="83"/>
                  </a:cubicBezTo>
                  <a:cubicBezTo>
                    <a:pt x="26" y="78"/>
                    <a:pt x="25" y="70"/>
                    <a:pt x="20" y="67"/>
                  </a:cubicBezTo>
                  <a:cubicBezTo>
                    <a:pt x="16" y="64"/>
                    <a:pt x="10" y="64"/>
                    <a:pt x="6" y="67"/>
                  </a:cubicBezTo>
                  <a:cubicBezTo>
                    <a:pt x="0" y="71"/>
                    <a:pt x="1" y="80"/>
                    <a:pt x="6" y="84"/>
                  </a:cubicBezTo>
                  <a:cubicBezTo>
                    <a:pt x="9" y="88"/>
                    <a:pt x="15" y="89"/>
                    <a:pt x="19" y="86"/>
                  </a:cubicBezTo>
                  <a:cubicBezTo>
                    <a:pt x="27" y="104"/>
                    <a:pt x="36" y="120"/>
                    <a:pt x="36" y="141"/>
                  </a:cubicBezTo>
                  <a:cubicBezTo>
                    <a:pt x="31" y="147"/>
                    <a:pt x="25" y="154"/>
                    <a:pt x="20" y="161"/>
                  </a:cubicBezTo>
                  <a:cubicBezTo>
                    <a:pt x="19" y="161"/>
                    <a:pt x="20" y="162"/>
                    <a:pt x="20" y="162"/>
                  </a:cubicBezTo>
                  <a:cubicBezTo>
                    <a:pt x="34" y="150"/>
                    <a:pt x="46" y="138"/>
                    <a:pt x="56" y="124"/>
                  </a:cubicBezTo>
                  <a:cubicBezTo>
                    <a:pt x="65" y="119"/>
                    <a:pt x="73" y="115"/>
                    <a:pt x="82" y="114"/>
                  </a:cubicBezTo>
                  <a:cubicBezTo>
                    <a:pt x="89" y="113"/>
                    <a:pt x="96" y="113"/>
                    <a:pt x="103" y="112"/>
                  </a:cubicBezTo>
                  <a:cubicBezTo>
                    <a:pt x="104" y="113"/>
                    <a:pt x="105" y="115"/>
                    <a:pt x="107" y="116"/>
                  </a:cubicBezTo>
                  <a:cubicBezTo>
                    <a:pt x="106" y="117"/>
                    <a:pt x="106" y="117"/>
                    <a:pt x="107" y="118"/>
                  </a:cubicBezTo>
                  <a:cubicBezTo>
                    <a:pt x="113" y="123"/>
                    <a:pt x="122" y="122"/>
                    <a:pt x="125" y="114"/>
                  </a:cubicBezTo>
                  <a:cubicBezTo>
                    <a:pt x="127" y="108"/>
                    <a:pt x="126" y="98"/>
                    <a:pt x="121" y="93"/>
                  </a:cubicBezTo>
                  <a:cubicBezTo>
                    <a:pt x="114" y="88"/>
                    <a:pt x="103" y="91"/>
                    <a:pt x="102" y="99"/>
                  </a:cubicBezTo>
                  <a:cubicBezTo>
                    <a:pt x="101" y="102"/>
                    <a:pt x="101" y="105"/>
                    <a:pt x="102" y="108"/>
                  </a:cubicBezTo>
                  <a:cubicBezTo>
                    <a:pt x="88" y="107"/>
                    <a:pt x="72" y="111"/>
                    <a:pt x="61" y="118"/>
                  </a:cubicBezTo>
                  <a:cubicBezTo>
                    <a:pt x="71" y="104"/>
                    <a:pt x="80" y="89"/>
                    <a:pt x="88" y="73"/>
                  </a:cubicBezTo>
                  <a:cubicBezTo>
                    <a:pt x="88" y="73"/>
                    <a:pt x="88" y="73"/>
                    <a:pt x="88" y="73"/>
                  </a:cubicBezTo>
                  <a:cubicBezTo>
                    <a:pt x="101" y="64"/>
                    <a:pt x="115" y="61"/>
                    <a:pt x="129" y="57"/>
                  </a:cubicBezTo>
                  <a:cubicBezTo>
                    <a:pt x="132" y="60"/>
                    <a:pt x="138" y="61"/>
                    <a:pt x="142" y="60"/>
                  </a:cubicBezTo>
                  <a:cubicBezTo>
                    <a:pt x="147" y="57"/>
                    <a:pt x="152" y="51"/>
                    <a:pt x="151" y="45"/>
                  </a:cubicBezTo>
                  <a:close/>
                </a:path>
              </a:pathLst>
            </a:custGeom>
            <a:solidFill>
              <a:srgbClr val="21B37A"/>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6" name="Freeform 61"/>
            <p:cNvSpPr/>
            <p:nvPr/>
          </p:nvSpPr>
          <p:spPr bwMode="auto">
            <a:xfrm flipH="1">
              <a:off x="8403343" y="4603750"/>
              <a:ext cx="703263" cy="387350"/>
            </a:xfrm>
            <a:custGeom>
              <a:gdLst>
                <a:gd name="T0" fmla="*/ 256 w 257"/>
                <a:gd name="T1" fmla="*/ 42 h 141"/>
                <a:gd name="T2" fmla="*/ 221 w 257"/>
                <a:gd name="T3" fmla="*/ 8 h 141"/>
                <a:gd name="T4" fmla="*/ 157 w 257"/>
                <a:gd name="T5" fmla="*/ 0 h 141"/>
                <a:gd name="T6" fmla="*/ 116 w 257"/>
                <a:gd name="T7" fmla="*/ 3 h 141"/>
                <a:gd name="T8" fmla="*/ 91 w 257"/>
                <a:gd name="T9" fmla="*/ 8 h 141"/>
                <a:gd name="T10" fmla="*/ 90 w 257"/>
                <a:gd name="T11" fmla="*/ 7 h 141"/>
                <a:gd name="T12" fmla="*/ 39 w 257"/>
                <a:gd name="T13" fmla="*/ 35 h 141"/>
                <a:gd name="T14" fmla="*/ 7 w 257"/>
                <a:gd name="T15" fmla="*/ 79 h 141"/>
                <a:gd name="T16" fmla="*/ 8 w 257"/>
                <a:gd name="T17" fmla="*/ 118 h 141"/>
                <a:gd name="T18" fmla="*/ 44 w 257"/>
                <a:gd name="T19" fmla="*/ 119 h 141"/>
                <a:gd name="T20" fmla="*/ 44 w 257"/>
                <a:gd name="T21" fmla="*/ 119 h 141"/>
                <a:gd name="T22" fmla="*/ 60 w 257"/>
                <a:gd name="T23" fmla="*/ 136 h 141"/>
                <a:gd name="T24" fmla="*/ 84 w 257"/>
                <a:gd name="T25" fmla="*/ 124 h 141"/>
                <a:gd name="T26" fmla="*/ 127 w 257"/>
                <a:gd name="T27" fmla="*/ 118 h 141"/>
                <a:gd name="T28" fmla="*/ 154 w 257"/>
                <a:gd name="T29" fmla="*/ 130 h 141"/>
                <a:gd name="T30" fmla="*/ 167 w 257"/>
                <a:gd name="T31" fmla="*/ 107 h 141"/>
                <a:gd name="T32" fmla="*/ 198 w 257"/>
                <a:gd name="T33" fmla="*/ 74 h 141"/>
                <a:gd name="T34" fmla="*/ 225 w 257"/>
                <a:gd name="T35" fmla="*/ 77 h 141"/>
                <a:gd name="T36" fmla="*/ 230 w 257"/>
                <a:gd name="T37" fmla="*/ 53 h 141"/>
                <a:gd name="T38" fmla="*/ 256 w 257"/>
                <a:gd name="T39" fmla="*/ 42 h 1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7" h="141">
                  <a:moveTo>
                    <a:pt x="256" y="42"/>
                  </a:moveTo>
                  <a:cubicBezTo>
                    <a:pt x="257" y="23"/>
                    <a:pt x="237" y="13"/>
                    <a:pt x="221" y="8"/>
                  </a:cubicBezTo>
                  <a:cubicBezTo>
                    <a:pt x="201" y="1"/>
                    <a:pt x="178" y="0"/>
                    <a:pt x="157" y="0"/>
                  </a:cubicBezTo>
                  <a:cubicBezTo>
                    <a:pt x="143" y="0"/>
                    <a:pt x="129" y="1"/>
                    <a:pt x="116" y="3"/>
                  </a:cubicBezTo>
                  <a:cubicBezTo>
                    <a:pt x="109" y="4"/>
                    <a:pt x="98" y="5"/>
                    <a:pt x="91" y="8"/>
                  </a:cubicBezTo>
                  <a:cubicBezTo>
                    <a:pt x="91" y="8"/>
                    <a:pt x="91" y="7"/>
                    <a:pt x="90" y="7"/>
                  </a:cubicBezTo>
                  <a:cubicBezTo>
                    <a:pt x="71" y="9"/>
                    <a:pt x="53" y="23"/>
                    <a:pt x="39" y="35"/>
                  </a:cubicBezTo>
                  <a:cubicBezTo>
                    <a:pt x="25" y="47"/>
                    <a:pt x="13" y="62"/>
                    <a:pt x="7" y="79"/>
                  </a:cubicBezTo>
                  <a:cubicBezTo>
                    <a:pt x="4" y="90"/>
                    <a:pt x="0" y="108"/>
                    <a:pt x="8" y="118"/>
                  </a:cubicBezTo>
                  <a:cubicBezTo>
                    <a:pt x="17" y="129"/>
                    <a:pt x="33" y="125"/>
                    <a:pt x="44" y="119"/>
                  </a:cubicBezTo>
                  <a:cubicBezTo>
                    <a:pt x="44" y="119"/>
                    <a:pt x="44" y="119"/>
                    <a:pt x="44" y="119"/>
                  </a:cubicBezTo>
                  <a:cubicBezTo>
                    <a:pt x="43" y="129"/>
                    <a:pt x="51" y="135"/>
                    <a:pt x="60" y="136"/>
                  </a:cubicBezTo>
                  <a:cubicBezTo>
                    <a:pt x="70" y="137"/>
                    <a:pt x="79" y="131"/>
                    <a:pt x="84" y="124"/>
                  </a:cubicBezTo>
                  <a:cubicBezTo>
                    <a:pt x="96" y="140"/>
                    <a:pt x="122" y="141"/>
                    <a:pt x="127" y="118"/>
                  </a:cubicBezTo>
                  <a:cubicBezTo>
                    <a:pt x="134" y="126"/>
                    <a:pt x="144" y="133"/>
                    <a:pt x="154" y="130"/>
                  </a:cubicBezTo>
                  <a:cubicBezTo>
                    <a:pt x="166" y="127"/>
                    <a:pt x="168" y="117"/>
                    <a:pt x="167" y="107"/>
                  </a:cubicBezTo>
                  <a:cubicBezTo>
                    <a:pt x="186" y="124"/>
                    <a:pt x="201" y="94"/>
                    <a:pt x="198" y="74"/>
                  </a:cubicBezTo>
                  <a:cubicBezTo>
                    <a:pt x="206" y="78"/>
                    <a:pt x="217" y="82"/>
                    <a:pt x="225" y="77"/>
                  </a:cubicBezTo>
                  <a:cubicBezTo>
                    <a:pt x="233" y="72"/>
                    <a:pt x="232" y="62"/>
                    <a:pt x="230" y="53"/>
                  </a:cubicBezTo>
                  <a:cubicBezTo>
                    <a:pt x="240" y="57"/>
                    <a:pt x="256" y="55"/>
                    <a:pt x="256" y="42"/>
                  </a:cubicBezTo>
                  <a:close/>
                </a:path>
              </a:pathLst>
            </a:custGeom>
            <a:solidFill>
              <a:srgbClr val="FF7862"/>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7" name="Freeform 62"/>
            <p:cNvSpPr/>
            <p:nvPr/>
          </p:nvSpPr>
          <p:spPr bwMode="auto">
            <a:xfrm flipH="1">
              <a:off x="8547805" y="4592637"/>
              <a:ext cx="490538" cy="277813"/>
            </a:xfrm>
            <a:custGeom>
              <a:gdLst>
                <a:gd name="T0" fmla="*/ 163 w 179"/>
                <a:gd name="T1" fmla="*/ 15 h 101"/>
                <a:gd name="T2" fmla="*/ 64 w 179"/>
                <a:gd name="T3" fmla="*/ 6 h 101"/>
                <a:gd name="T4" fmla="*/ 62 w 179"/>
                <a:gd name="T5" fmla="*/ 9 h 101"/>
                <a:gd name="T6" fmla="*/ 2 w 179"/>
                <a:gd name="T7" fmla="*/ 71 h 101"/>
                <a:gd name="T8" fmla="*/ 11 w 179"/>
                <a:gd name="T9" fmla="*/ 94 h 101"/>
                <a:gd name="T10" fmla="*/ 37 w 179"/>
                <a:gd name="T11" fmla="*/ 85 h 101"/>
                <a:gd name="T12" fmla="*/ 68 w 179"/>
                <a:gd name="T13" fmla="*/ 78 h 101"/>
                <a:gd name="T14" fmla="*/ 106 w 179"/>
                <a:gd name="T15" fmla="*/ 70 h 101"/>
                <a:gd name="T16" fmla="*/ 132 w 179"/>
                <a:gd name="T17" fmla="*/ 53 h 101"/>
                <a:gd name="T18" fmla="*/ 152 w 179"/>
                <a:gd name="T19" fmla="*/ 38 h 101"/>
                <a:gd name="T20" fmla="*/ 172 w 179"/>
                <a:gd name="T21" fmla="*/ 36 h 101"/>
                <a:gd name="T22" fmla="*/ 163 w 179"/>
                <a:gd name="T23" fmla="*/ 15 h 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9" h="100">
                  <a:moveTo>
                    <a:pt x="163" y="15"/>
                  </a:moveTo>
                  <a:cubicBezTo>
                    <a:pt x="133" y="0"/>
                    <a:pt x="97" y="4"/>
                    <a:pt x="64" y="6"/>
                  </a:cubicBezTo>
                  <a:cubicBezTo>
                    <a:pt x="63" y="6"/>
                    <a:pt x="62" y="8"/>
                    <a:pt x="62" y="9"/>
                  </a:cubicBezTo>
                  <a:cubicBezTo>
                    <a:pt x="37" y="22"/>
                    <a:pt x="10" y="41"/>
                    <a:pt x="2" y="71"/>
                  </a:cubicBezTo>
                  <a:cubicBezTo>
                    <a:pt x="0" y="80"/>
                    <a:pt x="1" y="90"/>
                    <a:pt x="11" y="94"/>
                  </a:cubicBezTo>
                  <a:cubicBezTo>
                    <a:pt x="20" y="98"/>
                    <a:pt x="31" y="91"/>
                    <a:pt x="37" y="85"/>
                  </a:cubicBezTo>
                  <a:cubicBezTo>
                    <a:pt x="43" y="101"/>
                    <a:pt x="60" y="90"/>
                    <a:pt x="68" y="78"/>
                  </a:cubicBezTo>
                  <a:cubicBezTo>
                    <a:pt x="81" y="94"/>
                    <a:pt x="107" y="92"/>
                    <a:pt x="106" y="70"/>
                  </a:cubicBezTo>
                  <a:cubicBezTo>
                    <a:pt x="119" y="80"/>
                    <a:pt x="137" y="66"/>
                    <a:pt x="132" y="53"/>
                  </a:cubicBezTo>
                  <a:cubicBezTo>
                    <a:pt x="143" y="58"/>
                    <a:pt x="156" y="49"/>
                    <a:pt x="152" y="38"/>
                  </a:cubicBezTo>
                  <a:cubicBezTo>
                    <a:pt x="159" y="40"/>
                    <a:pt x="167" y="41"/>
                    <a:pt x="172" y="36"/>
                  </a:cubicBezTo>
                  <a:cubicBezTo>
                    <a:pt x="179" y="29"/>
                    <a:pt x="169" y="18"/>
                    <a:pt x="163" y="15"/>
                  </a:cubicBezTo>
                  <a:close/>
                </a:path>
              </a:pathLst>
            </a:custGeom>
            <a:solidFill>
              <a:srgbClr val="FEC160"/>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8" name="Freeform 63"/>
            <p:cNvSpPr/>
            <p:nvPr/>
          </p:nvSpPr>
          <p:spPr bwMode="auto">
            <a:xfrm flipH="1">
              <a:off x="7909630" y="4348162"/>
              <a:ext cx="468313" cy="409575"/>
            </a:xfrm>
            <a:custGeom>
              <a:gdLst>
                <a:gd name="T0" fmla="*/ 130 w 171"/>
                <a:gd name="T1" fmla="*/ 147 h 149"/>
                <a:gd name="T2" fmla="*/ 136 w 171"/>
                <a:gd name="T3" fmla="*/ 128 h 149"/>
                <a:gd name="T4" fmla="*/ 122 w 171"/>
                <a:gd name="T5" fmla="*/ 122 h 149"/>
                <a:gd name="T6" fmla="*/ 121 w 171"/>
                <a:gd name="T7" fmla="*/ 122 h 149"/>
                <a:gd name="T8" fmla="*/ 120 w 171"/>
                <a:gd name="T9" fmla="*/ 123 h 149"/>
                <a:gd name="T10" fmla="*/ 100 w 171"/>
                <a:gd name="T11" fmla="*/ 89 h 149"/>
                <a:gd name="T12" fmla="*/ 148 w 171"/>
                <a:gd name="T13" fmla="*/ 102 h 149"/>
                <a:gd name="T14" fmla="*/ 156 w 171"/>
                <a:gd name="T15" fmla="*/ 115 h 149"/>
                <a:gd name="T16" fmla="*/ 167 w 171"/>
                <a:gd name="T17" fmla="*/ 110 h 149"/>
                <a:gd name="T18" fmla="*/ 162 w 171"/>
                <a:gd name="T19" fmla="*/ 97 h 149"/>
                <a:gd name="T20" fmla="*/ 151 w 171"/>
                <a:gd name="T21" fmla="*/ 98 h 149"/>
                <a:gd name="T22" fmla="*/ 124 w 171"/>
                <a:gd name="T23" fmla="*/ 92 h 149"/>
                <a:gd name="T24" fmla="*/ 144 w 171"/>
                <a:gd name="T25" fmla="*/ 82 h 149"/>
                <a:gd name="T26" fmla="*/ 156 w 171"/>
                <a:gd name="T27" fmla="*/ 82 h 149"/>
                <a:gd name="T28" fmla="*/ 162 w 171"/>
                <a:gd name="T29" fmla="*/ 71 h 149"/>
                <a:gd name="T30" fmla="*/ 148 w 171"/>
                <a:gd name="T31" fmla="*/ 66 h 149"/>
                <a:gd name="T32" fmla="*/ 141 w 171"/>
                <a:gd name="T33" fmla="*/ 79 h 149"/>
                <a:gd name="T34" fmla="*/ 141 w 171"/>
                <a:gd name="T35" fmla="*/ 79 h 149"/>
                <a:gd name="T36" fmla="*/ 121 w 171"/>
                <a:gd name="T37" fmla="*/ 91 h 149"/>
                <a:gd name="T38" fmla="*/ 74 w 171"/>
                <a:gd name="T39" fmla="*/ 74 h 149"/>
                <a:gd name="T40" fmla="*/ 121 w 171"/>
                <a:gd name="T41" fmla="*/ 53 h 149"/>
                <a:gd name="T42" fmla="*/ 134 w 171"/>
                <a:gd name="T43" fmla="*/ 52 h 149"/>
                <a:gd name="T44" fmla="*/ 136 w 171"/>
                <a:gd name="T45" fmla="*/ 36 h 149"/>
                <a:gd name="T46" fmla="*/ 118 w 171"/>
                <a:gd name="T47" fmla="*/ 34 h 149"/>
                <a:gd name="T48" fmla="*/ 117 w 171"/>
                <a:gd name="T49" fmla="*/ 47 h 149"/>
                <a:gd name="T50" fmla="*/ 116 w 171"/>
                <a:gd name="T51" fmla="*/ 50 h 149"/>
                <a:gd name="T52" fmla="*/ 117 w 171"/>
                <a:gd name="T53" fmla="*/ 51 h 149"/>
                <a:gd name="T54" fmla="*/ 70 w 171"/>
                <a:gd name="T55" fmla="*/ 73 h 149"/>
                <a:gd name="T56" fmla="*/ 25 w 171"/>
                <a:gd name="T57" fmla="*/ 45 h 149"/>
                <a:gd name="T58" fmla="*/ 79 w 171"/>
                <a:gd name="T59" fmla="*/ 23 h 149"/>
                <a:gd name="T60" fmla="*/ 94 w 171"/>
                <a:gd name="T61" fmla="*/ 20 h 149"/>
                <a:gd name="T62" fmla="*/ 93 w 171"/>
                <a:gd name="T63" fmla="*/ 5 h 149"/>
                <a:gd name="T64" fmla="*/ 75 w 171"/>
                <a:gd name="T65" fmla="*/ 7 h 149"/>
                <a:gd name="T66" fmla="*/ 76 w 171"/>
                <a:gd name="T67" fmla="*/ 20 h 149"/>
                <a:gd name="T68" fmla="*/ 23 w 171"/>
                <a:gd name="T69" fmla="*/ 43 h 149"/>
                <a:gd name="T70" fmla="*/ 1 w 171"/>
                <a:gd name="T71" fmla="*/ 29 h 149"/>
                <a:gd name="T72" fmla="*/ 0 w 171"/>
                <a:gd name="T73" fmla="*/ 30 h 149"/>
                <a:gd name="T74" fmla="*/ 42 w 171"/>
                <a:gd name="T75" fmla="*/ 61 h 149"/>
                <a:gd name="T76" fmla="*/ 54 w 171"/>
                <a:gd name="T77" fmla="*/ 86 h 149"/>
                <a:gd name="T78" fmla="*/ 59 w 171"/>
                <a:gd name="T79" fmla="*/ 107 h 149"/>
                <a:gd name="T80" fmla="*/ 55 w 171"/>
                <a:gd name="T81" fmla="*/ 111 h 149"/>
                <a:gd name="T82" fmla="*/ 53 w 171"/>
                <a:gd name="T83" fmla="*/ 111 h 149"/>
                <a:gd name="T84" fmla="*/ 59 w 171"/>
                <a:gd name="T85" fmla="*/ 129 h 149"/>
                <a:gd name="T86" fmla="*/ 79 w 171"/>
                <a:gd name="T87" fmla="*/ 122 h 149"/>
                <a:gd name="T88" fmla="*/ 71 w 171"/>
                <a:gd name="T89" fmla="*/ 104 h 149"/>
                <a:gd name="T90" fmla="*/ 63 w 171"/>
                <a:gd name="T91" fmla="*/ 105 h 149"/>
                <a:gd name="T92" fmla="*/ 48 w 171"/>
                <a:gd name="T93" fmla="*/ 65 h 149"/>
                <a:gd name="T94" fmla="*/ 95 w 171"/>
                <a:gd name="T95" fmla="*/ 87 h 149"/>
                <a:gd name="T96" fmla="*/ 96 w 171"/>
                <a:gd name="T97" fmla="*/ 88 h 149"/>
                <a:gd name="T98" fmla="*/ 116 w 171"/>
                <a:gd name="T99" fmla="*/ 126 h 149"/>
                <a:gd name="T100" fmla="*/ 115 w 171"/>
                <a:gd name="T101" fmla="*/ 140 h 149"/>
                <a:gd name="T102" fmla="*/ 130 w 171"/>
                <a:gd name="T103" fmla="*/ 147 h 1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1" h="149">
                  <a:moveTo>
                    <a:pt x="130" y="147"/>
                  </a:moveTo>
                  <a:cubicBezTo>
                    <a:pt x="138" y="145"/>
                    <a:pt x="139" y="134"/>
                    <a:pt x="136" y="128"/>
                  </a:cubicBezTo>
                  <a:cubicBezTo>
                    <a:pt x="134" y="122"/>
                    <a:pt x="127" y="120"/>
                    <a:pt x="122" y="122"/>
                  </a:cubicBezTo>
                  <a:cubicBezTo>
                    <a:pt x="122" y="122"/>
                    <a:pt x="121" y="122"/>
                    <a:pt x="121" y="122"/>
                  </a:cubicBezTo>
                  <a:cubicBezTo>
                    <a:pt x="121" y="123"/>
                    <a:pt x="120" y="123"/>
                    <a:pt x="120" y="123"/>
                  </a:cubicBezTo>
                  <a:cubicBezTo>
                    <a:pt x="116" y="111"/>
                    <a:pt x="109" y="98"/>
                    <a:pt x="100" y="89"/>
                  </a:cubicBezTo>
                  <a:cubicBezTo>
                    <a:pt x="116" y="95"/>
                    <a:pt x="132" y="99"/>
                    <a:pt x="148" y="102"/>
                  </a:cubicBezTo>
                  <a:cubicBezTo>
                    <a:pt x="148" y="107"/>
                    <a:pt x="150" y="114"/>
                    <a:pt x="156" y="115"/>
                  </a:cubicBezTo>
                  <a:cubicBezTo>
                    <a:pt x="160" y="116"/>
                    <a:pt x="165" y="114"/>
                    <a:pt x="167" y="110"/>
                  </a:cubicBezTo>
                  <a:cubicBezTo>
                    <a:pt x="171" y="105"/>
                    <a:pt x="167" y="100"/>
                    <a:pt x="162" y="97"/>
                  </a:cubicBezTo>
                  <a:cubicBezTo>
                    <a:pt x="158" y="94"/>
                    <a:pt x="154" y="95"/>
                    <a:pt x="151" y="98"/>
                  </a:cubicBezTo>
                  <a:cubicBezTo>
                    <a:pt x="142" y="97"/>
                    <a:pt x="133" y="94"/>
                    <a:pt x="124" y="92"/>
                  </a:cubicBezTo>
                  <a:cubicBezTo>
                    <a:pt x="131" y="90"/>
                    <a:pt x="138" y="86"/>
                    <a:pt x="144" y="82"/>
                  </a:cubicBezTo>
                  <a:cubicBezTo>
                    <a:pt x="147" y="84"/>
                    <a:pt x="152" y="84"/>
                    <a:pt x="156" y="82"/>
                  </a:cubicBezTo>
                  <a:cubicBezTo>
                    <a:pt x="159" y="80"/>
                    <a:pt x="163" y="76"/>
                    <a:pt x="162" y="71"/>
                  </a:cubicBezTo>
                  <a:cubicBezTo>
                    <a:pt x="161" y="66"/>
                    <a:pt x="153" y="65"/>
                    <a:pt x="148" y="66"/>
                  </a:cubicBezTo>
                  <a:cubicBezTo>
                    <a:pt x="143" y="67"/>
                    <a:pt x="140" y="74"/>
                    <a:pt x="141" y="79"/>
                  </a:cubicBezTo>
                  <a:cubicBezTo>
                    <a:pt x="141" y="79"/>
                    <a:pt x="141" y="79"/>
                    <a:pt x="141" y="79"/>
                  </a:cubicBezTo>
                  <a:cubicBezTo>
                    <a:pt x="135" y="84"/>
                    <a:pt x="128" y="88"/>
                    <a:pt x="121" y="91"/>
                  </a:cubicBezTo>
                  <a:cubicBezTo>
                    <a:pt x="105" y="87"/>
                    <a:pt x="89" y="82"/>
                    <a:pt x="74" y="74"/>
                  </a:cubicBezTo>
                  <a:cubicBezTo>
                    <a:pt x="91" y="74"/>
                    <a:pt x="108" y="64"/>
                    <a:pt x="121" y="53"/>
                  </a:cubicBezTo>
                  <a:cubicBezTo>
                    <a:pt x="125" y="56"/>
                    <a:pt x="130" y="56"/>
                    <a:pt x="134" y="52"/>
                  </a:cubicBezTo>
                  <a:cubicBezTo>
                    <a:pt x="138" y="48"/>
                    <a:pt x="139" y="41"/>
                    <a:pt x="136" y="36"/>
                  </a:cubicBezTo>
                  <a:cubicBezTo>
                    <a:pt x="132" y="32"/>
                    <a:pt x="123" y="29"/>
                    <a:pt x="118" y="34"/>
                  </a:cubicBezTo>
                  <a:cubicBezTo>
                    <a:pt x="116" y="38"/>
                    <a:pt x="115" y="43"/>
                    <a:pt x="117" y="47"/>
                  </a:cubicBezTo>
                  <a:cubicBezTo>
                    <a:pt x="116" y="48"/>
                    <a:pt x="116" y="49"/>
                    <a:pt x="116" y="50"/>
                  </a:cubicBezTo>
                  <a:cubicBezTo>
                    <a:pt x="117" y="50"/>
                    <a:pt x="117" y="50"/>
                    <a:pt x="117" y="51"/>
                  </a:cubicBezTo>
                  <a:cubicBezTo>
                    <a:pt x="103" y="61"/>
                    <a:pt x="89" y="71"/>
                    <a:pt x="70" y="73"/>
                  </a:cubicBezTo>
                  <a:cubicBezTo>
                    <a:pt x="54" y="65"/>
                    <a:pt x="39" y="55"/>
                    <a:pt x="25" y="45"/>
                  </a:cubicBezTo>
                  <a:cubicBezTo>
                    <a:pt x="43" y="45"/>
                    <a:pt x="64" y="34"/>
                    <a:pt x="79" y="23"/>
                  </a:cubicBezTo>
                  <a:cubicBezTo>
                    <a:pt x="84" y="26"/>
                    <a:pt x="91" y="24"/>
                    <a:pt x="94" y="20"/>
                  </a:cubicBezTo>
                  <a:cubicBezTo>
                    <a:pt x="97" y="15"/>
                    <a:pt x="96" y="9"/>
                    <a:pt x="93" y="5"/>
                  </a:cubicBezTo>
                  <a:cubicBezTo>
                    <a:pt x="88" y="0"/>
                    <a:pt x="80" y="2"/>
                    <a:pt x="75" y="7"/>
                  </a:cubicBezTo>
                  <a:cubicBezTo>
                    <a:pt x="72" y="11"/>
                    <a:pt x="72" y="16"/>
                    <a:pt x="76" y="20"/>
                  </a:cubicBezTo>
                  <a:cubicBezTo>
                    <a:pt x="58" y="30"/>
                    <a:pt x="43" y="41"/>
                    <a:pt x="23" y="43"/>
                  </a:cubicBezTo>
                  <a:cubicBezTo>
                    <a:pt x="15" y="39"/>
                    <a:pt x="8" y="34"/>
                    <a:pt x="1" y="29"/>
                  </a:cubicBezTo>
                  <a:cubicBezTo>
                    <a:pt x="0" y="29"/>
                    <a:pt x="0" y="29"/>
                    <a:pt x="0" y="30"/>
                  </a:cubicBezTo>
                  <a:cubicBezTo>
                    <a:pt x="13" y="42"/>
                    <a:pt x="27" y="52"/>
                    <a:pt x="42" y="61"/>
                  </a:cubicBezTo>
                  <a:cubicBezTo>
                    <a:pt x="47" y="69"/>
                    <a:pt x="52" y="77"/>
                    <a:pt x="54" y="86"/>
                  </a:cubicBezTo>
                  <a:cubicBezTo>
                    <a:pt x="56" y="93"/>
                    <a:pt x="57" y="100"/>
                    <a:pt x="59" y="107"/>
                  </a:cubicBezTo>
                  <a:cubicBezTo>
                    <a:pt x="57" y="108"/>
                    <a:pt x="56" y="109"/>
                    <a:pt x="55" y="111"/>
                  </a:cubicBezTo>
                  <a:cubicBezTo>
                    <a:pt x="54" y="110"/>
                    <a:pt x="54" y="110"/>
                    <a:pt x="53" y="111"/>
                  </a:cubicBezTo>
                  <a:cubicBezTo>
                    <a:pt x="49" y="118"/>
                    <a:pt x="51" y="127"/>
                    <a:pt x="59" y="129"/>
                  </a:cubicBezTo>
                  <a:cubicBezTo>
                    <a:pt x="66" y="130"/>
                    <a:pt x="75" y="128"/>
                    <a:pt x="79" y="122"/>
                  </a:cubicBezTo>
                  <a:cubicBezTo>
                    <a:pt x="83" y="115"/>
                    <a:pt x="80" y="105"/>
                    <a:pt x="71" y="104"/>
                  </a:cubicBezTo>
                  <a:cubicBezTo>
                    <a:pt x="68" y="104"/>
                    <a:pt x="66" y="104"/>
                    <a:pt x="63" y="105"/>
                  </a:cubicBezTo>
                  <a:cubicBezTo>
                    <a:pt x="62" y="91"/>
                    <a:pt x="57" y="76"/>
                    <a:pt x="48" y="65"/>
                  </a:cubicBezTo>
                  <a:cubicBezTo>
                    <a:pt x="63" y="74"/>
                    <a:pt x="79" y="81"/>
                    <a:pt x="95" y="87"/>
                  </a:cubicBezTo>
                  <a:cubicBezTo>
                    <a:pt x="95" y="88"/>
                    <a:pt x="95" y="88"/>
                    <a:pt x="96" y="88"/>
                  </a:cubicBezTo>
                  <a:cubicBezTo>
                    <a:pt x="106" y="99"/>
                    <a:pt x="111" y="112"/>
                    <a:pt x="116" y="126"/>
                  </a:cubicBezTo>
                  <a:cubicBezTo>
                    <a:pt x="113" y="130"/>
                    <a:pt x="113" y="135"/>
                    <a:pt x="115" y="140"/>
                  </a:cubicBezTo>
                  <a:cubicBezTo>
                    <a:pt x="118" y="145"/>
                    <a:pt x="124" y="149"/>
                    <a:pt x="130" y="147"/>
                  </a:cubicBezTo>
                  <a:close/>
                </a:path>
              </a:pathLst>
            </a:custGeom>
            <a:solidFill>
              <a:srgbClr val="FEC160"/>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9" name="Freeform 64"/>
            <p:cNvSpPr/>
            <p:nvPr/>
          </p:nvSpPr>
          <p:spPr bwMode="auto">
            <a:xfrm flipH="1">
              <a:off x="5466468" y="3500437"/>
              <a:ext cx="1054100" cy="588963"/>
            </a:xfrm>
            <a:custGeom>
              <a:gdLst>
                <a:gd name="T0" fmla="*/ 309 w 384"/>
                <a:gd name="T1" fmla="*/ 175 h 214"/>
                <a:gd name="T2" fmla="*/ 254 w 384"/>
                <a:gd name="T3" fmla="*/ 134 h 214"/>
                <a:gd name="T4" fmla="*/ 204 w 384"/>
                <a:gd name="T5" fmla="*/ 129 h 214"/>
                <a:gd name="T6" fmla="*/ 186 w 384"/>
                <a:gd name="T7" fmla="*/ 130 h 214"/>
                <a:gd name="T8" fmla="*/ 220 w 384"/>
                <a:gd name="T9" fmla="*/ 112 h 214"/>
                <a:gd name="T10" fmla="*/ 220 w 384"/>
                <a:gd name="T11" fmla="*/ 111 h 214"/>
                <a:gd name="T12" fmla="*/ 221 w 384"/>
                <a:gd name="T13" fmla="*/ 112 h 214"/>
                <a:gd name="T14" fmla="*/ 222 w 384"/>
                <a:gd name="T15" fmla="*/ 112 h 214"/>
                <a:gd name="T16" fmla="*/ 353 w 384"/>
                <a:gd name="T17" fmla="*/ 93 h 214"/>
                <a:gd name="T18" fmla="*/ 380 w 384"/>
                <a:gd name="T19" fmla="*/ 57 h 214"/>
                <a:gd name="T20" fmla="*/ 359 w 384"/>
                <a:gd name="T21" fmla="*/ 19 h 214"/>
                <a:gd name="T22" fmla="*/ 271 w 384"/>
                <a:gd name="T23" fmla="*/ 32 h 214"/>
                <a:gd name="T24" fmla="*/ 220 w 384"/>
                <a:gd name="T25" fmla="*/ 109 h 214"/>
                <a:gd name="T26" fmla="*/ 219 w 384"/>
                <a:gd name="T27" fmla="*/ 109 h 214"/>
                <a:gd name="T28" fmla="*/ 171 w 384"/>
                <a:gd name="T29" fmla="*/ 131 h 214"/>
                <a:gd name="T30" fmla="*/ 117 w 384"/>
                <a:gd name="T31" fmla="*/ 153 h 214"/>
                <a:gd name="T32" fmla="*/ 1 w 384"/>
                <a:gd name="T33" fmla="*/ 160 h 214"/>
                <a:gd name="T34" fmla="*/ 1 w 384"/>
                <a:gd name="T35" fmla="*/ 161 h 214"/>
                <a:gd name="T36" fmla="*/ 112 w 384"/>
                <a:gd name="T37" fmla="*/ 159 h 214"/>
                <a:gd name="T38" fmla="*/ 167 w 384"/>
                <a:gd name="T39" fmla="*/ 138 h 214"/>
                <a:gd name="T40" fmla="*/ 174 w 384"/>
                <a:gd name="T41" fmla="*/ 135 h 214"/>
                <a:gd name="T42" fmla="*/ 238 w 384"/>
                <a:gd name="T43" fmla="*/ 204 h 214"/>
                <a:gd name="T44" fmla="*/ 309 w 384"/>
                <a:gd name="T45" fmla="*/ 175 h 21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84" h="214">
                  <a:moveTo>
                    <a:pt x="309" y="175"/>
                  </a:moveTo>
                  <a:cubicBezTo>
                    <a:pt x="314" y="149"/>
                    <a:pt x="272" y="138"/>
                    <a:pt x="254" y="134"/>
                  </a:cubicBezTo>
                  <a:cubicBezTo>
                    <a:pt x="238" y="130"/>
                    <a:pt x="221" y="129"/>
                    <a:pt x="204" y="129"/>
                  </a:cubicBezTo>
                  <a:cubicBezTo>
                    <a:pt x="198" y="129"/>
                    <a:pt x="192" y="129"/>
                    <a:pt x="186" y="130"/>
                  </a:cubicBezTo>
                  <a:cubicBezTo>
                    <a:pt x="198" y="124"/>
                    <a:pt x="209" y="118"/>
                    <a:pt x="220" y="112"/>
                  </a:cubicBezTo>
                  <a:cubicBezTo>
                    <a:pt x="220" y="112"/>
                    <a:pt x="220" y="111"/>
                    <a:pt x="220" y="111"/>
                  </a:cubicBezTo>
                  <a:cubicBezTo>
                    <a:pt x="220" y="111"/>
                    <a:pt x="221" y="112"/>
                    <a:pt x="221" y="112"/>
                  </a:cubicBezTo>
                  <a:cubicBezTo>
                    <a:pt x="221" y="112"/>
                    <a:pt x="221" y="112"/>
                    <a:pt x="222" y="112"/>
                  </a:cubicBezTo>
                  <a:cubicBezTo>
                    <a:pt x="267" y="120"/>
                    <a:pt x="314" y="120"/>
                    <a:pt x="353" y="93"/>
                  </a:cubicBezTo>
                  <a:cubicBezTo>
                    <a:pt x="365" y="84"/>
                    <a:pt x="377" y="72"/>
                    <a:pt x="380" y="57"/>
                  </a:cubicBezTo>
                  <a:cubicBezTo>
                    <a:pt x="384" y="40"/>
                    <a:pt x="372" y="27"/>
                    <a:pt x="359" y="19"/>
                  </a:cubicBezTo>
                  <a:cubicBezTo>
                    <a:pt x="331" y="0"/>
                    <a:pt x="296" y="14"/>
                    <a:pt x="271" y="32"/>
                  </a:cubicBezTo>
                  <a:cubicBezTo>
                    <a:pt x="248" y="50"/>
                    <a:pt x="223" y="79"/>
                    <a:pt x="220" y="109"/>
                  </a:cubicBezTo>
                  <a:cubicBezTo>
                    <a:pt x="220" y="109"/>
                    <a:pt x="220" y="109"/>
                    <a:pt x="219" y="109"/>
                  </a:cubicBezTo>
                  <a:cubicBezTo>
                    <a:pt x="202" y="115"/>
                    <a:pt x="187" y="124"/>
                    <a:pt x="171" y="131"/>
                  </a:cubicBezTo>
                  <a:cubicBezTo>
                    <a:pt x="153" y="139"/>
                    <a:pt x="135" y="147"/>
                    <a:pt x="117" y="153"/>
                  </a:cubicBezTo>
                  <a:cubicBezTo>
                    <a:pt x="78" y="165"/>
                    <a:pt x="41" y="166"/>
                    <a:pt x="1" y="160"/>
                  </a:cubicBezTo>
                  <a:cubicBezTo>
                    <a:pt x="0" y="160"/>
                    <a:pt x="0" y="161"/>
                    <a:pt x="1" y="161"/>
                  </a:cubicBezTo>
                  <a:cubicBezTo>
                    <a:pt x="37" y="173"/>
                    <a:pt x="76" y="169"/>
                    <a:pt x="112" y="159"/>
                  </a:cubicBezTo>
                  <a:cubicBezTo>
                    <a:pt x="131" y="153"/>
                    <a:pt x="149" y="146"/>
                    <a:pt x="167" y="138"/>
                  </a:cubicBezTo>
                  <a:cubicBezTo>
                    <a:pt x="169" y="137"/>
                    <a:pt x="172" y="136"/>
                    <a:pt x="174" y="135"/>
                  </a:cubicBezTo>
                  <a:cubicBezTo>
                    <a:pt x="180" y="167"/>
                    <a:pt x="209" y="193"/>
                    <a:pt x="238" y="204"/>
                  </a:cubicBezTo>
                  <a:cubicBezTo>
                    <a:pt x="263" y="214"/>
                    <a:pt x="302" y="206"/>
                    <a:pt x="309" y="175"/>
                  </a:cubicBezTo>
                  <a:close/>
                </a:path>
              </a:pathLst>
            </a:custGeom>
            <a:solidFill>
              <a:srgbClr val="21B37A"/>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0" name="任意多边形 89"/>
            <p:cNvSpPr/>
            <p:nvPr/>
          </p:nvSpPr>
          <p:spPr bwMode="auto">
            <a:xfrm flipH="1">
              <a:off x="5176262" y="3895281"/>
              <a:ext cx="3967738" cy="601386"/>
            </a:xfrm>
            <a:custGeom>
              <a:gdLst>
                <a:gd name="connsiteX0" fmla="*/ 3967738 w 3967738"/>
                <a:gd name="connsiteY0" fmla="*/ 521937 h 601386"/>
                <a:gd name="connsiteX1" fmla="*/ 3926548 w 3967738"/>
                <a:gd name="connsiteY1" fmla="*/ 522431 h 601386"/>
                <a:gd name="connsiteX2" fmla="*/ 3936569 w 3967738"/>
                <a:gd name="connsiteY2" fmla="*/ 524836 h 601386"/>
                <a:gd name="connsiteX3" fmla="*/ 2324394 w 3967738"/>
                <a:gd name="connsiteY3" fmla="*/ 597 h 601386"/>
                <a:gd name="connsiteX4" fmla="*/ 2224728 w 3967738"/>
                <a:gd name="connsiteY4" fmla="*/ 1214 h 601386"/>
                <a:gd name="connsiteX5" fmla="*/ 2092403 w 3967738"/>
                <a:gd name="connsiteY5" fmla="*/ 12310 h 601386"/>
                <a:gd name="connsiteX6" fmla="*/ 1640184 w 3967738"/>
                <a:gd name="connsiteY6" fmla="*/ 119657 h 601386"/>
                <a:gd name="connsiteX7" fmla="*/ 1261964 w 3967738"/>
                <a:gd name="connsiteY7" fmla="*/ 290310 h 601386"/>
                <a:gd name="connsiteX8" fmla="*/ 1256483 w 3967738"/>
                <a:gd name="connsiteY8" fmla="*/ 290310 h 601386"/>
                <a:gd name="connsiteX9" fmla="*/ 294490 w 3967738"/>
                <a:gd name="connsiteY9" fmla="*/ 576567 h 601386"/>
                <a:gd name="connsiteX10" fmla="*/ 91890 w 3967738"/>
                <a:gd name="connsiteY10" fmla="*/ 524270 h 601386"/>
                <a:gd name="connsiteX11" fmla="*/ 0 w 3967738"/>
                <a:gd name="connsiteY11" fmla="*/ 486802 h 601386"/>
                <a:gd name="connsiteX12" fmla="*/ 0 w 3967738"/>
                <a:gd name="connsiteY12" fmla="*/ 500852 h 601386"/>
                <a:gd name="connsiteX13" fmla="*/ 77716 w 3967738"/>
                <a:gd name="connsiteY13" fmla="*/ 534635 h 601386"/>
                <a:gd name="connsiteX14" fmla="*/ 554858 w 3967738"/>
                <a:gd name="connsiteY14" fmla="*/ 593082 h 601386"/>
                <a:gd name="connsiteX15" fmla="*/ 1248261 w 3967738"/>
                <a:gd name="connsiteY15" fmla="*/ 306825 h 601386"/>
                <a:gd name="connsiteX16" fmla="*/ 1725146 w 3967738"/>
                <a:gd name="connsiteY16" fmla="*/ 108647 h 601386"/>
                <a:gd name="connsiteX17" fmla="*/ 2265068 w 3967738"/>
                <a:gd name="connsiteY17" fmla="*/ 15063 h 601386"/>
                <a:gd name="connsiteX18" fmla="*/ 2788546 w 3967738"/>
                <a:gd name="connsiteY18" fmla="*/ 125161 h 601386"/>
                <a:gd name="connsiteX19" fmla="*/ 3210617 w 3967738"/>
                <a:gd name="connsiteY19" fmla="*/ 345359 h 601386"/>
                <a:gd name="connsiteX20" fmla="*/ 3396815 w 3967738"/>
                <a:gd name="connsiteY20" fmla="*/ 433438 h 601386"/>
                <a:gd name="connsiteX21" fmla="*/ 3539265 w 3967738"/>
                <a:gd name="connsiteY21" fmla="*/ 481084 h 601386"/>
                <a:gd name="connsiteX22" fmla="*/ 3542119 w 3967738"/>
                <a:gd name="connsiteY22" fmla="*/ 466814 h 601386"/>
                <a:gd name="connsiteX23" fmla="*/ 3484689 w 3967738"/>
                <a:gd name="connsiteY23" fmla="*/ 449953 h 601386"/>
                <a:gd name="connsiteX24" fmla="*/ 3051655 w 3967738"/>
                <a:gd name="connsiteY24" fmla="*/ 240765 h 601386"/>
                <a:gd name="connsiteX25" fmla="*/ 2618621 w 3967738"/>
                <a:gd name="connsiteY25" fmla="*/ 45340 h 601386"/>
                <a:gd name="connsiteX26" fmla="*/ 2324394 w 3967738"/>
                <a:gd name="connsiteY26" fmla="*/ 597 h 60138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67738" h="601386">
                  <a:moveTo>
                    <a:pt x="3967738" y="521937"/>
                  </a:moveTo>
                  <a:lnTo>
                    <a:pt x="3926548" y="522431"/>
                  </a:lnTo>
                  <a:lnTo>
                    <a:pt x="3936569" y="524836"/>
                  </a:lnTo>
                  <a:close/>
                  <a:moveTo>
                    <a:pt x="2324394" y="597"/>
                  </a:moveTo>
                  <a:cubicBezTo>
                    <a:pt x="2291196" y="-383"/>
                    <a:pt x="2257938" y="-141"/>
                    <a:pt x="2224728" y="1214"/>
                  </a:cubicBezTo>
                  <a:cubicBezTo>
                    <a:pt x="2180448" y="3021"/>
                    <a:pt x="2136254" y="6805"/>
                    <a:pt x="2092403" y="12310"/>
                  </a:cubicBezTo>
                  <a:cubicBezTo>
                    <a:pt x="1938922" y="31577"/>
                    <a:pt x="1785442" y="70112"/>
                    <a:pt x="1640184" y="119657"/>
                  </a:cubicBezTo>
                  <a:cubicBezTo>
                    <a:pt x="1511370" y="166449"/>
                    <a:pt x="1379815" y="218746"/>
                    <a:pt x="1261964" y="290310"/>
                  </a:cubicBezTo>
                  <a:cubicBezTo>
                    <a:pt x="1261964" y="290310"/>
                    <a:pt x="1259224" y="290310"/>
                    <a:pt x="1256483" y="290310"/>
                  </a:cubicBezTo>
                  <a:cubicBezTo>
                    <a:pt x="960485" y="447201"/>
                    <a:pt x="645302" y="628864"/>
                    <a:pt x="294490" y="576567"/>
                  </a:cubicBezTo>
                  <a:cubicBezTo>
                    <a:pt x="224601" y="566245"/>
                    <a:pt x="157282" y="548010"/>
                    <a:pt x="91890" y="524270"/>
                  </a:cubicBezTo>
                  <a:lnTo>
                    <a:pt x="0" y="486802"/>
                  </a:lnTo>
                  <a:lnTo>
                    <a:pt x="0" y="500852"/>
                  </a:lnTo>
                  <a:lnTo>
                    <a:pt x="77716" y="534635"/>
                  </a:lnTo>
                  <a:cubicBezTo>
                    <a:pt x="230596" y="590501"/>
                    <a:pt x="390414" y="615790"/>
                    <a:pt x="554858" y="593082"/>
                  </a:cubicBezTo>
                  <a:cubicBezTo>
                    <a:pt x="804264" y="557300"/>
                    <a:pt x="1034485" y="433438"/>
                    <a:pt x="1248261" y="306825"/>
                  </a:cubicBezTo>
                  <a:cubicBezTo>
                    <a:pt x="1404482" y="229755"/>
                    <a:pt x="1557962" y="160944"/>
                    <a:pt x="1725146" y="108647"/>
                  </a:cubicBezTo>
                  <a:cubicBezTo>
                    <a:pt x="1900552" y="56350"/>
                    <a:pt x="2081440" y="17815"/>
                    <a:pt x="2265068" y="15063"/>
                  </a:cubicBezTo>
                  <a:cubicBezTo>
                    <a:pt x="2445956" y="12310"/>
                    <a:pt x="2624103" y="53597"/>
                    <a:pt x="2788546" y="125161"/>
                  </a:cubicBezTo>
                  <a:cubicBezTo>
                    <a:pt x="2933804" y="188468"/>
                    <a:pt x="3070840" y="271043"/>
                    <a:pt x="3210617" y="345359"/>
                  </a:cubicBezTo>
                  <a:cubicBezTo>
                    <a:pt x="3270913" y="377701"/>
                    <a:pt x="3333093" y="407462"/>
                    <a:pt x="3396815" y="433438"/>
                  </a:cubicBezTo>
                  <a:lnTo>
                    <a:pt x="3539265" y="481084"/>
                  </a:lnTo>
                  <a:lnTo>
                    <a:pt x="3542119" y="466814"/>
                  </a:lnTo>
                  <a:lnTo>
                    <a:pt x="3484689" y="449953"/>
                  </a:lnTo>
                  <a:cubicBezTo>
                    <a:pt x="3331209" y="400409"/>
                    <a:pt x="3191432" y="317835"/>
                    <a:pt x="3051655" y="240765"/>
                  </a:cubicBezTo>
                  <a:cubicBezTo>
                    <a:pt x="2911878" y="163696"/>
                    <a:pt x="2772102" y="92132"/>
                    <a:pt x="2618621" y="45340"/>
                  </a:cubicBezTo>
                  <a:cubicBezTo>
                    <a:pt x="2523038" y="17472"/>
                    <a:pt x="2423987" y="3537"/>
                    <a:pt x="2324394" y="597"/>
                  </a:cubicBezTo>
                  <a:close/>
                </a:path>
              </a:pathLst>
            </a:custGeom>
            <a:solidFill>
              <a:srgbClr val="B3AE33"/>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91" name="Freeform 68"/>
            <p:cNvSpPr/>
            <p:nvPr/>
          </p:nvSpPr>
          <p:spPr bwMode="auto">
            <a:xfrm flipH="1">
              <a:off x="8695443" y="4438650"/>
              <a:ext cx="304800" cy="333375"/>
            </a:xfrm>
            <a:custGeom>
              <a:gdLst>
                <a:gd name="T0" fmla="*/ 109 w 111"/>
                <a:gd name="T1" fmla="*/ 75 h 121"/>
                <a:gd name="T2" fmla="*/ 49 w 111"/>
                <a:gd name="T3" fmla="*/ 63 h 121"/>
                <a:gd name="T4" fmla="*/ 3 w 111"/>
                <a:gd name="T5" fmla="*/ 0 h 121"/>
                <a:gd name="T6" fmla="*/ 0 w 111"/>
                <a:gd name="T7" fmla="*/ 2 h 121"/>
                <a:gd name="T8" fmla="*/ 46 w 111"/>
                <a:gd name="T9" fmla="*/ 64 h 121"/>
                <a:gd name="T10" fmla="*/ 5 w 111"/>
                <a:gd name="T11" fmla="*/ 111 h 121"/>
                <a:gd name="T12" fmla="*/ 6 w 111"/>
                <a:gd name="T13" fmla="*/ 112 h 121"/>
                <a:gd name="T14" fmla="*/ 38 w 111"/>
                <a:gd name="T15" fmla="*/ 109 h 121"/>
                <a:gd name="T16" fmla="*/ 38 w 111"/>
                <a:gd name="T17" fmla="*/ 109 h 121"/>
                <a:gd name="T18" fmla="*/ 53 w 111"/>
                <a:gd name="T19" fmla="*/ 114 h 121"/>
                <a:gd name="T20" fmla="*/ 65 w 111"/>
                <a:gd name="T21" fmla="*/ 100 h 121"/>
                <a:gd name="T22" fmla="*/ 81 w 111"/>
                <a:gd name="T23" fmla="*/ 104 h 121"/>
                <a:gd name="T24" fmla="*/ 89 w 111"/>
                <a:gd name="T25" fmla="*/ 90 h 121"/>
                <a:gd name="T26" fmla="*/ 106 w 111"/>
                <a:gd name="T27" fmla="*/ 89 h 121"/>
                <a:gd name="T28" fmla="*/ 109 w 111"/>
                <a:gd name="T29" fmla="*/ 75 h 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0" h="120">
                  <a:moveTo>
                    <a:pt x="109" y="75"/>
                  </a:moveTo>
                  <a:cubicBezTo>
                    <a:pt x="101" y="53"/>
                    <a:pt x="66" y="58"/>
                    <a:pt x="49" y="63"/>
                  </a:cubicBezTo>
                  <a:cubicBezTo>
                    <a:pt x="41" y="38"/>
                    <a:pt x="21" y="18"/>
                    <a:pt x="3" y="0"/>
                  </a:cubicBezTo>
                  <a:cubicBezTo>
                    <a:pt x="2" y="0"/>
                    <a:pt x="1" y="1"/>
                    <a:pt x="0" y="2"/>
                  </a:cubicBezTo>
                  <a:cubicBezTo>
                    <a:pt x="18" y="21"/>
                    <a:pt x="35" y="40"/>
                    <a:pt x="46" y="64"/>
                  </a:cubicBezTo>
                  <a:cubicBezTo>
                    <a:pt x="28" y="72"/>
                    <a:pt x="6" y="89"/>
                    <a:pt x="5" y="111"/>
                  </a:cubicBezTo>
                  <a:cubicBezTo>
                    <a:pt x="5" y="111"/>
                    <a:pt x="5" y="112"/>
                    <a:pt x="6" y="112"/>
                  </a:cubicBezTo>
                  <a:cubicBezTo>
                    <a:pt x="14" y="121"/>
                    <a:pt x="31" y="117"/>
                    <a:pt x="38" y="109"/>
                  </a:cubicBezTo>
                  <a:cubicBezTo>
                    <a:pt x="38" y="109"/>
                    <a:pt x="38" y="109"/>
                    <a:pt x="38" y="109"/>
                  </a:cubicBezTo>
                  <a:cubicBezTo>
                    <a:pt x="41" y="114"/>
                    <a:pt x="47" y="117"/>
                    <a:pt x="53" y="114"/>
                  </a:cubicBezTo>
                  <a:cubicBezTo>
                    <a:pt x="58" y="111"/>
                    <a:pt x="64" y="106"/>
                    <a:pt x="65" y="100"/>
                  </a:cubicBezTo>
                  <a:cubicBezTo>
                    <a:pt x="70" y="103"/>
                    <a:pt x="75" y="106"/>
                    <a:pt x="81" y="104"/>
                  </a:cubicBezTo>
                  <a:cubicBezTo>
                    <a:pt x="86" y="101"/>
                    <a:pt x="89" y="96"/>
                    <a:pt x="89" y="90"/>
                  </a:cubicBezTo>
                  <a:cubicBezTo>
                    <a:pt x="95" y="93"/>
                    <a:pt x="101" y="93"/>
                    <a:pt x="106" y="89"/>
                  </a:cubicBezTo>
                  <a:cubicBezTo>
                    <a:pt x="110" y="86"/>
                    <a:pt x="111" y="79"/>
                    <a:pt x="109" y="75"/>
                  </a:cubicBezTo>
                  <a:close/>
                </a:path>
              </a:pathLst>
            </a:custGeom>
            <a:solidFill>
              <a:srgbClr val="FF7862"/>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2" name="Freeform 69"/>
            <p:cNvSpPr/>
            <p:nvPr/>
          </p:nvSpPr>
          <p:spPr bwMode="auto">
            <a:xfrm flipH="1">
              <a:off x="7593718" y="3724274"/>
              <a:ext cx="493713" cy="571500"/>
            </a:xfrm>
            <a:custGeom>
              <a:gdLst>
                <a:gd name="T0" fmla="*/ 175 w 180"/>
                <a:gd name="T1" fmla="*/ 36 h 208"/>
                <a:gd name="T2" fmla="*/ 159 w 180"/>
                <a:gd name="T3" fmla="*/ 35 h 208"/>
                <a:gd name="T4" fmla="*/ 151 w 180"/>
                <a:gd name="T5" fmla="*/ 21 h 208"/>
                <a:gd name="T6" fmla="*/ 135 w 180"/>
                <a:gd name="T7" fmla="*/ 24 h 208"/>
                <a:gd name="T8" fmla="*/ 124 w 180"/>
                <a:gd name="T9" fmla="*/ 10 h 208"/>
                <a:gd name="T10" fmla="*/ 109 w 180"/>
                <a:gd name="T11" fmla="*/ 14 h 208"/>
                <a:gd name="T12" fmla="*/ 108 w 180"/>
                <a:gd name="T13" fmla="*/ 14 h 208"/>
                <a:gd name="T14" fmla="*/ 76 w 180"/>
                <a:gd name="T15" fmla="*/ 10 h 208"/>
                <a:gd name="T16" fmla="*/ 75 w 180"/>
                <a:gd name="T17" fmla="*/ 11 h 208"/>
                <a:gd name="T18" fmla="*/ 115 w 180"/>
                <a:gd name="T19" fmla="*/ 59 h 208"/>
                <a:gd name="T20" fmla="*/ 46 w 180"/>
                <a:gd name="T21" fmla="*/ 138 h 208"/>
                <a:gd name="T22" fmla="*/ 0 w 180"/>
                <a:gd name="T23" fmla="*/ 208 h 208"/>
                <a:gd name="T24" fmla="*/ 0 w 180"/>
                <a:gd name="T25" fmla="*/ 208 h 208"/>
                <a:gd name="T26" fmla="*/ 1 w 180"/>
                <a:gd name="T27" fmla="*/ 208 h 208"/>
                <a:gd name="T28" fmla="*/ 2 w 180"/>
                <a:gd name="T29" fmla="*/ 207 h 208"/>
                <a:gd name="T30" fmla="*/ 4 w 180"/>
                <a:gd name="T31" fmla="*/ 206 h 208"/>
                <a:gd name="T32" fmla="*/ 58 w 180"/>
                <a:gd name="T33" fmla="*/ 131 h 208"/>
                <a:gd name="T34" fmla="*/ 117 w 180"/>
                <a:gd name="T35" fmla="*/ 61 h 208"/>
                <a:gd name="T36" fmla="*/ 177 w 180"/>
                <a:gd name="T37" fmla="*/ 51 h 208"/>
                <a:gd name="T38" fmla="*/ 175 w 180"/>
                <a:gd name="T39" fmla="*/ 36 h 20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0" h="208">
                  <a:moveTo>
                    <a:pt x="175" y="36"/>
                  </a:moveTo>
                  <a:cubicBezTo>
                    <a:pt x="171" y="32"/>
                    <a:pt x="164" y="32"/>
                    <a:pt x="159" y="35"/>
                  </a:cubicBezTo>
                  <a:cubicBezTo>
                    <a:pt x="159" y="29"/>
                    <a:pt x="156" y="23"/>
                    <a:pt x="151" y="21"/>
                  </a:cubicBezTo>
                  <a:cubicBezTo>
                    <a:pt x="146" y="19"/>
                    <a:pt x="140" y="21"/>
                    <a:pt x="135" y="24"/>
                  </a:cubicBezTo>
                  <a:cubicBezTo>
                    <a:pt x="134" y="18"/>
                    <a:pt x="129" y="13"/>
                    <a:pt x="124" y="10"/>
                  </a:cubicBezTo>
                  <a:cubicBezTo>
                    <a:pt x="118" y="7"/>
                    <a:pt x="112" y="9"/>
                    <a:pt x="109" y="14"/>
                  </a:cubicBezTo>
                  <a:cubicBezTo>
                    <a:pt x="108" y="14"/>
                    <a:pt x="108" y="14"/>
                    <a:pt x="108" y="14"/>
                  </a:cubicBezTo>
                  <a:cubicBezTo>
                    <a:pt x="102" y="6"/>
                    <a:pt x="85" y="0"/>
                    <a:pt x="76" y="10"/>
                  </a:cubicBezTo>
                  <a:cubicBezTo>
                    <a:pt x="76" y="10"/>
                    <a:pt x="75" y="10"/>
                    <a:pt x="75" y="11"/>
                  </a:cubicBezTo>
                  <a:cubicBezTo>
                    <a:pt x="75" y="32"/>
                    <a:pt x="97" y="50"/>
                    <a:pt x="115" y="59"/>
                  </a:cubicBezTo>
                  <a:cubicBezTo>
                    <a:pt x="98" y="91"/>
                    <a:pt x="72" y="113"/>
                    <a:pt x="46" y="138"/>
                  </a:cubicBezTo>
                  <a:cubicBezTo>
                    <a:pt x="26" y="157"/>
                    <a:pt x="4" y="180"/>
                    <a:pt x="0" y="208"/>
                  </a:cubicBezTo>
                  <a:cubicBezTo>
                    <a:pt x="0" y="208"/>
                    <a:pt x="0" y="208"/>
                    <a:pt x="0" y="208"/>
                  </a:cubicBezTo>
                  <a:cubicBezTo>
                    <a:pt x="1" y="208"/>
                    <a:pt x="1" y="208"/>
                    <a:pt x="1" y="208"/>
                  </a:cubicBezTo>
                  <a:cubicBezTo>
                    <a:pt x="1" y="208"/>
                    <a:pt x="2" y="208"/>
                    <a:pt x="2" y="207"/>
                  </a:cubicBezTo>
                  <a:cubicBezTo>
                    <a:pt x="3" y="207"/>
                    <a:pt x="3" y="206"/>
                    <a:pt x="4" y="206"/>
                  </a:cubicBezTo>
                  <a:cubicBezTo>
                    <a:pt x="13" y="175"/>
                    <a:pt x="35" y="153"/>
                    <a:pt x="58" y="131"/>
                  </a:cubicBezTo>
                  <a:cubicBezTo>
                    <a:pt x="80" y="111"/>
                    <a:pt x="106" y="89"/>
                    <a:pt x="117" y="61"/>
                  </a:cubicBezTo>
                  <a:cubicBezTo>
                    <a:pt x="134" y="66"/>
                    <a:pt x="169" y="72"/>
                    <a:pt x="177" y="51"/>
                  </a:cubicBezTo>
                  <a:cubicBezTo>
                    <a:pt x="180" y="46"/>
                    <a:pt x="179" y="40"/>
                    <a:pt x="175" y="36"/>
                  </a:cubicBezTo>
                  <a:close/>
                </a:path>
              </a:pathLst>
            </a:custGeom>
            <a:solidFill>
              <a:srgbClr val="FF7862"/>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3" name="Freeform 70"/>
            <p:cNvSpPr/>
            <p:nvPr/>
          </p:nvSpPr>
          <p:spPr bwMode="auto">
            <a:xfrm flipH="1">
              <a:off x="5480756" y="3806824"/>
              <a:ext cx="139700" cy="342900"/>
            </a:xfrm>
            <a:custGeom>
              <a:gdLst>
                <a:gd name="T0" fmla="*/ 19 w 51"/>
                <a:gd name="T1" fmla="*/ 3 h 125"/>
                <a:gd name="T2" fmla="*/ 17 w 51"/>
                <a:gd name="T3" fmla="*/ 4 h 125"/>
                <a:gd name="T4" fmla="*/ 33 w 51"/>
                <a:gd name="T5" fmla="*/ 124 h 125"/>
                <a:gd name="T6" fmla="*/ 33 w 51"/>
                <a:gd name="T7" fmla="*/ 124 h 125"/>
                <a:gd name="T8" fmla="*/ 34 w 51"/>
                <a:gd name="T9" fmla="*/ 125 h 125"/>
                <a:gd name="T10" fmla="*/ 35 w 51"/>
                <a:gd name="T11" fmla="*/ 124 h 125"/>
                <a:gd name="T12" fmla="*/ 34 w 51"/>
                <a:gd name="T13" fmla="*/ 123 h 125"/>
                <a:gd name="T14" fmla="*/ 48 w 51"/>
                <a:gd name="T15" fmla="*/ 66 h 125"/>
                <a:gd name="T16" fmla="*/ 23 w 51"/>
                <a:gd name="T17" fmla="*/ 2 h 125"/>
                <a:gd name="T18" fmla="*/ 19 w 51"/>
                <a:gd name="T19" fmla="*/ 3 h 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125">
                  <a:moveTo>
                    <a:pt x="19" y="3"/>
                  </a:moveTo>
                  <a:cubicBezTo>
                    <a:pt x="18" y="3"/>
                    <a:pt x="17" y="3"/>
                    <a:pt x="17" y="4"/>
                  </a:cubicBezTo>
                  <a:cubicBezTo>
                    <a:pt x="1" y="43"/>
                    <a:pt x="0" y="93"/>
                    <a:pt x="33" y="124"/>
                  </a:cubicBezTo>
                  <a:cubicBezTo>
                    <a:pt x="33" y="124"/>
                    <a:pt x="33" y="124"/>
                    <a:pt x="33" y="124"/>
                  </a:cubicBezTo>
                  <a:cubicBezTo>
                    <a:pt x="33" y="124"/>
                    <a:pt x="33" y="125"/>
                    <a:pt x="34" y="125"/>
                  </a:cubicBezTo>
                  <a:cubicBezTo>
                    <a:pt x="34" y="125"/>
                    <a:pt x="35" y="124"/>
                    <a:pt x="35" y="124"/>
                  </a:cubicBezTo>
                  <a:cubicBezTo>
                    <a:pt x="34" y="124"/>
                    <a:pt x="34" y="124"/>
                    <a:pt x="34" y="123"/>
                  </a:cubicBezTo>
                  <a:cubicBezTo>
                    <a:pt x="51" y="112"/>
                    <a:pt x="50" y="83"/>
                    <a:pt x="48" y="66"/>
                  </a:cubicBezTo>
                  <a:cubicBezTo>
                    <a:pt x="45" y="43"/>
                    <a:pt x="37" y="19"/>
                    <a:pt x="23" y="2"/>
                  </a:cubicBezTo>
                  <a:cubicBezTo>
                    <a:pt x="21" y="0"/>
                    <a:pt x="19" y="1"/>
                    <a:pt x="19" y="3"/>
                  </a:cubicBezTo>
                  <a:close/>
                </a:path>
              </a:pathLst>
            </a:custGeom>
            <a:solidFill>
              <a:srgbClr val="FEC160"/>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4" name="Freeform 71"/>
            <p:cNvSpPr/>
            <p:nvPr/>
          </p:nvSpPr>
          <p:spPr bwMode="auto">
            <a:xfrm flipH="1">
              <a:off x="5155318" y="3852862"/>
              <a:ext cx="555625" cy="530225"/>
            </a:xfrm>
            <a:custGeom>
              <a:gdLst>
                <a:gd name="T0" fmla="*/ 181 w 203"/>
                <a:gd name="T1" fmla="*/ 65 h 193"/>
                <a:gd name="T2" fmla="*/ 176 w 203"/>
                <a:gd name="T3" fmla="*/ 40 h 193"/>
                <a:gd name="T4" fmla="*/ 151 w 203"/>
                <a:gd name="T5" fmla="*/ 32 h 193"/>
                <a:gd name="T6" fmla="*/ 118 w 203"/>
                <a:gd name="T7" fmla="*/ 21 h 193"/>
                <a:gd name="T8" fmla="*/ 121 w 203"/>
                <a:gd name="T9" fmla="*/ 47 h 193"/>
                <a:gd name="T10" fmla="*/ 131 w 203"/>
                <a:gd name="T11" fmla="*/ 70 h 193"/>
                <a:gd name="T12" fmla="*/ 62 w 203"/>
                <a:gd name="T13" fmla="*/ 110 h 193"/>
                <a:gd name="T14" fmla="*/ 47 w 203"/>
                <a:gd name="T15" fmla="*/ 124 h 193"/>
                <a:gd name="T16" fmla="*/ 46 w 203"/>
                <a:gd name="T17" fmla="*/ 126 h 193"/>
                <a:gd name="T18" fmla="*/ 1 w 203"/>
                <a:gd name="T19" fmla="*/ 174 h 193"/>
                <a:gd name="T20" fmla="*/ 2 w 203"/>
                <a:gd name="T21" fmla="*/ 175 h 193"/>
                <a:gd name="T22" fmla="*/ 26 w 203"/>
                <a:gd name="T23" fmla="*/ 154 h 193"/>
                <a:gd name="T24" fmla="*/ 46 w 203"/>
                <a:gd name="T25" fmla="*/ 131 h 193"/>
                <a:gd name="T26" fmla="*/ 89 w 203"/>
                <a:gd name="T27" fmla="*/ 176 h 193"/>
                <a:gd name="T28" fmla="*/ 152 w 203"/>
                <a:gd name="T29" fmla="*/ 188 h 193"/>
                <a:gd name="T30" fmla="*/ 152 w 203"/>
                <a:gd name="T31" fmla="*/ 185 h 193"/>
                <a:gd name="T32" fmla="*/ 111 w 203"/>
                <a:gd name="T33" fmla="*/ 136 h 193"/>
                <a:gd name="T34" fmla="*/ 54 w 203"/>
                <a:gd name="T35" fmla="*/ 123 h 193"/>
                <a:gd name="T36" fmla="*/ 57 w 203"/>
                <a:gd name="T37" fmla="*/ 120 h 193"/>
                <a:gd name="T38" fmla="*/ 94 w 203"/>
                <a:gd name="T39" fmla="*/ 92 h 193"/>
                <a:gd name="T40" fmla="*/ 133 w 203"/>
                <a:gd name="T41" fmla="*/ 73 h 193"/>
                <a:gd name="T42" fmla="*/ 133 w 203"/>
                <a:gd name="T43" fmla="*/ 73 h 193"/>
                <a:gd name="T44" fmla="*/ 134 w 203"/>
                <a:gd name="T45" fmla="*/ 74 h 193"/>
                <a:gd name="T46" fmla="*/ 187 w 203"/>
                <a:gd name="T47" fmla="*/ 95 h 193"/>
                <a:gd name="T48" fmla="*/ 181 w 203"/>
                <a:gd name="T49" fmla="*/ 65 h 1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3" h="193">
                  <a:moveTo>
                    <a:pt x="181" y="65"/>
                  </a:moveTo>
                  <a:cubicBezTo>
                    <a:pt x="183" y="57"/>
                    <a:pt x="181" y="48"/>
                    <a:pt x="176" y="40"/>
                  </a:cubicBezTo>
                  <a:cubicBezTo>
                    <a:pt x="171" y="33"/>
                    <a:pt x="160" y="28"/>
                    <a:pt x="151" y="32"/>
                  </a:cubicBezTo>
                  <a:cubicBezTo>
                    <a:pt x="147" y="19"/>
                    <a:pt x="126" y="0"/>
                    <a:pt x="118" y="21"/>
                  </a:cubicBezTo>
                  <a:cubicBezTo>
                    <a:pt x="115" y="29"/>
                    <a:pt x="118" y="40"/>
                    <a:pt x="121" y="47"/>
                  </a:cubicBezTo>
                  <a:cubicBezTo>
                    <a:pt x="123" y="55"/>
                    <a:pt x="126" y="63"/>
                    <a:pt x="131" y="70"/>
                  </a:cubicBezTo>
                  <a:cubicBezTo>
                    <a:pt x="106" y="77"/>
                    <a:pt x="81" y="93"/>
                    <a:pt x="62" y="110"/>
                  </a:cubicBezTo>
                  <a:cubicBezTo>
                    <a:pt x="56" y="115"/>
                    <a:pt x="52" y="119"/>
                    <a:pt x="47" y="124"/>
                  </a:cubicBezTo>
                  <a:cubicBezTo>
                    <a:pt x="46" y="124"/>
                    <a:pt x="46" y="125"/>
                    <a:pt x="46" y="126"/>
                  </a:cubicBezTo>
                  <a:cubicBezTo>
                    <a:pt x="31" y="142"/>
                    <a:pt x="17" y="159"/>
                    <a:pt x="1" y="174"/>
                  </a:cubicBezTo>
                  <a:cubicBezTo>
                    <a:pt x="0" y="175"/>
                    <a:pt x="1" y="176"/>
                    <a:pt x="2" y="175"/>
                  </a:cubicBezTo>
                  <a:cubicBezTo>
                    <a:pt x="11" y="170"/>
                    <a:pt x="19" y="162"/>
                    <a:pt x="26" y="154"/>
                  </a:cubicBezTo>
                  <a:cubicBezTo>
                    <a:pt x="33" y="146"/>
                    <a:pt x="39" y="138"/>
                    <a:pt x="46" y="131"/>
                  </a:cubicBezTo>
                  <a:cubicBezTo>
                    <a:pt x="52" y="151"/>
                    <a:pt x="71" y="166"/>
                    <a:pt x="89" y="176"/>
                  </a:cubicBezTo>
                  <a:cubicBezTo>
                    <a:pt x="107" y="185"/>
                    <a:pt x="132" y="193"/>
                    <a:pt x="152" y="188"/>
                  </a:cubicBezTo>
                  <a:cubicBezTo>
                    <a:pt x="154" y="187"/>
                    <a:pt x="154" y="185"/>
                    <a:pt x="152" y="185"/>
                  </a:cubicBezTo>
                  <a:cubicBezTo>
                    <a:pt x="147" y="164"/>
                    <a:pt x="128" y="146"/>
                    <a:pt x="111" y="136"/>
                  </a:cubicBezTo>
                  <a:cubicBezTo>
                    <a:pt x="96" y="127"/>
                    <a:pt x="72" y="119"/>
                    <a:pt x="54" y="123"/>
                  </a:cubicBezTo>
                  <a:cubicBezTo>
                    <a:pt x="55" y="122"/>
                    <a:pt x="56" y="121"/>
                    <a:pt x="57" y="120"/>
                  </a:cubicBezTo>
                  <a:cubicBezTo>
                    <a:pt x="68" y="109"/>
                    <a:pt x="80" y="100"/>
                    <a:pt x="94" y="92"/>
                  </a:cubicBezTo>
                  <a:cubicBezTo>
                    <a:pt x="106" y="85"/>
                    <a:pt x="120" y="80"/>
                    <a:pt x="133" y="73"/>
                  </a:cubicBezTo>
                  <a:cubicBezTo>
                    <a:pt x="133" y="73"/>
                    <a:pt x="133" y="73"/>
                    <a:pt x="133" y="73"/>
                  </a:cubicBezTo>
                  <a:cubicBezTo>
                    <a:pt x="133" y="74"/>
                    <a:pt x="134" y="74"/>
                    <a:pt x="134" y="74"/>
                  </a:cubicBezTo>
                  <a:cubicBezTo>
                    <a:pt x="148" y="88"/>
                    <a:pt x="167" y="104"/>
                    <a:pt x="187" y="95"/>
                  </a:cubicBezTo>
                  <a:cubicBezTo>
                    <a:pt x="203" y="88"/>
                    <a:pt x="193" y="70"/>
                    <a:pt x="181" y="65"/>
                  </a:cubicBezTo>
                  <a:close/>
                </a:path>
              </a:pathLst>
            </a:custGeom>
            <a:solidFill>
              <a:srgbClr val="FEC160"/>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95" name="组合 94"/>
          <p:cNvGrpSpPr/>
          <p:nvPr userDrawn="1"/>
        </p:nvGrpSpPr>
        <p:grpSpPr>
          <a:xfrm>
            <a:off x="-96066" y="3916893"/>
            <a:ext cx="3211800" cy="1226607"/>
            <a:chOff x="-142846" y="-250538"/>
            <a:chExt cx="4668067" cy="1782764"/>
          </a:xfrm>
        </p:grpSpPr>
        <p:sp>
          <p:nvSpPr>
            <p:cNvPr id="96" name="Freeform 6"/>
            <p:cNvSpPr/>
            <p:nvPr/>
          </p:nvSpPr>
          <p:spPr bwMode="auto">
            <a:xfrm>
              <a:off x="3267104" y="35212"/>
              <a:ext cx="350838" cy="338138"/>
            </a:xfrm>
            <a:custGeom>
              <a:gdLst>
                <a:gd name="T0" fmla="*/ 125 w 128"/>
                <a:gd name="T1" fmla="*/ 55 h 123"/>
                <a:gd name="T2" fmla="*/ 95 w 128"/>
                <a:gd name="T3" fmla="*/ 48 h 123"/>
                <a:gd name="T4" fmla="*/ 65 w 128"/>
                <a:gd name="T5" fmla="*/ 22 h 123"/>
                <a:gd name="T6" fmla="*/ 44 w 128"/>
                <a:gd name="T7" fmla="*/ 2 h 123"/>
                <a:gd name="T8" fmla="*/ 12 w 128"/>
                <a:gd name="T9" fmla="*/ 26 h 123"/>
                <a:gd name="T10" fmla="*/ 3 w 128"/>
                <a:gd name="T11" fmla="*/ 70 h 123"/>
                <a:gd name="T12" fmla="*/ 19 w 128"/>
                <a:gd name="T13" fmla="*/ 106 h 123"/>
                <a:gd name="T14" fmla="*/ 58 w 128"/>
                <a:gd name="T15" fmla="*/ 122 h 123"/>
                <a:gd name="T16" fmla="*/ 109 w 128"/>
                <a:gd name="T17" fmla="*/ 100 h 123"/>
                <a:gd name="T18" fmla="*/ 125 w 128"/>
                <a:gd name="T19" fmla="*/ 55 h 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3">
                  <a:moveTo>
                    <a:pt x="125" y="55"/>
                  </a:moveTo>
                  <a:cubicBezTo>
                    <a:pt x="122" y="39"/>
                    <a:pt x="106" y="40"/>
                    <a:pt x="95" y="48"/>
                  </a:cubicBezTo>
                  <a:cubicBezTo>
                    <a:pt x="98" y="30"/>
                    <a:pt x="82" y="13"/>
                    <a:pt x="65" y="22"/>
                  </a:cubicBezTo>
                  <a:cubicBezTo>
                    <a:pt x="62" y="12"/>
                    <a:pt x="56" y="0"/>
                    <a:pt x="44" y="2"/>
                  </a:cubicBezTo>
                  <a:cubicBezTo>
                    <a:pt x="30" y="4"/>
                    <a:pt x="19" y="16"/>
                    <a:pt x="12" y="26"/>
                  </a:cubicBezTo>
                  <a:cubicBezTo>
                    <a:pt x="2" y="40"/>
                    <a:pt x="0" y="54"/>
                    <a:pt x="3" y="70"/>
                  </a:cubicBezTo>
                  <a:cubicBezTo>
                    <a:pt x="5" y="78"/>
                    <a:pt x="10" y="98"/>
                    <a:pt x="19" y="106"/>
                  </a:cubicBezTo>
                  <a:cubicBezTo>
                    <a:pt x="23" y="122"/>
                    <a:pt x="44" y="123"/>
                    <a:pt x="58" y="122"/>
                  </a:cubicBezTo>
                  <a:cubicBezTo>
                    <a:pt x="76" y="120"/>
                    <a:pt x="97" y="113"/>
                    <a:pt x="109" y="100"/>
                  </a:cubicBezTo>
                  <a:cubicBezTo>
                    <a:pt x="120" y="89"/>
                    <a:pt x="128" y="70"/>
                    <a:pt x="125" y="55"/>
                  </a:cubicBezTo>
                  <a:close/>
                </a:path>
              </a:pathLst>
            </a:custGeom>
            <a:solidFill>
              <a:srgbClr val="FF9D99"/>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7" name="Freeform 7"/>
            <p:cNvSpPr/>
            <p:nvPr/>
          </p:nvSpPr>
          <p:spPr bwMode="auto">
            <a:xfrm>
              <a:off x="169892" y="887700"/>
              <a:ext cx="260350" cy="298450"/>
            </a:xfrm>
            <a:custGeom>
              <a:gdLst>
                <a:gd name="T0" fmla="*/ 40 w 95"/>
                <a:gd name="T1" fmla="*/ 1 h 108"/>
                <a:gd name="T2" fmla="*/ 39 w 95"/>
                <a:gd name="T3" fmla="*/ 2 h 108"/>
                <a:gd name="T4" fmla="*/ 39 w 95"/>
                <a:gd name="T5" fmla="*/ 2 h 108"/>
                <a:gd name="T6" fmla="*/ 38 w 95"/>
                <a:gd name="T7" fmla="*/ 3 h 108"/>
                <a:gd name="T8" fmla="*/ 37 w 95"/>
                <a:gd name="T9" fmla="*/ 3 h 108"/>
                <a:gd name="T10" fmla="*/ 3 w 95"/>
                <a:gd name="T11" fmla="*/ 76 h 108"/>
                <a:gd name="T12" fmla="*/ 11 w 95"/>
                <a:gd name="T13" fmla="*/ 102 h 108"/>
                <a:gd name="T14" fmla="*/ 27 w 95"/>
                <a:gd name="T15" fmla="*/ 95 h 108"/>
                <a:gd name="T16" fmla="*/ 36 w 95"/>
                <a:gd name="T17" fmla="*/ 103 h 108"/>
                <a:gd name="T18" fmla="*/ 52 w 95"/>
                <a:gd name="T19" fmla="*/ 97 h 108"/>
                <a:gd name="T20" fmla="*/ 66 w 95"/>
                <a:gd name="T21" fmla="*/ 105 h 108"/>
                <a:gd name="T22" fmla="*/ 78 w 95"/>
                <a:gd name="T23" fmla="*/ 95 h 108"/>
                <a:gd name="T24" fmla="*/ 78 w 95"/>
                <a:gd name="T25" fmla="*/ 93 h 108"/>
                <a:gd name="T26" fmla="*/ 40 w 95"/>
                <a:gd name="T27" fmla="*/ 1 h 10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108">
                  <a:moveTo>
                    <a:pt x="40" y="1"/>
                  </a:moveTo>
                  <a:cubicBezTo>
                    <a:pt x="39" y="0"/>
                    <a:pt x="38" y="1"/>
                    <a:pt x="39" y="2"/>
                  </a:cubicBezTo>
                  <a:cubicBezTo>
                    <a:pt x="39" y="2"/>
                    <a:pt x="39" y="2"/>
                    <a:pt x="39" y="2"/>
                  </a:cubicBezTo>
                  <a:cubicBezTo>
                    <a:pt x="39" y="2"/>
                    <a:pt x="38" y="3"/>
                    <a:pt x="38" y="3"/>
                  </a:cubicBezTo>
                  <a:cubicBezTo>
                    <a:pt x="38" y="3"/>
                    <a:pt x="37" y="2"/>
                    <a:pt x="37" y="3"/>
                  </a:cubicBezTo>
                  <a:cubicBezTo>
                    <a:pt x="9" y="15"/>
                    <a:pt x="0" y="48"/>
                    <a:pt x="3" y="76"/>
                  </a:cubicBezTo>
                  <a:cubicBezTo>
                    <a:pt x="4" y="84"/>
                    <a:pt x="4" y="96"/>
                    <a:pt x="11" y="102"/>
                  </a:cubicBezTo>
                  <a:cubicBezTo>
                    <a:pt x="16" y="108"/>
                    <a:pt x="23" y="100"/>
                    <a:pt x="27" y="95"/>
                  </a:cubicBezTo>
                  <a:cubicBezTo>
                    <a:pt x="29" y="99"/>
                    <a:pt x="31" y="103"/>
                    <a:pt x="36" y="103"/>
                  </a:cubicBezTo>
                  <a:cubicBezTo>
                    <a:pt x="42" y="103"/>
                    <a:pt x="44" y="95"/>
                    <a:pt x="52" y="97"/>
                  </a:cubicBezTo>
                  <a:cubicBezTo>
                    <a:pt x="57" y="98"/>
                    <a:pt x="61" y="105"/>
                    <a:pt x="66" y="105"/>
                  </a:cubicBezTo>
                  <a:cubicBezTo>
                    <a:pt x="72" y="105"/>
                    <a:pt x="75" y="100"/>
                    <a:pt x="78" y="95"/>
                  </a:cubicBezTo>
                  <a:cubicBezTo>
                    <a:pt x="79" y="95"/>
                    <a:pt x="78" y="94"/>
                    <a:pt x="78" y="93"/>
                  </a:cubicBezTo>
                  <a:cubicBezTo>
                    <a:pt x="95" y="61"/>
                    <a:pt x="71" y="15"/>
                    <a:pt x="40" y="1"/>
                  </a:cubicBezTo>
                  <a:close/>
                </a:path>
              </a:pathLst>
            </a:custGeom>
            <a:solidFill>
              <a:srgbClr val="FEC160"/>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8" name="Freeform 8"/>
            <p:cNvSpPr/>
            <p:nvPr/>
          </p:nvSpPr>
          <p:spPr bwMode="auto">
            <a:xfrm>
              <a:off x="573117" y="822613"/>
              <a:ext cx="182563" cy="195263"/>
            </a:xfrm>
            <a:custGeom>
              <a:gdLst>
                <a:gd name="T0" fmla="*/ 13 w 67"/>
                <a:gd name="T1" fmla="*/ 0 h 71"/>
                <a:gd name="T2" fmla="*/ 11 w 67"/>
                <a:gd name="T3" fmla="*/ 0 h 71"/>
                <a:gd name="T4" fmla="*/ 11 w 67"/>
                <a:gd name="T5" fmla="*/ 0 h 71"/>
                <a:gd name="T6" fmla="*/ 10 w 67"/>
                <a:gd name="T7" fmla="*/ 1 h 71"/>
                <a:gd name="T8" fmla="*/ 11 w 67"/>
                <a:gd name="T9" fmla="*/ 0 h 71"/>
                <a:gd name="T10" fmla="*/ 10 w 67"/>
                <a:gd name="T11" fmla="*/ 0 h 71"/>
                <a:gd name="T12" fmla="*/ 9 w 67"/>
                <a:gd name="T13" fmla="*/ 3 h 71"/>
                <a:gd name="T14" fmla="*/ 9 w 67"/>
                <a:gd name="T15" fmla="*/ 4 h 71"/>
                <a:gd name="T16" fmla="*/ 4 w 67"/>
                <a:gd name="T17" fmla="*/ 53 h 71"/>
                <a:gd name="T18" fmla="*/ 38 w 67"/>
                <a:gd name="T19" fmla="*/ 65 h 71"/>
                <a:gd name="T20" fmla="*/ 13 w 67"/>
                <a:gd name="T21" fmla="*/ 0 h 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 h="71">
                  <a:moveTo>
                    <a:pt x="13" y="0"/>
                  </a:moveTo>
                  <a:cubicBezTo>
                    <a:pt x="12" y="0"/>
                    <a:pt x="11" y="0"/>
                    <a:pt x="11" y="0"/>
                  </a:cubicBezTo>
                  <a:cubicBezTo>
                    <a:pt x="11" y="0"/>
                    <a:pt x="11" y="0"/>
                    <a:pt x="11" y="0"/>
                  </a:cubicBezTo>
                  <a:cubicBezTo>
                    <a:pt x="11" y="0"/>
                    <a:pt x="11" y="1"/>
                    <a:pt x="10" y="1"/>
                  </a:cubicBezTo>
                  <a:cubicBezTo>
                    <a:pt x="10" y="1"/>
                    <a:pt x="11" y="0"/>
                    <a:pt x="11" y="0"/>
                  </a:cubicBezTo>
                  <a:cubicBezTo>
                    <a:pt x="11" y="0"/>
                    <a:pt x="10" y="0"/>
                    <a:pt x="10" y="0"/>
                  </a:cubicBezTo>
                  <a:cubicBezTo>
                    <a:pt x="10" y="1"/>
                    <a:pt x="10" y="2"/>
                    <a:pt x="9" y="3"/>
                  </a:cubicBezTo>
                  <a:cubicBezTo>
                    <a:pt x="9" y="3"/>
                    <a:pt x="9" y="4"/>
                    <a:pt x="9" y="4"/>
                  </a:cubicBezTo>
                  <a:cubicBezTo>
                    <a:pt x="4" y="20"/>
                    <a:pt x="0" y="37"/>
                    <a:pt x="4" y="53"/>
                  </a:cubicBezTo>
                  <a:cubicBezTo>
                    <a:pt x="8" y="67"/>
                    <a:pt x="25" y="71"/>
                    <a:pt x="38" y="65"/>
                  </a:cubicBezTo>
                  <a:cubicBezTo>
                    <a:pt x="67" y="51"/>
                    <a:pt x="32" y="7"/>
                    <a:pt x="13" y="0"/>
                  </a:cubicBezTo>
                  <a:close/>
                </a:path>
              </a:pathLst>
            </a:custGeom>
            <a:solidFill>
              <a:srgbClr val="FF7862"/>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9" name="Freeform 13"/>
            <p:cNvSpPr/>
            <p:nvPr/>
          </p:nvSpPr>
          <p:spPr bwMode="auto">
            <a:xfrm>
              <a:off x="2228879" y="390812"/>
              <a:ext cx="360363" cy="373063"/>
            </a:xfrm>
            <a:custGeom>
              <a:gdLst>
                <a:gd name="T0" fmla="*/ 67 w 132"/>
                <a:gd name="T1" fmla="*/ 125 h 136"/>
                <a:gd name="T2" fmla="*/ 15 w 132"/>
                <a:gd name="T3" fmla="*/ 125 h 136"/>
                <a:gd name="T4" fmla="*/ 0 w 132"/>
                <a:gd name="T5" fmla="*/ 85 h 136"/>
                <a:gd name="T6" fmla="*/ 16 w 132"/>
                <a:gd name="T7" fmla="*/ 37 h 136"/>
                <a:gd name="T8" fmla="*/ 16 w 132"/>
                <a:gd name="T9" fmla="*/ 36 h 136"/>
                <a:gd name="T10" fmla="*/ 39 w 132"/>
                <a:gd name="T11" fmla="*/ 13 h 136"/>
                <a:gd name="T12" fmla="*/ 61 w 132"/>
                <a:gd name="T13" fmla="*/ 1 h 136"/>
                <a:gd name="T14" fmla="*/ 71 w 132"/>
                <a:gd name="T15" fmla="*/ 25 h 136"/>
                <a:gd name="T16" fmla="*/ 76 w 132"/>
                <a:gd name="T17" fmla="*/ 26 h 136"/>
                <a:gd name="T18" fmla="*/ 76 w 132"/>
                <a:gd name="T19" fmla="*/ 24 h 136"/>
                <a:gd name="T20" fmla="*/ 76 w 132"/>
                <a:gd name="T21" fmla="*/ 24 h 136"/>
                <a:gd name="T22" fmla="*/ 82 w 132"/>
                <a:gd name="T23" fmla="*/ 17 h 136"/>
                <a:gd name="T24" fmla="*/ 92 w 132"/>
                <a:gd name="T25" fmla="*/ 12 h 136"/>
                <a:gd name="T26" fmla="*/ 104 w 132"/>
                <a:gd name="T27" fmla="*/ 32 h 136"/>
                <a:gd name="T28" fmla="*/ 107 w 132"/>
                <a:gd name="T29" fmla="*/ 34 h 136"/>
                <a:gd name="T30" fmla="*/ 107 w 132"/>
                <a:gd name="T31" fmla="*/ 34 h 136"/>
                <a:gd name="T32" fmla="*/ 109 w 132"/>
                <a:gd name="T33" fmla="*/ 33 h 136"/>
                <a:gd name="T34" fmla="*/ 123 w 132"/>
                <a:gd name="T35" fmla="*/ 29 h 136"/>
                <a:gd name="T36" fmla="*/ 130 w 132"/>
                <a:gd name="T37" fmla="*/ 41 h 136"/>
                <a:gd name="T38" fmla="*/ 127 w 132"/>
                <a:gd name="T39" fmla="*/ 66 h 136"/>
                <a:gd name="T40" fmla="*/ 115 w 132"/>
                <a:gd name="T41" fmla="*/ 87 h 136"/>
                <a:gd name="T42" fmla="*/ 115 w 132"/>
                <a:gd name="T43" fmla="*/ 87 h 136"/>
                <a:gd name="T44" fmla="*/ 67 w 132"/>
                <a:gd name="T45" fmla="*/ 125 h 13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2" h="136">
                  <a:moveTo>
                    <a:pt x="67" y="125"/>
                  </a:moveTo>
                  <a:cubicBezTo>
                    <a:pt x="51" y="131"/>
                    <a:pt x="31" y="136"/>
                    <a:pt x="15" y="125"/>
                  </a:cubicBezTo>
                  <a:cubicBezTo>
                    <a:pt x="3" y="116"/>
                    <a:pt x="0" y="99"/>
                    <a:pt x="0" y="85"/>
                  </a:cubicBezTo>
                  <a:cubicBezTo>
                    <a:pt x="0" y="67"/>
                    <a:pt x="8" y="53"/>
                    <a:pt x="16" y="37"/>
                  </a:cubicBezTo>
                  <a:cubicBezTo>
                    <a:pt x="16" y="37"/>
                    <a:pt x="16" y="36"/>
                    <a:pt x="16" y="36"/>
                  </a:cubicBezTo>
                  <a:cubicBezTo>
                    <a:pt x="23" y="28"/>
                    <a:pt x="31" y="20"/>
                    <a:pt x="39" y="13"/>
                  </a:cubicBezTo>
                  <a:cubicBezTo>
                    <a:pt x="46" y="8"/>
                    <a:pt x="53" y="3"/>
                    <a:pt x="61" y="1"/>
                  </a:cubicBezTo>
                  <a:cubicBezTo>
                    <a:pt x="73" y="0"/>
                    <a:pt x="72" y="18"/>
                    <a:pt x="71" y="25"/>
                  </a:cubicBezTo>
                  <a:cubicBezTo>
                    <a:pt x="71" y="28"/>
                    <a:pt x="76" y="28"/>
                    <a:pt x="76" y="26"/>
                  </a:cubicBezTo>
                  <a:cubicBezTo>
                    <a:pt x="76" y="25"/>
                    <a:pt x="76" y="24"/>
                    <a:pt x="76" y="24"/>
                  </a:cubicBezTo>
                  <a:cubicBezTo>
                    <a:pt x="76" y="24"/>
                    <a:pt x="76" y="24"/>
                    <a:pt x="76" y="24"/>
                  </a:cubicBezTo>
                  <a:cubicBezTo>
                    <a:pt x="79" y="22"/>
                    <a:pt x="80" y="19"/>
                    <a:pt x="82" y="17"/>
                  </a:cubicBezTo>
                  <a:cubicBezTo>
                    <a:pt x="85" y="14"/>
                    <a:pt x="89" y="13"/>
                    <a:pt x="92" y="12"/>
                  </a:cubicBezTo>
                  <a:cubicBezTo>
                    <a:pt x="104" y="10"/>
                    <a:pt x="105" y="24"/>
                    <a:pt x="104" y="32"/>
                  </a:cubicBezTo>
                  <a:cubicBezTo>
                    <a:pt x="104" y="33"/>
                    <a:pt x="105" y="34"/>
                    <a:pt x="107" y="34"/>
                  </a:cubicBezTo>
                  <a:cubicBezTo>
                    <a:pt x="107" y="34"/>
                    <a:pt x="107" y="34"/>
                    <a:pt x="107" y="34"/>
                  </a:cubicBezTo>
                  <a:cubicBezTo>
                    <a:pt x="108" y="34"/>
                    <a:pt x="109" y="33"/>
                    <a:pt x="109" y="33"/>
                  </a:cubicBezTo>
                  <a:cubicBezTo>
                    <a:pt x="113" y="29"/>
                    <a:pt x="118" y="25"/>
                    <a:pt x="123" y="29"/>
                  </a:cubicBezTo>
                  <a:cubicBezTo>
                    <a:pt x="127" y="32"/>
                    <a:pt x="128" y="37"/>
                    <a:pt x="130" y="41"/>
                  </a:cubicBezTo>
                  <a:cubicBezTo>
                    <a:pt x="132" y="49"/>
                    <a:pt x="130" y="58"/>
                    <a:pt x="127" y="66"/>
                  </a:cubicBezTo>
                  <a:cubicBezTo>
                    <a:pt x="124" y="73"/>
                    <a:pt x="119" y="80"/>
                    <a:pt x="115" y="87"/>
                  </a:cubicBezTo>
                  <a:cubicBezTo>
                    <a:pt x="115" y="87"/>
                    <a:pt x="115" y="87"/>
                    <a:pt x="115" y="87"/>
                  </a:cubicBezTo>
                  <a:cubicBezTo>
                    <a:pt x="103" y="106"/>
                    <a:pt x="89" y="117"/>
                    <a:pt x="67" y="125"/>
                  </a:cubicBezTo>
                  <a:close/>
                </a:path>
              </a:pathLst>
            </a:custGeom>
            <a:solidFill>
              <a:srgbClr val="FF7862"/>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0" name="Freeform 14"/>
            <p:cNvSpPr/>
            <p:nvPr/>
          </p:nvSpPr>
          <p:spPr bwMode="auto">
            <a:xfrm>
              <a:off x="344517" y="-250538"/>
              <a:ext cx="750888" cy="585788"/>
            </a:xfrm>
            <a:custGeom>
              <a:gdLst>
                <a:gd name="T0" fmla="*/ 267 w 274"/>
                <a:gd name="T1" fmla="*/ 142 h 213"/>
                <a:gd name="T2" fmla="*/ 236 w 274"/>
                <a:gd name="T3" fmla="*/ 131 h 213"/>
                <a:gd name="T4" fmla="*/ 233 w 274"/>
                <a:gd name="T5" fmla="*/ 99 h 213"/>
                <a:gd name="T6" fmla="*/ 210 w 274"/>
                <a:gd name="T7" fmla="*/ 92 h 213"/>
                <a:gd name="T8" fmla="*/ 200 w 274"/>
                <a:gd name="T9" fmla="*/ 52 h 213"/>
                <a:gd name="T10" fmla="*/ 166 w 274"/>
                <a:gd name="T11" fmla="*/ 52 h 213"/>
                <a:gd name="T12" fmla="*/ 162 w 274"/>
                <a:gd name="T13" fmla="*/ 19 h 213"/>
                <a:gd name="T14" fmla="*/ 111 w 274"/>
                <a:gd name="T15" fmla="*/ 36 h 213"/>
                <a:gd name="T16" fmla="*/ 56 w 274"/>
                <a:gd name="T17" fmla="*/ 26 h 213"/>
                <a:gd name="T18" fmla="*/ 26 w 274"/>
                <a:gd name="T19" fmla="*/ 19 h 213"/>
                <a:gd name="T20" fmla="*/ 0 w 274"/>
                <a:gd name="T21" fmla="*/ 75 h 213"/>
                <a:gd name="T22" fmla="*/ 25 w 274"/>
                <a:gd name="T23" fmla="*/ 139 h 213"/>
                <a:gd name="T24" fmla="*/ 79 w 274"/>
                <a:gd name="T25" fmla="*/ 182 h 213"/>
                <a:gd name="T26" fmla="*/ 79 w 274"/>
                <a:gd name="T27" fmla="*/ 183 h 213"/>
                <a:gd name="T28" fmla="*/ 143 w 274"/>
                <a:gd name="T29" fmla="*/ 204 h 213"/>
                <a:gd name="T30" fmla="*/ 221 w 274"/>
                <a:gd name="T31" fmla="*/ 209 h 213"/>
                <a:gd name="T32" fmla="*/ 269 w 274"/>
                <a:gd name="T33" fmla="*/ 176 h 213"/>
                <a:gd name="T34" fmla="*/ 267 w 274"/>
                <a:gd name="T35" fmla="*/ 142 h 2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4" h="213">
                  <a:moveTo>
                    <a:pt x="267" y="142"/>
                  </a:moveTo>
                  <a:cubicBezTo>
                    <a:pt x="260" y="132"/>
                    <a:pt x="248" y="130"/>
                    <a:pt x="236" y="131"/>
                  </a:cubicBezTo>
                  <a:cubicBezTo>
                    <a:pt x="242" y="122"/>
                    <a:pt x="237" y="107"/>
                    <a:pt x="233" y="99"/>
                  </a:cubicBezTo>
                  <a:cubicBezTo>
                    <a:pt x="228" y="90"/>
                    <a:pt x="219" y="88"/>
                    <a:pt x="210" y="92"/>
                  </a:cubicBezTo>
                  <a:cubicBezTo>
                    <a:pt x="213" y="78"/>
                    <a:pt x="210" y="63"/>
                    <a:pt x="200" y="52"/>
                  </a:cubicBezTo>
                  <a:cubicBezTo>
                    <a:pt x="191" y="42"/>
                    <a:pt x="176" y="44"/>
                    <a:pt x="166" y="52"/>
                  </a:cubicBezTo>
                  <a:cubicBezTo>
                    <a:pt x="171" y="41"/>
                    <a:pt x="173" y="27"/>
                    <a:pt x="162" y="19"/>
                  </a:cubicBezTo>
                  <a:cubicBezTo>
                    <a:pt x="144" y="6"/>
                    <a:pt x="123" y="23"/>
                    <a:pt x="111" y="36"/>
                  </a:cubicBezTo>
                  <a:cubicBezTo>
                    <a:pt x="102" y="12"/>
                    <a:pt x="69" y="0"/>
                    <a:pt x="56" y="26"/>
                  </a:cubicBezTo>
                  <a:cubicBezTo>
                    <a:pt x="51" y="14"/>
                    <a:pt x="39" y="12"/>
                    <a:pt x="26" y="19"/>
                  </a:cubicBezTo>
                  <a:cubicBezTo>
                    <a:pt x="7" y="29"/>
                    <a:pt x="0" y="54"/>
                    <a:pt x="0" y="75"/>
                  </a:cubicBezTo>
                  <a:cubicBezTo>
                    <a:pt x="0" y="97"/>
                    <a:pt x="11" y="121"/>
                    <a:pt x="25" y="139"/>
                  </a:cubicBezTo>
                  <a:cubicBezTo>
                    <a:pt x="38" y="158"/>
                    <a:pt x="58" y="172"/>
                    <a:pt x="79" y="182"/>
                  </a:cubicBezTo>
                  <a:cubicBezTo>
                    <a:pt x="79" y="182"/>
                    <a:pt x="79" y="183"/>
                    <a:pt x="79" y="183"/>
                  </a:cubicBezTo>
                  <a:cubicBezTo>
                    <a:pt x="97" y="195"/>
                    <a:pt x="122" y="200"/>
                    <a:pt x="143" y="204"/>
                  </a:cubicBezTo>
                  <a:cubicBezTo>
                    <a:pt x="168" y="210"/>
                    <a:pt x="195" y="213"/>
                    <a:pt x="221" y="209"/>
                  </a:cubicBezTo>
                  <a:cubicBezTo>
                    <a:pt x="242" y="206"/>
                    <a:pt x="261" y="196"/>
                    <a:pt x="269" y="176"/>
                  </a:cubicBezTo>
                  <a:cubicBezTo>
                    <a:pt x="273" y="166"/>
                    <a:pt x="274" y="151"/>
                    <a:pt x="267" y="142"/>
                  </a:cubicBezTo>
                  <a:close/>
                </a:path>
              </a:pathLst>
            </a:custGeom>
            <a:solidFill>
              <a:srgbClr val="E5405D"/>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1" name="Freeform 15"/>
            <p:cNvSpPr/>
            <p:nvPr/>
          </p:nvSpPr>
          <p:spPr bwMode="auto">
            <a:xfrm>
              <a:off x="358804" y="-112425"/>
              <a:ext cx="657225" cy="444500"/>
            </a:xfrm>
            <a:custGeom>
              <a:gdLst>
                <a:gd name="T0" fmla="*/ 214 w 240"/>
                <a:gd name="T1" fmla="*/ 117 h 162"/>
                <a:gd name="T2" fmla="*/ 214 w 240"/>
                <a:gd name="T3" fmla="*/ 93 h 162"/>
                <a:gd name="T4" fmla="*/ 187 w 240"/>
                <a:gd name="T5" fmla="*/ 91 h 162"/>
                <a:gd name="T6" fmla="*/ 164 w 240"/>
                <a:gd name="T7" fmla="*/ 52 h 162"/>
                <a:gd name="T8" fmla="*/ 156 w 240"/>
                <a:gd name="T9" fmla="*/ 27 h 162"/>
                <a:gd name="T10" fmla="*/ 127 w 240"/>
                <a:gd name="T11" fmla="*/ 33 h 162"/>
                <a:gd name="T12" fmla="*/ 86 w 240"/>
                <a:gd name="T13" fmla="*/ 19 h 162"/>
                <a:gd name="T14" fmla="*/ 65 w 240"/>
                <a:gd name="T15" fmla="*/ 2 h 162"/>
                <a:gd name="T16" fmla="*/ 46 w 240"/>
                <a:gd name="T17" fmla="*/ 15 h 162"/>
                <a:gd name="T18" fmla="*/ 46 w 240"/>
                <a:gd name="T19" fmla="*/ 15 h 162"/>
                <a:gd name="T20" fmla="*/ 10 w 240"/>
                <a:gd name="T21" fmla="*/ 9 h 162"/>
                <a:gd name="T22" fmla="*/ 2 w 240"/>
                <a:gd name="T23" fmla="*/ 47 h 162"/>
                <a:gd name="T24" fmla="*/ 24 w 240"/>
                <a:gd name="T25" fmla="*/ 96 h 162"/>
                <a:gd name="T26" fmla="*/ 68 w 240"/>
                <a:gd name="T27" fmla="*/ 134 h 162"/>
                <a:gd name="T28" fmla="*/ 69 w 240"/>
                <a:gd name="T29" fmla="*/ 133 h 162"/>
                <a:gd name="T30" fmla="*/ 92 w 240"/>
                <a:gd name="T31" fmla="*/ 143 h 162"/>
                <a:gd name="T32" fmla="*/ 132 w 240"/>
                <a:gd name="T33" fmla="*/ 155 h 162"/>
                <a:gd name="T34" fmla="*/ 197 w 240"/>
                <a:gd name="T35" fmla="*/ 160 h 162"/>
                <a:gd name="T36" fmla="*/ 238 w 240"/>
                <a:gd name="T37" fmla="*/ 134 h 162"/>
                <a:gd name="T38" fmla="*/ 214 w 240"/>
                <a:gd name="T39" fmla="*/ 117 h 16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0" h="162">
                  <a:moveTo>
                    <a:pt x="214" y="117"/>
                  </a:moveTo>
                  <a:cubicBezTo>
                    <a:pt x="219" y="109"/>
                    <a:pt x="221" y="100"/>
                    <a:pt x="214" y="93"/>
                  </a:cubicBezTo>
                  <a:cubicBezTo>
                    <a:pt x="207" y="87"/>
                    <a:pt x="196" y="88"/>
                    <a:pt x="187" y="91"/>
                  </a:cubicBezTo>
                  <a:cubicBezTo>
                    <a:pt x="195" y="71"/>
                    <a:pt x="185" y="39"/>
                    <a:pt x="164" y="52"/>
                  </a:cubicBezTo>
                  <a:cubicBezTo>
                    <a:pt x="167" y="43"/>
                    <a:pt x="167" y="32"/>
                    <a:pt x="156" y="27"/>
                  </a:cubicBezTo>
                  <a:cubicBezTo>
                    <a:pt x="147" y="22"/>
                    <a:pt x="135" y="26"/>
                    <a:pt x="127" y="33"/>
                  </a:cubicBezTo>
                  <a:cubicBezTo>
                    <a:pt x="127" y="9"/>
                    <a:pt x="101" y="5"/>
                    <a:pt x="86" y="19"/>
                  </a:cubicBezTo>
                  <a:cubicBezTo>
                    <a:pt x="82" y="10"/>
                    <a:pt x="75" y="3"/>
                    <a:pt x="65" y="2"/>
                  </a:cubicBezTo>
                  <a:cubicBezTo>
                    <a:pt x="56" y="0"/>
                    <a:pt x="47" y="5"/>
                    <a:pt x="46" y="15"/>
                  </a:cubicBezTo>
                  <a:cubicBezTo>
                    <a:pt x="46" y="15"/>
                    <a:pt x="46" y="15"/>
                    <a:pt x="46" y="15"/>
                  </a:cubicBezTo>
                  <a:cubicBezTo>
                    <a:pt x="36" y="7"/>
                    <a:pt x="22" y="0"/>
                    <a:pt x="10" y="9"/>
                  </a:cubicBezTo>
                  <a:cubicBezTo>
                    <a:pt x="0" y="17"/>
                    <a:pt x="0" y="35"/>
                    <a:pt x="2" y="47"/>
                  </a:cubicBezTo>
                  <a:cubicBezTo>
                    <a:pt x="4" y="65"/>
                    <a:pt x="13" y="82"/>
                    <a:pt x="24" y="96"/>
                  </a:cubicBezTo>
                  <a:cubicBezTo>
                    <a:pt x="35" y="111"/>
                    <a:pt x="50" y="128"/>
                    <a:pt x="68" y="134"/>
                  </a:cubicBezTo>
                  <a:cubicBezTo>
                    <a:pt x="69" y="134"/>
                    <a:pt x="69" y="134"/>
                    <a:pt x="69" y="133"/>
                  </a:cubicBezTo>
                  <a:cubicBezTo>
                    <a:pt x="75" y="138"/>
                    <a:pt x="86" y="141"/>
                    <a:pt x="92" y="143"/>
                  </a:cubicBezTo>
                  <a:cubicBezTo>
                    <a:pt x="105" y="148"/>
                    <a:pt x="119" y="152"/>
                    <a:pt x="132" y="155"/>
                  </a:cubicBezTo>
                  <a:cubicBezTo>
                    <a:pt x="153" y="159"/>
                    <a:pt x="175" y="162"/>
                    <a:pt x="197" y="160"/>
                  </a:cubicBezTo>
                  <a:cubicBezTo>
                    <a:pt x="213" y="158"/>
                    <a:pt x="235" y="152"/>
                    <a:pt x="238" y="134"/>
                  </a:cubicBezTo>
                  <a:cubicBezTo>
                    <a:pt x="240" y="120"/>
                    <a:pt x="225" y="115"/>
                    <a:pt x="214" y="117"/>
                  </a:cubicBezTo>
                  <a:close/>
                </a:path>
              </a:pathLst>
            </a:custGeom>
            <a:solidFill>
              <a:srgbClr val="FF7862"/>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2" name="Freeform 16"/>
            <p:cNvSpPr/>
            <p:nvPr/>
          </p:nvSpPr>
          <p:spPr bwMode="auto">
            <a:xfrm>
              <a:off x="422304" y="-10825"/>
              <a:ext cx="452438" cy="327025"/>
            </a:xfrm>
            <a:custGeom>
              <a:gdLst>
                <a:gd name="T0" fmla="*/ 160 w 165"/>
                <a:gd name="T1" fmla="*/ 91 h 119"/>
                <a:gd name="T2" fmla="*/ 140 w 165"/>
                <a:gd name="T3" fmla="*/ 86 h 119"/>
                <a:gd name="T4" fmla="*/ 124 w 165"/>
                <a:gd name="T5" fmla="*/ 66 h 119"/>
                <a:gd name="T6" fmla="*/ 102 w 165"/>
                <a:gd name="T7" fmla="*/ 44 h 119"/>
                <a:gd name="T8" fmla="*/ 66 w 165"/>
                <a:gd name="T9" fmla="*/ 29 h 119"/>
                <a:gd name="T10" fmla="*/ 38 w 165"/>
                <a:gd name="T11" fmla="*/ 16 h 119"/>
                <a:gd name="T12" fmla="*/ 14 w 165"/>
                <a:gd name="T13" fmla="*/ 2 h 119"/>
                <a:gd name="T14" fmla="*/ 1 w 165"/>
                <a:gd name="T15" fmla="*/ 23 h 119"/>
                <a:gd name="T16" fmla="*/ 47 w 165"/>
                <a:gd name="T17" fmla="*/ 96 h 119"/>
                <a:gd name="T18" fmla="*/ 48 w 165"/>
                <a:gd name="T19" fmla="*/ 98 h 119"/>
                <a:gd name="T20" fmla="*/ 147 w 165"/>
                <a:gd name="T21" fmla="*/ 110 h 119"/>
                <a:gd name="T22" fmla="*/ 160 w 165"/>
                <a:gd name="T23" fmla="*/ 91 h 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5" h="119">
                  <a:moveTo>
                    <a:pt x="160" y="91"/>
                  </a:moveTo>
                  <a:cubicBezTo>
                    <a:pt x="155" y="85"/>
                    <a:pt x="147" y="84"/>
                    <a:pt x="140" y="86"/>
                  </a:cubicBezTo>
                  <a:cubicBezTo>
                    <a:pt x="147" y="75"/>
                    <a:pt x="136" y="63"/>
                    <a:pt x="124" y="66"/>
                  </a:cubicBezTo>
                  <a:cubicBezTo>
                    <a:pt x="131" y="55"/>
                    <a:pt x="117" y="38"/>
                    <a:pt x="102" y="44"/>
                  </a:cubicBezTo>
                  <a:cubicBezTo>
                    <a:pt x="107" y="23"/>
                    <a:pt x="82" y="16"/>
                    <a:pt x="66" y="29"/>
                  </a:cubicBezTo>
                  <a:cubicBezTo>
                    <a:pt x="61" y="16"/>
                    <a:pt x="47" y="1"/>
                    <a:pt x="38" y="16"/>
                  </a:cubicBezTo>
                  <a:cubicBezTo>
                    <a:pt x="32" y="9"/>
                    <a:pt x="23" y="0"/>
                    <a:pt x="14" y="2"/>
                  </a:cubicBezTo>
                  <a:cubicBezTo>
                    <a:pt x="3" y="4"/>
                    <a:pt x="0" y="13"/>
                    <a:pt x="1" y="23"/>
                  </a:cubicBezTo>
                  <a:cubicBezTo>
                    <a:pt x="2" y="53"/>
                    <a:pt x="25" y="77"/>
                    <a:pt x="47" y="96"/>
                  </a:cubicBezTo>
                  <a:cubicBezTo>
                    <a:pt x="46" y="97"/>
                    <a:pt x="46" y="98"/>
                    <a:pt x="48" y="98"/>
                  </a:cubicBezTo>
                  <a:cubicBezTo>
                    <a:pt x="79" y="107"/>
                    <a:pt x="114" y="119"/>
                    <a:pt x="147" y="110"/>
                  </a:cubicBezTo>
                  <a:cubicBezTo>
                    <a:pt x="153" y="108"/>
                    <a:pt x="165" y="99"/>
                    <a:pt x="160" y="91"/>
                  </a:cubicBezTo>
                  <a:close/>
                </a:path>
              </a:pathLst>
            </a:custGeom>
            <a:solidFill>
              <a:srgbClr val="FF9D99"/>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3" name="Freeform 17"/>
            <p:cNvSpPr/>
            <p:nvPr/>
          </p:nvSpPr>
          <p:spPr bwMode="auto">
            <a:xfrm>
              <a:off x="287367" y="79662"/>
              <a:ext cx="441325" cy="387350"/>
            </a:xfrm>
            <a:custGeom>
              <a:gdLst>
                <a:gd name="T0" fmla="*/ 157 w 161"/>
                <a:gd name="T1" fmla="*/ 50 h 141"/>
                <a:gd name="T2" fmla="*/ 141 w 161"/>
                <a:gd name="T3" fmla="*/ 46 h 141"/>
                <a:gd name="T4" fmla="*/ 135 w 161"/>
                <a:gd name="T5" fmla="*/ 31 h 141"/>
                <a:gd name="T6" fmla="*/ 119 w 161"/>
                <a:gd name="T7" fmla="*/ 32 h 141"/>
                <a:gd name="T8" fmla="*/ 110 w 161"/>
                <a:gd name="T9" fmla="*/ 16 h 141"/>
                <a:gd name="T10" fmla="*/ 95 w 161"/>
                <a:gd name="T11" fmla="*/ 18 h 141"/>
                <a:gd name="T12" fmla="*/ 95 w 161"/>
                <a:gd name="T13" fmla="*/ 17 h 141"/>
                <a:gd name="T14" fmla="*/ 64 w 161"/>
                <a:gd name="T15" fmla="*/ 8 h 141"/>
                <a:gd name="T16" fmla="*/ 63 w 161"/>
                <a:gd name="T17" fmla="*/ 9 h 141"/>
                <a:gd name="T18" fmla="*/ 94 w 161"/>
                <a:gd name="T19" fmla="*/ 63 h 141"/>
                <a:gd name="T20" fmla="*/ 13 w 161"/>
                <a:gd name="T21" fmla="*/ 129 h 141"/>
                <a:gd name="T22" fmla="*/ 0 w 161"/>
                <a:gd name="T23" fmla="*/ 138 h 141"/>
                <a:gd name="T24" fmla="*/ 3 w 161"/>
                <a:gd name="T25" fmla="*/ 141 h 141"/>
                <a:gd name="T26" fmla="*/ 26 w 161"/>
                <a:gd name="T27" fmla="*/ 125 h 141"/>
                <a:gd name="T28" fmla="*/ 96 w 161"/>
                <a:gd name="T29" fmla="*/ 65 h 141"/>
                <a:gd name="T30" fmla="*/ 157 w 161"/>
                <a:gd name="T31" fmla="*/ 65 h 141"/>
                <a:gd name="T32" fmla="*/ 157 w 161"/>
                <a:gd name="T33" fmla="*/ 50 h 1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1" h="141">
                  <a:moveTo>
                    <a:pt x="157" y="50"/>
                  </a:moveTo>
                  <a:cubicBezTo>
                    <a:pt x="153" y="46"/>
                    <a:pt x="147" y="45"/>
                    <a:pt x="141" y="46"/>
                  </a:cubicBezTo>
                  <a:cubicBezTo>
                    <a:pt x="142" y="41"/>
                    <a:pt x="140" y="34"/>
                    <a:pt x="135" y="31"/>
                  </a:cubicBezTo>
                  <a:cubicBezTo>
                    <a:pt x="131" y="28"/>
                    <a:pt x="124" y="29"/>
                    <a:pt x="119" y="32"/>
                  </a:cubicBezTo>
                  <a:cubicBezTo>
                    <a:pt x="119" y="26"/>
                    <a:pt x="115" y="19"/>
                    <a:pt x="110" y="16"/>
                  </a:cubicBezTo>
                  <a:cubicBezTo>
                    <a:pt x="105" y="12"/>
                    <a:pt x="99" y="13"/>
                    <a:pt x="95" y="18"/>
                  </a:cubicBezTo>
                  <a:cubicBezTo>
                    <a:pt x="95" y="18"/>
                    <a:pt x="95" y="17"/>
                    <a:pt x="95" y="17"/>
                  </a:cubicBezTo>
                  <a:cubicBezTo>
                    <a:pt x="89" y="8"/>
                    <a:pt x="74" y="0"/>
                    <a:pt x="64" y="8"/>
                  </a:cubicBezTo>
                  <a:cubicBezTo>
                    <a:pt x="63" y="8"/>
                    <a:pt x="63" y="8"/>
                    <a:pt x="63" y="9"/>
                  </a:cubicBezTo>
                  <a:cubicBezTo>
                    <a:pt x="59" y="30"/>
                    <a:pt x="78" y="51"/>
                    <a:pt x="94" y="63"/>
                  </a:cubicBezTo>
                  <a:cubicBezTo>
                    <a:pt x="72" y="92"/>
                    <a:pt x="42" y="110"/>
                    <a:pt x="13" y="129"/>
                  </a:cubicBezTo>
                  <a:cubicBezTo>
                    <a:pt x="9" y="132"/>
                    <a:pt x="5" y="135"/>
                    <a:pt x="0" y="138"/>
                  </a:cubicBezTo>
                  <a:cubicBezTo>
                    <a:pt x="1" y="140"/>
                    <a:pt x="2" y="141"/>
                    <a:pt x="3" y="141"/>
                  </a:cubicBezTo>
                  <a:cubicBezTo>
                    <a:pt x="10" y="136"/>
                    <a:pt x="18" y="130"/>
                    <a:pt x="26" y="125"/>
                  </a:cubicBezTo>
                  <a:cubicBezTo>
                    <a:pt x="51" y="109"/>
                    <a:pt x="81" y="92"/>
                    <a:pt x="96" y="65"/>
                  </a:cubicBezTo>
                  <a:cubicBezTo>
                    <a:pt x="112" y="72"/>
                    <a:pt x="145" y="85"/>
                    <a:pt x="157" y="65"/>
                  </a:cubicBezTo>
                  <a:cubicBezTo>
                    <a:pt x="160" y="61"/>
                    <a:pt x="161" y="54"/>
                    <a:pt x="157" y="50"/>
                  </a:cubicBezTo>
                  <a:close/>
                </a:path>
              </a:pathLst>
            </a:custGeom>
            <a:solidFill>
              <a:srgbClr val="F6C1C7"/>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4" name="Freeform 18"/>
            <p:cNvSpPr/>
            <p:nvPr/>
          </p:nvSpPr>
          <p:spPr bwMode="auto">
            <a:xfrm>
              <a:off x="150842" y="470187"/>
              <a:ext cx="227013" cy="528638"/>
            </a:xfrm>
            <a:custGeom>
              <a:gdLst>
                <a:gd name="T0" fmla="*/ 49 w 83"/>
                <a:gd name="T1" fmla="*/ 152 h 192"/>
                <a:gd name="T2" fmla="*/ 50 w 83"/>
                <a:gd name="T3" fmla="*/ 113 h 192"/>
                <a:gd name="T4" fmla="*/ 45 w 83"/>
                <a:gd name="T5" fmla="*/ 65 h 192"/>
                <a:gd name="T6" fmla="*/ 1 w 83"/>
                <a:gd name="T7" fmla="*/ 0 h 192"/>
                <a:gd name="T8" fmla="*/ 0 w 83"/>
                <a:gd name="T9" fmla="*/ 1 h 192"/>
                <a:gd name="T10" fmla="*/ 42 w 83"/>
                <a:gd name="T11" fmla="*/ 71 h 192"/>
                <a:gd name="T12" fmla="*/ 46 w 83"/>
                <a:gd name="T13" fmla="*/ 116 h 192"/>
                <a:gd name="T14" fmla="*/ 45 w 83"/>
                <a:gd name="T15" fmla="*/ 153 h 192"/>
                <a:gd name="T16" fmla="*/ 18 w 83"/>
                <a:gd name="T17" fmla="*/ 181 h 192"/>
                <a:gd name="T18" fmla="*/ 21 w 83"/>
                <a:gd name="T19" fmla="*/ 184 h 192"/>
                <a:gd name="T20" fmla="*/ 34 w 83"/>
                <a:gd name="T21" fmla="*/ 177 h 192"/>
                <a:gd name="T22" fmla="*/ 41 w 83"/>
                <a:gd name="T23" fmla="*/ 187 h 192"/>
                <a:gd name="T24" fmla="*/ 45 w 83"/>
                <a:gd name="T25" fmla="*/ 187 h 192"/>
                <a:gd name="T26" fmla="*/ 49 w 83"/>
                <a:gd name="T27" fmla="*/ 181 h 192"/>
                <a:gd name="T28" fmla="*/ 54 w 83"/>
                <a:gd name="T29" fmla="*/ 187 h 192"/>
                <a:gd name="T30" fmla="*/ 58 w 83"/>
                <a:gd name="T31" fmla="*/ 187 h 192"/>
                <a:gd name="T32" fmla="*/ 61 w 83"/>
                <a:gd name="T33" fmla="*/ 180 h 192"/>
                <a:gd name="T34" fmla="*/ 78 w 83"/>
                <a:gd name="T35" fmla="*/ 182 h 192"/>
                <a:gd name="T36" fmla="*/ 49 w 83"/>
                <a:gd name="T37" fmla="*/ 152 h 19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3" h="192">
                  <a:moveTo>
                    <a:pt x="49" y="152"/>
                  </a:moveTo>
                  <a:cubicBezTo>
                    <a:pt x="52" y="140"/>
                    <a:pt x="51" y="126"/>
                    <a:pt x="50" y="113"/>
                  </a:cubicBezTo>
                  <a:cubicBezTo>
                    <a:pt x="50" y="97"/>
                    <a:pt x="48" y="81"/>
                    <a:pt x="45" y="65"/>
                  </a:cubicBezTo>
                  <a:cubicBezTo>
                    <a:pt x="40" y="40"/>
                    <a:pt x="28" y="8"/>
                    <a:pt x="1" y="0"/>
                  </a:cubicBezTo>
                  <a:cubicBezTo>
                    <a:pt x="0" y="0"/>
                    <a:pt x="0" y="1"/>
                    <a:pt x="0" y="1"/>
                  </a:cubicBezTo>
                  <a:cubicBezTo>
                    <a:pt x="27" y="16"/>
                    <a:pt x="37" y="43"/>
                    <a:pt x="42" y="71"/>
                  </a:cubicBezTo>
                  <a:cubicBezTo>
                    <a:pt x="45" y="86"/>
                    <a:pt x="46" y="101"/>
                    <a:pt x="46" y="116"/>
                  </a:cubicBezTo>
                  <a:cubicBezTo>
                    <a:pt x="46" y="128"/>
                    <a:pt x="44" y="141"/>
                    <a:pt x="45" y="153"/>
                  </a:cubicBezTo>
                  <a:cubicBezTo>
                    <a:pt x="31" y="157"/>
                    <a:pt x="21" y="168"/>
                    <a:pt x="18" y="181"/>
                  </a:cubicBezTo>
                  <a:cubicBezTo>
                    <a:pt x="17" y="183"/>
                    <a:pt x="19" y="185"/>
                    <a:pt x="21" y="184"/>
                  </a:cubicBezTo>
                  <a:cubicBezTo>
                    <a:pt x="25" y="181"/>
                    <a:pt x="30" y="180"/>
                    <a:pt x="34" y="177"/>
                  </a:cubicBezTo>
                  <a:cubicBezTo>
                    <a:pt x="36" y="181"/>
                    <a:pt x="40" y="183"/>
                    <a:pt x="41" y="187"/>
                  </a:cubicBezTo>
                  <a:cubicBezTo>
                    <a:pt x="42" y="189"/>
                    <a:pt x="44" y="188"/>
                    <a:pt x="45" y="187"/>
                  </a:cubicBezTo>
                  <a:cubicBezTo>
                    <a:pt x="46" y="185"/>
                    <a:pt x="48" y="183"/>
                    <a:pt x="49" y="181"/>
                  </a:cubicBezTo>
                  <a:cubicBezTo>
                    <a:pt x="51" y="183"/>
                    <a:pt x="52" y="185"/>
                    <a:pt x="54" y="187"/>
                  </a:cubicBezTo>
                  <a:cubicBezTo>
                    <a:pt x="55" y="189"/>
                    <a:pt x="57" y="189"/>
                    <a:pt x="58" y="187"/>
                  </a:cubicBezTo>
                  <a:cubicBezTo>
                    <a:pt x="59" y="185"/>
                    <a:pt x="60" y="182"/>
                    <a:pt x="61" y="180"/>
                  </a:cubicBezTo>
                  <a:cubicBezTo>
                    <a:pt x="65" y="186"/>
                    <a:pt x="75" y="192"/>
                    <a:pt x="78" y="182"/>
                  </a:cubicBezTo>
                  <a:cubicBezTo>
                    <a:pt x="83" y="166"/>
                    <a:pt x="60" y="155"/>
                    <a:pt x="49" y="152"/>
                  </a:cubicBezTo>
                  <a:close/>
                </a:path>
              </a:pathLst>
            </a:custGeom>
            <a:solidFill>
              <a:srgbClr val="FF7862"/>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5" name="Freeform 19"/>
            <p:cNvSpPr/>
            <p:nvPr/>
          </p:nvSpPr>
          <p:spPr bwMode="auto">
            <a:xfrm>
              <a:off x="446117" y="443200"/>
              <a:ext cx="241300" cy="485775"/>
            </a:xfrm>
            <a:custGeom>
              <a:gdLst>
                <a:gd name="T0" fmla="*/ 60 w 88"/>
                <a:gd name="T1" fmla="*/ 136 h 177"/>
                <a:gd name="T2" fmla="*/ 59 w 88"/>
                <a:gd name="T3" fmla="*/ 136 h 177"/>
                <a:gd name="T4" fmla="*/ 56 w 88"/>
                <a:gd name="T5" fmla="*/ 102 h 177"/>
                <a:gd name="T6" fmla="*/ 48 w 88"/>
                <a:gd name="T7" fmla="*/ 57 h 177"/>
                <a:gd name="T8" fmla="*/ 1 w 88"/>
                <a:gd name="T9" fmla="*/ 0 h 177"/>
                <a:gd name="T10" fmla="*/ 1 w 88"/>
                <a:gd name="T11" fmla="*/ 2 h 177"/>
                <a:gd name="T12" fmla="*/ 47 w 88"/>
                <a:gd name="T13" fmla="*/ 65 h 177"/>
                <a:gd name="T14" fmla="*/ 53 w 88"/>
                <a:gd name="T15" fmla="*/ 107 h 177"/>
                <a:gd name="T16" fmla="*/ 55 w 88"/>
                <a:gd name="T17" fmla="*/ 136 h 177"/>
                <a:gd name="T18" fmla="*/ 53 w 88"/>
                <a:gd name="T19" fmla="*/ 168 h 177"/>
                <a:gd name="T20" fmla="*/ 59 w 88"/>
                <a:gd name="T21" fmla="*/ 177 h 177"/>
                <a:gd name="T22" fmla="*/ 72 w 88"/>
                <a:gd name="T23" fmla="*/ 174 h 177"/>
                <a:gd name="T24" fmla="*/ 60 w 88"/>
                <a:gd name="T25" fmla="*/ 136 h 1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 h="177">
                  <a:moveTo>
                    <a:pt x="60" y="136"/>
                  </a:moveTo>
                  <a:cubicBezTo>
                    <a:pt x="59" y="136"/>
                    <a:pt x="59" y="136"/>
                    <a:pt x="59" y="136"/>
                  </a:cubicBezTo>
                  <a:cubicBezTo>
                    <a:pt x="59" y="125"/>
                    <a:pt x="57" y="113"/>
                    <a:pt x="56" y="102"/>
                  </a:cubicBezTo>
                  <a:cubicBezTo>
                    <a:pt x="55" y="87"/>
                    <a:pt x="52" y="72"/>
                    <a:pt x="48" y="57"/>
                  </a:cubicBezTo>
                  <a:cubicBezTo>
                    <a:pt x="42" y="32"/>
                    <a:pt x="28" y="7"/>
                    <a:pt x="1" y="0"/>
                  </a:cubicBezTo>
                  <a:cubicBezTo>
                    <a:pt x="0" y="0"/>
                    <a:pt x="0" y="2"/>
                    <a:pt x="1" y="2"/>
                  </a:cubicBezTo>
                  <a:cubicBezTo>
                    <a:pt x="28" y="13"/>
                    <a:pt x="40" y="38"/>
                    <a:pt x="47" y="65"/>
                  </a:cubicBezTo>
                  <a:cubicBezTo>
                    <a:pt x="50" y="79"/>
                    <a:pt x="52" y="93"/>
                    <a:pt x="53" y="107"/>
                  </a:cubicBezTo>
                  <a:cubicBezTo>
                    <a:pt x="54" y="116"/>
                    <a:pt x="53" y="127"/>
                    <a:pt x="55" y="136"/>
                  </a:cubicBezTo>
                  <a:cubicBezTo>
                    <a:pt x="52" y="147"/>
                    <a:pt x="50" y="158"/>
                    <a:pt x="53" y="168"/>
                  </a:cubicBezTo>
                  <a:cubicBezTo>
                    <a:pt x="54" y="170"/>
                    <a:pt x="56" y="176"/>
                    <a:pt x="59" y="177"/>
                  </a:cubicBezTo>
                  <a:cubicBezTo>
                    <a:pt x="64" y="177"/>
                    <a:pt x="68" y="176"/>
                    <a:pt x="72" y="174"/>
                  </a:cubicBezTo>
                  <a:cubicBezTo>
                    <a:pt x="88" y="167"/>
                    <a:pt x="66" y="142"/>
                    <a:pt x="60" y="136"/>
                  </a:cubicBezTo>
                  <a:close/>
                </a:path>
              </a:pathLst>
            </a:custGeom>
            <a:solidFill>
              <a:srgbClr val="19865B"/>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6" name="Freeform 20"/>
            <p:cNvSpPr/>
            <p:nvPr/>
          </p:nvSpPr>
          <p:spPr bwMode="auto">
            <a:xfrm>
              <a:off x="408017" y="519400"/>
              <a:ext cx="166688" cy="382588"/>
            </a:xfrm>
            <a:custGeom>
              <a:gdLst>
                <a:gd name="T0" fmla="*/ 48 w 61"/>
                <a:gd name="T1" fmla="*/ 3 h 139"/>
                <a:gd name="T2" fmla="*/ 49 w 61"/>
                <a:gd name="T3" fmla="*/ 1 h 139"/>
                <a:gd name="T4" fmla="*/ 48 w 61"/>
                <a:gd name="T5" fmla="*/ 1 h 139"/>
                <a:gd name="T6" fmla="*/ 47 w 61"/>
                <a:gd name="T7" fmla="*/ 3 h 139"/>
                <a:gd name="T8" fmla="*/ 47 w 61"/>
                <a:gd name="T9" fmla="*/ 3 h 139"/>
                <a:gd name="T10" fmla="*/ 4 w 61"/>
                <a:gd name="T11" fmla="*/ 138 h 139"/>
                <a:gd name="T12" fmla="*/ 6 w 61"/>
                <a:gd name="T13" fmla="*/ 139 h 139"/>
                <a:gd name="T14" fmla="*/ 7 w 61"/>
                <a:gd name="T15" fmla="*/ 139 h 139"/>
                <a:gd name="T16" fmla="*/ 50 w 61"/>
                <a:gd name="T17" fmla="*/ 79 h 139"/>
                <a:gd name="T18" fmla="*/ 48 w 61"/>
                <a:gd name="T19" fmla="*/ 3 h 1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139">
                  <a:moveTo>
                    <a:pt x="48" y="3"/>
                  </a:moveTo>
                  <a:cubicBezTo>
                    <a:pt x="49" y="2"/>
                    <a:pt x="49" y="2"/>
                    <a:pt x="49" y="1"/>
                  </a:cubicBezTo>
                  <a:cubicBezTo>
                    <a:pt x="49" y="1"/>
                    <a:pt x="49" y="0"/>
                    <a:pt x="48" y="1"/>
                  </a:cubicBezTo>
                  <a:cubicBezTo>
                    <a:pt x="48" y="1"/>
                    <a:pt x="48" y="2"/>
                    <a:pt x="47" y="3"/>
                  </a:cubicBezTo>
                  <a:cubicBezTo>
                    <a:pt x="47" y="3"/>
                    <a:pt x="47" y="3"/>
                    <a:pt x="47" y="3"/>
                  </a:cubicBezTo>
                  <a:cubicBezTo>
                    <a:pt x="22" y="43"/>
                    <a:pt x="0" y="89"/>
                    <a:pt x="4" y="138"/>
                  </a:cubicBezTo>
                  <a:cubicBezTo>
                    <a:pt x="4" y="139"/>
                    <a:pt x="5" y="139"/>
                    <a:pt x="6" y="139"/>
                  </a:cubicBezTo>
                  <a:cubicBezTo>
                    <a:pt x="6" y="139"/>
                    <a:pt x="7" y="139"/>
                    <a:pt x="7" y="139"/>
                  </a:cubicBezTo>
                  <a:cubicBezTo>
                    <a:pt x="29" y="126"/>
                    <a:pt x="42" y="102"/>
                    <a:pt x="50" y="79"/>
                  </a:cubicBezTo>
                  <a:cubicBezTo>
                    <a:pt x="58" y="55"/>
                    <a:pt x="61" y="26"/>
                    <a:pt x="48" y="3"/>
                  </a:cubicBezTo>
                  <a:close/>
                </a:path>
              </a:pathLst>
            </a:custGeom>
            <a:solidFill>
              <a:srgbClr val="21B37A"/>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7" name="Freeform 21"/>
            <p:cNvSpPr/>
            <p:nvPr/>
          </p:nvSpPr>
          <p:spPr bwMode="auto">
            <a:xfrm>
              <a:off x="773142" y="474950"/>
              <a:ext cx="112713" cy="400050"/>
            </a:xfrm>
            <a:custGeom>
              <a:gdLst>
                <a:gd name="T0" fmla="*/ 36 w 41"/>
                <a:gd name="T1" fmla="*/ 61 h 145"/>
                <a:gd name="T2" fmla="*/ 1 w 41"/>
                <a:gd name="T3" fmla="*/ 0 h 145"/>
                <a:gd name="T4" fmla="*/ 0 w 41"/>
                <a:gd name="T5" fmla="*/ 0 h 145"/>
                <a:gd name="T6" fmla="*/ 34 w 41"/>
                <a:gd name="T7" fmla="*/ 68 h 145"/>
                <a:gd name="T8" fmla="*/ 37 w 41"/>
                <a:gd name="T9" fmla="*/ 143 h 145"/>
                <a:gd name="T10" fmla="*/ 40 w 41"/>
                <a:gd name="T11" fmla="*/ 143 h 145"/>
                <a:gd name="T12" fmla="*/ 36 w 41"/>
                <a:gd name="T13" fmla="*/ 61 h 145"/>
              </a:gdLst>
              <a:cxnLst>
                <a:cxn ang="0">
                  <a:pos x="T0" y="T1"/>
                </a:cxn>
                <a:cxn ang="0">
                  <a:pos x="T2" y="T3"/>
                </a:cxn>
                <a:cxn ang="0">
                  <a:pos x="T4" y="T5"/>
                </a:cxn>
                <a:cxn ang="0">
                  <a:pos x="T6" y="T7"/>
                </a:cxn>
                <a:cxn ang="0">
                  <a:pos x="T8" y="T9"/>
                </a:cxn>
                <a:cxn ang="0">
                  <a:pos x="T10" y="T11"/>
                </a:cxn>
                <a:cxn ang="0">
                  <a:pos x="T12" y="T13"/>
                </a:cxn>
              </a:cxnLst>
              <a:rect l="0" t="0" r="r" b="b"/>
              <a:pathLst>
                <a:path w="41" h="145">
                  <a:moveTo>
                    <a:pt x="36" y="61"/>
                  </a:moveTo>
                  <a:cubicBezTo>
                    <a:pt x="32" y="39"/>
                    <a:pt x="24" y="9"/>
                    <a:pt x="1" y="0"/>
                  </a:cubicBezTo>
                  <a:cubicBezTo>
                    <a:pt x="0" y="0"/>
                    <a:pt x="0" y="0"/>
                    <a:pt x="0" y="0"/>
                  </a:cubicBezTo>
                  <a:cubicBezTo>
                    <a:pt x="22" y="16"/>
                    <a:pt x="30" y="42"/>
                    <a:pt x="34" y="68"/>
                  </a:cubicBezTo>
                  <a:cubicBezTo>
                    <a:pt x="38" y="92"/>
                    <a:pt x="38" y="118"/>
                    <a:pt x="37" y="143"/>
                  </a:cubicBezTo>
                  <a:cubicBezTo>
                    <a:pt x="37" y="145"/>
                    <a:pt x="40" y="145"/>
                    <a:pt x="40" y="143"/>
                  </a:cubicBezTo>
                  <a:cubicBezTo>
                    <a:pt x="41" y="116"/>
                    <a:pt x="41" y="88"/>
                    <a:pt x="36" y="61"/>
                  </a:cubicBezTo>
                  <a:close/>
                </a:path>
              </a:pathLst>
            </a:custGeom>
            <a:solidFill>
              <a:srgbClr val="FEC160"/>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8" name="Freeform 22"/>
            <p:cNvSpPr/>
            <p:nvPr/>
          </p:nvSpPr>
          <p:spPr bwMode="auto">
            <a:xfrm>
              <a:off x="765204" y="852775"/>
              <a:ext cx="223838" cy="219075"/>
            </a:xfrm>
            <a:custGeom>
              <a:gdLst>
                <a:gd name="T0" fmla="*/ 44 w 82"/>
                <a:gd name="T1" fmla="*/ 2 h 80"/>
                <a:gd name="T2" fmla="*/ 43 w 82"/>
                <a:gd name="T3" fmla="*/ 1 h 80"/>
                <a:gd name="T4" fmla="*/ 40 w 82"/>
                <a:gd name="T5" fmla="*/ 3 h 80"/>
                <a:gd name="T6" fmla="*/ 0 w 82"/>
                <a:gd name="T7" fmla="*/ 55 h 80"/>
                <a:gd name="T8" fmla="*/ 7 w 82"/>
                <a:gd name="T9" fmla="*/ 68 h 80"/>
                <a:gd name="T10" fmla="*/ 22 w 82"/>
                <a:gd name="T11" fmla="*/ 59 h 80"/>
                <a:gd name="T12" fmla="*/ 29 w 82"/>
                <a:gd name="T13" fmla="*/ 79 h 80"/>
                <a:gd name="T14" fmla="*/ 31 w 82"/>
                <a:gd name="T15" fmla="*/ 79 h 80"/>
                <a:gd name="T16" fmla="*/ 45 w 82"/>
                <a:gd name="T17" fmla="*/ 63 h 80"/>
                <a:gd name="T18" fmla="*/ 56 w 82"/>
                <a:gd name="T19" fmla="*/ 76 h 80"/>
                <a:gd name="T20" fmla="*/ 70 w 82"/>
                <a:gd name="T21" fmla="*/ 66 h 80"/>
                <a:gd name="T22" fmla="*/ 44 w 82"/>
                <a:gd name="T23" fmla="*/ 2 h 8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80">
                  <a:moveTo>
                    <a:pt x="44" y="2"/>
                  </a:moveTo>
                  <a:cubicBezTo>
                    <a:pt x="44" y="1"/>
                    <a:pt x="43" y="0"/>
                    <a:pt x="43" y="1"/>
                  </a:cubicBezTo>
                  <a:cubicBezTo>
                    <a:pt x="41" y="0"/>
                    <a:pt x="40" y="1"/>
                    <a:pt x="40" y="3"/>
                  </a:cubicBezTo>
                  <a:cubicBezTo>
                    <a:pt x="22" y="15"/>
                    <a:pt x="2" y="32"/>
                    <a:pt x="0" y="55"/>
                  </a:cubicBezTo>
                  <a:cubicBezTo>
                    <a:pt x="0" y="60"/>
                    <a:pt x="2" y="66"/>
                    <a:pt x="7" y="68"/>
                  </a:cubicBezTo>
                  <a:cubicBezTo>
                    <a:pt x="13" y="70"/>
                    <a:pt x="18" y="64"/>
                    <a:pt x="22" y="59"/>
                  </a:cubicBezTo>
                  <a:cubicBezTo>
                    <a:pt x="22" y="67"/>
                    <a:pt x="24" y="73"/>
                    <a:pt x="29" y="79"/>
                  </a:cubicBezTo>
                  <a:cubicBezTo>
                    <a:pt x="29" y="80"/>
                    <a:pt x="31" y="80"/>
                    <a:pt x="31" y="79"/>
                  </a:cubicBezTo>
                  <a:cubicBezTo>
                    <a:pt x="37" y="75"/>
                    <a:pt x="42" y="69"/>
                    <a:pt x="45" y="63"/>
                  </a:cubicBezTo>
                  <a:cubicBezTo>
                    <a:pt x="47" y="69"/>
                    <a:pt x="50" y="74"/>
                    <a:pt x="56" y="76"/>
                  </a:cubicBezTo>
                  <a:cubicBezTo>
                    <a:pt x="62" y="77"/>
                    <a:pt x="68" y="71"/>
                    <a:pt x="70" y="66"/>
                  </a:cubicBezTo>
                  <a:cubicBezTo>
                    <a:pt x="82" y="42"/>
                    <a:pt x="60" y="16"/>
                    <a:pt x="44" y="2"/>
                  </a:cubicBezTo>
                  <a:close/>
                </a:path>
              </a:pathLst>
            </a:custGeom>
            <a:solidFill>
              <a:srgbClr val="FF7862"/>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 name="Freeform 24"/>
            <p:cNvSpPr/>
            <p:nvPr/>
          </p:nvSpPr>
          <p:spPr bwMode="auto">
            <a:xfrm>
              <a:off x="-33308" y="470187"/>
              <a:ext cx="173038" cy="382588"/>
            </a:xfrm>
            <a:custGeom>
              <a:gdLst>
                <a:gd name="T0" fmla="*/ 61 w 63"/>
                <a:gd name="T1" fmla="*/ 135 h 139"/>
                <a:gd name="T2" fmla="*/ 3 w 63"/>
                <a:gd name="T3" fmla="*/ 6 h 139"/>
                <a:gd name="T4" fmla="*/ 3 w 63"/>
                <a:gd name="T5" fmla="*/ 7 h 139"/>
                <a:gd name="T6" fmla="*/ 2 w 63"/>
                <a:gd name="T7" fmla="*/ 8 h 139"/>
                <a:gd name="T8" fmla="*/ 58 w 63"/>
                <a:gd name="T9" fmla="*/ 137 h 139"/>
                <a:gd name="T10" fmla="*/ 58 w 63"/>
                <a:gd name="T11" fmla="*/ 137 h 139"/>
                <a:gd name="T12" fmla="*/ 61 w 63"/>
                <a:gd name="T13" fmla="*/ 137 h 139"/>
                <a:gd name="T14" fmla="*/ 61 w 63"/>
                <a:gd name="T15" fmla="*/ 136 h 139"/>
                <a:gd name="T16" fmla="*/ 61 w 63"/>
                <a:gd name="T17" fmla="*/ 135 h 1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139">
                  <a:moveTo>
                    <a:pt x="61" y="135"/>
                  </a:moveTo>
                  <a:cubicBezTo>
                    <a:pt x="63" y="96"/>
                    <a:pt x="62" y="0"/>
                    <a:pt x="3" y="6"/>
                  </a:cubicBezTo>
                  <a:cubicBezTo>
                    <a:pt x="3" y="6"/>
                    <a:pt x="3" y="7"/>
                    <a:pt x="3" y="7"/>
                  </a:cubicBezTo>
                  <a:cubicBezTo>
                    <a:pt x="2" y="7"/>
                    <a:pt x="2" y="7"/>
                    <a:pt x="2" y="8"/>
                  </a:cubicBezTo>
                  <a:cubicBezTo>
                    <a:pt x="0" y="56"/>
                    <a:pt x="22" y="104"/>
                    <a:pt x="58" y="137"/>
                  </a:cubicBezTo>
                  <a:cubicBezTo>
                    <a:pt x="58" y="137"/>
                    <a:pt x="58" y="137"/>
                    <a:pt x="58" y="137"/>
                  </a:cubicBezTo>
                  <a:cubicBezTo>
                    <a:pt x="58" y="139"/>
                    <a:pt x="61" y="139"/>
                    <a:pt x="61" y="137"/>
                  </a:cubicBezTo>
                  <a:cubicBezTo>
                    <a:pt x="61" y="137"/>
                    <a:pt x="61" y="136"/>
                    <a:pt x="61" y="136"/>
                  </a:cubicBezTo>
                  <a:cubicBezTo>
                    <a:pt x="61" y="136"/>
                    <a:pt x="61" y="136"/>
                    <a:pt x="61" y="135"/>
                  </a:cubicBezTo>
                  <a:close/>
                </a:path>
              </a:pathLst>
            </a:custGeom>
            <a:solidFill>
              <a:srgbClr val="21B37A"/>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 name="Freeform 25"/>
            <p:cNvSpPr/>
            <p:nvPr/>
          </p:nvSpPr>
          <p:spPr bwMode="auto">
            <a:xfrm>
              <a:off x="920779" y="41562"/>
              <a:ext cx="954088" cy="541338"/>
            </a:xfrm>
            <a:custGeom>
              <a:gdLst>
                <a:gd name="T0" fmla="*/ 323 w 348"/>
                <a:gd name="T1" fmla="*/ 51 h 197"/>
                <a:gd name="T2" fmla="*/ 323 w 348"/>
                <a:gd name="T3" fmla="*/ 52 h 197"/>
                <a:gd name="T4" fmla="*/ 289 w 348"/>
                <a:gd name="T5" fmla="*/ 55 h 197"/>
                <a:gd name="T6" fmla="*/ 327 w 348"/>
                <a:gd name="T7" fmla="*/ 27 h 197"/>
                <a:gd name="T8" fmla="*/ 318 w 348"/>
                <a:gd name="T9" fmla="*/ 5 h 197"/>
                <a:gd name="T10" fmla="*/ 314 w 348"/>
                <a:gd name="T11" fmla="*/ 15 h 197"/>
                <a:gd name="T12" fmla="*/ 257 w 348"/>
                <a:gd name="T13" fmla="*/ 71 h 197"/>
                <a:gd name="T14" fmla="*/ 276 w 348"/>
                <a:gd name="T15" fmla="*/ 25 h 197"/>
                <a:gd name="T16" fmla="*/ 249 w 348"/>
                <a:gd name="T17" fmla="*/ 25 h 197"/>
                <a:gd name="T18" fmla="*/ 261 w 348"/>
                <a:gd name="T19" fmla="*/ 36 h 197"/>
                <a:gd name="T20" fmla="*/ 255 w 348"/>
                <a:gd name="T21" fmla="*/ 73 h 197"/>
                <a:gd name="T22" fmla="*/ 178 w 348"/>
                <a:gd name="T23" fmla="*/ 117 h 197"/>
                <a:gd name="T24" fmla="*/ 218 w 348"/>
                <a:gd name="T25" fmla="*/ 64 h 197"/>
                <a:gd name="T26" fmla="*/ 200 w 348"/>
                <a:gd name="T27" fmla="*/ 44 h 197"/>
                <a:gd name="T28" fmla="*/ 200 w 348"/>
                <a:gd name="T29" fmla="*/ 61 h 197"/>
                <a:gd name="T30" fmla="*/ 175 w 348"/>
                <a:gd name="T31" fmla="*/ 118 h 197"/>
                <a:gd name="T32" fmla="*/ 95 w 348"/>
                <a:gd name="T33" fmla="*/ 152 h 197"/>
                <a:gd name="T34" fmla="*/ 156 w 348"/>
                <a:gd name="T35" fmla="*/ 103 h 197"/>
                <a:gd name="T36" fmla="*/ 136 w 348"/>
                <a:gd name="T37" fmla="*/ 87 h 197"/>
                <a:gd name="T38" fmla="*/ 134 w 348"/>
                <a:gd name="T39" fmla="*/ 102 h 197"/>
                <a:gd name="T40" fmla="*/ 50 w 348"/>
                <a:gd name="T41" fmla="*/ 168 h 197"/>
                <a:gd name="T42" fmla="*/ 38 w 348"/>
                <a:gd name="T43" fmla="*/ 154 h 197"/>
                <a:gd name="T44" fmla="*/ 61 w 348"/>
                <a:gd name="T45" fmla="*/ 134 h 197"/>
                <a:gd name="T46" fmla="*/ 43 w 348"/>
                <a:gd name="T47" fmla="*/ 115 h 197"/>
                <a:gd name="T48" fmla="*/ 46 w 348"/>
                <a:gd name="T49" fmla="*/ 134 h 197"/>
                <a:gd name="T50" fmla="*/ 0 w 348"/>
                <a:gd name="T51" fmla="*/ 181 h 197"/>
                <a:gd name="T52" fmla="*/ 44 w 348"/>
                <a:gd name="T53" fmla="*/ 174 h 197"/>
                <a:gd name="T54" fmla="*/ 104 w 348"/>
                <a:gd name="T55" fmla="*/ 181 h 197"/>
                <a:gd name="T56" fmla="*/ 121 w 348"/>
                <a:gd name="T57" fmla="*/ 196 h 197"/>
                <a:gd name="T58" fmla="*/ 112 w 348"/>
                <a:gd name="T59" fmla="*/ 169 h 197"/>
                <a:gd name="T60" fmla="*/ 106 w 348"/>
                <a:gd name="T61" fmla="*/ 177 h 197"/>
                <a:gd name="T62" fmla="*/ 58 w 348"/>
                <a:gd name="T63" fmla="*/ 170 h 197"/>
                <a:gd name="T64" fmla="*/ 143 w 348"/>
                <a:gd name="T65" fmla="*/ 138 h 197"/>
                <a:gd name="T66" fmla="*/ 188 w 348"/>
                <a:gd name="T67" fmla="*/ 170 h 197"/>
                <a:gd name="T68" fmla="*/ 203 w 348"/>
                <a:gd name="T69" fmla="*/ 179 h 197"/>
                <a:gd name="T70" fmla="*/ 198 w 348"/>
                <a:gd name="T71" fmla="*/ 154 h 197"/>
                <a:gd name="T72" fmla="*/ 145 w 348"/>
                <a:gd name="T73" fmla="*/ 137 h 197"/>
                <a:gd name="T74" fmla="*/ 221 w 348"/>
                <a:gd name="T75" fmla="*/ 100 h 197"/>
                <a:gd name="T76" fmla="*/ 256 w 348"/>
                <a:gd name="T77" fmla="*/ 123 h 197"/>
                <a:gd name="T78" fmla="*/ 277 w 348"/>
                <a:gd name="T79" fmla="*/ 113 h 197"/>
                <a:gd name="T80" fmla="*/ 267 w 348"/>
                <a:gd name="T81" fmla="*/ 107 h 197"/>
                <a:gd name="T82" fmla="*/ 262 w 348"/>
                <a:gd name="T83" fmla="*/ 108 h 197"/>
                <a:gd name="T84" fmla="*/ 259 w 348"/>
                <a:gd name="T85" fmla="*/ 111 h 197"/>
                <a:gd name="T86" fmla="*/ 288 w 348"/>
                <a:gd name="T87" fmla="*/ 57 h 197"/>
                <a:gd name="T88" fmla="*/ 324 w 348"/>
                <a:gd name="T89" fmla="*/ 57 h 197"/>
                <a:gd name="T90" fmla="*/ 347 w 348"/>
                <a:gd name="T91" fmla="*/ 55 h 1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8" h="197">
                  <a:moveTo>
                    <a:pt x="336" y="40"/>
                  </a:moveTo>
                  <a:cubicBezTo>
                    <a:pt x="330" y="41"/>
                    <a:pt x="325" y="46"/>
                    <a:pt x="323" y="51"/>
                  </a:cubicBezTo>
                  <a:cubicBezTo>
                    <a:pt x="323" y="51"/>
                    <a:pt x="323" y="51"/>
                    <a:pt x="323" y="52"/>
                  </a:cubicBezTo>
                  <a:cubicBezTo>
                    <a:pt x="323" y="52"/>
                    <a:pt x="323" y="52"/>
                    <a:pt x="323" y="52"/>
                  </a:cubicBezTo>
                  <a:cubicBezTo>
                    <a:pt x="323" y="53"/>
                    <a:pt x="322" y="54"/>
                    <a:pt x="322" y="54"/>
                  </a:cubicBezTo>
                  <a:cubicBezTo>
                    <a:pt x="311" y="54"/>
                    <a:pt x="300" y="54"/>
                    <a:pt x="289" y="55"/>
                  </a:cubicBezTo>
                  <a:cubicBezTo>
                    <a:pt x="300" y="46"/>
                    <a:pt x="310" y="37"/>
                    <a:pt x="319" y="26"/>
                  </a:cubicBezTo>
                  <a:cubicBezTo>
                    <a:pt x="321" y="28"/>
                    <a:pt x="324" y="28"/>
                    <a:pt x="327" y="27"/>
                  </a:cubicBezTo>
                  <a:cubicBezTo>
                    <a:pt x="333" y="25"/>
                    <a:pt x="338" y="19"/>
                    <a:pt x="336" y="12"/>
                  </a:cubicBezTo>
                  <a:cubicBezTo>
                    <a:pt x="335" y="5"/>
                    <a:pt x="324" y="0"/>
                    <a:pt x="318" y="5"/>
                  </a:cubicBezTo>
                  <a:cubicBezTo>
                    <a:pt x="316" y="7"/>
                    <a:pt x="314" y="10"/>
                    <a:pt x="315" y="14"/>
                  </a:cubicBezTo>
                  <a:cubicBezTo>
                    <a:pt x="314" y="14"/>
                    <a:pt x="314" y="14"/>
                    <a:pt x="314" y="15"/>
                  </a:cubicBezTo>
                  <a:cubicBezTo>
                    <a:pt x="314" y="18"/>
                    <a:pt x="315" y="21"/>
                    <a:pt x="317" y="24"/>
                  </a:cubicBezTo>
                  <a:cubicBezTo>
                    <a:pt x="298" y="41"/>
                    <a:pt x="278" y="57"/>
                    <a:pt x="257" y="71"/>
                  </a:cubicBezTo>
                  <a:cubicBezTo>
                    <a:pt x="261" y="60"/>
                    <a:pt x="263" y="48"/>
                    <a:pt x="264" y="36"/>
                  </a:cubicBezTo>
                  <a:cubicBezTo>
                    <a:pt x="270" y="36"/>
                    <a:pt x="275" y="31"/>
                    <a:pt x="276" y="25"/>
                  </a:cubicBezTo>
                  <a:cubicBezTo>
                    <a:pt x="277" y="18"/>
                    <a:pt x="272" y="13"/>
                    <a:pt x="266" y="12"/>
                  </a:cubicBezTo>
                  <a:cubicBezTo>
                    <a:pt x="259" y="11"/>
                    <a:pt x="247" y="16"/>
                    <a:pt x="249" y="25"/>
                  </a:cubicBezTo>
                  <a:cubicBezTo>
                    <a:pt x="250" y="30"/>
                    <a:pt x="255" y="34"/>
                    <a:pt x="260" y="35"/>
                  </a:cubicBezTo>
                  <a:cubicBezTo>
                    <a:pt x="260" y="35"/>
                    <a:pt x="260" y="36"/>
                    <a:pt x="261" y="36"/>
                  </a:cubicBezTo>
                  <a:cubicBezTo>
                    <a:pt x="261" y="36"/>
                    <a:pt x="261" y="36"/>
                    <a:pt x="261" y="36"/>
                  </a:cubicBezTo>
                  <a:cubicBezTo>
                    <a:pt x="260" y="49"/>
                    <a:pt x="257" y="61"/>
                    <a:pt x="255" y="73"/>
                  </a:cubicBezTo>
                  <a:cubicBezTo>
                    <a:pt x="231" y="89"/>
                    <a:pt x="206" y="104"/>
                    <a:pt x="179" y="117"/>
                  </a:cubicBezTo>
                  <a:cubicBezTo>
                    <a:pt x="178" y="117"/>
                    <a:pt x="178" y="117"/>
                    <a:pt x="178" y="117"/>
                  </a:cubicBezTo>
                  <a:cubicBezTo>
                    <a:pt x="185" y="99"/>
                    <a:pt x="195" y="83"/>
                    <a:pt x="205" y="67"/>
                  </a:cubicBezTo>
                  <a:cubicBezTo>
                    <a:pt x="209" y="69"/>
                    <a:pt x="215" y="69"/>
                    <a:pt x="218" y="64"/>
                  </a:cubicBezTo>
                  <a:cubicBezTo>
                    <a:pt x="223" y="59"/>
                    <a:pt x="225" y="49"/>
                    <a:pt x="221" y="43"/>
                  </a:cubicBezTo>
                  <a:cubicBezTo>
                    <a:pt x="216" y="36"/>
                    <a:pt x="205" y="37"/>
                    <a:pt x="200" y="44"/>
                  </a:cubicBezTo>
                  <a:cubicBezTo>
                    <a:pt x="197" y="48"/>
                    <a:pt x="197" y="55"/>
                    <a:pt x="200" y="60"/>
                  </a:cubicBezTo>
                  <a:cubicBezTo>
                    <a:pt x="200" y="60"/>
                    <a:pt x="200" y="60"/>
                    <a:pt x="200" y="61"/>
                  </a:cubicBezTo>
                  <a:cubicBezTo>
                    <a:pt x="201" y="63"/>
                    <a:pt x="202" y="64"/>
                    <a:pt x="203" y="65"/>
                  </a:cubicBezTo>
                  <a:cubicBezTo>
                    <a:pt x="193" y="82"/>
                    <a:pt x="181" y="99"/>
                    <a:pt x="175" y="118"/>
                  </a:cubicBezTo>
                  <a:cubicBezTo>
                    <a:pt x="150" y="130"/>
                    <a:pt x="125" y="141"/>
                    <a:pt x="99" y="151"/>
                  </a:cubicBezTo>
                  <a:cubicBezTo>
                    <a:pt x="97" y="151"/>
                    <a:pt x="96" y="152"/>
                    <a:pt x="95" y="152"/>
                  </a:cubicBezTo>
                  <a:cubicBezTo>
                    <a:pt x="107" y="134"/>
                    <a:pt x="121" y="119"/>
                    <a:pt x="135" y="104"/>
                  </a:cubicBezTo>
                  <a:cubicBezTo>
                    <a:pt x="141" y="109"/>
                    <a:pt x="151" y="109"/>
                    <a:pt x="156" y="103"/>
                  </a:cubicBezTo>
                  <a:cubicBezTo>
                    <a:pt x="160" y="98"/>
                    <a:pt x="160" y="89"/>
                    <a:pt x="156" y="84"/>
                  </a:cubicBezTo>
                  <a:cubicBezTo>
                    <a:pt x="151" y="77"/>
                    <a:pt x="141" y="81"/>
                    <a:pt x="136" y="87"/>
                  </a:cubicBezTo>
                  <a:cubicBezTo>
                    <a:pt x="136" y="87"/>
                    <a:pt x="136" y="87"/>
                    <a:pt x="136" y="88"/>
                  </a:cubicBezTo>
                  <a:cubicBezTo>
                    <a:pt x="133" y="92"/>
                    <a:pt x="131" y="97"/>
                    <a:pt x="134" y="102"/>
                  </a:cubicBezTo>
                  <a:cubicBezTo>
                    <a:pt x="117" y="116"/>
                    <a:pt x="103" y="133"/>
                    <a:pt x="93" y="153"/>
                  </a:cubicBezTo>
                  <a:cubicBezTo>
                    <a:pt x="79" y="158"/>
                    <a:pt x="65" y="163"/>
                    <a:pt x="50" y="168"/>
                  </a:cubicBezTo>
                  <a:cubicBezTo>
                    <a:pt x="43" y="170"/>
                    <a:pt x="36" y="171"/>
                    <a:pt x="29" y="173"/>
                  </a:cubicBezTo>
                  <a:cubicBezTo>
                    <a:pt x="32" y="167"/>
                    <a:pt x="35" y="160"/>
                    <a:pt x="38" y="154"/>
                  </a:cubicBezTo>
                  <a:cubicBezTo>
                    <a:pt x="42" y="148"/>
                    <a:pt x="45" y="142"/>
                    <a:pt x="49" y="136"/>
                  </a:cubicBezTo>
                  <a:cubicBezTo>
                    <a:pt x="53" y="138"/>
                    <a:pt x="57" y="137"/>
                    <a:pt x="61" y="134"/>
                  </a:cubicBezTo>
                  <a:cubicBezTo>
                    <a:pt x="67" y="130"/>
                    <a:pt x="69" y="120"/>
                    <a:pt x="64" y="114"/>
                  </a:cubicBezTo>
                  <a:cubicBezTo>
                    <a:pt x="58" y="107"/>
                    <a:pt x="48" y="107"/>
                    <a:pt x="43" y="115"/>
                  </a:cubicBezTo>
                  <a:cubicBezTo>
                    <a:pt x="40" y="119"/>
                    <a:pt x="40" y="127"/>
                    <a:pt x="44" y="130"/>
                  </a:cubicBezTo>
                  <a:cubicBezTo>
                    <a:pt x="44" y="132"/>
                    <a:pt x="45" y="133"/>
                    <a:pt x="46" y="134"/>
                  </a:cubicBezTo>
                  <a:cubicBezTo>
                    <a:pt x="37" y="145"/>
                    <a:pt x="31" y="160"/>
                    <a:pt x="26" y="174"/>
                  </a:cubicBezTo>
                  <a:cubicBezTo>
                    <a:pt x="17" y="175"/>
                    <a:pt x="8" y="177"/>
                    <a:pt x="0" y="181"/>
                  </a:cubicBezTo>
                  <a:cubicBezTo>
                    <a:pt x="0" y="181"/>
                    <a:pt x="0" y="181"/>
                    <a:pt x="0" y="182"/>
                  </a:cubicBezTo>
                  <a:cubicBezTo>
                    <a:pt x="14" y="183"/>
                    <a:pt x="30" y="178"/>
                    <a:pt x="44" y="174"/>
                  </a:cubicBezTo>
                  <a:cubicBezTo>
                    <a:pt x="47" y="173"/>
                    <a:pt x="51" y="172"/>
                    <a:pt x="55" y="171"/>
                  </a:cubicBezTo>
                  <a:cubicBezTo>
                    <a:pt x="70" y="177"/>
                    <a:pt x="88" y="181"/>
                    <a:pt x="104" y="181"/>
                  </a:cubicBezTo>
                  <a:cubicBezTo>
                    <a:pt x="104" y="182"/>
                    <a:pt x="104" y="183"/>
                    <a:pt x="104" y="185"/>
                  </a:cubicBezTo>
                  <a:cubicBezTo>
                    <a:pt x="104" y="194"/>
                    <a:pt x="113" y="197"/>
                    <a:pt x="121" y="196"/>
                  </a:cubicBezTo>
                  <a:cubicBezTo>
                    <a:pt x="128" y="195"/>
                    <a:pt x="132" y="189"/>
                    <a:pt x="131" y="181"/>
                  </a:cubicBezTo>
                  <a:cubicBezTo>
                    <a:pt x="129" y="174"/>
                    <a:pt x="120" y="166"/>
                    <a:pt x="112" y="169"/>
                  </a:cubicBezTo>
                  <a:cubicBezTo>
                    <a:pt x="112" y="169"/>
                    <a:pt x="111" y="170"/>
                    <a:pt x="112" y="171"/>
                  </a:cubicBezTo>
                  <a:cubicBezTo>
                    <a:pt x="109" y="172"/>
                    <a:pt x="107" y="174"/>
                    <a:pt x="106" y="177"/>
                  </a:cubicBezTo>
                  <a:cubicBezTo>
                    <a:pt x="98" y="176"/>
                    <a:pt x="90" y="176"/>
                    <a:pt x="82" y="175"/>
                  </a:cubicBezTo>
                  <a:cubicBezTo>
                    <a:pt x="74" y="174"/>
                    <a:pt x="66" y="172"/>
                    <a:pt x="58" y="170"/>
                  </a:cubicBezTo>
                  <a:cubicBezTo>
                    <a:pt x="71" y="166"/>
                    <a:pt x="83" y="161"/>
                    <a:pt x="96" y="157"/>
                  </a:cubicBezTo>
                  <a:cubicBezTo>
                    <a:pt x="112" y="151"/>
                    <a:pt x="128" y="145"/>
                    <a:pt x="143" y="138"/>
                  </a:cubicBezTo>
                  <a:cubicBezTo>
                    <a:pt x="157" y="148"/>
                    <a:pt x="171" y="157"/>
                    <a:pt x="188" y="162"/>
                  </a:cubicBezTo>
                  <a:cubicBezTo>
                    <a:pt x="187" y="165"/>
                    <a:pt x="187" y="167"/>
                    <a:pt x="188" y="170"/>
                  </a:cubicBezTo>
                  <a:cubicBezTo>
                    <a:pt x="188" y="170"/>
                    <a:pt x="188" y="171"/>
                    <a:pt x="189" y="171"/>
                  </a:cubicBezTo>
                  <a:cubicBezTo>
                    <a:pt x="191" y="176"/>
                    <a:pt x="197" y="180"/>
                    <a:pt x="203" y="179"/>
                  </a:cubicBezTo>
                  <a:cubicBezTo>
                    <a:pt x="211" y="178"/>
                    <a:pt x="219" y="170"/>
                    <a:pt x="216" y="161"/>
                  </a:cubicBezTo>
                  <a:cubicBezTo>
                    <a:pt x="213" y="155"/>
                    <a:pt x="204" y="153"/>
                    <a:pt x="198" y="154"/>
                  </a:cubicBezTo>
                  <a:cubicBezTo>
                    <a:pt x="194" y="154"/>
                    <a:pt x="191" y="156"/>
                    <a:pt x="189" y="159"/>
                  </a:cubicBezTo>
                  <a:cubicBezTo>
                    <a:pt x="173" y="154"/>
                    <a:pt x="159" y="146"/>
                    <a:pt x="145" y="137"/>
                  </a:cubicBezTo>
                  <a:cubicBezTo>
                    <a:pt x="155" y="133"/>
                    <a:pt x="165" y="128"/>
                    <a:pt x="175" y="123"/>
                  </a:cubicBezTo>
                  <a:cubicBezTo>
                    <a:pt x="190" y="116"/>
                    <a:pt x="206" y="109"/>
                    <a:pt x="221" y="100"/>
                  </a:cubicBezTo>
                  <a:cubicBezTo>
                    <a:pt x="231" y="108"/>
                    <a:pt x="244" y="112"/>
                    <a:pt x="257" y="114"/>
                  </a:cubicBezTo>
                  <a:cubicBezTo>
                    <a:pt x="256" y="117"/>
                    <a:pt x="255" y="120"/>
                    <a:pt x="256" y="123"/>
                  </a:cubicBezTo>
                  <a:cubicBezTo>
                    <a:pt x="258" y="130"/>
                    <a:pt x="269" y="134"/>
                    <a:pt x="275" y="129"/>
                  </a:cubicBezTo>
                  <a:cubicBezTo>
                    <a:pt x="279" y="125"/>
                    <a:pt x="280" y="118"/>
                    <a:pt x="277" y="113"/>
                  </a:cubicBezTo>
                  <a:cubicBezTo>
                    <a:pt x="275" y="109"/>
                    <a:pt x="271" y="107"/>
                    <a:pt x="266" y="107"/>
                  </a:cubicBezTo>
                  <a:cubicBezTo>
                    <a:pt x="266" y="107"/>
                    <a:pt x="267" y="107"/>
                    <a:pt x="267" y="107"/>
                  </a:cubicBezTo>
                  <a:cubicBezTo>
                    <a:pt x="267" y="107"/>
                    <a:pt x="267" y="106"/>
                    <a:pt x="266" y="107"/>
                  </a:cubicBezTo>
                  <a:cubicBezTo>
                    <a:pt x="265" y="107"/>
                    <a:pt x="264" y="108"/>
                    <a:pt x="262" y="108"/>
                  </a:cubicBezTo>
                  <a:cubicBezTo>
                    <a:pt x="261" y="109"/>
                    <a:pt x="260" y="109"/>
                    <a:pt x="259" y="110"/>
                  </a:cubicBezTo>
                  <a:cubicBezTo>
                    <a:pt x="259" y="110"/>
                    <a:pt x="259" y="111"/>
                    <a:pt x="259" y="111"/>
                  </a:cubicBezTo>
                  <a:cubicBezTo>
                    <a:pt x="246" y="108"/>
                    <a:pt x="235" y="105"/>
                    <a:pt x="223" y="99"/>
                  </a:cubicBezTo>
                  <a:cubicBezTo>
                    <a:pt x="246" y="87"/>
                    <a:pt x="268" y="73"/>
                    <a:pt x="288" y="57"/>
                  </a:cubicBezTo>
                  <a:cubicBezTo>
                    <a:pt x="300" y="57"/>
                    <a:pt x="312" y="58"/>
                    <a:pt x="324" y="57"/>
                  </a:cubicBezTo>
                  <a:cubicBezTo>
                    <a:pt x="324" y="57"/>
                    <a:pt x="324" y="57"/>
                    <a:pt x="324" y="57"/>
                  </a:cubicBezTo>
                  <a:cubicBezTo>
                    <a:pt x="326" y="61"/>
                    <a:pt x="330" y="64"/>
                    <a:pt x="334" y="65"/>
                  </a:cubicBezTo>
                  <a:cubicBezTo>
                    <a:pt x="340" y="65"/>
                    <a:pt x="346" y="62"/>
                    <a:pt x="347" y="55"/>
                  </a:cubicBezTo>
                  <a:cubicBezTo>
                    <a:pt x="348" y="48"/>
                    <a:pt x="344" y="39"/>
                    <a:pt x="336" y="40"/>
                  </a:cubicBezTo>
                  <a:close/>
                </a:path>
              </a:pathLst>
            </a:custGeom>
            <a:solidFill>
              <a:srgbClr val="FEC160"/>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 name="Freeform 26"/>
            <p:cNvSpPr/>
            <p:nvPr/>
          </p:nvSpPr>
          <p:spPr bwMode="auto">
            <a:xfrm>
              <a:off x="1192242" y="286037"/>
              <a:ext cx="1027113" cy="657225"/>
            </a:xfrm>
            <a:custGeom>
              <a:gdLst>
                <a:gd name="T0" fmla="*/ 372 w 375"/>
                <a:gd name="T1" fmla="*/ 33 h 239"/>
                <a:gd name="T2" fmla="*/ 331 w 375"/>
                <a:gd name="T3" fmla="*/ 50 h 239"/>
                <a:gd name="T4" fmla="*/ 291 w 375"/>
                <a:gd name="T5" fmla="*/ 64 h 239"/>
                <a:gd name="T6" fmla="*/ 235 w 375"/>
                <a:gd name="T7" fmla="*/ 113 h 239"/>
                <a:gd name="T8" fmla="*/ 211 w 375"/>
                <a:gd name="T9" fmla="*/ 121 h 239"/>
                <a:gd name="T10" fmla="*/ 137 w 375"/>
                <a:gd name="T11" fmla="*/ 138 h 239"/>
                <a:gd name="T12" fmla="*/ 162 w 375"/>
                <a:gd name="T13" fmla="*/ 117 h 239"/>
                <a:gd name="T14" fmla="*/ 171 w 375"/>
                <a:gd name="T15" fmla="*/ 108 h 239"/>
                <a:gd name="T16" fmla="*/ 241 w 375"/>
                <a:gd name="T17" fmla="*/ 5 h 239"/>
                <a:gd name="T18" fmla="*/ 243 w 375"/>
                <a:gd name="T19" fmla="*/ 3 h 239"/>
                <a:gd name="T20" fmla="*/ 241 w 375"/>
                <a:gd name="T21" fmla="*/ 1 h 239"/>
                <a:gd name="T22" fmla="*/ 218 w 375"/>
                <a:gd name="T23" fmla="*/ 26 h 239"/>
                <a:gd name="T24" fmla="*/ 191 w 375"/>
                <a:gd name="T25" fmla="*/ 51 h 239"/>
                <a:gd name="T26" fmla="*/ 167 w 375"/>
                <a:gd name="T27" fmla="*/ 106 h 239"/>
                <a:gd name="T28" fmla="*/ 167 w 375"/>
                <a:gd name="T29" fmla="*/ 106 h 239"/>
                <a:gd name="T30" fmla="*/ 162 w 375"/>
                <a:gd name="T31" fmla="*/ 112 h 239"/>
                <a:gd name="T32" fmla="*/ 131 w 375"/>
                <a:gd name="T33" fmla="*/ 139 h 239"/>
                <a:gd name="T34" fmla="*/ 90 w 375"/>
                <a:gd name="T35" fmla="*/ 146 h 239"/>
                <a:gd name="T36" fmla="*/ 90 w 375"/>
                <a:gd name="T37" fmla="*/ 146 h 239"/>
                <a:gd name="T38" fmla="*/ 89 w 375"/>
                <a:gd name="T39" fmla="*/ 146 h 239"/>
                <a:gd name="T40" fmla="*/ 67 w 375"/>
                <a:gd name="T41" fmla="*/ 149 h 239"/>
                <a:gd name="T42" fmla="*/ 1 w 375"/>
                <a:gd name="T43" fmla="*/ 148 h 239"/>
                <a:gd name="T44" fmla="*/ 1 w 375"/>
                <a:gd name="T45" fmla="*/ 149 h 239"/>
                <a:gd name="T46" fmla="*/ 58 w 375"/>
                <a:gd name="T47" fmla="*/ 154 h 239"/>
                <a:gd name="T48" fmla="*/ 90 w 375"/>
                <a:gd name="T49" fmla="*/ 150 h 239"/>
                <a:gd name="T50" fmla="*/ 144 w 375"/>
                <a:gd name="T51" fmla="*/ 186 h 239"/>
                <a:gd name="T52" fmla="*/ 193 w 375"/>
                <a:gd name="T53" fmla="*/ 202 h 239"/>
                <a:gd name="T54" fmla="*/ 296 w 375"/>
                <a:gd name="T55" fmla="*/ 185 h 239"/>
                <a:gd name="T56" fmla="*/ 296 w 375"/>
                <a:gd name="T57" fmla="*/ 184 h 239"/>
                <a:gd name="T58" fmla="*/ 297 w 375"/>
                <a:gd name="T59" fmla="*/ 184 h 239"/>
                <a:gd name="T60" fmla="*/ 297 w 375"/>
                <a:gd name="T61" fmla="*/ 181 h 239"/>
                <a:gd name="T62" fmla="*/ 192 w 375"/>
                <a:gd name="T63" fmla="*/ 197 h 239"/>
                <a:gd name="T64" fmla="*/ 192 w 375"/>
                <a:gd name="T65" fmla="*/ 198 h 239"/>
                <a:gd name="T66" fmla="*/ 150 w 375"/>
                <a:gd name="T67" fmla="*/ 185 h 239"/>
                <a:gd name="T68" fmla="*/ 92 w 375"/>
                <a:gd name="T69" fmla="*/ 149 h 239"/>
                <a:gd name="T70" fmla="*/ 127 w 375"/>
                <a:gd name="T71" fmla="*/ 144 h 239"/>
                <a:gd name="T72" fmla="*/ 235 w 375"/>
                <a:gd name="T73" fmla="*/ 119 h 239"/>
                <a:gd name="T74" fmla="*/ 235 w 375"/>
                <a:gd name="T75" fmla="*/ 119 h 239"/>
                <a:gd name="T76" fmla="*/ 313 w 375"/>
                <a:gd name="T77" fmla="*/ 123 h 239"/>
                <a:gd name="T78" fmla="*/ 350 w 375"/>
                <a:gd name="T79" fmla="*/ 87 h 239"/>
                <a:gd name="T80" fmla="*/ 372 w 375"/>
                <a:gd name="T81" fmla="*/ 36 h 239"/>
                <a:gd name="T82" fmla="*/ 374 w 375"/>
                <a:gd name="T83" fmla="*/ 35 h 239"/>
                <a:gd name="T84" fmla="*/ 372 w 375"/>
                <a:gd name="T85" fmla="*/ 33 h 2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5" h="239">
                  <a:moveTo>
                    <a:pt x="372" y="33"/>
                  </a:moveTo>
                  <a:cubicBezTo>
                    <a:pt x="359" y="39"/>
                    <a:pt x="346" y="45"/>
                    <a:pt x="331" y="50"/>
                  </a:cubicBezTo>
                  <a:cubicBezTo>
                    <a:pt x="317" y="54"/>
                    <a:pt x="304" y="58"/>
                    <a:pt x="291" y="64"/>
                  </a:cubicBezTo>
                  <a:cubicBezTo>
                    <a:pt x="267" y="74"/>
                    <a:pt x="249" y="93"/>
                    <a:pt x="235" y="113"/>
                  </a:cubicBezTo>
                  <a:cubicBezTo>
                    <a:pt x="227" y="116"/>
                    <a:pt x="219" y="119"/>
                    <a:pt x="211" y="121"/>
                  </a:cubicBezTo>
                  <a:cubicBezTo>
                    <a:pt x="187" y="129"/>
                    <a:pt x="162" y="134"/>
                    <a:pt x="137" y="138"/>
                  </a:cubicBezTo>
                  <a:cubicBezTo>
                    <a:pt x="146" y="133"/>
                    <a:pt x="155" y="124"/>
                    <a:pt x="162" y="117"/>
                  </a:cubicBezTo>
                  <a:cubicBezTo>
                    <a:pt x="165" y="114"/>
                    <a:pt x="168" y="111"/>
                    <a:pt x="171" y="108"/>
                  </a:cubicBezTo>
                  <a:cubicBezTo>
                    <a:pt x="226" y="117"/>
                    <a:pt x="233" y="44"/>
                    <a:pt x="241" y="5"/>
                  </a:cubicBezTo>
                  <a:cubicBezTo>
                    <a:pt x="242" y="4"/>
                    <a:pt x="242" y="3"/>
                    <a:pt x="243" y="3"/>
                  </a:cubicBezTo>
                  <a:cubicBezTo>
                    <a:pt x="244" y="1"/>
                    <a:pt x="242" y="0"/>
                    <a:pt x="241" y="1"/>
                  </a:cubicBezTo>
                  <a:cubicBezTo>
                    <a:pt x="233" y="10"/>
                    <a:pt x="226" y="18"/>
                    <a:pt x="218" y="26"/>
                  </a:cubicBezTo>
                  <a:cubicBezTo>
                    <a:pt x="209" y="34"/>
                    <a:pt x="199" y="42"/>
                    <a:pt x="191" y="51"/>
                  </a:cubicBezTo>
                  <a:cubicBezTo>
                    <a:pt x="176" y="65"/>
                    <a:pt x="164" y="85"/>
                    <a:pt x="167" y="106"/>
                  </a:cubicBezTo>
                  <a:cubicBezTo>
                    <a:pt x="167" y="106"/>
                    <a:pt x="167" y="106"/>
                    <a:pt x="167" y="106"/>
                  </a:cubicBezTo>
                  <a:cubicBezTo>
                    <a:pt x="165" y="108"/>
                    <a:pt x="164" y="110"/>
                    <a:pt x="162" y="112"/>
                  </a:cubicBezTo>
                  <a:cubicBezTo>
                    <a:pt x="153" y="123"/>
                    <a:pt x="142" y="131"/>
                    <a:pt x="131" y="139"/>
                  </a:cubicBezTo>
                  <a:cubicBezTo>
                    <a:pt x="117" y="142"/>
                    <a:pt x="103" y="144"/>
                    <a:pt x="90" y="146"/>
                  </a:cubicBezTo>
                  <a:cubicBezTo>
                    <a:pt x="90" y="146"/>
                    <a:pt x="90" y="146"/>
                    <a:pt x="90" y="146"/>
                  </a:cubicBezTo>
                  <a:cubicBezTo>
                    <a:pt x="89" y="145"/>
                    <a:pt x="89" y="146"/>
                    <a:pt x="89" y="146"/>
                  </a:cubicBezTo>
                  <a:cubicBezTo>
                    <a:pt x="82" y="147"/>
                    <a:pt x="74" y="148"/>
                    <a:pt x="67" y="149"/>
                  </a:cubicBezTo>
                  <a:cubicBezTo>
                    <a:pt x="45" y="153"/>
                    <a:pt x="23" y="154"/>
                    <a:pt x="1" y="148"/>
                  </a:cubicBezTo>
                  <a:cubicBezTo>
                    <a:pt x="1" y="147"/>
                    <a:pt x="0" y="148"/>
                    <a:pt x="1" y="149"/>
                  </a:cubicBezTo>
                  <a:cubicBezTo>
                    <a:pt x="17" y="159"/>
                    <a:pt x="41" y="156"/>
                    <a:pt x="58" y="154"/>
                  </a:cubicBezTo>
                  <a:cubicBezTo>
                    <a:pt x="69" y="153"/>
                    <a:pt x="80" y="151"/>
                    <a:pt x="90" y="150"/>
                  </a:cubicBezTo>
                  <a:cubicBezTo>
                    <a:pt x="101" y="168"/>
                    <a:pt x="126" y="179"/>
                    <a:pt x="144" y="186"/>
                  </a:cubicBezTo>
                  <a:cubicBezTo>
                    <a:pt x="159" y="193"/>
                    <a:pt x="176" y="199"/>
                    <a:pt x="193" y="202"/>
                  </a:cubicBezTo>
                  <a:cubicBezTo>
                    <a:pt x="214" y="239"/>
                    <a:pt x="285" y="223"/>
                    <a:pt x="296" y="185"/>
                  </a:cubicBezTo>
                  <a:cubicBezTo>
                    <a:pt x="296" y="184"/>
                    <a:pt x="296" y="184"/>
                    <a:pt x="296" y="184"/>
                  </a:cubicBezTo>
                  <a:cubicBezTo>
                    <a:pt x="297" y="184"/>
                    <a:pt x="297" y="184"/>
                    <a:pt x="297" y="184"/>
                  </a:cubicBezTo>
                  <a:cubicBezTo>
                    <a:pt x="299" y="183"/>
                    <a:pt x="299" y="180"/>
                    <a:pt x="297" y="181"/>
                  </a:cubicBezTo>
                  <a:cubicBezTo>
                    <a:pt x="263" y="184"/>
                    <a:pt x="218" y="166"/>
                    <a:pt x="192" y="197"/>
                  </a:cubicBezTo>
                  <a:cubicBezTo>
                    <a:pt x="192" y="198"/>
                    <a:pt x="192" y="198"/>
                    <a:pt x="192" y="198"/>
                  </a:cubicBezTo>
                  <a:cubicBezTo>
                    <a:pt x="178" y="195"/>
                    <a:pt x="164" y="190"/>
                    <a:pt x="150" y="185"/>
                  </a:cubicBezTo>
                  <a:cubicBezTo>
                    <a:pt x="130" y="178"/>
                    <a:pt x="106" y="167"/>
                    <a:pt x="92" y="149"/>
                  </a:cubicBezTo>
                  <a:cubicBezTo>
                    <a:pt x="104" y="148"/>
                    <a:pt x="115" y="146"/>
                    <a:pt x="127" y="144"/>
                  </a:cubicBezTo>
                  <a:cubicBezTo>
                    <a:pt x="162" y="138"/>
                    <a:pt x="200" y="131"/>
                    <a:pt x="235" y="119"/>
                  </a:cubicBezTo>
                  <a:cubicBezTo>
                    <a:pt x="235" y="119"/>
                    <a:pt x="235" y="119"/>
                    <a:pt x="235" y="119"/>
                  </a:cubicBezTo>
                  <a:cubicBezTo>
                    <a:pt x="253" y="141"/>
                    <a:pt x="291" y="133"/>
                    <a:pt x="313" y="123"/>
                  </a:cubicBezTo>
                  <a:cubicBezTo>
                    <a:pt x="329" y="116"/>
                    <a:pt x="340" y="101"/>
                    <a:pt x="350" y="87"/>
                  </a:cubicBezTo>
                  <a:cubicBezTo>
                    <a:pt x="360" y="73"/>
                    <a:pt x="370" y="54"/>
                    <a:pt x="372" y="36"/>
                  </a:cubicBezTo>
                  <a:cubicBezTo>
                    <a:pt x="373" y="36"/>
                    <a:pt x="373" y="35"/>
                    <a:pt x="374" y="35"/>
                  </a:cubicBezTo>
                  <a:cubicBezTo>
                    <a:pt x="375" y="34"/>
                    <a:pt x="374" y="32"/>
                    <a:pt x="372" y="33"/>
                  </a:cubicBezTo>
                  <a:close/>
                </a:path>
              </a:pathLst>
            </a:custGeom>
            <a:solidFill>
              <a:srgbClr val="B28743"/>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 name="Freeform 27"/>
            <p:cNvSpPr/>
            <p:nvPr/>
          </p:nvSpPr>
          <p:spPr bwMode="auto">
            <a:xfrm>
              <a:off x="1614517" y="962313"/>
              <a:ext cx="241300" cy="544513"/>
            </a:xfrm>
            <a:custGeom>
              <a:gdLst>
                <a:gd name="T0" fmla="*/ 87 w 88"/>
                <a:gd name="T1" fmla="*/ 183 h 198"/>
                <a:gd name="T2" fmla="*/ 79 w 88"/>
                <a:gd name="T3" fmla="*/ 177 h 198"/>
                <a:gd name="T4" fmla="*/ 68 w 88"/>
                <a:gd name="T5" fmla="*/ 170 h 198"/>
                <a:gd name="T6" fmla="*/ 68 w 88"/>
                <a:gd name="T7" fmla="*/ 170 h 198"/>
                <a:gd name="T8" fmla="*/ 54 w 88"/>
                <a:gd name="T9" fmla="*/ 80 h 198"/>
                <a:gd name="T10" fmla="*/ 33 w 88"/>
                <a:gd name="T11" fmla="*/ 29 h 198"/>
                <a:gd name="T12" fmla="*/ 1 w 88"/>
                <a:gd name="T13" fmla="*/ 0 h 198"/>
                <a:gd name="T14" fmla="*/ 0 w 88"/>
                <a:gd name="T15" fmla="*/ 1 h 198"/>
                <a:gd name="T16" fmla="*/ 32 w 88"/>
                <a:gd name="T17" fmla="*/ 35 h 198"/>
                <a:gd name="T18" fmla="*/ 51 w 88"/>
                <a:gd name="T19" fmla="*/ 86 h 198"/>
                <a:gd name="T20" fmla="*/ 63 w 88"/>
                <a:gd name="T21" fmla="*/ 171 h 198"/>
                <a:gd name="T22" fmla="*/ 49 w 88"/>
                <a:gd name="T23" fmla="*/ 187 h 198"/>
                <a:gd name="T24" fmla="*/ 49 w 88"/>
                <a:gd name="T25" fmla="*/ 190 h 198"/>
                <a:gd name="T26" fmla="*/ 70 w 88"/>
                <a:gd name="T27" fmla="*/ 197 h 198"/>
                <a:gd name="T28" fmla="*/ 86 w 88"/>
                <a:gd name="T29" fmla="*/ 186 h 198"/>
                <a:gd name="T30" fmla="*/ 87 w 88"/>
                <a:gd name="T31" fmla="*/ 183 h 19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8" h="198">
                  <a:moveTo>
                    <a:pt x="87" y="183"/>
                  </a:moveTo>
                  <a:cubicBezTo>
                    <a:pt x="85" y="181"/>
                    <a:pt x="82" y="179"/>
                    <a:pt x="79" y="177"/>
                  </a:cubicBezTo>
                  <a:cubicBezTo>
                    <a:pt x="75" y="175"/>
                    <a:pt x="72" y="172"/>
                    <a:pt x="68" y="170"/>
                  </a:cubicBezTo>
                  <a:cubicBezTo>
                    <a:pt x="68" y="170"/>
                    <a:pt x="68" y="170"/>
                    <a:pt x="68" y="170"/>
                  </a:cubicBezTo>
                  <a:cubicBezTo>
                    <a:pt x="68" y="140"/>
                    <a:pt x="62" y="108"/>
                    <a:pt x="54" y="80"/>
                  </a:cubicBezTo>
                  <a:cubicBezTo>
                    <a:pt x="50" y="62"/>
                    <a:pt x="43" y="45"/>
                    <a:pt x="33" y="29"/>
                  </a:cubicBezTo>
                  <a:cubicBezTo>
                    <a:pt x="26" y="18"/>
                    <a:pt x="15" y="4"/>
                    <a:pt x="1" y="0"/>
                  </a:cubicBezTo>
                  <a:cubicBezTo>
                    <a:pt x="0" y="0"/>
                    <a:pt x="0" y="1"/>
                    <a:pt x="0" y="1"/>
                  </a:cubicBezTo>
                  <a:cubicBezTo>
                    <a:pt x="13" y="12"/>
                    <a:pt x="23" y="20"/>
                    <a:pt x="32" y="35"/>
                  </a:cubicBezTo>
                  <a:cubicBezTo>
                    <a:pt x="41" y="51"/>
                    <a:pt x="47" y="69"/>
                    <a:pt x="51" y="86"/>
                  </a:cubicBezTo>
                  <a:cubicBezTo>
                    <a:pt x="58" y="114"/>
                    <a:pt x="60" y="142"/>
                    <a:pt x="63" y="171"/>
                  </a:cubicBezTo>
                  <a:cubicBezTo>
                    <a:pt x="58" y="176"/>
                    <a:pt x="54" y="182"/>
                    <a:pt x="49" y="187"/>
                  </a:cubicBezTo>
                  <a:cubicBezTo>
                    <a:pt x="49" y="188"/>
                    <a:pt x="49" y="189"/>
                    <a:pt x="49" y="190"/>
                  </a:cubicBezTo>
                  <a:cubicBezTo>
                    <a:pt x="55" y="196"/>
                    <a:pt x="62" y="198"/>
                    <a:pt x="70" y="197"/>
                  </a:cubicBezTo>
                  <a:cubicBezTo>
                    <a:pt x="77" y="196"/>
                    <a:pt x="84" y="192"/>
                    <a:pt x="86" y="186"/>
                  </a:cubicBezTo>
                  <a:cubicBezTo>
                    <a:pt x="87" y="185"/>
                    <a:pt x="88" y="184"/>
                    <a:pt x="87" y="183"/>
                  </a:cubicBezTo>
                  <a:close/>
                </a:path>
              </a:pathLst>
            </a:custGeom>
            <a:solidFill>
              <a:srgbClr val="FEC160"/>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 name="Freeform 28"/>
            <p:cNvSpPr/>
            <p:nvPr/>
          </p:nvSpPr>
          <p:spPr bwMode="auto">
            <a:xfrm>
              <a:off x="1890742" y="1086138"/>
              <a:ext cx="417513" cy="446088"/>
            </a:xfrm>
            <a:custGeom>
              <a:gdLst>
                <a:gd name="T0" fmla="*/ 142 w 152"/>
                <a:gd name="T1" fmla="*/ 103 h 162"/>
                <a:gd name="T2" fmla="*/ 129 w 152"/>
                <a:gd name="T3" fmla="*/ 105 h 162"/>
                <a:gd name="T4" fmla="*/ 88 w 152"/>
                <a:gd name="T5" fmla="*/ 89 h 162"/>
                <a:gd name="T6" fmla="*/ 88 w 152"/>
                <a:gd name="T7" fmla="*/ 89 h 162"/>
                <a:gd name="T8" fmla="*/ 60 w 152"/>
                <a:gd name="T9" fmla="*/ 45 h 162"/>
                <a:gd name="T10" fmla="*/ 102 w 152"/>
                <a:gd name="T11" fmla="*/ 55 h 162"/>
                <a:gd name="T12" fmla="*/ 101 w 152"/>
                <a:gd name="T13" fmla="*/ 63 h 162"/>
                <a:gd name="T14" fmla="*/ 120 w 152"/>
                <a:gd name="T15" fmla="*/ 69 h 162"/>
                <a:gd name="T16" fmla="*/ 125 w 152"/>
                <a:gd name="T17" fmla="*/ 49 h 162"/>
                <a:gd name="T18" fmla="*/ 106 w 152"/>
                <a:gd name="T19" fmla="*/ 45 h 162"/>
                <a:gd name="T20" fmla="*/ 106 w 152"/>
                <a:gd name="T21" fmla="*/ 46 h 162"/>
                <a:gd name="T22" fmla="*/ 103 w 152"/>
                <a:gd name="T23" fmla="*/ 51 h 162"/>
                <a:gd name="T24" fmla="*/ 82 w 152"/>
                <a:gd name="T25" fmla="*/ 49 h 162"/>
                <a:gd name="T26" fmla="*/ 56 w 152"/>
                <a:gd name="T27" fmla="*/ 39 h 162"/>
                <a:gd name="T28" fmla="*/ 20 w 152"/>
                <a:gd name="T29" fmla="*/ 1 h 162"/>
                <a:gd name="T30" fmla="*/ 19 w 152"/>
                <a:gd name="T31" fmla="*/ 2 h 162"/>
                <a:gd name="T32" fmla="*/ 36 w 152"/>
                <a:gd name="T33" fmla="*/ 22 h 162"/>
                <a:gd name="T34" fmla="*/ 19 w 152"/>
                <a:gd name="T35" fmla="*/ 77 h 162"/>
                <a:gd name="T36" fmla="*/ 5 w 152"/>
                <a:gd name="T37" fmla="*/ 78 h 162"/>
                <a:gd name="T38" fmla="*/ 6 w 152"/>
                <a:gd name="T39" fmla="*/ 96 h 162"/>
                <a:gd name="T40" fmla="*/ 20 w 152"/>
                <a:gd name="T41" fmla="*/ 96 h 162"/>
                <a:gd name="T42" fmla="*/ 22 w 152"/>
                <a:gd name="T43" fmla="*/ 80 h 162"/>
                <a:gd name="T44" fmla="*/ 38 w 152"/>
                <a:gd name="T45" fmla="*/ 24 h 162"/>
                <a:gd name="T46" fmla="*/ 70 w 152"/>
                <a:gd name="T47" fmla="*/ 66 h 162"/>
                <a:gd name="T48" fmla="*/ 54 w 152"/>
                <a:gd name="T49" fmla="*/ 115 h 162"/>
                <a:gd name="T50" fmla="*/ 52 w 152"/>
                <a:gd name="T51" fmla="*/ 114 h 162"/>
                <a:gd name="T52" fmla="*/ 50 w 152"/>
                <a:gd name="T53" fmla="*/ 115 h 162"/>
                <a:gd name="T54" fmla="*/ 37 w 152"/>
                <a:gd name="T55" fmla="*/ 118 h 162"/>
                <a:gd name="T56" fmla="*/ 41 w 152"/>
                <a:gd name="T57" fmla="*/ 135 h 162"/>
                <a:gd name="T58" fmla="*/ 57 w 152"/>
                <a:gd name="T59" fmla="*/ 132 h 162"/>
                <a:gd name="T60" fmla="*/ 56 w 152"/>
                <a:gd name="T61" fmla="*/ 118 h 162"/>
                <a:gd name="T62" fmla="*/ 72 w 152"/>
                <a:gd name="T63" fmla="*/ 69 h 162"/>
                <a:gd name="T64" fmla="*/ 94 w 152"/>
                <a:gd name="T65" fmla="*/ 115 h 162"/>
                <a:gd name="T66" fmla="*/ 85 w 152"/>
                <a:gd name="T67" fmla="*/ 136 h 162"/>
                <a:gd name="T68" fmla="*/ 84 w 152"/>
                <a:gd name="T69" fmla="*/ 135 h 162"/>
                <a:gd name="T70" fmla="*/ 72 w 152"/>
                <a:gd name="T71" fmla="*/ 144 h 162"/>
                <a:gd name="T72" fmla="*/ 79 w 152"/>
                <a:gd name="T73" fmla="*/ 157 h 162"/>
                <a:gd name="T74" fmla="*/ 89 w 152"/>
                <a:gd name="T75" fmla="*/ 150 h 162"/>
                <a:gd name="T76" fmla="*/ 87 w 152"/>
                <a:gd name="T77" fmla="*/ 138 h 162"/>
                <a:gd name="T78" fmla="*/ 96 w 152"/>
                <a:gd name="T79" fmla="*/ 118 h 162"/>
                <a:gd name="T80" fmla="*/ 105 w 152"/>
                <a:gd name="T81" fmla="*/ 144 h 162"/>
                <a:gd name="T82" fmla="*/ 104 w 152"/>
                <a:gd name="T83" fmla="*/ 155 h 162"/>
                <a:gd name="T84" fmla="*/ 118 w 152"/>
                <a:gd name="T85" fmla="*/ 158 h 162"/>
                <a:gd name="T86" fmla="*/ 122 w 152"/>
                <a:gd name="T87" fmla="*/ 146 h 162"/>
                <a:gd name="T88" fmla="*/ 108 w 152"/>
                <a:gd name="T89" fmla="*/ 141 h 162"/>
                <a:gd name="T90" fmla="*/ 90 w 152"/>
                <a:gd name="T91" fmla="*/ 94 h 162"/>
                <a:gd name="T92" fmla="*/ 126 w 152"/>
                <a:gd name="T93" fmla="*/ 110 h 162"/>
                <a:gd name="T94" fmla="*/ 125 w 152"/>
                <a:gd name="T95" fmla="*/ 111 h 162"/>
                <a:gd name="T96" fmla="*/ 125 w 152"/>
                <a:gd name="T97" fmla="*/ 112 h 162"/>
                <a:gd name="T98" fmla="*/ 132 w 152"/>
                <a:gd name="T99" fmla="*/ 126 h 162"/>
                <a:gd name="T100" fmla="*/ 151 w 152"/>
                <a:gd name="T101" fmla="*/ 117 h 162"/>
                <a:gd name="T102" fmla="*/ 142 w 152"/>
                <a:gd name="T103" fmla="*/ 103 h 16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2" h="162">
                  <a:moveTo>
                    <a:pt x="142" y="103"/>
                  </a:moveTo>
                  <a:cubicBezTo>
                    <a:pt x="137" y="101"/>
                    <a:pt x="132" y="102"/>
                    <a:pt x="129" y="105"/>
                  </a:cubicBezTo>
                  <a:cubicBezTo>
                    <a:pt x="114" y="102"/>
                    <a:pt x="101" y="99"/>
                    <a:pt x="88" y="89"/>
                  </a:cubicBezTo>
                  <a:cubicBezTo>
                    <a:pt x="88" y="89"/>
                    <a:pt x="88" y="89"/>
                    <a:pt x="88" y="89"/>
                  </a:cubicBezTo>
                  <a:cubicBezTo>
                    <a:pt x="80" y="74"/>
                    <a:pt x="71" y="59"/>
                    <a:pt x="60" y="45"/>
                  </a:cubicBezTo>
                  <a:cubicBezTo>
                    <a:pt x="72" y="52"/>
                    <a:pt x="88" y="55"/>
                    <a:pt x="102" y="55"/>
                  </a:cubicBezTo>
                  <a:cubicBezTo>
                    <a:pt x="101" y="58"/>
                    <a:pt x="101" y="61"/>
                    <a:pt x="101" y="63"/>
                  </a:cubicBezTo>
                  <a:cubicBezTo>
                    <a:pt x="103" y="72"/>
                    <a:pt x="114" y="74"/>
                    <a:pt x="120" y="69"/>
                  </a:cubicBezTo>
                  <a:cubicBezTo>
                    <a:pt x="126" y="65"/>
                    <a:pt x="127" y="55"/>
                    <a:pt x="125" y="49"/>
                  </a:cubicBezTo>
                  <a:cubicBezTo>
                    <a:pt x="122" y="41"/>
                    <a:pt x="113" y="39"/>
                    <a:pt x="106" y="45"/>
                  </a:cubicBezTo>
                  <a:cubicBezTo>
                    <a:pt x="106" y="45"/>
                    <a:pt x="106" y="46"/>
                    <a:pt x="106" y="46"/>
                  </a:cubicBezTo>
                  <a:cubicBezTo>
                    <a:pt x="105" y="48"/>
                    <a:pt x="104" y="49"/>
                    <a:pt x="103" y="51"/>
                  </a:cubicBezTo>
                  <a:cubicBezTo>
                    <a:pt x="96" y="50"/>
                    <a:pt x="89" y="50"/>
                    <a:pt x="82" y="49"/>
                  </a:cubicBezTo>
                  <a:cubicBezTo>
                    <a:pt x="72" y="47"/>
                    <a:pt x="64" y="44"/>
                    <a:pt x="56" y="39"/>
                  </a:cubicBezTo>
                  <a:cubicBezTo>
                    <a:pt x="45" y="25"/>
                    <a:pt x="33" y="12"/>
                    <a:pt x="20" y="1"/>
                  </a:cubicBezTo>
                  <a:cubicBezTo>
                    <a:pt x="19" y="0"/>
                    <a:pt x="19" y="1"/>
                    <a:pt x="19" y="2"/>
                  </a:cubicBezTo>
                  <a:cubicBezTo>
                    <a:pt x="25" y="9"/>
                    <a:pt x="30" y="15"/>
                    <a:pt x="36" y="22"/>
                  </a:cubicBezTo>
                  <a:cubicBezTo>
                    <a:pt x="36" y="42"/>
                    <a:pt x="26" y="59"/>
                    <a:pt x="19" y="77"/>
                  </a:cubicBezTo>
                  <a:cubicBezTo>
                    <a:pt x="15" y="74"/>
                    <a:pt x="9" y="74"/>
                    <a:pt x="5" y="78"/>
                  </a:cubicBezTo>
                  <a:cubicBezTo>
                    <a:pt x="1" y="83"/>
                    <a:pt x="0" y="92"/>
                    <a:pt x="6" y="96"/>
                  </a:cubicBezTo>
                  <a:cubicBezTo>
                    <a:pt x="10" y="99"/>
                    <a:pt x="16" y="99"/>
                    <a:pt x="20" y="96"/>
                  </a:cubicBezTo>
                  <a:cubicBezTo>
                    <a:pt x="24" y="92"/>
                    <a:pt x="25" y="84"/>
                    <a:pt x="22" y="80"/>
                  </a:cubicBezTo>
                  <a:cubicBezTo>
                    <a:pt x="31" y="64"/>
                    <a:pt x="39" y="42"/>
                    <a:pt x="38" y="24"/>
                  </a:cubicBezTo>
                  <a:cubicBezTo>
                    <a:pt x="49" y="37"/>
                    <a:pt x="60" y="51"/>
                    <a:pt x="70" y="66"/>
                  </a:cubicBezTo>
                  <a:cubicBezTo>
                    <a:pt x="71" y="85"/>
                    <a:pt x="62" y="100"/>
                    <a:pt x="54" y="115"/>
                  </a:cubicBezTo>
                  <a:cubicBezTo>
                    <a:pt x="53" y="115"/>
                    <a:pt x="53" y="115"/>
                    <a:pt x="52" y="114"/>
                  </a:cubicBezTo>
                  <a:cubicBezTo>
                    <a:pt x="51" y="114"/>
                    <a:pt x="51" y="114"/>
                    <a:pt x="50" y="115"/>
                  </a:cubicBezTo>
                  <a:cubicBezTo>
                    <a:pt x="46" y="114"/>
                    <a:pt x="40" y="115"/>
                    <a:pt x="37" y="118"/>
                  </a:cubicBezTo>
                  <a:cubicBezTo>
                    <a:pt x="32" y="123"/>
                    <a:pt x="37" y="131"/>
                    <a:pt x="41" y="135"/>
                  </a:cubicBezTo>
                  <a:cubicBezTo>
                    <a:pt x="46" y="138"/>
                    <a:pt x="53" y="136"/>
                    <a:pt x="57" y="132"/>
                  </a:cubicBezTo>
                  <a:cubicBezTo>
                    <a:pt x="60" y="127"/>
                    <a:pt x="59" y="122"/>
                    <a:pt x="56" y="118"/>
                  </a:cubicBezTo>
                  <a:cubicBezTo>
                    <a:pt x="66" y="104"/>
                    <a:pt x="74" y="86"/>
                    <a:pt x="72" y="69"/>
                  </a:cubicBezTo>
                  <a:cubicBezTo>
                    <a:pt x="81" y="84"/>
                    <a:pt x="88" y="99"/>
                    <a:pt x="94" y="115"/>
                  </a:cubicBezTo>
                  <a:cubicBezTo>
                    <a:pt x="92" y="122"/>
                    <a:pt x="88" y="129"/>
                    <a:pt x="85" y="136"/>
                  </a:cubicBezTo>
                  <a:cubicBezTo>
                    <a:pt x="85" y="136"/>
                    <a:pt x="85" y="135"/>
                    <a:pt x="84" y="135"/>
                  </a:cubicBezTo>
                  <a:cubicBezTo>
                    <a:pt x="79" y="135"/>
                    <a:pt x="73" y="139"/>
                    <a:pt x="72" y="144"/>
                  </a:cubicBezTo>
                  <a:cubicBezTo>
                    <a:pt x="72" y="149"/>
                    <a:pt x="74" y="156"/>
                    <a:pt x="79" y="157"/>
                  </a:cubicBezTo>
                  <a:cubicBezTo>
                    <a:pt x="83" y="157"/>
                    <a:pt x="87" y="154"/>
                    <a:pt x="89" y="150"/>
                  </a:cubicBezTo>
                  <a:cubicBezTo>
                    <a:pt x="91" y="146"/>
                    <a:pt x="90" y="141"/>
                    <a:pt x="87" y="138"/>
                  </a:cubicBezTo>
                  <a:cubicBezTo>
                    <a:pt x="91" y="132"/>
                    <a:pt x="94" y="125"/>
                    <a:pt x="96" y="118"/>
                  </a:cubicBezTo>
                  <a:cubicBezTo>
                    <a:pt x="99" y="126"/>
                    <a:pt x="102" y="135"/>
                    <a:pt x="105" y="144"/>
                  </a:cubicBezTo>
                  <a:cubicBezTo>
                    <a:pt x="102" y="147"/>
                    <a:pt x="101" y="151"/>
                    <a:pt x="104" y="155"/>
                  </a:cubicBezTo>
                  <a:cubicBezTo>
                    <a:pt x="108" y="160"/>
                    <a:pt x="113" y="162"/>
                    <a:pt x="118" y="158"/>
                  </a:cubicBezTo>
                  <a:cubicBezTo>
                    <a:pt x="121" y="155"/>
                    <a:pt x="123" y="150"/>
                    <a:pt x="122" y="146"/>
                  </a:cubicBezTo>
                  <a:cubicBezTo>
                    <a:pt x="120" y="140"/>
                    <a:pt x="113" y="140"/>
                    <a:pt x="108" y="141"/>
                  </a:cubicBezTo>
                  <a:cubicBezTo>
                    <a:pt x="103" y="125"/>
                    <a:pt x="97" y="109"/>
                    <a:pt x="90" y="94"/>
                  </a:cubicBezTo>
                  <a:cubicBezTo>
                    <a:pt x="100" y="102"/>
                    <a:pt x="113" y="108"/>
                    <a:pt x="126" y="110"/>
                  </a:cubicBezTo>
                  <a:cubicBezTo>
                    <a:pt x="126" y="110"/>
                    <a:pt x="125" y="111"/>
                    <a:pt x="125" y="111"/>
                  </a:cubicBezTo>
                  <a:cubicBezTo>
                    <a:pt x="125" y="111"/>
                    <a:pt x="125" y="112"/>
                    <a:pt x="125" y="112"/>
                  </a:cubicBezTo>
                  <a:cubicBezTo>
                    <a:pt x="124" y="118"/>
                    <a:pt x="126" y="124"/>
                    <a:pt x="132" y="126"/>
                  </a:cubicBezTo>
                  <a:cubicBezTo>
                    <a:pt x="139" y="128"/>
                    <a:pt x="150" y="125"/>
                    <a:pt x="151" y="117"/>
                  </a:cubicBezTo>
                  <a:cubicBezTo>
                    <a:pt x="152" y="111"/>
                    <a:pt x="147" y="105"/>
                    <a:pt x="142" y="103"/>
                  </a:cubicBezTo>
                  <a:close/>
                </a:path>
              </a:pathLst>
            </a:custGeom>
            <a:solidFill>
              <a:srgbClr val="7F7E30"/>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4" name="Freeform 29"/>
            <p:cNvSpPr/>
            <p:nvPr/>
          </p:nvSpPr>
          <p:spPr bwMode="auto">
            <a:xfrm>
              <a:off x="1868517" y="538450"/>
              <a:ext cx="655638" cy="533400"/>
            </a:xfrm>
            <a:custGeom>
              <a:gdLst>
                <a:gd name="T0" fmla="*/ 237 w 239"/>
                <a:gd name="T1" fmla="*/ 42 h 194"/>
                <a:gd name="T2" fmla="*/ 188 w 239"/>
                <a:gd name="T3" fmla="*/ 43 h 194"/>
                <a:gd name="T4" fmla="*/ 153 w 239"/>
                <a:gd name="T5" fmla="*/ 64 h 194"/>
                <a:gd name="T6" fmla="*/ 140 w 239"/>
                <a:gd name="T7" fmla="*/ 1 h 194"/>
                <a:gd name="T8" fmla="*/ 137 w 239"/>
                <a:gd name="T9" fmla="*/ 1 h 194"/>
                <a:gd name="T10" fmla="*/ 143 w 239"/>
                <a:gd name="T11" fmla="*/ 79 h 194"/>
                <a:gd name="T12" fmla="*/ 143 w 239"/>
                <a:gd name="T13" fmla="*/ 81 h 194"/>
                <a:gd name="T14" fmla="*/ 142 w 239"/>
                <a:gd name="T15" fmla="*/ 82 h 194"/>
                <a:gd name="T16" fmla="*/ 115 w 239"/>
                <a:gd name="T17" fmla="*/ 115 h 194"/>
                <a:gd name="T18" fmla="*/ 83 w 239"/>
                <a:gd name="T19" fmla="*/ 147 h 194"/>
                <a:gd name="T20" fmla="*/ 1 w 239"/>
                <a:gd name="T21" fmla="*/ 192 h 194"/>
                <a:gd name="T22" fmla="*/ 1 w 239"/>
                <a:gd name="T23" fmla="*/ 194 h 194"/>
                <a:gd name="T24" fmla="*/ 81 w 239"/>
                <a:gd name="T25" fmla="*/ 155 h 194"/>
                <a:gd name="T26" fmla="*/ 116 w 239"/>
                <a:gd name="T27" fmla="*/ 120 h 194"/>
                <a:gd name="T28" fmla="*/ 145 w 239"/>
                <a:gd name="T29" fmla="*/ 83 h 194"/>
                <a:gd name="T30" fmla="*/ 146 w 239"/>
                <a:gd name="T31" fmla="*/ 83 h 194"/>
                <a:gd name="T32" fmla="*/ 146 w 239"/>
                <a:gd name="T33" fmla="*/ 83 h 194"/>
                <a:gd name="T34" fmla="*/ 147 w 239"/>
                <a:gd name="T35" fmla="*/ 81 h 194"/>
                <a:gd name="T36" fmla="*/ 200 w 239"/>
                <a:gd name="T37" fmla="*/ 79 h 194"/>
                <a:gd name="T38" fmla="*/ 239 w 239"/>
                <a:gd name="T39" fmla="*/ 44 h 194"/>
                <a:gd name="T40" fmla="*/ 237 w 239"/>
                <a:gd name="T41" fmla="*/ 42 h 19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9" h="194">
                  <a:moveTo>
                    <a:pt x="237" y="42"/>
                  </a:moveTo>
                  <a:cubicBezTo>
                    <a:pt x="223" y="34"/>
                    <a:pt x="202" y="38"/>
                    <a:pt x="188" y="43"/>
                  </a:cubicBezTo>
                  <a:cubicBezTo>
                    <a:pt x="175" y="47"/>
                    <a:pt x="163" y="55"/>
                    <a:pt x="153" y="64"/>
                  </a:cubicBezTo>
                  <a:cubicBezTo>
                    <a:pt x="158" y="42"/>
                    <a:pt x="154" y="15"/>
                    <a:pt x="140" y="1"/>
                  </a:cubicBezTo>
                  <a:cubicBezTo>
                    <a:pt x="139" y="0"/>
                    <a:pt x="138" y="0"/>
                    <a:pt x="137" y="1"/>
                  </a:cubicBezTo>
                  <a:cubicBezTo>
                    <a:pt x="123" y="22"/>
                    <a:pt x="123" y="62"/>
                    <a:pt x="143" y="79"/>
                  </a:cubicBezTo>
                  <a:cubicBezTo>
                    <a:pt x="143" y="80"/>
                    <a:pt x="143" y="80"/>
                    <a:pt x="143" y="81"/>
                  </a:cubicBezTo>
                  <a:cubicBezTo>
                    <a:pt x="142" y="81"/>
                    <a:pt x="142" y="82"/>
                    <a:pt x="142" y="82"/>
                  </a:cubicBezTo>
                  <a:cubicBezTo>
                    <a:pt x="133" y="93"/>
                    <a:pt x="125" y="104"/>
                    <a:pt x="115" y="115"/>
                  </a:cubicBezTo>
                  <a:cubicBezTo>
                    <a:pt x="105" y="126"/>
                    <a:pt x="94" y="137"/>
                    <a:pt x="83" y="147"/>
                  </a:cubicBezTo>
                  <a:cubicBezTo>
                    <a:pt x="58" y="169"/>
                    <a:pt x="32" y="183"/>
                    <a:pt x="1" y="192"/>
                  </a:cubicBezTo>
                  <a:cubicBezTo>
                    <a:pt x="0" y="192"/>
                    <a:pt x="0" y="194"/>
                    <a:pt x="1" y="194"/>
                  </a:cubicBezTo>
                  <a:cubicBezTo>
                    <a:pt x="31" y="192"/>
                    <a:pt x="59" y="173"/>
                    <a:pt x="81" y="155"/>
                  </a:cubicBezTo>
                  <a:cubicBezTo>
                    <a:pt x="93" y="144"/>
                    <a:pt x="105" y="132"/>
                    <a:pt x="116" y="120"/>
                  </a:cubicBezTo>
                  <a:cubicBezTo>
                    <a:pt x="126" y="109"/>
                    <a:pt x="137" y="97"/>
                    <a:pt x="145" y="83"/>
                  </a:cubicBezTo>
                  <a:cubicBezTo>
                    <a:pt x="146" y="83"/>
                    <a:pt x="146" y="83"/>
                    <a:pt x="146" y="83"/>
                  </a:cubicBezTo>
                  <a:cubicBezTo>
                    <a:pt x="146" y="83"/>
                    <a:pt x="146" y="83"/>
                    <a:pt x="146" y="83"/>
                  </a:cubicBezTo>
                  <a:cubicBezTo>
                    <a:pt x="146" y="82"/>
                    <a:pt x="146" y="81"/>
                    <a:pt x="147" y="81"/>
                  </a:cubicBezTo>
                  <a:cubicBezTo>
                    <a:pt x="164" y="87"/>
                    <a:pt x="183" y="86"/>
                    <a:pt x="200" y="79"/>
                  </a:cubicBezTo>
                  <a:cubicBezTo>
                    <a:pt x="215" y="73"/>
                    <a:pt x="233" y="60"/>
                    <a:pt x="239" y="44"/>
                  </a:cubicBezTo>
                  <a:cubicBezTo>
                    <a:pt x="239" y="43"/>
                    <a:pt x="238" y="42"/>
                    <a:pt x="237" y="42"/>
                  </a:cubicBezTo>
                  <a:close/>
                </a:path>
              </a:pathLst>
            </a:custGeom>
            <a:solidFill>
              <a:srgbClr val="7F7E30"/>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5" name="Freeform 30"/>
            <p:cNvSpPr/>
            <p:nvPr/>
          </p:nvSpPr>
          <p:spPr bwMode="auto">
            <a:xfrm>
              <a:off x="2449542" y="82837"/>
              <a:ext cx="693738" cy="965200"/>
            </a:xfrm>
            <a:custGeom>
              <a:gdLst>
                <a:gd name="T0" fmla="*/ 236 w 253"/>
                <a:gd name="T1" fmla="*/ 151 h 351"/>
                <a:gd name="T2" fmla="*/ 169 w 253"/>
                <a:gd name="T3" fmla="*/ 159 h 351"/>
                <a:gd name="T4" fmla="*/ 128 w 253"/>
                <a:gd name="T5" fmla="*/ 189 h 351"/>
                <a:gd name="T6" fmla="*/ 116 w 253"/>
                <a:gd name="T7" fmla="*/ 202 h 351"/>
                <a:gd name="T8" fmla="*/ 128 w 253"/>
                <a:gd name="T9" fmla="*/ 165 h 351"/>
                <a:gd name="T10" fmla="*/ 128 w 253"/>
                <a:gd name="T11" fmla="*/ 165 h 351"/>
                <a:gd name="T12" fmla="*/ 129 w 253"/>
                <a:gd name="T13" fmla="*/ 165 h 351"/>
                <a:gd name="T14" fmla="*/ 130 w 253"/>
                <a:gd name="T15" fmla="*/ 165 h 351"/>
                <a:gd name="T16" fmla="*/ 213 w 253"/>
                <a:gd name="T17" fmla="*/ 62 h 351"/>
                <a:gd name="T18" fmla="*/ 208 w 253"/>
                <a:gd name="T19" fmla="*/ 16 h 351"/>
                <a:gd name="T20" fmla="*/ 167 w 253"/>
                <a:gd name="T21" fmla="*/ 3 h 351"/>
                <a:gd name="T22" fmla="*/ 112 w 253"/>
                <a:gd name="T23" fmla="*/ 72 h 351"/>
                <a:gd name="T24" fmla="*/ 127 w 253"/>
                <a:gd name="T25" fmla="*/ 164 h 351"/>
                <a:gd name="T26" fmla="*/ 126 w 253"/>
                <a:gd name="T27" fmla="*/ 164 h 351"/>
                <a:gd name="T28" fmla="*/ 105 w 253"/>
                <a:gd name="T29" fmla="*/ 213 h 351"/>
                <a:gd name="T30" fmla="*/ 80 w 253"/>
                <a:gd name="T31" fmla="*/ 266 h 351"/>
                <a:gd name="T32" fmla="*/ 1 w 253"/>
                <a:gd name="T33" fmla="*/ 350 h 351"/>
                <a:gd name="T34" fmla="*/ 1 w 253"/>
                <a:gd name="T35" fmla="*/ 351 h 351"/>
                <a:gd name="T36" fmla="*/ 81 w 253"/>
                <a:gd name="T37" fmla="*/ 273 h 351"/>
                <a:gd name="T38" fmla="*/ 107 w 253"/>
                <a:gd name="T39" fmla="*/ 221 h 351"/>
                <a:gd name="T40" fmla="*/ 110 w 253"/>
                <a:gd name="T41" fmla="*/ 214 h 351"/>
                <a:gd name="T42" fmla="*/ 204 w 253"/>
                <a:gd name="T43" fmla="*/ 221 h 351"/>
                <a:gd name="T44" fmla="*/ 236 w 253"/>
                <a:gd name="T45" fmla="*/ 151 h 3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53" h="351">
                  <a:moveTo>
                    <a:pt x="236" y="151"/>
                  </a:moveTo>
                  <a:cubicBezTo>
                    <a:pt x="222" y="129"/>
                    <a:pt x="184" y="150"/>
                    <a:pt x="169" y="159"/>
                  </a:cubicBezTo>
                  <a:cubicBezTo>
                    <a:pt x="154" y="167"/>
                    <a:pt x="140" y="177"/>
                    <a:pt x="128" y="189"/>
                  </a:cubicBezTo>
                  <a:cubicBezTo>
                    <a:pt x="124" y="193"/>
                    <a:pt x="119" y="197"/>
                    <a:pt x="116" y="202"/>
                  </a:cubicBezTo>
                  <a:cubicBezTo>
                    <a:pt x="121" y="190"/>
                    <a:pt x="125" y="178"/>
                    <a:pt x="128" y="165"/>
                  </a:cubicBezTo>
                  <a:cubicBezTo>
                    <a:pt x="128" y="165"/>
                    <a:pt x="128" y="165"/>
                    <a:pt x="128" y="165"/>
                  </a:cubicBezTo>
                  <a:cubicBezTo>
                    <a:pt x="128" y="165"/>
                    <a:pt x="129" y="165"/>
                    <a:pt x="129" y="165"/>
                  </a:cubicBezTo>
                  <a:cubicBezTo>
                    <a:pt x="129" y="165"/>
                    <a:pt x="130" y="165"/>
                    <a:pt x="130" y="165"/>
                  </a:cubicBezTo>
                  <a:cubicBezTo>
                    <a:pt x="168" y="139"/>
                    <a:pt x="203" y="108"/>
                    <a:pt x="213" y="62"/>
                  </a:cubicBezTo>
                  <a:cubicBezTo>
                    <a:pt x="216" y="47"/>
                    <a:pt x="216" y="30"/>
                    <a:pt x="208" y="16"/>
                  </a:cubicBezTo>
                  <a:cubicBezTo>
                    <a:pt x="199" y="2"/>
                    <a:pt x="182" y="0"/>
                    <a:pt x="167" y="3"/>
                  </a:cubicBezTo>
                  <a:cubicBezTo>
                    <a:pt x="133" y="8"/>
                    <a:pt x="117" y="42"/>
                    <a:pt x="112" y="72"/>
                  </a:cubicBezTo>
                  <a:cubicBezTo>
                    <a:pt x="107" y="101"/>
                    <a:pt x="108" y="139"/>
                    <a:pt x="127" y="164"/>
                  </a:cubicBezTo>
                  <a:cubicBezTo>
                    <a:pt x="126" y="164"/>
                    <a:pt x="126" y="164"/>
                    <a:pt x="126" y="164"/>
                  </a:cubicBezTo>
                  <a:cubicBezTo>
                    <a:pt x="118" y="180"/>
                    <a:pt x="112" y="197"/>
                    <a:pt x="105" y="213"/>
                  </a:cubicBezTo>
                  <a:cubicBezTo>
                    <a:pt x="98" y="231"/>
                    <a:pt x="90" y="249"/>
                    <a:pt x="80" y="266"/>
                  </a:cubicBezTo>
                  <a:cubicBezTo>
                    <a:pt x="61" y="301"/>
                    <a:pt x="34" y="328"/>
                    <a:pt x="1" y="350"/>
                  </a:cubicBezTo>
                  <a:cubicBezTo>
                    <a:pt x="0" y="350"/>
                    <a:pt x="1" y="351"/>
                    <a:pt x="1" y="351"/>
                  </a:cubicBezTo>
                  <a:cubicBezTo>
                    <a:pt x="36" y="335"/>
                    <a:pt x="62" y="305"/>
                    <a:pt x="81" y="273"/>
                  </a:cubicBezTo>
                  <a:cubicBezTo>
                    <a:pt x="91" y="257"/>
                    <a:pt x="100" y="239"/>
                    <a:pt x="107" y="221"/>
                  </a:cubicBezTo>
                  <a:cubicBezTo>
                    <a:pt x="108" y="219"/>
                    <a:pt x="109" y="216"/>
                    <a:pt x="110" y="214"/>
                  </a:cubicBezTo>
                  <a:cubicBezTo>
                    <a:pt x="136" y="233"/>
                    <a:pt x="176" y="233"/>
                    <a:pt x="204" y="221"/>
                  </a:cubicBezTo>
                  <a:cubicBezTo>
                    <a:pt x="229" y="211"/>
                    <a:pt x="253" y="178"/>
                    <a:pt x="236" y="151"/>
                  </a:cubicBezTo>
                  <a:close/>
                </a:path>
              </a:pathLst>
            </a:custGeom>
            <a:solidFill>
              <a:srgbClr val="FEC160"/>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6" name="Freeform 31"/>
            <p:cNvSpPr/>
            <p:nvPr/>
          </p:nvSpPr>
          <p:spPr bwMode="auto">
            <a:xfrm flipH="1">
              <a:off x="2527329" y="1141700"/>
              <a:ext cx="0" cy="3175"/>
            </a:xfrm>
            <a:custGeom>
              <a:gdLst>
                <a:gd name="T0" fmla="*/ 0 h 2"/>
                <a:gd name="T1" fmla="*/ 2 h 2"/>
                <a:gd name="T2" fmla="*/ 0 h 2"/>
              </a:gdLst>
              <a:cxnLst>
                <a:cxn ang="0">
                  <a:pos x="0" y="T0"/>
                </a:cxn>
                <a:cxn ang="0">
                  <a:pos x="0" y="T1"/>
                </a:cxn>
                <a:cxn ang="0">
                  <a:pos x="0" y="T2"/>
                </a:cxn>
              </a:cxnLst>
              <a:rect l="0" t="0" r="r" b="b"/>
              <a:pathLst>
                <a:path h="2">
                  <a:moveTo>
                    <a:pt x="0" y="0"/>
                  </a:moveTo>
                  <a:lnTo>
                    <a:pt x="0" y="2"/>
                  </a:lnTo>
                  <a:lnTo>
                    <a:pt x="0" y="0"/>
                  </a:lnTo>
                  <a:close/>
                </a:path>
              </a:pathLst>
            </a:custGeom>
            <a:solidFill>
              <a:srgbClr val="000000"/>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7" name="Freeform 33"/>
            <p:cNvSpPr/>
            <p:nvPr/>
          </p:nvSpPr>
          <p:spPr bwMode="auto">
            <a:xfrm>
              <a:off x="2362229" y="1071850"/>
              <a:ext cx="573088" cy="442913"/>
            </a:xfrm>
            <a:custGeom>
              <a:gdLst>
                <a:gd name="T0" fmla="*/ 186 w 209"/>
                <a:gd name="T1" fmla="*/ 57 h 161"/>
                <a:gd name="T2" fmla="*/ 162 w 209"/>
                <a:gd name="T3" fmla="*/ 69 h 161"/>
                <a:gd name="T4" fmla="*/ 144 w 209"/>
                <a:gd name="T5" fmla="*/ 86 h 161"/>
                <a:gd name="T6" fmla="*/ 82 w 209"/>
                <a:gd name="T7" fmla="*/ 35 h 161"/>
                <a:gd name="T8" fmla="*/ 2 w 209"/>
                <a:gd name="T9" fmla="*/ 0 h 161"/>
                <a:gd name="T10" fmla="*/ 1 w 209"/>
                <a:gd name="T11" fmla="*/ 2 h 161"/>
                <a:gd name="T12" fmla="*/ 29 w 209"/>
                <a:gd name="T13" fmla="*/ 17 h 161"/>
                <a:gd name="T14" fmla="*/ 71 w 209"/>
                <a:gd name="T15" fmla="*/ 34 h 161"/>
                <a:gd name="T16" fmla="*/ 110 w 209"/>
                <a:gd name="T17" fmla="*/ 59 h 161"/>
                <a:gd name="T18" fmla="*/ 142 w 209"/>
                <a:gd name="T19" fmla="*/ 89 h 161"/>
                <a:gd name="T20" fmla="*/ 142 w 209"/>
                <a:gd name="T21" fmla="*/ 89 h 161"/>
                <a:gd name="T22" fmla="*/ 141 w 209"/>
                <a:gd name="T23" fmla="*/ 91 h 161"/>
                <a:gd name="T24" fmla="*/ 140 w 209"/>
                <a:gd name="T25" fmla="*/ 148 h 161"/>
                <a:gd name="T26" fmla="*/ 166 w 209"/>
                <a:gd name="T27" fmla="*/ 131 h 161"/>
                <a:gd name="T28" fmla="*/ 187 w 209"/>
                <a:gd name="T29" fmla="*/ 118 h 161"/>
                <a:gd name="T30" fmla="*/ 187 w 209"/>
                <a:gd name="T31" fmla="*/ 92 h 161"/>
                <a:gd name="T32" fmla="*/ 186 w 209"/>
                <a:gd name="T33" fmla="*/ 57 h 1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9" h="161">
                  <a:moveTo>
                    <a:pt x="186" y="57"/>
                  </a:moveTo>
                  <a:cubicBezTo>
                    <a:pt x="177" y="57"/>
                    <a:pt x="168" y="64"/>
                    <a:pt x="162" y="69"/>
                  </a:cubicBezTo>
                  <a:cubicBezTo>
                    <a:pt x="156" y="74"/>
                    <a:pt x="149" y="80"/>
                    <a:pt x="144" y="86"/>
                  </a:cubicBezTo>
                  <a:cubicBezTo>
                    <a:pt x="129" y="65"/>
                    <a:pt x="105" y="48"/>
                    <a:pt x="82" y="35"/>
                  </a:cubicBezTo>
                  <a:cubicBezTo>
                    <a:pt x="57" y="21"/>
                    <a:pt x="28" y="14"/>
                    <a:pt x="2" y="0"/>
                  </a:cubicBezTo>
                  <a:cubicBezTo>
                    <a:pt x="1" y="0"/>
                    <a:pt x="0" y="1"/>
                    <a:pt x="1" y="2"/>
                  </a:cubicBezTo>
                  <a:cubicBezTo>
                    <a:pt x="9" y="9"/>
                    <a:pt x="19" y="13"/>
                    <a:pt x="29" y="17"/>
                  </a:cubicBezTo>
                  <a:cubicBezTo>
                    <a:pt x="43" y="22"/>
                    <a:pt x="58" y="27"/>
                    <a:pt x="71" y="34"/>
                  </a:cubicBezTo>
                  <a:cubicBezTo>
                    <a:pt x="85" y="41"/>
                    <a:pt x="98" y="49"/>
                    <a:pt x="110" y="59"/>
                  </a:cubicBezTo>
                  <a:cubicBezTo>
                    <a:pt x="122" y="68"/>
                    <a:pt x="131" y="79"/>
                    <a:pt x="142" y="89"/>
                  </a:cubicBezTo>
                  <a:cubicBezTo>
                    <a:pt x="142" y="89"/>
                    <a:pt x="142" y="89"/>
                    <a:pt x="142" y="89"/>
                  </a:cubicBezTo>
                  <a:cubicBezTo>
                    <a:pt x="141" y="90"/>
                    <a:pt x="141" y="90"/>
                    <a:pt x="141" y="91"/>
                  </a:cubicBezTo>
                  <a:cubicBezTo>
                    <a:pt x="133" y="109"/>
                    <a:pt x="125" y="132"/>
                    <a:pt x="140" y="148"/>
                  </a:cubicBezTo>
                  <a:cubicBezTo>
                    <a:pt x="152" y="161"/>
                    <a:pt x="166" y="144"/>
                    <a:pt x="166" y="131"/>
                  </a:cubicBezTo>
                  <a:cubicBezTo>
                    <a:pt x="175" y="131"/>
                    <a:pt x="182" y="125"/>
                    <a:pt x="187" y="118"/>
                  </a:cubicBezTo>
                  <a:cubicBezTo>
                    <a:pt x="192" y="111"/>
                    <a:pt x="194" y="99"/>
                    <a:pt x="187" y="92"/>
                  </a:cubicBezTo>
                  <a:cubicBezTo>
                    <a:pt x="197" y="83"/>
                    <a:pt x="209" y="57"/>
                    <a:pt x="186" y="57"/>
                  </a:cubicBezTo>
                  <a:close/>
                </a:path>
              </a:pathLst>
            </a:custGeom>
            <a:solidFill>
              <a:srgbClr val="FEC160"/>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8" name="Freeform 34"/>
            <p:cNvSpPr/>
            <p:nvPr/>
          </p:nvSpPr>
          <p:spPr bwMode="auto">
            <a:xfrm>
              <a:off x="2440017" y="1141700"/>
              <a:ext cx="139700" cy="341313"/>
            </a:xfrm>
            <a:custGeom>
              <a:gdLst>
                <a:gd name="T0" fmla="*/ 35 w 51"/>
                <a:gd name="T1" fmla="*/ 2 h 124"/>
                <a:gd name="T2" fmla="*/ 34 w 51"/>
                <a:gd name="T3" fmla="*/ 0 h 124"/>
                <a:gd name="T4" fmla="*/ 32 w 51"/>
                <a:gd name="T5" fmla="*/ 2 h 124"/>
                <a:gd name="T6" fmla="*/ 2 w 51"/>
                <a:gd name="T7" fmla="*/ 58 h 124"/>
                <a:gd name="T8" fmla="*/ 13 w 51"/>
                <a:gd name="T9" fmla="*/ 122 h 124"/>
                <a:gd name="T10" fmla="*/ 16 w 51"/>
                <a:gd name="T11" fmla="*/ 121 h 124"/>
                <a:gd name="T12" fmla="*/ 48 w 51"/>
                <a:gd name="T13" fmla="*/ 65 h 124"/>
                <a:gd name="T14" fmla="*/ 35 w 51"/>
                <a:gd name="T15" fmla="*/ 2 h 12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124">
                  <a:moveTo>
                    <a:pt x="35" y="2"/>
                  </a:moveTo>
                  <a:cubicBezTo>
                    <a:pt x="35" y="1"/>
                    <a:pt x="35" y="0"/>
                    <a:pt x="34" y="0"/>
                  </a:cubicBezTo>
                  <a:cubicBezTo>
                    <a:pt x="32" y="0"/>
                    <a:pt x="32" y="1"/>
                    <a:pt x="32" y="2"/>
                  </a:cubicBezTo>
                  <a:cubicBezTo>
                    <a:pt x="13" y="14"/>
                    <a:pt x="5" y="37"/>
                    <a:pt x="2" y="58"/>
                  </a:cubicBezTo>
                  <a:cubicBezTo>
                    <a:pt x="0" y="79"/>
                    <a:pt x="1" y="105"/>
                    <a:pt x="13" y="122"/>
                  </a:cubicBezTo>
                  <a:cubicBezTo>
                    <a:pt x="14" y="124"/>
                    <a:pt x="17" y="122"/>
                    <a:pt x="16" y="121"/>
                  </a:cubicBezTo>
                  <a:cubicBezTo>
                    <a:pt x="34" y="109"/>
                    <a:pt x="44" y="85"/>
                    <a:pt x="48" y="65"/>
                  </a:cubicBezTo>
                  <a:cubicBezTo>
                    <a:pt x="51" y="46"/>
                    <a:pt x="50" y="17"/>
                    <a:pt x="35" y="2"/>
                  </a:cubicBezTo>
                  <a:close/>
                </a:path>
              </a:pathLst>
            </a:custGeom>
            <a:solidFill>
              <a:srgbClr val="7F7E30"/>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9" name="Freeform 35"/>
            <p:cNvSpPr/>
            <p:nvPr/>
          </p:nvSpPr>
          <p:spPr bwMode="auto">
            <a:xfrm>
              <a:off x="2598767" y="1017875"/>
              <a:ext cx="309563" cy="195263"/>
            </a:xfrm>
            <a:custGeom>
              <a:gdLst>
                <a:gd name="T0" fmla="*/ 110 w 113"/>
                <a:gd name="T1" fmla="*/ 3 h 71"/>
                <a:gd name="T2" fmla="*/ 108 w 113"/>
                <a:gd name="T3" fmla="*/ 1 h 71"/>
                <a:gd name="T4" fmla="*/ 1 w 113"/>
                <a:gd name="T5" fmla="*/ 58 h 71"/>
                <a:gd name="T6" fmla="*/ 1 w 113"/>
                <a:gd name="T7" fmla="*/ 58 h 71"/>
                <a:gd name="T8" fmla="*/ 0 w 113"/>
                <a:gd name="T9" fmla="*/ 59 h 71"/>
                <a:gd name="T10" fmla="*/ 2 w 113"/>
                <a:gd name="T11" fmla="*/ 60 h 71"/>
                <a:gd name="T12" fmla="*/ 2 w 113"/>
                <a:gd name="T13" fmla="*/ 59 h 71"/>
                <a:gd name="T14" fmla="*/ 61 w 113"/>
                <a:gd name="T15" fmla="*/ 52 h 71"/>
                <a:gd name="T16" fmla="*/ 112 w 113"/>
                <a:gd name="T17" fmla="*/ 6 h 71"/>
                <a:gd name="T18" fmla="*/ 110 w 113"/>
                <a:gd name="T19" fmla="*/ 3 h 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3" h="71">
                  <a:moveTo>
                    <a:pt x="110" y="3"/>
                  </a:moveTo>
                  <a:cubicBezTo>
                    <a:pt x="110" y="2"/>
                    <a:pt x="109" y="1"/>
                    <a:pt x="108" y="1"/>
                  </a:cubicBezTo>
                  <a:cubicBezTo>
                    <a:pt x="66" y="0"/>
                    <a:pt x="18" y="16"/>
                    <a:pt x="1" y="58"/>
                  </a:cubicBezTo>
                  <a:cubicBezTo>
                    <a:pt x="1" y="58"/>
                    <a:pt x="1" y="58"/>
                    <a:pt x="1" y="58"/>
                  </a:cubicBezTo>
                  <a:cubicBezTo>
                    <a:pt x="1" y="58"/>
                    <a:pt x="1" y="59"/>
                    <a:pt x="0" y="59"/>
                  </a:cubicBezTo>
                  <a:cubicBezTo>
                    <a:pt x="0" y="60"/>
                    <a:pt x="1" y="60"/>
                    <a:pt x="2" y="60"/>
                  </a:cubicBezTo>
                  <a:cubicBezTo>
                    <a:pt x="2" y="59"/>
                    <a:pt x="2" y="59"/>
                    <a:pt x="2" y="59"/>
                  </a:cubicBezTo>
                  <a:cubicBezTo>
                    <a:pt x="19" y="71"/>
                    <a:pt x="45" y="60"/>
                    <a:pt x="61" y="52"/>
                  </a:cubicBezTo>
                  <a:cubicBezTo>
                    <a:pt x="81" y="42"/>
                    <a:pt x="101" y="26"/>
                    <a:pt x="112" y="6"/>
                  </a:cubicBezTo>
                  <a:cubicBezTo>
                    <a:pt x="113" y="4"/>
                    <a:pt x="111" y="3"/>
                    <a:pt x="110" y="3"/>
                  </a:cubicBezTo>
                  <a:close/>
                </a:path>
              </a:pathLst>
            </a:custGeom>
            <a:solidFill>
              <a:srgbClr val="7F7E30"/>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0" name="Freeform 36"/>
            <p:cNvSpPr/>
            <p:nvPr/>
          </p:nvSpPr>
          <p:spPr bwMode="auto">
            <a:xfrm>
              <a:off x="3232179" y="214600"/>
              <a:ext cx="239713" cy="363538"/>
            </a:xfrm>
            <a:custGeom>
              <a:gdLst>
                <a:gd name="T0" fmla="*/ 83 w 88"/>
                <a:gd name="T1" fmla="*/ 29 h 132"/>
                <a:gd name="T2" fmla="*/ 68 w 88"/>
                <a:gd name="T3" fmla="*/ 29 h 132"/>
                <a:gd name="T4" fmla="*/ 70 w 88"/>
                <a:gd name="T5" fmla="*/ 14 h 132"/>
                <a:gd name="T6" fmla="*/ 68 w 88"/>
                <a:gd name="T7" fmla="*/ 12 h 132"/>
                <a:gd name="T8" fmla="*/ 47 w 88"/>
                <a:gd name="T9" fmla="*/ 20 h 132"/>
                <a:gd name="T10" fmla="*/ 28 w 88"/>
                <a:gd name="T11" fmla="*/ 9 h 132"/>
                <a:gd name="T12" fmla="*/ 32 w 88"/>
                <a:gd name="T13" fmla="*/ 46 h 132"/>
                <a:gd name="T14" fmla="*/ 32 w 88"/>
                <a:gd name="T15" fmla="*/ 48 h 132"/>
                <a:gd name="T16" fmla="*/ 15 w 88"/>
                <a:gd name="T17" fmla="*/ 84 h 132"/>
                <a:gd name="T18" fmla="*/ 0 w 88"/>
                <a:gd name="T19" fmla="*/ 131 h 132"/>
                <a:gd name="T20" fmla="*/ 2 w 88"/>
                <a:gd name="T21" fmla="*/ 131 h 132"/>
                <a:gd name="T22" fmla="*/ 17 w 88"/>
                <a:gd name="T23" fmla="*/ 89 h 132"/>
                <a:gd name="T24" fmla="*/ 34 w 88"/>
                <a:gd name="T25" fmla="*/ 51 h 132"/>
                <a:gd name="T26" fmla="*/ 85 w 88"/>
                <a:gd name="T27" fmla="*/ 44 h 132"/>
                <a:gd name="T28" fmla="*/ 83 w 88"/>
                <a:gd name="T29" fmla="*/ 29 h 13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8" h="132">
                  <a:moveTo>
                    <a:pt x="83" y="29"/>
                  </a:moveTo>
                  <a:cubicBezTo>
                    <a:pt x="78" y="26"/>
                    <a:pt x="73" y="27"/>
                    <a:pt x="68" y="29"/>
                  </a:cubicBezTo>
                  <a:cubicBezTo>
                    <a:pt x="70" y="24"/>
                    <a:pt x="70" y="20"/>
                    <a:pt x="70" y="14"/>
                  </a:cubicBezTo>
                  <a:cubicBezTo>
                    <a:pt x="71" y="13"/>
                    <a:pt x="69" y="12"/>
                    <a:pt x="68" y="12"/>
                  </a:cubicBezTo>
                  <a:cubicBezTo>
                    <a:pt x="59" y="11"/>
                    <a:pt x="52" y="14"/>
                    <a:pt x="47" y="20"/>
                  </a:cubicBezTo>
                  <a:cubicBezTo>
                    <a:pt x="45" y="11"/>
                    <a:pt x="38" y="0"/>
                    <a:pt x="28" y="9"/>
                  </a:cubicBezTo>
                  <a:cubicBezTo>
                    <a:pt x="17" y="19"/>
                    <a:pt x="21" y="37"/>
                    <a:pt x="32" y="46"/>
                  </a:cubicBezTo>
                  <a:cubicBezTo>
                    <a:pt x="31" y="47"/>
                    <a:pt x="31" y="48"/>
                    <a:pt x="32" y="48"/>
                  </a:cubicBezTo>
                  <a:cubicBezTo>
                    <a:pt x="25" y="60"/>
                    <a:pt x="20" y="72"/>
                    <a:pt x="15" y="84"/>
                  </a:cubicBezTo>
                  <a:cubicBezTo>
                    <a:pt x="9" y="99"/>
                    <a:pt x="3" y="115"/>
                    <a:pt x="0" y="131"/>
                  </a:cubicBezTo>
                  <a:cubicBezTo>
                    <a:pt x="0" y="132"/>
                    <a:pt x="2" y="132"/>
                    <a:pt x="2" y="131"/>
                  </a:cubicBezTo>
                  <a:cubicBezTo>
                    <a:pt x="7" y="117"/>
                    <a:pt x="11" y="103"/>
                    <a:pt x="17" y="89"/>
                  </a:cubicBezTo>
                  <a:cubicBezTo>
                    <a:pt x="22" y="76"/>
                    <a:pt x="29" y="64"/>
                    <a:pt x="34" y="51"/>
                  </a:cubicBezTo>
                  <a:cubicBezTo>
                    <a:pt x="48" y="65"/>
                    <a:pt x="74" y="62"/>
                    <a:pt x="85" y="44"/>
                  </a:cubicBezTo>
                  <a:cubicBezTo>
                    <a:pt x="88" y="40"/>
                    <a:pt x="88" y="32"/>
                    <a:pt x="83" y="29"/>
                  </a:cubicBezTo>
                  <a:close/>
                </a:path>
              </a:pathLst>
            </a:custGeom>
            <a:solidFill>
              <a:srgbClr val="FF7862"/>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1" name="Freeform 47"/>
            <p:cNvSpPr/>
            <p:nvPr/>
          </p:nvSpPr>
          <p:spPr bwMode="auto">
            <a:xfrm>
              <a:off x="3702079" y="-40988"/>
              <a:ext cx="417513" cy="514350"/>
            </a:xfrm>
            <a:custGeom>
              <a:gdLst>
                <a:gd name="T0" fmla="*/ 70 w 152"/>
                <a:gd name="T1" fmla="*/ 16 h 187"/>
                <a:gd name="T2" fmla="*/ 77 w 152"/>
                <a:gd name="T3" fmla="*/ 30 h 187"/>
                <a:gd name="T4" fmla="*/ 74 w 152"/>
                <a:gd name="T5" fmla="*/ 80 h 187"/>
                <a:gd name="T6" fmla="*/ 74 w 152"/>
                <a:gd name="T7" fmla="*/ 80 h 187"/>
                <a:gd name="T8" fmla="*/ 34 w 152"/>
                <a:gd name="T9" fmla="*/ 126 h 187"/>
                <a:gd name="T10" fmla="*/ 31 w 152"/>
                <a:gd name="T11" fmla="*/ 77 h 187"/>
                <a:gd name="T12" fmla="*/ 40 w 152"/>
                <a:gd name="T13" fmla="*/ 74 h 187"/>
                <a:gd name="T14" fmla="*/ 40 w 152"/>
                <a:gd name="T15" fmla="*/ 52 h 187"/>
                <a:gd name="T16" fmla="*/ 16 w 152"/>
                <a:gd name="T17" fmla="*/ 54 h 187"/>
                <a:gd name="T18" fmla="*/ 18 w 152"/>
                <a:gd name="T19" fmla="*/ 75 h 187"/>
                <a:gd name="T20" fmla="*/ 20 w 152"/>
                <a:gd name="T21" fmla="*/ 75 h 187"/>
                <a:gd name="T22" fmla="*/ 26 w 152"/>
                <a:gd name="T23" fmla="*/ 77 h 187"/>
                <a:gd name="T24" fmla="*/ 31 w 152"/>
                <a:gd name="T25" fmla="*/ 101 h 187"/>
                <a:gd name="T26" fmla="*/ 30 w 152"/>
                <a:gd name="T27" fmla="*/ 133 h 187"/>
                <a:gd name="T28" fmla="*/ 0 w 152"/>
                <a:gd name="T29" fmla="*/ 185 h 187"/>
                <a:gd name="T30" fmla="*/ 2 w 152"/>
                <a:gd name="T31" fmla="*/ 186 h 187"/>
                <a:gd name="T32" fmla="*/ 18 w 152"/>
                <a:gd name="T33" fmla="*/ 161 h 187"/>
                <a:gd name="T34" fmla="*/ 84 w 152"/>
                <a:gd name="T35" fmla="*/ 160 h 187"/>
                <a:gd name="T36" fmla="*/ 91 w 152"/>
                <a:gd name="T37" fmla="*/ 175 h 187"/>
                <a:gd name="T38" fmla="*/ 109 w 152"/>
                <a:gd name="T39" fmla="*/ 168 h 187"/>
                <a:gd name="T40" fmla="*/ 104 w 152"/>
                <a:gd name="T41" fmla="*/ 152 h 187"/>
                <a:gd name="T42" fmla="*/ 86 w 152"/>
                <a:gd name="T43" fmla="*/ 156 h 187"/>
                <a:gd name="T44" fmla="*/ 19 w 152"/>
                <a:gd name="T45" fmla="*/ 158 h 187"/>
                <a:gd name="T46" fmla="*/ 54 w 152"/>
                <a:gd name="T47" fmla="*/ 108 h 187"/>
                <a:gd name="T48" fmla="*/ 114 w 152"/>
                <a:gd name="T49" fmla="*/ 109 h 187"/>
                <a:gd name="T50" fmla="*/ 113 w 152"/>
                <a:gd name="T51" fmla="*/ 110 h 187"/>
                <a:gd name="T52" fmla="*/ 115 w 152"/>
                <a:gd name="T53" fmla="*/ 113 h 187"/>
                <a:gd name="T54" fmla="*/ 123 w 152"/>
                <a:gd name="T55" fmla="*/ 125 h 187"/>
                <a:gd name="T56" fmla="*/ 140 w 152"/>
                <a:gd name="T57" fmla="*/ 115 h 187"/>
                <a:gd name="T58" fmla="*/ 131 w 152"/>
                <a:gd name="T59" fmla="*/ 99 h 187"/>
                <a:gd name="T60" fmla="*/ 117 w 152"/>
                <a:gd name="T61" fmla="*/ 104 h 187"/>
                <a:gd name="T62" fmla="*/ 57 w 152"/>
                <a:gd name="T63" fmla="*/ 104 h 187"/>
                <a:gd name="T64" fmla="*/ 99 w 152"/>
                <a:gd name="T65" fmla="*/ 64 h 187"/>
                <a:gd name="T66" fmla="*/ 126 w 152"/>
                <a:gd name="T67" fmla="*/ 67 h 187"/>
                <a:gd name="T68" fmla="*/ 125 w 152"/>
                <a:gd name="T69" fmla="*/ 68 h 187"/>
                <a:gd name="T70" fmla="*/ 139 w 152"/>
                <a:gd name="T71" fmla="*/ 78 h 187"/>
                <a:gd name="T72" fmla="*/ 151 w 152"/>
                <a:gd name="T73" fmla="*/ 66 h 187"/>
                <a:gd name="T74" fmla="*/ 140 w 152"/>
                <a:gd name="T75" fmla="*/ 57 h 187"/>
                <a:gd name="T76" fmla="*/ 127 w 152"/>
                <a:gd name="T77" fmla="*/ 63 h 187"/>
                <a:gd name="T78" fmla="*/ 102 w 152"/>
                <a:gd name="T79" fmla="*/ 62 h 187"/>
                <a:gd name="T80" fmla="*/ 127 w 152"/>
                <a:gd name="T81" fmla="*/ 42 h 187"/>
                <a:gd name="T82" fmla="*/ 140 w 152"/>
                <a:gd name="T83" fmla="*/ 39 h 187"/>
                <a:gd name="T84" fmla="*/ 138 w 152"/>
                <a:gd name="T85" fmla="*/ 23 h 187"/>
                <a:gd name="T86" fmla="*/ 124 w 152"/>
                <a:gd name="T87" fmla="*/ 23 h 187"/>
                <a:gd name="T88" fmla="*/ 123 w 152"/>
                <a:gd name="T89" fmla="*/ 40 h 187"/>
                <a:gd name="T90" fmla="*/ 78 w 152"/>
                <a:gd name="T91" fmla="*/ 76 h 187"/>
                <a:gd name="T92" fmla="*/ 82 w 152"/>
                <a:gd name="T93" fmla="*/ 31 h 187"/>
                <a:gd name="T94" fmla="*/ 84 w 152"/>
                <a:gd name="T95" fmla="*/ 31 h 187"/>
                <a:gd name="T96" fmla="*/ 85 w 152"/>
                <a:gd name="T97" fmla="*/ 31 h 187"/>
                <a:gd name="T98" fmla="*/ 98 w 152"/>
                <a:gd name="T99" fmla="*/ 18 h 187"/>
                <a:gd name="T100" fmla="*/ 82 w 152"/>
                <a:gd name="T101" fmla="*/ 1 h 187"/>
                <a:gd name="T102" fmla="*/ 70 w 152"/>
                <a:gd name="T103" fmla="*/ 16 h 1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2" h="187">
                  <a:moveTo>
                    <a:pt x="70" y="16"/>
                  </a:moveTo>
                  <a:cubicBezTo>
                    <a:pt x="69" y="22"/>
                    <a:pt x="72" y="27"/>
                    <a:pt x="77" y="30"/>
                  </a:cubicBezTo>
                  <a:cubicBezTo>
                    <a:pt x="78" y="47"/>
                    <a:pt x="79" y="63"/>
                    <a:pt x="74" y="80"/>
                  </a:cubicBezTo>
                  <a:cubicBezTo>
                    <a:pt x="74" y="80"/>
                    <a:pt x="74" y="80"/>
                    <a:pt x="74" y="80"/>
                  </a:cubicBezTo>
                  <a:cubicBezTo>
                    <a:pt x="59" y="94"/>
                    <a:pt x="46" y="110"/>
                    <a:pt x="34" y="126"/>
                  </a:cubicBezTo>
                  <a:cubicBezTo>
                    <a:pt x="38" y="111"/>
                    <a:pt x="36" y="92"/>
                    <a:pt x="31" y="77"/>
                  </a:cubicBezTo>
                  <a:cubicBezTo>
                    <a:pt x="35" y="77"/>
                    <a:pt x="38" y="76"/>
                    <a:pt x="40" y="74"/>
                  </a:cubicBezTo>
                  <a:cubicBezTo>
                    <a:pt x="49" y="70"/>
                    <a:pt x="48" y="57"/>
                    <a:pt x="40" y="52"/>
                  </a:cubicBezTo>
                  <a:cubicBezTo>
                    <a:pt x="33" y="47"/>
                    <a:pt x="22" y="49"/>
                    <a:pt x="16" y="54"/>
                  </a:cubicBezTo>
                  <a:cubicBezTo>
                    <a:pt x="8" y="60"/>
                    <a:pt x="10" y="70"/>
                    <a:pt x="18" y="75"/>
                  </a:cubicBezTo>
                  <a:cubicBezTo>
                    <a:pt x="19" y="76"/>
                    <a:pt x="20" y="75"/>
                    <a:pt x="20" y="75"/>
                  </a:cubicBezTo>
                  <a:cubicBezTo>
                    <a:pt x="22" y="76"/>
                    <a:pt x="24" y="77"/>
                    <a:pt x="26" y="77"/>
                  </a:cubicBezTo>
                  <a:cubicBezTo>
                    <a:pt x="28" y="85"/>
                    <a:pt x="30" y="93"/>
                    <a:pt x="31" y="101"/>
                  </a:cubicBezTo>
                  <a:cubicBezTo>
                    <a:pt x="33" y="112"/>
                    <a:pt x="32" y="122"/>
                    <a:pt x="30" y="133"/>
                  </a:cubicBezTo>
                  <a:cubicBezTo>
                    <a:pt x="18" y="149"/>
                    <a:pt x="8" y="167"/>
                    <a:pt x="0" y="185"/>
                  </a:cubicBezTo>
                  <a:cubicBezTo>
                    <a:pt x="0" y="186"/>
                    <a:pt x="1" y="187"/>
                    <a:pt x="2" y="186"/>
                  </a:cubicBezTo>
                  <a:cubicBezTo>
                    <a:pt x="7" y="178"/>
                    <a:pt x="12" y="169"/>
                    <a:pt x="18" y="161"/>
                  </a:cubicBezTo>
                  <a:cubicBezTo>
                    <a:pt x="40" y="153"/>
                    <a:pt x="62" y="158"/>
                    <a:pt x="84" y="160"/>
                  </a:cubicBezTo>
                  <a:cubicBezTo>
                    <a:pt x="83" y="166"/>
                    <a:pt x="85" y="172"/>
                    <a:pt x="91" y="175"/>
                  </a:cubicBezTo>
                  <a:cubicBezTo>
                    <a:pt x="97" y="178"/>
                    <a:pt x="107" y="176"/>
                    <a:pt x="109" y="168"/>
                  </a:cubicBezTo>
                  <a:cubicBezTo>
                    <a:pt x="111" y="162"/>
                    <a:pt x="109" y="156"/>
                    <a:pt x="104" y="152"/>
                  </a:cubicBezTo>
                  <a:cubicBezTo>
                    <a:pt x="99" y="148"/>
                    <a:pt x="90" y="151"/>
                    <a:pt x="86" y="156"/>
                  </a:cubicBezTo>
                  <a:cubicBezTo>
                    <a:pt x="65" y="151"/>
                    <a:pt x="39" y="150"/>
                    <a:pt x="19" y="158"/>
                  </a:cubicBezTo>
                  <a:cubicBezTo>
                    <a:pt x="30" y="141"/>
                    <a:pt x="41" y="124"/>
                    <a:pt x="54" y="108"/>
                  </a:cubicBezTo>
                  <a:cubicBezTo>
                    <a:pt x="75" y="100"/>
                    <a:pt x="94" y="104"/>
                    <a:pt x="114" y="109"/>
                  </a:cubicBezTo>
                  <a:cubicBezTo>
                    <a:pt x="114" y="109"/>
                    <a:pt x="114" y="110"/>
                    <a:pt x="113" y="110"/>
                  </a:cubicBezTo>
                  <a:cubicBezTo>
                    <a:pt x="113" y="111"/>
                    <a:pt x="114" y="112"/>
                    <a:pt x="115" y="113"/>
                  </a:cubicBezTo>
                  <a:cubicBezTo>
                    <a:pt x="115" y="118"/>
                    <a:pt x="119" y="123"/>
                    <a:pt x="123" y="125"/>
                  </a:cubicBezTo>
                  <a:cubicBezTo>
                    <a:pt x="130" y="129"/>
                    <a:pt x="138" y="121"/>
                    <a:pt x="140" y="115"/>
                  </a:cubicBezTo>
                  <a:cubicBezTo>
                    <a:pt x="142" y="108"/>
                    <a:pt x="137" y="101"/>
                    <a:pt x="131" y="99"/>
                  </a:cubicBezTo>
                  <a:cubicBezTo>
                    <a:pt x="125" y="97"/>
                    <a:pt x="120" y="100"/>
                    <a:pt x="117" y="104"/>
                  </a:cubicBezTo>
                  <a:cubicBezTo>
                    <a:pt x="97" y="99"/>
                    <a:pt x="75" y="97"/>
                    <a:pt x="57" y="104"/>
                  </a:cubicBezTo>
                  <a:cubicBezTo>
                    <a:pt x="70" y="89"/>
                    <a:pt x="84" y="76"/>
                    <a:pt x="99" y="64"/>
                  </a:cubicBezTo>
                  <a:cubicBezTo>
                    <a:pt x="108" y="64"/>
                    <a:pt x="117" y="66"/>
                    <a:pt x="126" y="67"/>
                  </a:cubicBezTo>
                  <a:cubicBezTo>
                    <a:pt x="126" y="67"/>
                    <a:pt x="125" y="67"/>
                    <a:pt x="125" y="68"/>
                  </a:cubicBezTo>
                  <a:cubicBezTo>
                    <a:pt x="127" y="74"/>
                    <a:pt x="133" y="79"/>
                    <a:pt x="139" y="78"/>
                  </a:cubicBezTo>
                  <a:cubicBezTo>
                    <a:pt x="144" y="77"/>
                    <a:pt x="152" y="72"/>
                    <a:pt x="151" y="66"/>
                  </a:cubicBezTo>
                  <a:cubicBezTo>
                    <a:pt x="150" y="61"/>
                    <a:pt x="144" y="58"/>
                    <a:pt x="140" y="57"/>
                  </a:cubicBezTo>
                  <a:cubicBezTo>
                    <a:pt x="135" y="57"/>
                    <a:pt x="130" y="59"/>
                    <a:pt x="127" y="63"/>
                  </a:cubicBezTo>
                  <a:cubicBezTo>
                    <a:pt x="119" y="61"/>
                    <a:pt x="110" y="61"/>
                    <a:pt x="102" y="62"/>
                  </a:cubicBezTo>
                  <a:cubicBezTo>
                    <a:pt x="110" y="55"/>
                    <a:pt x="119" y="49"/>
                    <a:pt x="127" y="42"/>
                  </a:cubicBezTo>
                  <a:cubicBezTo>
                    <a:pt x="131" y="44"/>
                    <a:pt x="137" y="43"/>
                    <a:pt x="140" y="39"/>
                  </a:cubicBezTo>
                  <a:cubicBezTo>
                    <a:pt x="144" y="33"/>
                    <a:pt x="145" y="27"/>
                    <a:pt x="138" y="23"/>
                  </a:cubicBezTo>
                  <a:cubicBezTo>
                    <a:pt x="134" y="20"/>
                    <a:pt x="128" y="20"/>
                    <a:pt x="124" y="23"/>
                  </a:cubicBezTo>
                  <a:cubicBezTo>
                    <a:pt x="118" y="27"/>
                    <a:pt x="120" y="35"/>
                    <a:pt x="123" y="40"/>
                  </a:cubicBezTo>
                  <a:cubicBezTo>
                    <a:pt x="107" y="51"/>
                    <a:pt x="92" y="63"/>
                    <a:pt x="78" y="76"/>
                  </a:cubicBezTo>
                  <a:cubicBezTo>
                    <a:pt x="84" y="63"/>
                    <a:pt x="85" y="46"/>
                    <a:pt x="82" y="31"/>
                  </a:cubicBezTo>
                  <a:cubicBezTo>
                    <a:pt x="83" y="31"/>
                    <a:pt x="84" y="31"/>
                    <a:pt x="84" y="31"/>
                  </a:cubicBezTo>
                  <a:cubicBezTo>
                    <a:pt x="85" y="31"/>
                    <a:pt x="85" y="31"/>
                    <a:pt x="85" y="31"/>
                  </a:cubicBezTo>
                  <a:cubicBezTo>
                    <a:pt x="92" y="31"/>
                    <a:pt x="98" y="26"/>
                    <a:pt x="98" y="18"/>
                  </a:cubicBezTo>
                  <a:cubicBezTo>
                    <a:pt x="98" y="11"/>
                    <a:pt x="91" y="0"/>
                    <a:pt x="82" y="1"/>
                  </a:cubicBezTo>
                  <a:cubicBezTo>
                    <a:pt x="75" y="2"/>
                    <a:pt x="70" y="9"/>
                    <a:pt x="70" y="16"/>
                  </a:cubicBezTo>
                  <a:close/>
                </a:path>
              </a:pathLst>
            </a:custGeom>
            <a:solidFill>
              <a:srgbClr val="FEC160"/>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2" name="Freeform 48"/>
            <p:cNvSpPr/>
            <p:nvPr/>
          </p:nvSpPr>
          <p:spPr bwMode="auto">
            <a:xfrm>
              <a:off x="2792442" y="628937"/>
              <a:ext cx="1028700" cy="658813"/>
            </a:xfrm>
            <a:custGeom>
              <a:gdLst>
                <a:gd name="T0" fmla="*/ 373 w 375"/>
                <a:gd name="T1" fmla="*/ 204 h 239"/>
                <a:gd name="T2" fmla="*/ 372 w 375"/>
                <a:gd name="T3" fmla="*/ 203 h 239"/>
                <a:gd name="T4" fmla="*/ 349 w 375"/>
                <a:gd name="T5" fmla="*/ 152 h 239"/>
                <a:gd name="T6" fmla="*/ 313 w 375"/>
                <a:gd name="T7" fmla="*/ 116 h 239"/>
                <a:gd name="T8" fmla="*/ 235 w 375"/>
                <a:gd name="T9" fmla="*/ 120 h 239"/>
                <a:gd name="T10" fmla="*/ 235 w 375"/>
                <a:gd name="T11" fmla="*/ 121 h 239"/>
                <a:gd name="T12" fmla="*/ 126 w 375"/>
                <a:gd name="T13" fmla="*/ 95 h 239"/>
                <a:gd name="T14" fmla="*/ 92 w 375"/>
                <a:gd name="T15" fmla="*/ 90 h 239"/>
                <a:gd name="T16" fmla="*/ 150 w 375"/>
                <a:gd name="T17" fmla="*/ 54 h 239"/>
                <a:gd name="T18" fmla="*/ 192 w 375"/>
                <a:gd name="T19" fmla="*/ 41 h 239"/>
                <a:gd name="T20" fmla="*/ 192 w 375"/>
                <a:gd name="T21" fmla="*/ 42 h 239"/>
                <a:gd name="T22" fmla="*/ 296 w 375"/>
                <a:gd name="T23" fmla="*/ 59 h 239"/>
                <a:gd name="T24" fmla="*/ 297 w 375"/>
                <a:gd name="T25" fmla="*/ 56 h 239"/>
                <a:gd name="T26" fmla="*/ 296 w 375"/>
                <a:gd name="T27" fmla="*/ 55 h 239"/>
                <a:gd name="T28" fmla="*/ 296 w 375"/>
                <a:gd name="T29" fmla="*/ 55 h 239"/>
                <a:gd name="T30" fmla="*/ 193 w 375"/>
                <a:gd name="T31" fmla="*/ 37 h 239"/>
                <a:gd name="T32" fmla="*/ 144 w 375"/>
                <a:gd name="T33" fmla="*/ 53 h 239"/>
                <a:gd name="T34" fmla="*/ 90 w 375"/>
                <a:gd name="T35" fmla="*/ 90 h 239"/>
                <a:gd name="T36" fmla="*/ 58 w 375"/>
                <a:gd name="T37" fmla="*/ 85 h 239"/>
                <a:gd name="T38" fmla="*/ 0 w 375"/>
                <a:gd name="T39" fmla="*/ 90 h 239"/>
                <a:gd name="T40" fmla="*/ 1 w 375"/>
                <a:gd name="T41" fmla="*/ 92 h 239"/>
                <a:gd name="T42" fmla="*/ 67 w 375"/>
                <a:gd name="T43" fmla="*/ 90 h 239"/>
                <a:gd name="T44" fmla="*/ 88 w 375"/>
                <a:gd name="T45" fmla="*/ 93 h 239"/>
                <a:gd name="T46" fmla="*/ 89 w 375"/>
                <a:gd name="T47" fmla="*/ 93 h 239"/>
                <a:gd name="T48" fmla="*/ 89 w 375"/>
                <a:gd name="T49" fmla="*/ 93 h 239"/>
                <a:gd name="T50" fmla="*/ 131 w 375"/>
                <a:gd name="T51" fmla="*/ 100 h 239"/>
                <a:gd name="T52" fmla="*/ 161 w 375"/>
                <a:gd name="T53" fmla="*/ 127 h 239"/>
                <a:gd name="T54" fmla="*/ 166 w 375"/>
                <a:gd name="T55" fmla="*/ 133 h 239"/>
                <a:gd name="T56" fmla="*/ 166 w 375"/>
                <a:gd name="T57" fmla="*/ 133 h 239"/>
                <a:gd name="T58" fmla="*/ 190 w 375"/>
                <a:gd name="T59" fmla="*/ 189 h 239"/>
                <a:gd name="T60" fmla="*/ 217 w 375"/>
                <a:gd name="T61" fmla="*/ 213 h 239"/>
                <a:gd name="T62" fmla="*/ 240 w 375"/>
                <a:gd name="T63" fmla="*/ 238 h 239"/>
                <a:gd name="T64" fmla="*/ 242 w 375"/>
                <a:gd name="T65" fmla="*/ 237 h 239"/>
                <a:gd name="T66" fmla="*/ 241 w 375"/>
                <a:gd name="T67" fmla="*/ 234 h 239"/>
                <a:gd name="T68" fmla="*/ 170 w 375"/>
                <a:gd name="T69" fmla="*/ 132 h 239"/>
                <a:gd name="T70" fmla="*/ 162 w 375"/>
                <a:gd name="T71" fmla="*/ 122 h 239"/>
                <a:gd name="T72" fmla="*/ 136 w 375"/>
                <a:gd name="T73" fmla="*/ 101 h 239"/>
                <a:gd name="T74" fmla="*/ 211 w 375"/>
                <a:gd name="T75" fmla="*/ 118 h 239"/>
                <a:gd name="T76" fmla="*/ 235 w 375"/>
                <a:gd name="T77" fmla="*/ 126 h 239"/>
                <a:gd name="T78" fmla="*/ 290 w 375"/>
                <a:gd name="T79" fmla="*/ 175 h 239"/>
                <a:gd name="T80" fmla="*/ 330 w 375"/>
                <a:gd name="T81" fmla="*/ 189 h 239"/>
                <a:gd name="T82" fmla="*/ 372 w 375"/>
                <a:gd name="T83" fmla="*/ 207 h 239"/>
                <a:gd name="T84" fmla="*/ 373 w 375"/>
                <a:gd name="T85" fmla="*/ 204 h 2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5" h="239">
                  <a:moveTo>
                    <a:pt x="373" y="204"/>
                  </a:moveTo>
                  <a:cubicBezTo>
                    <a:pt x="373" y="204"/>
                    <a:pt x="372" y="204"/>
                    <a:pt x="372" y="203"/>
                  </a:cubicBezTo>
                  <a:cubicBezTo>
                    <a:pt x="369" y="185"/>
                    <a:pt x="359" y="167"/>
                    <a:pt x="349" y="152"/>
                  </a:cubicBezTo>
                  <a:cubicBezTo>
                    <a:pt x="340" y="138"/>
                    <a:pt x="328" y="124"/>
                    <a:pt x="313" y="116"/>
                  </a:cubicBezTo>
                  <a:cubicBezTo>
                    <a:pt x="291" y="106"/>
                    <a:pt x="252" y="98"/>
                    <a:pt x="235" y="120"/>
                  </a:cubicBezTo>
                  <a:cubicBezTo>
                    <a:pt x="235" y="121"/>
                    <a:pt x="235" y="121"/>
                    <a:pt x="235" y="121"/>
                  </a:cubicBezTo>
                  <a:cubicBezTo>
                    <a:pt x="199" y="109"/>
                    <a:pt x="162" y="101"/>
                    <a:pt x="126" y="95"/>
                  </a:cubicBezTo>
                  <a:cubicBezTo>
                    <a:pt x="115" y="94"/>
                    <a:pt x="103" y="92"/>
                    <a:pt x="92" y="90"/>
                  </a:cubicBezTo>
                  <a:cubicBezTo>
                    <a:pt x="106" y="72"/>
                    <a:pt x="129" y="62"/>
                    <a:pt x="150" y="54"/>
                  </a:cubicBezTo>
                  <a:cubicBezTo>
                    <a:pt x="163" y="49"/>
                    <a:pt x="177" y="44"/>
                    <a:pt x="192" y="41"/>
                  </a:cubicBezTo>
                  <a:cubicBezTo>
                    <a:pt x="192" y="41"/>
                    <a:pt x="192" y="42"/>
                    <a:pt x="192" y="42"/>
                  </a:cubicBezTo>
                  <a:cubicBezTo>
                    <a:pt x="217" y="73"/>
                    <a:pt x="262" y="56"/>
                    <a:pt x="296" y="59"/>
                  </a:cubicBezTo>
                  <a:cubicBezTo>
                    <a:pt x="298" y="59"/>
                    <a:pt x="298" y="56"/>
                    <a:pt x="297" y="56"/>
                  </a:cubicBezTo>
                  <a:cubicBezTo>
                    <a:pt x="296" y="56"/>
                    <a:pt x="296" y="55"/>
                    <a:pt x="296" y="55"/>
                  </a:cubicBezTo>
                  <a:cubicBezTo>
                    <a:pt x="296" y="55"/>
                    <a:pt x="296" y="55"/>
                    <a:pt x="296" y="55"/>
                  </a:cubicBezTo>
                  <a:cubicBezTo>
                    <a:pt x="285" y="17"/>
                    <a:pt x="214" y="0"/>
                    <a:pt x="193" y="37"/>
                  </a:cubicBezTo>
                  <a:cubicBezTo>
                    <a:pt x="176" y="40"/>
                    <a:pt x="159" y="46"/>
                    <a:pt x="144" y="53"/>
                  </a:cubicBezTo>
                  <a:cubicBezTo>
                    <a:pt x="125" y="60"/>
                    <a:pt x="100" y="71"/>
                    <a:pt x="90" y="90"/>
                  </a:cubicBezTo>
                  <a:cubicBezTo>
                    <a:pt x="79" y="88"/>
                    <a:pt x="69" y="86"/>
                    <a:pt x="58" y="85"/>
                  </a:cubicBezTo>
                  <a:cubicBezTo>
                    <a:pt x="40" y="83"/>
                    <a:pt x="16" y="80"/>
                    <a:pt x="0" y="90"/>
                  </a:cubicBezTo>
                  <a:cubicBezTo>
                    <a:pt x="0" y="91"/>
                    <a:pt x="0" y="92"/>
                    <a:pt x="1" y="92"/>
                  </a:cubicBezTo>
                  <a:cubicBezTo>
                    <a:pt x="23" y="85"/>
                    <a:pt x="44" y="86"/>
                    <a:pt x="67" y="90"/>
                  </a:cubicBezTo>
                  <a:cubicBezTo>
                    <a:pt x="74" y="91"/>
                    <a:pt x="81" y="92"/>
                    <a:pt x="88" y="93"/>
                  </a:cubicBezTo>
                  <a:cubicBezTo>
                    <a:pt x="88" y="94"/>
                    <a:pt x="89" y="94"/>
                    <a:pt x="89" y="93"/>
                  </a:cubicBezTo>
                  <a:cubicBezTo>
                    <a:pt x="89" y="93"/>
                    <a:pt x="89" y="93"/>
                    <a:pt x="89" y="93"/>
                  </a:cubicBezTo>
                  <a:cubicBezTo>
                    <a:pt x="103" y="95"/>
                    <a:pt x="117" y="98"/>
                    <a:pt x="131" y="100"/>
                  </a:cubicBezTo>
                  <a:cubicBezTo>
                    <a:pt x="142" y="108"/>
                    <a:pt x="152" y="117"/>
                    <a:pt x="161" y="127"/>
                  </a:cubicBezTo>
                  <a:cubicBezTo>
                    <a:pt x="163" y="129"/>
                    <a:pt x="165" y="131"/>
                    <a:pt x="166" y="133"/>
                  </a:cubicBezTo>
                  <a:cubicBezTo>
                    <a:pt x="166" y="133"/>
                    <a:pt x="166" y="133"/>
                    <a:pt x="166" y="133"/>
                  </a:cubicBezTo>
                  <a:cubicBezTo>
                    <a:pt x="163" y="155"/>
                    <a:pt x="175" y="174"/>
                    <a:pt x="190" y="189"/>
                  </a:cubicBezTo>
                  <a:cubicBezTo>
                    <a:pt x="199" y="197"/>
                    <a:pt x="208" y="205"/>
                    <a:pt x="217" y="213"/>
                  </a:cubicBezTo>
                  <a:cubicBezTo>
                    <a:pt x="226" y="221"/>
                    <a:pt x="233" y="230"/>
                    <a:pt x="240" y="238"/>
                  </a:cubicBezTo>
                  <a:cubicBezTo>
                    <a:pt x="241" y="239"/>
                    <a:pt x="243" y="238"/>
                    <a:pt x="242" y="237"/>
                  </a:cubicBezTo>
                  <a:cubicBezTo>
                    <a:pt x="242" y="236"/>
                    <a:pt x="241" y="235"/>
                    <a:pt x="241" y="234"/>
                  </a:cubicBezTo>
                  <a:cubicBezTo>
                    <a:pt x="232" y="195"/>
                    <a:pt x="226" y="122"/>
                    <a:pt x="170" y="132"/>
                  </a:cubicBezTo>
                  <a:cubicBezTo>
                    <a:pt x="167" y="128"/>
                    <a:pt x="165" y="125"/>
                    <a:pt x="162" y="122"/>
                  </a:cubicBezTo>
                  <a:cubicBezTo>
                    <a:pt x="155" y="115"/>
                    <a:pt x="146" y="106"/>
                    <a:pt x="136" y="101"/>
                  </a:cubicBezTo>
                  <a:cubicBezTo>
                    <a:pt x="161" y="105"/>
                    <a:pt x="186" y="111"/>
                    <a:pt x="211" y="118"/>
                  </a:cubicBezTo>
                  <a:cubicBezTo>
                    <a:pt x="219" y="120"/>
                    <a:pt x="227" y="123"/>
                    <a:pt x="235" y="126"/>
                  </a:cubicBezTo>
                  <a:cubicBezTo>
                    <a:pt x="249" y="147"/>
                    <a:pt x="267" y="165"/>
                    <a:pt x="290" y="175"/>
                  </a:cubicBezTo>
                  <a:cubicBezTo>
                    <a:pt x="303" y="181"/>
                    <a:pt x="317" y="185"/>
                    <a:pt x="330" y="189"/>
                  </a:cubicBezTo>
                  <a:cubicBezTo>
                    <a:pt x="345" y="194"/>
                    <a:pt x="358" y="200"/>
                    <a:pt x="372" y="207"/>
                  </a:cubicBezTo>
                  <a:cubicBezTo>
                    <a:pt x="374" y="207"/>
                    <a:pt x="375" y="205"/>
                    <a:pt x="373" y="204"/>
                  </a:cubicBezTo>
                  <a:close/>
                </a:path>
              </a:pathLst>
            </a:custGeom>
            <a:solidFill>
              <a:srgbClr val="21B37A"/>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3" name="Freeform 49"/>
            <p:cNvSpPr/>
            <p:nvPr/>
          </p:nvSpPr>
          <p:spPr bwMode="auto">
            <a:xfrm>
              <a:off x="3554442" y="470187"/>
              <a:ext cx="301625" cy="300038"/>
            </a:xfrm>
            <a:custGeom>
              <a:gdLst>
                <a:gd name="T0" fmla="*/ 63 w 110"/>
                <a:gd name="T1" fmla="*/ 38 h 109"/>
                <a:gd name="T2" fmla="*/ 0 w 110"/>
                <a:gd name="T3" fmla="*/ 5 h 109"/>
                <a:gd name="T4" fmla="*/ 0 w 110"/>
                <a:gd name="T5" fmla="*/ 5 h 109"/>
                <a:gd name="T6" fmla="*/ 64 w 110"/>
                <a:gd name="T7" fmla="*/ 45 h 109"/>
                <a:gd name="T8" fmla="*/ 106 w 110"/>
                <a:gd name="T9" fmla="*/ 107 h 109"/>
                <a:gd name="T10" fmla="*/ 109 w 110"/>
                <a:gd name="T11" fmla="*/ 105 h 109"/>
                <a:gd name="T12" fmla="*/ 63 w 110"/>
                <a:gd name="T13" fmla="*/ 38 h 109"/>
              </a:gdLst>
              <a:cxnLst>
                <a:cxn ang="0">
                  <a:pos x="T0" y="T1"/>
                </a:cxn>
                <a:cxn ang="0">
                  <a:pos x="T2" y="T3"/>
                </a:cxn>
                <a:cxn ang="0">
                  <a:pos x="T4" y="T5"/>
                </a:cxn>
                <a:cxn ang="0">
                  <a:pos x="T6" y="T7"/>
                </a:cxn>
                <a:cxn ang="0">
                  <a:pos x="T8" y="T9"/>
                </a:cxn>
                <a:cxn ang="0">
                  <a:pos x="T10" y="T11"/>
                </a:cxn>
                <a:cxn ang="0">
                  <a:pos x="T12" y="T13"/>
                </a:cxn>
              </a:cxnLst>
              <a:rect l="0" t="0" r="r" b="b"/>
              <a:pathLst>
                <a:path w="110" h="109">
                  <a:moveTo>
                    <a:pt x="63" y="38"/>
                  </a:moveTo>
                  <a:cubicBezTo>
                    <a:pt x="47" y="21"/>
                    <a:pt x="25" y="0"/>
                    <a:pt x="0" y="5"/>
                  </a:cubicBezTo>
                  <a:cubicBezTo>
                    <a:pt x="0" y="5"/>
                    <a:pt x="0" y="5"/>
                    <a:pt x="0" y="5"/>
                  </a:cubicBezTo>
                  <a:cubicBezTo>
                    <a:pt x="27" y="7"/>
                    <a:pt x="47" y="25"/>
                    <a:pt x="64" y="45"/>
                  </a:cubicBezTo>
                  <a:cubicBezTo>
                    <a:pt x="80" y="64"/>
                    <a:pt x="93" y="85"/>
                    <a:pt x="106" y="107"/>
                  </a:cubicBezTo>
                  <a:cubicBezTo>
                    <a:pt x="107" y="109"/>
                    <a:pt x="110" y="107"/>
                    <a:pt x="109" y="105"/>
                  </a:cubicBezTo>
                  <a:cubicBezTo>
                    <a:pt x="96" y="82"/>
                    <a:pt x="81" y="59"/>
                    <a:pt x="63" y="38"/>
                  </a:cubicBezTo>
                  <a:close/>
                </a:path>
              </a:pathLst>
            </a:custGeom>
            <a:solidFill>
              <a:srgbClr val="FF7862"/>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4" name="Freeform 50"/>
            <p:cNvSpPr/>
            <p:nvPr/>
          </p:nvSpPr>
          <p:spPr bwMode="auto">
            <a:xfrm>
              <a:off x="3795742" y="752763"/>
              <a:ext cx="211138" cy="212725"/>
            </a:xfrm>
            <a:custGeom>
              <a:gdLst>
                <a:gd name="T0" fmla="*/ 20 w 77"/>
                <a:gd name="T1" fmla="*/ 0 h 77"/>
                <a:gd name="T2" fmla="*/ 18 w 77"/>
                <a:gd name="T3" fmla="*/ 0 h 77"/>
                <a:gd name="T4" fmla="*/ 17 w 77"/>
                <a:gd name="T5" fmla="*/ 3 h 77"/>
                <a:gd name="T6" fmla="*/ 11 w 77"/>
                <a:gd name="T7" fmla="*/ 69 h 77"/>
                <a:gd name="T8" fmla="*/ 24 w 77"/>
                <a:gd name="T9" fmla="*/ 76 h 77"/>
                <a:gd name="T10" fmla="*/ 31 w 77"/>
                <a:gd name="T11" fmla="*/ 61 h 77"/>
                <a:gd name="T12" fmla="*/ 48 w 77"/>
                <a:gd name="T13" fmla="*/ 74 h 77"/>
                <a:gd name="T14" fmla="*/ 50 w 77"/>
                <a:gd name="T15" fmla="*/ 73 h 77"/>
                <a:gd name="T16" fmla="*/ 53 w 77"/>
                <a:gd name="T17" fmla="*/ 52 h 77"/>
                <a:gd name="T18" fmla="*/ 69 w 77"/>
                <a:gd name="T19" fmla="*/ 57 h 77"/>
                <a:gd name="T20" fmla="*/ 76 w 77"/>
                <a:gd name="T21" fmla="*/ 41 h 77"/>
                <a:gd name="T22" fmla="*/ 20 w 77"/>
                <a:gd name="T23" fmla="*/ 0 h 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7" h="77">
                  <a:moveTo>
                    <a:pt x="20" y="0"/>
                  </a:moveTo>
                  <a:cubicBezTo>
                    <a:pt x="19" y="0"/>
                    <a:pt x="19" y="0"/>
                    <a:pt x="18" y="0"/>
                  </a:cubicBezTo>
                  <a:cubicBezTo>
                    <a:pt x="17" y="1"/>
                    <a:pt x="16" y="2"/>
                    <a:pt x="17" y="3"/>
                  </a:cubicBezTo>
                  <a:cubicBezTo>
                    <a:pt x="8" y="23"/>
                    <a:pt x="0" y="49"/>
                    <a:pt x="11" y="69"/>
                  </a:cubicBezTo>
                  <a:cubicBezTo>
                    <a:pt x="14" y="74"/>
                    <a:pt x="19" y="77"/>
                    <a:pt x="24" y="76"/>
                  </a:cubicBezTo>
                  <a:cubicBezTo>
                    <a:pt x="30" y="74"/>
                    <a:pt x="31" y="67"/>
                    <a:pt x="31" y="61"/>
                  </a:cubicBezTo>
                  <a:cubicBezTo>
                    <a:pt x="35" y="67"/>
                    <a:pt x="41" y="72"/>
                    <a:pt x="48" y="74"/>
                  </a:cubicBezTo>
                  <a:cubicBezTo>
                    <a:pt x="49" y="75"/>
                    <a:pt x="50" y="74"/>
                    <a:pt x="50" y="73"/>
                  </a:cubicBezTo>
                  <a:cubicBezTo>
                    <a:pt x="53" y="66"/>
                    <a:pt x="54" y="59"/>
                    <a:pt x="53" y="52"/>
                  </a:cubicBezTo>
                  <a:cubicBezTo>
                    <a:pt x="58" y="56"/>
                    <a:pt x="63" y="59"/>
                    <a:pt x="69" y="57"/>
                  </a:cubicBezTo>
                  <a:cubicBezTo>
                    <a:pt x="76" y="55"/>
                    <a:pt x="77" y="46"/>
                    <a:pt x="76" y="41"/>
                  </a:cubicBezTo>
                  <a:cubicBezTo>
                    <a:pt x="74" y="14"/>
                    <a:pt x="41" y="4"/>
                    <a:pt x="20" y="0"/>
                  </a:cubicBezTo>
                  <a:close/>
                </a:path>
              </a:pathLst>
            </a:custGeom>
            <a:solidFill>
              <a:srgbClr val="FF7862"/>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5" name="Freeform 65"/>
            <p:cNvSpPr/>
            <p:nvPr/>
          </p:nvSpPr>
          <p:spPr bwMode="auto">
            <a:xfrm>
              <a:off x="-142846" y="-69563"/>
              <a:ext cx="457200" cy="561975"/>
            </a:xfrm>
            <a:custGeom>
              <a:gdLst>
                <a:gd name="T0" fmla="*/ 164 w 167"/>
                <a:gd name="T1" fmla="*/ 42 h 204"/>
                <a:gd name="T2" fmla="*/ 141 w 167"/>
                <a:gd name="T3" fmla="*/ 36 h 204"/>
                <a:gd name="T4" fmla="*/ 136 w 167"/>
                <a:gd name="T5" fmla="*/ 54 h 204"/>
                <a:gd name="T6" fmla="*/ 137 w 167"/>
                <a:gd name="T7" fmla="*/ 55 h 204"/>
                <a:gd name="T8" fmla="*/ 138 w 167"/>
                <a:gd name="T9" fmla="*/ 56 h 204"/>
                <a:gd name="T10" fmla="*/ 101 w 167"/>
                <a:gd name="T11" fmla="*/ 82 h 204"/>
                <a:gd name="T12" fmla="*/ 110 w 167"/>
                <a:gd name="T13" fmla="*/ 26 h 204"/>
                <a:gd name="T14" fmla="*/ 124 w 167"/>
                <a:gd name="T15" fmla="*/ 16 h 204"/>
                <a:gd name="T16" fmla="*/ 118 w 167"/>
                <a:gd name="T17" fmla="*/ 3 h 204"/>
                <a:gd name="T18" fmla="*/ 103 w 167"/>
                <a:gd name="T19" fmla="*/ 10 h 204"/>
                <a:gd name="T20" fmla="*/ 106 w 167"/>
                <a:gd name="T21" fmla="*/ 23 h 204"/>
                <a:gd name="T22" fmla="*/ 102 w 167"/>
                <a:gd name="T23" fmla="*/ 54 h 204"/>
                <a:gd name="T24" fmla="*/ 88 w 167"/>
                <a:gd name="T25" fmla="*/ 33 h 204"/>
                <a:gd name="T26" fmla="*/ 87 w 167"/>
                <a:gd name="T27" fmla="*/ 19 h 204"/>
                <a:gd name="T28" fmla="*/ 74 w 167"/>
                <a:gd name="T29" fmla="*/ 14 h 204"/>
                <a:gd name="T30" fmla="*/ 69 w 167"/>
                <a:gd name="T31" fmla="*/ 30 h 204"/>
                <a:gd name="T32" fmla="*/ 85 w 167"/>
                <a:gd name="T33" fmla="*/ 37 h 204"/>
                <a:gd name="T34" fmla="*/ 85 w 167"/>
                <a:gd name="T35" fmla="*/ 36 h 204"/>
                <a:gd name="T36" fmla="*/ 101 w 167"/>
                <a:gd name="T37" fmla="*/ 58 h 204"/>
                <a:gd name="T38" fmla="*/ 87 w 167"/>
                <a:gd name="T39" fmla="*/ 114 h 204"/>
                <a:gd name="T40" fmla="*/ 57 w 167"/>
                <a:gd name="T41" fmla="*/ 63 h 204"/>
                <a:gd name="T42" fmla="*/ 55 w 167"/>
                <a:gd name="T43" fmla="*/ 47 h 204"/>
                <a:gd name="T44" fmla="*/ 37 w 167"/>
                <a:gd name="T45" fmla="*/ 48 h 204"/>
                <a:gd name="T46" fmla="*/ 36 w 167"/>
                <a:gd name="T47" fmla="*/ 67 h 204"/>
                <a:gd name="T48" fmla="*/ 51 w 167"/>
                <a:gd name="T49" fmla="*/ 68 h 204"/>
                <a:gd name="T50" fmla="*/ 54 w 167"/>
                <a:gd name="T51" fmla="*/ 68 h 204"/>
                <a:gd name="T52" fmla="*/ 55 w 167"/>
                <a:gd name="T53" fmla="*/ 67 h 204"/>
                <a:gd name="T54" fmla="*/ 85 w 167"/>
                <a:gd name="T55" fmla="*/ 118 h 204"/>
                <a:gd name="T56" fmla="*/ 58 w 167"/>
                <a:gd name="T57" fmla="*/ 174 h 204"/>
                <a:gd name="T58" fmla="*/ 27 w 167"/>
                <a:gd name="T59" fmla="*/ 114 h 204"/>
                <a:gd name="T60" fmla="*/ 22 w 167"/>
                <a:gd name="T61" fmla="*/ 97 h 204"/>
                <a:gd name="T62" fmla="*/ 5 w 167"/>
                <a:gd name="T63" fmla="*/ 100 h 204"/>
                <a:gd name="T64" fmla="*/ 9 w 167"/>
                <a:gd name="T65" fmla="*/ 120 h 204"/>
                <a:gd name="T66" fmla="*/ 24 w 167"/>
                <a:gd name="T67" fmla="*/ 118 h 204"/>
                <a:gd name="T68" fmla="*/ 57 w 167"/>
                <a:gd name="T69" fmla="*/ 176 h 204"/>
                <a:gd name="T70" fmla="*/ 43 w 167"/>
                <a:gd name="T71" fmla="*/ 203 h 204"/>
                <a:gd name="T72" fmla="*/ 44 w 167"/>
                <a:gd name="T73" fmla="*/ 204 h 204"/>
                <a:gd name="T74" fmla="*/ 75 w 167"/>
                <a:gd name="T75" fmla="*/ 152 h 204"/>
                <a:gd name="T76" fmla="*/ 102 w 167"/>
                <a:gd name="T77" fmla="*/ 135 h 204"/>
                <a:gd name="T78" fmla="*/ 126 w 167"/>
                <a:gd name="T79" fmla="*/ 128 h 204"/>
                <a:gd name="T80" fmla="*/ 130 w 167"/>
                <a:gd name="T81" fmla="*/ 132 h 204"/>
                <a:gd name="T82" fmla="*/ 131 w 167"/>
                <a:gd name="T83" fmla="*/ 134 h 204"/>
                <a:gd name="T84" fmla="*/ 151 w 167"/>
                <a:gd name="T85" fmla="*/ 125 h 204"/>
                <a:gd name="T86" fmla="*/ 141 w 167"/>
                <a:gd name="T87" fmla="*/ 103 h 204"/>
                <a:gd name="T88" fmla="*/ 121 w 167"/>
                <a:gd name="T89" fmla="*/ 114 h 204"/>
                <a:gd name="T90" fmla="*/ 123 w 167"/>
                <a:gd name="T91" fmla="*/ 123 h 204"/>
                <a:gd name="T92" fmla="*/ 79 w 167"/>
                <a:gd name="T93" fmla="*/ 145 h 204"/>
                <a:gd name="T94" fmla="*/ 99 w 167"/>
                <a:gd name="T95" fmla="*/ 88 h 204"/>
                <a:gd name="T96" fmla="*/ 100 w 167"/>
                <a:gd name="T97" fmla="*/ 88 h 204"/>
                <a:gd name="T98" fmla="*/ 142 w 167"/>
                <a:gd name="T99" fmla="*/ 60 h 204"/>
                <a:gd name="T100" fmla="*/ 157 w 167"/>
                <a:gd name="T101" fmla="*/ 60 h 204"/>
                <a:gd name="T102" fmla="*/ 164 w 167"/>
                <a:gd name="T103" fmla="*/ 42 h 20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7" h="204">
                  <a:moveTo>
                    <a:pt x="164" y="42"/>
                  </a:moveTo>
                  <a:cubicBezTo>
                    <a:pt x="161" y="33"/>
                    <a:pt x="148" y="33"/>
                    <a:pt x="141" y="36"/>
                  </a:cubicBezTo>
                  <a:cubicBezTo>
                    <a:pt x="135" y="40"/>
                    <a:pt x="133" y="48"/>
                    <a:pt x="136" y="54"/>
                  </a:cubicBezTo>
                  <a:cubicBezTo>
                    <a:pt x="136" y="54"/>
                    <a:pt x="136" y="54"/>
                    <a:pt x="137" y="55"/>
                  </a:cubicBezTo>
                  <a:cubicBezTo>
                    <a:pt x="137" y="55"/>
                    <a:pt x="137" y="56"/>
                    <a:pt x="138" y="56"/>
                  </a:cubicBezTo>
                  <a:cubicBezTo>
                    <a:pt x="124" y="61"/>
                    <a:pt x="110" y="71"/>
                    <a:pt x="101" y="82"/>
                  </a:cubicBezTo>
                  <a:cubicBezTo>
                    <a:pt x="105" y="63"/>
                    <a:pt x="108" y="45"/>
                    <a:pt x="110" y="26"/>
                  </a:cubicBezTo>
                  <a:cubicBezTo>
                    <a:pt x="116" y="25"/>
                    <a:pt x="124" y="23"/>
                    <a:pt x="124" y="16"/>
                  </a:cubicBezTo>
                  <a:cubicBezTo>
                    <a:pt x="125" y="11"/>
                    <a:pt x="122" y="6"/>
                    <a:pt x="118" y="3"/>
                  </a:cubicBezTo>
                  <a:cubicBezTo>
                    <a:pt x="111" y="0"/>
                    <a:pt x="106" y="4"/>
                    <a:pt x="103" y="10"/>
                  </a:cubicBezTo>
                  <a:cubicBezTo>
                    <a:pt x="100" y="15"/>
                    <a:pt x="102" y="20"/>
                    <a:pt x="106" y="23"/>
                  </a:cubicBezTo>
                  <a:cubicBezTo>
                    <a:pt x="105" y="33"/>
                    <a:pt x="103" y="44"/>
                    <a:pt x="102" y="54"/>
                  </a:cubicBezTo>
                  <a:cubicBezTo>
                    <a:pt x="98" y="47"/>
                    <a:pt x="93" y="39"/>
                    <a:pt x="88" y="33"/>
                  </a:cubicBezTo>
                  <a:cubicBezTo>
                    <a:pt x="90" y="29"/>
                    <a:pt x="90" y="23"/>
                    <a:pt x="87" y="19"/>
                  </a:cubicBezTo>
                  <a:cubicBezTo>
                    <a:pt x="84" y="15"/>
                    <a:pt x="79" y="12"/>
                    <a:pt x="74" y="14"/>
                  </a:cubicBezTo>
                  <a:cubicBezTo>
                    <a:pt x="68" y="16"/>
                    <a:pt x="67" y="25"/>
                    <a:pt x="69" y="30"/>
                  </a:cubicBezTo>
                  <a:cubicBezTo>
                    <a:pt x="71" y="36"/>
                    <a:pt x="79" y="39"/>
                    <a:pt x="85" y="37"/>
                  </a:cubicBezTo>
                  <a:cubicBezTo>
                    <a:pt x="85" y="37"/>
                    <a:pt x="85" y="37"/>
                    <a:pt x="85" y="36"/>
                  </a:cubicBezTo>
                  <a:cubicBezTo>
                    <a:pt x="91" y="43"/>
                    <a:pt x="96" y="50"/>
                    <a:pt x="101" y="58"/>
                  </a:cubicBezTo>
                  <a:cubicBezTo>
                    <a:pt x="98" y="77"/>
                    <a:pt x="93" y="96"/>
                    <a:pt x="87" y="114"/>
                  </a:cubicBezTo>
                  <a:cubicBezTo>
                    <a:pt x="84" y="95"/>
                    <a:pt x="71" y="77"/>
                    <a:pt x="57" y="63"/>
                  </a:cubicBezTo>
                  <a:cubicBezTo>
                    <a:pt x="60" y="57"/>
                    <a:pt x="59" y="52"/>
                    <a:pt x="55" y="47"/>
                  </a:cubicBezTo>
                  <a:cubicBezTo>
                    <a:pt x="50" y="43"/>
                    <a:pt x="41" y="43"/>
                    <a:pt x="37" y="48"/>
                  </a:cubicBezTo>
                  <a:cubicBezTo>
                    <a:pt x="32" y="53"/>
                    <a:pt x="29" y="63"/>
                    <a:pt x="36" y="67"/>
                  </a:cubicBezTo>
                  <a:cubicBezTo>
                    <a:pt x="40" y="70"/>
                    <a:pt x="46" y="70"/>
                    <a:pt x="51" y="68"/>
                  </a:cubicBezTo>
                  <a:cubicBezTo>
                    <a:pt x="52" y="69"/>
                    <a:pt x="53" y="69"/>
                    <a:pt x="54" y="68"/>
                  </a:cubicBezTo>
                  <a:cubicBezTo>
                    <a:pt x="54" y="68"/>
                    <a:pt x="54" y="67"/>
                    <a:pt x="55" y="67"/>
                  </a:cubicBezTo>
                  <a:cubicBezTo>
                    <a:pt x="68" y="82"/>
                    <a:pt x="81" y="97"/>
                    <a:pt x="85" y="118"/>
                  </a:cubicBezTo>
                  <a:cubicBezTo>
                    <a:pt x="78" y="138"/>
                    <a:pt x="68" y="156"/>
                    <a:pt x="58" y="174"/>
                  </a:cubicBezTo>
                  <a:cubicBezTo>
                    <a:pt x="56" y="153"/>
                    <a:pt x="42" y="130"/>
                    <a:pt x="27" y="114"/>
                  </a:cubicBezTo>
                  <a:cubicBezTo>
                    <a:pt x="30" y="108"/>
                    <a:pt x="27" y="100"/>
                    <a:pt x="22" y="97"/>
                  </a:cubicBezTo>
                  <a:cubicBezTo>
                    <a:pt x="16" y="94"/>
                    <a:pt x="9" y="96"/>
                    <a:pt x="5" y="100"/>
                  </a:cubicBezTo>
                  <a:cubicBezTo>
                    <a:pt x="0" y="106"/>
                    <a:pt x="3" y="115"/>
                    <a:pt x="9" y="120"/>
                  </a:cubicBezTo>
                  <a:cubicBezTo>
                    <a:pt x="14" y="124"/>
                    <a:pt x="21" y="123"/>
                    <a:pt x="24" y="118"/>
                  </a:cubicBezTo>
                  <a:cubicBezTo>
                    <a:pt x="37" y="137"/>
                    <a:pt x="52" y="153"/>
                    <a:pt x="57" y="176"/>
                  </a:cubicBezTo>
                  <a:cubicBezTo>
                    <a:pt x="52" y="185"/>
                    <a:pt x="47" y="194"/>
                    <a:pt x="43" y="203"/>
                  </a:cubicBezTo>
                  <a:cubicBezTo>
                    <a:pt x="42" y="204"/>
                    <a:pt x="43" y="204"/>
                    <a:pt x="44" y="204"/>
                  </a:cubicBezTo>
                  <a:cubicBezTo>
                    <a:pt x="56" y="188"/>
                    <a:pt x="66" y="170"/>
                    <a:pt x="75" y="152"/>
                  </a:cubicBezTo>
                  <a:cubicBezTo>
                    <a:pt x="84" y="145"/>
                    <a:pt x="92" y="139"/>
                    <a:pt x="102" y="135"/>
                  </a:cubicBezTo>
                  <a:cubicBezTo>
                    <a:pt x="110" y="132"/>
                    <a:pt x="118" y="131"/>
                    <a:pt x="126" y="128"/>
                  </a:cubicBezTo>
                  <a:cubicBezTo>
                    <a:pt x="127" y="130"/>
                    <a:pt x="129" y="131"/>
                    <a:pt x="130" y="132"/>
                  </a:cubicBezTo>
                  <a:cubicBezTo>
                    <a:pt x="130" y="133"/>
                    <a:pt x="130" y="133"/>
                    <a:pt x="131" y="134"/>
                  </a:cubicBezTo>
                  <a:cubicBezTo>
                    <a:pt x="139" y="138"/>
                    <a:pt x="149" y="135"/>
                    <a:pt x="151" y="125"/>
                  </a:cubicBezTo>
                  <a:cubicBezTo>
                    <a:pt x="152" y="117"/>
                    <a:pt x="148" y="107"/>
                    <a:pt x="141" y="103"/>
                  </a:cubicBezTo>
                  <a:cubicBezTo>
                    <a:pt x="133" y="99"/>
                    <a:pt x="121" y="104"/>
                    <a:pt x="121" y="114"/>
                  </a:cubicBezTo>
                  <a:cubicBezTo>
                    <a:pt x="121" y="117"/>
                    <a:pt x="122" y="120"/>
                    <a:pt x="123" y="123"/>
                  </a:cubicBezTo>
                  <a:cubicBezTo>
                    <a:pt x="108" y="126"/>
                    <a:pt x="90" y="134"/>
                    <a:pt x="79" y="145"/>
                  </a:cubicBezTo>
                  <a:cubicBezTo>
                    <a:pt x="87" y="127"/>
                    <a:pt x="94" y="107"/>
                    <a:pt x="99" y="88"/>
                  </a:cubicBezTo>
                  <a:cubicBezTo>
                    <a:pt x="99" y="88"/>
                    <a:pt x="100" y="88"/>
                    <a:pt x="100" y="88"/>
                  </a:cubicBezTo>
                  <a:cubicBezTo>
                    <a:pt x="112" y="74"/>
                    <a:pt x="126" y="68"/>
                    <a:pt x="142" y="60"/>
                  </a:cubicBezTo>
                  <a:cubicBezTo>
                    <a:pt x="146" y="63"/>
                    <a:pt x="152" y="63"/>
                    <a:pt x="157" y="60"/>
                  </a:cubicBezTo>
                  <a:cubicBezTo>
                    <a:pt x="163" y="56"/>
                    <a:pt x="167" y="48"/>
                    <a:pt x="164" y="42"/>
                  </a:cubicBezTo>
                  <a:close/>
                </a:path>
              </a:pathLst>
            </a:custGeom>
            <a:solidFill>
              <a:srgbClr val="21B321"/>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6" name="任意多边形 125"/>
            <p:cNvSpPr/>
            <p:nvPr/>
          </p:nvSpPr>
          <p:spPr bwMode="auto">
            <a:xfrm>
              <a:off x="-26273" y="434082"/>
              <a:ext cx="4349824" cy="682425"/>
            </a:xfrm>
            <a:custGeom>
              <a:gdLst>
                <a:gd name="connsiteX0" fmla="*/ 605014 w 4349824"/>
                <a:gd name="connsiteY0" fmla="*/ 946 h 682425"/>
                <a:gd name="connsiteX1" fmla="*/ 816050 w 4349824"/>
                <a:gd name="connsiteY1" fmla="*/ 38448 h 682425"/>
                <a:gd name="connsiteX2" fmla="*/ 1177825 w 4349824"/>
                <a:gd name="connsiteY2" fmla="*/ 225616 h 682425"/>
                <a:gd name="connsiteX3" fmla="*/ 1520415 w 4349824"/>
                <a:gd name="connsiteY3" fmla="*/ 448566 h 682425"/>
                <a:gd name="connsiteX4" fmla="*/ 1986338 w 4349824"/>
                <a:gd name="connsiteY4" fmla="*/ 652249 h 682425"/>
                <a:gd name="connsiteX5" fmla="*/ 2427594 w 4349824"/>
                <a:gd name="connsiteY5" fmla="*/ 624724 h 682425"/>
                <a:gd name="connsiteX6" fmla="*/ 3214181 w 4349824"/>
                <a:gd name="connsiteY6" fmla="*/ 173319 h 682425"/>
                <a:gd name="connsiteX7" fmla="*/ 3216921 w 4349824"/>
                <a:gd name="connsiteY7" fmla="*/ 170567 h 682425"/>
                <a:gd name="connsiteX8" fmla="*/ 3348476 w 4349824"/>
                <a:gd name="connsiteY8" fmla="*/ 104507 h 682425"/>
                <a:gd name="connsiteX9" fmla="*/ 3918546 w 4349824"/>
                <a:gd name="connsiteY9" fmla="*/ 38448 h 682425"/>
                <a:gd name="connsiteX10" fmla="*/ 4349824 w 4349824"/>
                <a:gd name="connsiteY10" fmla="*/ 178566 h 682425"/>
                <a:gd name="connsiteX11" fmla="*/ 4330039 w 4349824"/>
                <a:gd name="connsiteY11" fmla="*/ 184157 h 682425"/>
                <a:gd name="connsiteX12" fmla="*/ 4137803 w 4349824"/>
                <a:gd name="connsiteY12" fmla="*/ 101755 h 682425"/>
                <a:gd name="connsiteX13" fmla="*/ 3688325 w 4349824"/>
                <a:gd name="connsiteY13" fmla="*/ 43953 h 682425"/>
                <a:gd name="connsiteX14" fmla="*/ 3214181 w 4349824"/>
                <a:gd name="connsiteY14" fmla="*/ 184329 h 682425"/>
                <a:gd name="connsiteX15" fmla="*/ 2575593 w 4349824"/>
                <a:gd name="connsiteY15" fmla="*/ 583437 h 682425"/>
                <a:gd name="connsiteX16" fmla="*/ 1890413 w 4349824"/>
                <a:gd name="connsiteY16" fmla="*/ 643992 h 682425"/>
                <a:gd name="connsiteX17" fmla="*/ 1016123 w 4349824"/>
                <a:gd name="connsiteY17" fmla="*/ 143042 h 682425"/>
                <a:gd name="connsiteX18" fmla="*/ 769458 w 4349824"/>
                <a:gd name="connsiteY18" fmla="*/ 38448 h 682425"/>
                <a:gd name="connsiteX19" fmla="*/ 506348 w 4349824"/>
                <a:gd name="connsiteY19" fmla="*/ 13676 h 682425"/>
                <a:gd name="connsiteX20" fmla="*/ 2056 w 4349824"/>
                <a:gd name="connsiteY20" fmla="*/ 54963 h 682425"/>
                <a:gd name="connsiteX21" fmla="*/ 2056 w 4349824"/>
                <a:gd name="connsiteY21" fmla="*/ 49458 h 682425"/>
                <a:gd name="connsiteX22" fmla="*/ 4797 w 4349824"/>
                <a:gd name="connsiteY22" fmla="*/ 49458 h 682425"/>
                <a:gd name="connsiteX23" fmla="*/ 21241 w 4349824"/>
                <a:gd name="connsiteY23" fmla="*/ 49458 h 682425"/>
                <a:gd name="connsiteX24" fmla="*/ 385757 w 4349824"/>
                <a:gd name="connsiteY24" fmla="*/ 10923 h 682425"/>
                <a:gd name="connsiteX25" fmla="*/ 393979 w 4349824"/>
                <a:gd name="connsiteY25" fmla="*/ 10923 h 682425"/>
                <a:gd name="connsiteX26" fmla="*/ 605014 w 4349824"/>
                <a:gd name="connsiteY26" fmla="*/ 946 h 682425"/>
                <a:gd name="connsiteX27" fmla="*/ 605014 w 4404883"/>
                <a:gd name="connsiteY27" fmla="*/ 946 h 682425"/>
                <a:gd name="connsiteX28" fmla="*/ 605014 w 4404883"/>
                <a:gd name="connsiteY28" fmla="*/ 946 h 6824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349824" h="682425">
                  <a:moveTo>
                    <a:pt x="605014" y="946"/>
                  </a:moveTo>
                  <a:cubicBezTo>
                    <a:pt x="675588" y="4042"/>
                    <a:pt x="746162" y="15052"/>
                    <a:pt x="816050" y="38448"/>
                  </a:cubicBezTo>
                  <a:cubicBezTo>
                    <a:pt x="944864" y="79735"/>
                    <a:pt x="1065456" y="151299"/>
                    <a:pt x="1177825" y="225616"/>
                  </a:cubicBezTo>
                  <a:cubicBezTo>
                    <a:pt x="1292935" y="297180"/>
                    <a:pt x="1405305" y="374250"/>
                    <a:pt x="1520415" y="448566"/>
                  </a:cubicBezTo>
                  <a:cubicBezTo>
                    <a:pt x="1665673" y="536645"/>
                    <a:pt x="1816413" y="621972"/>
                    <a:pt x="1986338" y="652249"/>
                  </a:cubicBezTo>
                  <a:cubicBezTo>
                    <a:pt x="2134336" y="682526"/>
                    <a:pt x="2282336" y="671516"/>
                    <a:pt x="2427594" y="624724"/>
                  </a:cubicBezTo>
                  <a:cubicBezTo>
                    <a:pt x="2718110" y="533893"/>
                    <a:pt x="2962034" y="335715"/>
                    <a:pt x="3214181" y="173319"/>
                  </a:cubicBezTo>
                  <a:lnTo>
                    <a:pt x="3216921" y="170567"/>
                  </a:lnTo>
                  <a:cubicBezTo>
                    <a:pt x="3258032" y="145794"/>
                    <a:pt x="3301884" y="118270"/>
                    <a:pt x="3348476" y="104507"/>
                  </a:cubicBezTo>
                  <a:cubicBezTo>
                    <a:pt x="3526623" y="30191"/>
                    <a:pt x="3723955" y="16428"/>
                    <a:pt x="3918546" y="38448"/>
                  </a:cubicBezTo>
                  <a:cubicBezTo>
                    <a:pt x="4072711" y="54963"/>
                    <a:pt x="4214544" y="108636"/>
                    <a:pt x="4349824" y="178566"/>
                  </a:cubicBezTo>
                  <a:lnTo>
                    <a:pt x="4330039" y="184157"/>
                  </a:lnTo>
                  <a:cubicBezTo>
                    <a:pt x="4267988" y="152676"/>
                    <a:pt x="4204266" y="124463"/>
                    <a:pt x="4137803" y="101755"/>
                  </a:cubicBezTo>
                  <a:cubicBezTo>
                    <a:pt x="3995286" y="52210"/>
                    <a:pt x="3839065" y="35696"/>
                    <a:pt x="3688325" y="43953"/>
                  </a:cubicBezTo>
                  <a:cubicBezTo>
                    <a:pt x="3521141" y="52210"/>
                    <a:pt x="3356698" y="96250"/>
                    <a:pt x="3214181" y="184329"/>
                  </a:cubicBezTo>
                  <a:cubicBezTo>
                    <a:pt x="3005886" y="324705"/>
                    <a:pt x="2805813" y="481596"/>
                    <a:pt x="2575593" y="583437"/>
                  </a:cubicBezTo>
                  <a:cubicBezTo>
                    <a:pt x="2359076" y="682526"/>
                    <a:pt x="2120633" y="715556"/>
                    <a:pt x="1890413" y="643992"/>
                  </a:cubicBezTo>
                  <a:cubicBezTo>
                    <a:pt x="1567007" y="544903"/>
                    <a:pt x="1309380" y="302685"/>
                    <a:pt x="1016123" y="143042"/>
                  </a:cubicBezTo>
                  <a:cubicBezTo>
                    <a:pt x="936642" y="101755"/>
                    <a:pt x="857161" y="60468"/>
                    <a:pt x="769458" y="38448"/>
                  </a:cubicBezTo>
                  <a:cubicBezTo>
                    <a:pt x="684495" y="16428"/>
                    <a:pt x="596792" y="10923"/>
                    <a:pt x="506348" y="13676"/>
                  </a:cubicBezTo>
                  <a:cubicBezTo>
                    <a:pt x="339164" y="21933"/>
                    <a:pt x="171981" y="54963"/>
                    <a:pt x="2056" y="54963"/>
                  </a:cubicBezTo>
                  <a:cubicBezTo>
                    <a:pt x="-685" y="54963"/>
                    <a:pt x="-685" y="49458"/>
                    <a:pt x="2056" y="49458"/>
                  </a:cubicBezTo>
                  <a:lnTo>
                    <a:pt x="4797" y="49458"/>
                  </a:lnTo>
                  <a:lnTo>
                    <a:pt x="21241" y="49458"/>
                  </a:lnTo>
                  <a:cubicBezTo>
                    <a:pt x="144573" y="43953"/>
                    <a:pt x="265165" y="24686"/>
                    <a:pt x="385757" y="10923"/>
                  </a:cubicBezTo>
                  <a:lnTo>
                    <a:pt x="393979" y="10923"/>
                  </a:lnTo>
                  <a:cubicBezTo>
                    <a:pt x="463867" y="2666"/>
                    <a:pt x="534441" y="-2151"/>
                    <a:pt x="605014" y="946"/>
                  </a:cubicBezTo>
                  <a:close/>
                </a:path>
              </a:pathLst>
            </a:custGeom>
            <a:solidFill>
              <a:srgbClr val="B3AE33"/>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127" name="Freeform 45"/>
            <p:cNvSpPr/>
            <p:nvPr/>
          </p:nvSpPr>
          <p:spPr bwMode="auto">
            <a:xfrm rot="3230110">
              <a:off x="4294487" y="304051"/>
              <a:ext cx="135547" cy="325921"/>
            </a:xfrm>
            <a:custGeom>
              <a:gdLst>
                <a:gd name="T0" fmla="*/ 16 w 52"/>
                <a:gd name="T1" fmla="*/ 2 h 124"/>
                <a:gd name="T2" fmla="*/ 13 w 52"/>
                <a:gd name="T3" fmla="*/ 3 h 124"/>
                <a:gd name="T4" fmla="*/ 35 w 52"/>
                <a:gd name="T5" fmla="*/ 123 h 124"/>
                <a:gd name="T6" fmla="*/ 35 w 52"/>
                <a:gd name="T7" fmla="*/ 123 h 124"/>
                <a:gd name="T8" fmla="*/ 36 w 52"/>
                <a:gd name="T9" fmla="*/ 123 h 124"/>
                <a:gd name="T10" fmla="*/ 36 w 52"/>
                <a:gd name="T11" fmla="*/ 122 h 124"/>
                <a:gd name="T12" fmla="*/ 36 w 52"/>
                <a:gd name="T13" fmla="*/ 122 h 124"/>
                <a:gd name="T14" fmla="*/ 47 w 52"/>
                <a:gd name="T15" fmla="*/ 64 h 124"/>
                <a:gd name="T16" fmla="*/ 19 w 52"/>
                <a:gd name="T17" fmla="*/ 1 h 124"/>
                <a:gd name="T18" fmla="*/ 16 w 52"/>
                <a:gd name="T19" fmla="*/ 2 h 1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124">
                  <a:moveTo>
                    <a:pt x="16" y="2"/>
                  </a:moveTo>
                  <a:cubicBezTo>
                    <a:pt x="15" y="2"/>
                    <a:pt x="14" y="2"/>
                    <a:pt x="13" y="3"/>
                  </a:cubicBezTo>
                  <a:cubicBezTo>
                    <a:pt x="0" y="43"/>
                    <a:pt x="0" y="94"/>
                    <a:pt x="35" y="123"/>
                  </a:cubicBezTo>
                  <a:cubicBezTo>
                    <a:pt x="35" y="123"/>
                    <a:pt x="35" y="123"/>
                    <a:pt x="35" y="123"/>
                  </a:cubicBezTo>
                  <a:cubicBezTo>
                    <a:pt x="35" y="123"/>
                    <a:pt x="35" y="123"/>
                    <a:pt x="36" y="123"/>
                  </a:cubicBezTo>
                  <a:cubicBezTo>
                    <a:pt x="36" y="124"/>
                    <a:pt x="37" y="123"/>
                    <a:pt x="36" y="122"/>
                  </a:cubicBezTo>
                  <a:cubicBezTo>
                    <a:pt x="36" y="122"/>
                    <a:pt x="36" y="122"/>
                    <a:pt x="36" y="122"/>
                  </a:cubicBezTo>
                  <a:cubicBezTo>
                    <a:pt x="52" y="109"/>
                    <a:pt x="50" y="81"/>
                    <a:pt x="47" y="64"/>
                  </a:cubicBezTo>
                  <a:cubicBezTo>
                    <a:pt x="44" y="42"/>
                    <a:pt x="35" y="18"/>
                    <a:pt x="19" y="1"/>
                  </a:cubicBezTo>
                  <a:cubicBezTo>
                    <a:pt x="18" y="0"/>
                    <a:pt x="16" y="1"/>
                    <a:pt x="16" y="2"/>
                  </a:cubicBezTo>
                  <a:close/>
                </a:path>
              </a:pathLst>
            </a:custGeom>
            <a:solidFill>
              <a:srgbClr val="FF7862"/>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8" name="Freeform 45"/>
            <p:cNvSpPr/>
            <p:nvPr/>
          </p:nvSpPr>
          <p:spPr bwMode="auto">
            <a:xfrm rot="11310777">
              <a:off x="4106243" y="547734"/>
              <a:ext cx="135547" cy="325921"/>
            </a:xfrm>
            <a:custGeom>
              <a:gdLst>
                <a:gd name="T0" fmla="*/ 16 w 52"/>
                <a:gd name="T1" fmla="*/ 2 h 124"/>
                <a:gd name="T2" fmla="*/ 13 w 52"/>
                <a:gd name="T3" fmla="*/ 3 h 124"/>
                <a:gd name="T4" fmla="*/ 35 w 52"/>
                <a:gd name="T5" fmla="*/ 123 h 124"/>
                <a:gd name="T6" fmla="*/ 35 w 52"/>
                <a:gd name="T7" fmla="*/ 123 h 124"/>
                <a:gd name="T8" fmla="*/ 36 w 52"/>
                <a:gd name="T9" fmla="*/ 123 h 124"/>
                <a:gd name="T10" fmla="*/ 36 w 52"/>
                <a:gd name="T11" fmla="*/ 122 h 124"/>
                <a:gd name="T12" fmla="*/ 36 w 52"/>
                <a:gd name="T13" fmla="*/ 122 h 124"/>
                <a:gd name="T14" fmla="*/ 47 w 52"/>
                <a:gd name="T15" fmla="*/ 64 h 124"/>
                <a:gd name="T16" fmla="*/ 19 w 52"/>
                <a:gd name="T17" fmla="*/ 1 h 124"/>
                <a:gd name="T18" fmla="*/ 16 w 52"/>
                <a:gd name="T19" fmla="*/ 2 h 1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124">
                  <a:moveTo>
                    <a:pt x="16" y="2"/>
                  </a:moveTo>
                  <a:cubicBezTo>
                    <a:pt x="15" y="2"/>
                    <a:pt x="14" y="2"/>
                    <a:pt x="13" y="3"/>
                  </a:cubicBezTo>
                  <a:cubicBezTo>
                    <a:pt x="0" y="43"/>
                    <a:pt x="0" y="94"/>
                    <a:pt x="35" y="123"/>
                  </a:cubicBezTo>
                  <a:cubicBezTo>
                    <a:pt x="35" y="123"/>
                    <a:pt x="35" y="123"/>
                    <a:pt x="35" y="123"/>
                  </a:cubicBezTo>
                  <a:cubicBezTo>
                    <a:pt x="35" y="123"/>
                    <a:pt x="35" y="123"/>
                    <a:pt x="36" y="123"/>
                  </a:cubicBezTo>
                  <a:cubicBezTo>
                    <a:pt x="36" y="124"/>
                    <a:pt x="37" y="123"/>
                    <a:pt x="36" y="122"/>
                  </a:cubicBezTo>
                  <a:cubicBezTo>
                    <a:pt x="36" y="122"/>
                    <a:pt x="36" y="122"/>
                    <a:pt x="36" y="122"/>
                  </a:cubicBezTo>
                  <a:cubicBezTo>
                    <a:pt x="52" y="109"/>
                    <a:pt x="50" y="81"/>
                    <a:pt x="47" y="64"/>
                  </a:cubicBezTo>
                  <a:cubicBezTo>
                    <a:pt x="44" y="42"/>
                    <a:pt x="35" y="18"/>
                    <a:pt x="19" y="1"/>
                  </a:cubicBezTo>
                  <a:cubicBezTo>
                    <a:pt x="18" y="0"/>
                    <a:pt x="16" y="1"/>
                    <a:pt x="16" y="2"/>
                  </a:cubicBezTo>
                  <a:close/>
                </a:path>
              </a:pathLst>
            </a:custGeom>
            <a:solidFill>
              <a:srgbClr val="FF7862"/>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val="4007738887"/>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两栏内容">
    <p:spTree>
      <p:nvGrpSpPr>
        <p:cNvPr id="1" name=""/>
        <p:cNvGrpSpPr/>
        <p:nvPr/>
      </p:nvGrpSpPr>
      <p:grpSpPr>
        <a:xfrm>
          <a:off x="0" y="0"/>
          <a:ext cx="0" cy="0"/>
        </a:xfrm>
      </p:grpSpPr>
      <p:grpSp>
        <p:nvGrpSpPr>
          <p:cNvPr id="8" name="组合 7"/>
          <p:cNvGrpSpPr/>
          <p:nvPr userDrawn="1"/>
        </p:nvGrpSpPr>
        <p:grpSpPr>
          <a:xfrm>
            <a:off x="-55664" y="0"/>
            <a:ext cx="1541690" cy="588781"/>
            <a:chOff x="-142846" y="-250538"/>
            <a:chExt cx="4668067" cy="1782764"/>
          </a:xfrm>
        </p:grpSpPr>
        <p:sp>
          <p:nvSpPr>
            <p:cNvPr id="9" name="Freeform 6"/>
            <p:cNvSpPr/>
            <p:nvPr/>
          </p:nvSpPr>
          <p:spPr bwMode="auto">
            <a:xfrm>
              <a:off x="3267104" y="35212"/>
              <a:ext cx="350838" cy="338138"/>
            </a:xfrm>
            <a:custGeom>
              <a:gdLst>
                <a:gd name="T0" fmla="*/ 125 w 128"/>
                <a:gd name="T1" fmla="*/ 55 h 123"/>
                <a:gd name="T2" fmla="*/ 95 w 128"/>
                <a:gd name="T3" fmla="*/ 48 h 123"/>
                <a:gd name="T4" fmla="*/ 65 w 128"/>
                <a:gd name="T5" fmla="*/ 22 h 123"/>
                <a:gd name="T6" fmla="*/ 44 w 128"/>
                <a:gd name="T7" fmla="*/ 2 h 123"/>
                <a:gd name="T8" fmla="*/ 12 w 128"/>
                <a:gd name="T9" fmla="*/ 26 h 123"/>
                <a:gd name="T10" fmla="*/ 3 w 128"/>
                <a:gd name="T11" fmla="*/ 70 h 123"/>
                <a:gd name="T12" fmla="*/ 19 w 128"/>
                <a:gd name="T13" fmla="*/ 106 h 123"/>
                <a:gd name="T14" fmla="*/ 58 w 128"/>
                <a:gd name="T15" fmla="*/ 122 h 123"/>
                <a:gd name="T16" fmla="*/ 109 w 128"/>
                <a:gd name="T17" fmla="*/ 100 h 123"/>
                <a:gd name="T18" fmla="*/ 125 w 128"/>
                <a:gd name="T19" fmla="*/ 55 h 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3">
                  <a:moveTo>
                    <a:pt x="125" y="55"/>
                  </a:moveTo>
                  <a:cubicBezTo>
                    <a:pt x="122" y="39"/>
                    <a:pt x="106" y="40"/>
                    <a:pt x="95" y="48"/>
                  </a:cubicBezTo>
                  <a:cubicBezTo>
                    <a:pt x="98" y="30"/>
                    <a:pt x="82" y="13"/>
                    <a:pt x="65" y="22"/>
                  </a:cubicBezTo>
                  <a:cubicBezTo>
                    <a:pt x="62" y="12"/>
                    <a:pt x="56" y="0"/>
                    <a:pt x="44" y="2"/>
                  </a:cubicBezTo>
                  <a:cubicBezTo>
                    <a:pt x="30" y="4"/>
                    <a:pt x="19" y="16"/>
                    <a:pt x="12" y="26"/>
                  </a:cubicBezTo>
                  <a:cubicBezTo>
                    <a:pt x="2" y="40"/>
                    <a:pt x="0" y="54"/>
                    <a:pt x="3" y="70"/>
                  </a:cubicBezTo>
                  <a:cubicBezTo>
                    <a:pt x="5" y="78"/>
                    <a:pt x="10" y="98"/>
                    <a:pt x="19" y="106"/>
                  </a:cubicBezTo>
                  <a:cubicBezTo>
                    <a:pt x="23" y="122"/>
                    <a:pt x="44" y="123"/>
                    <a:pt x="58" y="122"/>
                  </a:cubicBezTo>
                  <a:cubicBezTo>
                    <a:pt x="76" y="120"/>
                    <a:pt x="97" y="113"/>
                    <a:pt x="109" y="100"/>
                  </a:cubicBezTo>
                  <a:cubicBezTo>
                    <a:pt x="120" y="89"/>
                    <a:pt x="128" y="70"/>
                    <a:pt x="125" y="55"/>
                  </a:cubicBezTo>
                  <a:close/>
                </a:path>
              </a:pathLst>
            </a:custGeom>
            <a:solidFill>
              <a:srgbClr val="FF9D99"/>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10" name="Freeform 7"/>
            <p:cNvSpPr/>
            <p:nvPr/>
          </p:nvSpPr>
          <p:spPr bwMode="auto">
            <a:xfrm>
              <a:off x="169892" y="887700"/>
              <a:ext cx="260350" cy="298450"/>
            </a:xfrm>
            <a:custGeom>
              <a:gdLst>
                <a:gd name="T0" fmla="*/ 40 w 95"/>
                <a:gd name="T1" fmla="*/ 1 h 108"/>
                <a:gd name="T2" fmla="*/ 39 w 95"/>
                <a:gd name="T3" fmla="*/ 2 h 108"/>
                <a:gd name="T4" fmla="*/ 39 w 95"/>
                <a:gd name="T5" fmla="*/ 2 h 108"/>
                <a:gd name="T6" fmla="*/ 38 w 95"/>
                <a:gd name="T7" fmla="*/ 3 h 108"/>
                <a:gd name="T8" fmla="*/ 37 w 95"/>
                <a:gd name="T9" fmla="*/ 3 h 108"/>
                <a:gd name="T10" fmla="*/ 3 w 95"/>
                <a:gd name="T11" fmla="*/ 76 h 108"/>
                <a:gd name="T12" fmla="*/ 11 w 95"/>
                <a:gd name="T13" fmla="*/ 102 h 108"/>
                <a:gd name="T14" fmla="*/ 27 w 95"/>
                <a:gd name="T15" fmla="*/ 95 h 108"/>
                <a:gd name="T16" fmla="*/ 36 w 95"/>
                <a:gd name="T17" fmla="*/ 103 h 108"/>
                <a:gd name="T18" fmla="*/ 52 w 95"/>
                <a:gd name="T19" fmla="*/ 97 h 108"/>
                <a:gd name="T20" fmla="*/ 66 w 95"/>
                <a:gd name="T21" fmla="*/ 105 h 108"/>
                <a:gd name="T22" fmla="*/ 78 w 95"/>
                <a:gd name="T23" fmla="*/ 95 h 108"/>
                <a:gd name="T24" fmla="*/ 78 w 95"/>
                <a:gd name="T25" fmla="*/ 93 h 108"/>
                <a:gd name="T26" fmla="*/ 40 w 95"/>
                <a:gd name="T27" fmla="*/ 1 h 10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108">
                  <a:moveTo>
                    <a:pt x="40" y="1"/>
                  </a:moveTo>
                  <a:cubicBezTo>
                    <a:pt x="39" y="0"/>
                    <a:pt x="38" y="1"/>
                    <a:pt x="39" y="2"/>
                  </a:cubicBezTo>
                  <a:cubicBezTo>
                    <a:pt x="39" y="2"/>
                    <a:pt x="39" y="2"/>
                    <a:pt x="39" y="2"/>
                  </a:cubicBezTo>
                  <a:cubicBezTo>
                    <a:pt x="39" y="2"/>
                    <a:pt x="38" y="3"/>
                    <a:pt x="38" y="3"/>
                  </a:cubicBezTo>
                  <a:cubicBezTo>
                    <a:pt x="38" y="3"/>
                    <a:pt x="37" y="2"/>
                    <a:pt x="37" y="3"/>
                  </a:cubicBezTo>
                  <a:cubicBezTo>
                    <a:pt x="9" y="15"/>
                    <a:pt x="0" y="48"/>
                    <a:pt x="3" y="76"/>
                  </a:cubicBezTo>
                  <a:cubicBezTo>
                    <a:pt x="4" y="84"/>
                    <a:pt x="4" y="96"/>
                    <a:pt x="11" y="102"/>
                  </a:cubicBezTo>
                  <a:cubicBezTo>
                    <a:pt x="16" y="108"/>
                    <a:pt x="23" y="100"/>
                    <a:pt x="27" y="95"/>
                  </a:cubicBezTo>
                  <a:cubicBezTo>
                    <a:pt x="29" y="99"/>
                    <a:pt x="31" y="103"/>
                    <a:pt x="36" y="103"/>
                  </a:cubicBezTo>
                  <a:cubicBezTo>
                    <a:pt x="42" y="103"/>
                    <a:pt x="44" y="95"/>
                    <a:pt x="52" y="97"/>
                  </a:cubicBezTo>
                  <a:cubicBezTo>
                    <a:pt x="57" y="98"/>
                    <a:pt x="61" y="105"/>
                    <a:pt x="66" y="105"/>
                  </a:cubicBezTo>
                  <a:cubicBezTo>
                    <a:pt x="72" y="105"/>
                    <a:pt x="75" y="100"/>
                    <a:pt x="78" y="95"/>
                  </a:cubicBezTo>
                  <a:cubicBezTo>
                    <a:pt x="79" y="95"/>
                    <a:pt x="78" y="94"/>
                    <a:pt x="78" y="93"/>
                  </a:cubicBezTo>
                  <a:cubicBezTo>
                    <a:pt x="95" y="61"/>
                    <a:pt x="71" y="15"/>
                    <a:pt x="40" y="1"/>
                  </a:cubicBezTo>
                  <a:close/>
                </a:path>
              </a:pathLst>
            </a:custGeom>
            <a:solidFill>
              <a:srgbClr val="FEC160"/>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11" name="Freeform 8"/>
            <p:cNvSpPr/>
            <p:nvPr/>
          </p:nvSpPr>
          <p:spPr bwMode="auto">
            <a:xfrm>
              <a:off x="573117" y="822613"/>
              <a:ext cx="182563" cy="195263"/>
            </a:xfrm>
            <a:custGeom>
              <a:gdLst>
                <a:gd name="T0" fmla="*/ 13 w 67"/>
                <a:gd name="T1" fmla="*/ 0 h 71"/>
                <a:gd name="T2" fmla="*/ 11 w 67"/>
                <a:gd name="T3" fmla="*/ 0 h 71"/>
                <a:gd name="T4" fmla="*/ 11 w 67"/>
                <a:gd name="T5" fmla="*/ 0 h 71"/>
                <a:gd name="T6" fmla="*/ 10 w 67"/>
                <a:gd name="T7" fmla="*/ 1 h 71"/>
                <a:gd name="T8" fmla="*/ 11 w 67"/>
                <a:gd name="T9" fmla="*/ 0 h 71"/>
                <a:gd name="T10" fmla="*/ 10 w 67"/>
                <a:gd name="T11" fmla="*/ 0 h 71"/>
                <a:gd name="T12" fmla="*/ 9 w 67"/>
                <a:gd name="T13" fmla="*/ 3 h 71"/>
                <a:gd name="T14" fmla="*/ 9 w 67"/>
                <a:gd name="T15" fmla="*/ 4 h 71"/>
                <a:gd name="T16" fmla="*/ 4 w 67"/>
                <a:gd name="T17" fmla="*/ 53 h 71"/>
                <a:gd name="T18" fmla="*/ 38 w 67"/>
                <a:gd name="T19" fmla="*/ 65 h 71"/>
                <a:gd name="T20" fmla="*/ 13 w 67"/>
                <a:gd name="T21" fmla="*/ 0 h 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 h="71">
                  <a:moveTo>
                    <a:pt x="13" y="0"/>
                  </a:moveTo>
                  <a:cubicBezTo>
                    <a:pt x="12" y="0"/>
                    <a:pt x="11" y="0"/>
                    <a:pt x="11" y="0"/>
                  </a:cubicBezTo>
                  <a:cubicBezTo>
                    <a:pt x="11" y="0"/>
                    <a:pt x="11" y="0"/>
                    <a:pt x="11" y="0"/>
                  </a:cubicBezTo>
                  <a:cubicBezTo>
                    <a:pt x="11" y="0"/>
                    <a:pt x="11" y="1"/>
                    <a:pt x="10" y="1"/>
                  </a:cubicBezTo>
                  <a:cubicBezTo>
                    <a:pt x="10" y="1"/>
                    <a:pt x="11" y="0"/>
                    <a:pt x="11" y="0"/>
                  </a:cubicBezTo>
                  <a:cubicBezTo>
                    <a:pt x="11" y="0"/>
                    <a:pt x="10" y="0"/>
                    <a:pt x="10" y="0"/>
                  </a:cubicBezTo>
                  <a:cubicBezTo>
                    <a:pt x="10" y="1"/>
                    <a:pt x="10" y="2"/>
                    <a:pt x="9" y="3"/>
                  </a:cubicBezTo>
                  <a:cubicBezTo>
                    <a:pt x="9" y="3"/>
                    <a:pt x="9" y="4"/>
                    <a:pt x="9" y="4"/>
                  </a:cubicBezTo>
                  <a:cubicBezTo>
                    <a:pt x="4" y="20"/>
                    <a:pt x="0" y="37"/>
                    <a:pt x="4" y="53"/>
                  </a:cubicBezTo>
                  <a:cubicBezTo>
                    <a:pt x="8" y="67"/>
                    <a:pt x="25" y="71"/>
                    <a:pt x="38" y="65"/>
                  </a:cubicBezTo>
                  <a:cubicBezTo>
                    <a:pt x="67" y="51"/>
                    <a:pt x="32" y="7"/>
                    <a:pt x="13" y="0"/>
                  </a:cubicBezTo>
                  <a:close/>
                </a:path>
              </a:pathLst>
            </a:custGeom>
            <a:solidFill>
              <a:srgbClr val="FF7862"/>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12" name="Freeform 13"/>
            <p:cNvSpPr/>
            <p:nvPr/>
          </p:nvSpPr>
          <p:spPr bwMode="auto">
            <a:xfrm>
              <a:off x="2228879" y="390812"/>
              <a:ext cx="360363" cy="373063"/>
            </a:xfrm>
            <a:custGeom>
              <a:gdLst>
                <a:gd name="T0" fmla="*/ 67 w 132"/>
                <a:gd name="T1" fmla="*/ 125 h 136"/>
                <a:gd name="T2" fmla="*/ 15 w 132"/>
                <a:gd name="T3" fmla="*/ 125 h 136"/>
                <a:gd name="T4" fmla="*/ 0 w 132"/>
                <a:gd name="T5" fmla="*/ 85 h 136"/>
                <a:gd name="T6" fmla="*/ 16 w 132"/>
                <a:gd name="T7" fmla="*/ 37 h 136"/>
                <a:gd name="T8" fmla="*/ 16 w 132"/>
                <a:gd name="T9" fmla="*/ 36 h 136"/>
                <a:gd name="T10" fmla="*/ 39 w 132"/>
                <a:gd name="T11" fmla="*/ 13 h 136"/>
                <a:gd name="T12" fmla="*/ 61 w 132"/>
                <a:gd name="T13" fmla="*/ 1 h 136"/>
                <a:gd name="T14" fmla="*/ 71 w 132"/>
                <a:gd name="T15" fmla="*/ 25 h 136"/>
                <a:gd name="T16" fmla="*/ 76 w 132"/>
                <a:gd name="T17" fmla="*/ 26 h 136"/>
                <a:gd name="T18" fmla="*/ 76 w 132"/>
                <a:gd name="T19" fmla="*/ 24 h 136"/>
                <a:gd name="T20" fmla="*/ 76 w 132"/>
                <a:gd name="T21" fmla="*/ 24 h 136"/>
                <a:gd name="T22" fmla="*/ 82 w 132"/>
                <a:gd name="T23" fmla="*/ 17 h 136"/>
                <a:gd name="T24" fmla="*/ 92 w 132"/>
                <a:gd name="T25" fmla="*/ 12 h 136"/>
                <a:gd name="T26" fmla="*/ 104 w 132"/>
                <a:gd name="T27" fmla="*/ 32 h 136"/>
                <a:gd name="T28" fmla="*/ 107 w 132"/>
                <a:gd name="T29" fmla="*/ 34 h 136"/>
                <a:gd name="T30" fmla="*/ 107 w 132"/>
                <a:gd name="T31" fmla="*/ 34 h 136"/>
                <a:gd name="T32" fmla="*/ 109 w 132"/>
                <a:gd name="T33" fmla="*/ 33 h 136"/>
                <a:gd name="T34" fmla="*/ 123 w 132"/>
                <a:gd name="T35" fmla="*/ 29 h 136"/>
                <a:gd name="T36" fmla="*/ 130 w 132"/>
                <a:gd name="T37" fmla="*/ 41 h 136"/>
                <a:gd name="T38" fmla="*/ 127 w 132"/>
                <a:gd name="T39" fmla="*/ 66 h 136"/>
                <a:gd name="T40" fmla="*/ 115 w 132"/>
                <a:gd name="T41" fmla="*/ 87 h 136"/>
                <a:gd name="T42" fmla="*/ 115 w 132"/>
                <a:gd name="T43" fmla="*/ 87 h 136"/>
                <a:gd name="T44" fmla="*/ 67 w 132"/>
                <a:gd name="T45" fmla="*/ 125 h 13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2" h="136">
                  <a:moveTo>
                    <a:pt x="67" y="125"/>
                  </a:moveTo>
                  <a:cubicBezTo>
                    <a:pt x="51" y="131"/>
                    <a:pt x="31" y="136"/>
                    <a:pt x="15" y="125"/>
                  </a:cubicBezTo>
                  <a:cubicBezTo>
                    <a:pt x="3" y="116"/>
                    <a:pt x="0" y="99"/>
                    <a:pt x="0" y="85"/>
                  </a:cubicBezTo>
                  <a:cubicBezTo>
                    <a:pt x="0" y="67"/>
                    <a:pt x="8" y="53"/>
                    <a:pt x="16" y="37"/>
                  </a:cubicBezTo>
                  <a:cubicBezTo>
                    <a:pt x="16" y="37"/>
                    <a:pt x="16" y="36"/>
                    <a:pt x="16" y="36"/>
                  </a:cubicBezTo>
                  <a:cubicBezTo>
                    <a:pt x="23" y="28"/>
                    <a:pt x="31" y="20"/>
                    <a:pt x="39" y="13"/>
                  </a:cubicBezTo>
                  <a:cubicBezTo>
                    <a:pt x="46" y="8"/>
                    <a:pt x="53" y="3"/>
                    <a:pt x="61" y="1"/>
                  </a:cubicBezTo>
                  <a:cubicBezTo>
                    <a:pt x="73" y="0"/>
                    <a:pt x="72" y="18"/>
                    <a:pt x="71" y="25"/>
                  </a:cubicBezTo>
                  <a:cubicBezTo>
                    <a:pt x="71" y="28"/>
                    <a:pt x="76" y="28"/>
                    <a:pt x="76" y="26"/>
                  </a:cubicBezTo>
                  <a:cubicBezTo>
                    <a:pt x="76" y="25"/>
                    <a:pt x="76" y="24"/>
                    <a:pt x="76" y="24"/>
                  </a:cubicBezTo>
                  <a:cubicBezTo>
                    <a:pt x="76" y="24"/>
                    <a:pt x="76" y="24"/>
                    <a:pt x="76" y="24"/>
                  </a:cubicBezTo>
                  <a:cubicBezTo>
                    <a:pt x="79" y="22"/>
                    <a:pt x="80" y="19"/>
                    <a:pt x="82" y="17"/>
                  </a:cubicBezTo>
                  <a:cubicBezTo>
                    <a:pt x="85" y="14"/>
                    <a:pt x="89" y="13"/>
                    <a:pt x="92" y="12"/>
                  </a:cubicBezTo>
                  <a:cubicBezTo>
                    <a:pt x="104" y="10"/>
                    <a:pt x="105" y="24"/>
                    <a:pt x="104" y="32"/>
                  </a:cubicBezTo>
                  <a:cubicBezTo>
                    <a:pt x="104" y="33"/>
                    <a:pt x="105" y="34"/>
                    <a:pt x="107" y="34"/>
                  </a:cubicBezTo>
                  <a:cubicBezTo>
                    <a:pt x="107" y="34"/>
                    <a:pt x="107" y="34"/>
                    <a:pt x="107" y="34"/>
                  </a:cubicBezTo>
                  <a:cubicBezTo>
                    <a:pt x="108" y="34"/>
                    <a:pt x="109" y="33"/>
                    <a:pt x="109" y="33"/>
                  </a:cubicBezTo>
                  <a:cubicBezTo>
                    <a:pt x="113" y="29"/>
                    <a:pt x="118" y="25"/>
                    <a:pt x="123" y="29"/>
                  </a:cubicBezTo>
                  <a:cubicBezTo>
                    <a:pt x="127" y="32"/>
                    <a:pt x="128" y="37"/>
                    <a:pt x="130" y="41"/>
                  </a:cubicBezTo>
                  <a:cubicBezTo>
                    <a:pt x="132" y="49"/>
                    <a:pt x="130" y="58"/>
                    <a:pt x="127" y="66"/>
                  </a:cubicBezTo>
                  <a:cubicBezTo>
                    <a:pt x="124" y="73"/>
                    <a:pt x="119" y="80"/>
                    <a:pt x="115" y="87"/>
                  </a:cubicBezTo>
                  <a:cubicBezTo>
                    <a:pt x="115" y="87"/>
                    <a:pt x="115" y="87"/>
                    <a:pt x="115" y="87"/>
                  </a:cubicBezTo>
                  <a:cubicBezTo>
                    <a:pt x="103" y="106"/>
                    <a:pt x="89" y="117"/>
                    <a:pt x="67" y="125"/>
                  </a:cubicBezTo>
                  <a:close/>
                </a:path>
              </a:pathLst>
            </a:custGeom>
            <a:solidFill>
              <a:srgbClr val="FF7862"/>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13" name="Freeform 14"/>
            <p:cNvSpPr/>
            <p:nvPr/>
          </p:nvSpPr>
          <p:spPr bwMode="auto">
            <a:xfrm>
              <a:off x="344517" y="-250538"/>
              <a:ext cx="750888" cy="585788"/>
            </a:xfrm>
            <a:custGeom>
              <a:gdLst>
                <a:gd name="T0" fmla="*/ 267 w 274"/>
                <a:gd name="T1" fmla="*/ 142 h 213"/>
                <a:gd name="T2" fmla="*/ 236 w 274"/>
                <a:gd name="T3" fmla="*/ 131 h 213"/>
                <a:gd name="T4" fmla="*/ 233 w 274"/>
                <a:gd name="T5" fmla="*/ 99 h 213"/>
                <a:gd name="T6" fmla="*/ 210 w 274"/>
                <a:gd name="T7" fmla="*/ 92 h 213"/>
                <a:gd name="T8" fmla="*/ 200 w 274"/>
                <a:gd name="T9" fmla="*/ 52 h 213"/>
                <a:gd name="T10" fmla="*/ 166 w 274"/>
                <a:gd name="T11" fmla="*/ 52 h 213"/>
                <a:gd name="T12" fmla="*/ 162 w 274"/>
                <a:gd name="T13" fmla="*/ 19 h 213"/>
                <a:gd name="T14" fmla="*/ 111 w 274"/>
                <a:gd name="T15" fmla="*/ 36 h 213"/>
                <a:gd name="T16" fmla="*/ 56 w 274"/>
                <a:gd name="T17" fmla="*/ 26 h 213"/>
                <a:gd name="T18" fmla="*/ 26 w 274"/>
                <a:gd name="T19" fmla="*/ 19 h 213"/>
                <a:gd name="T20" fmla="*/ 0 w 274"/>
                <a:gd name="T21" fmla="*/ 75 h 213"/>
                <a:gd name="T22" fmla="*/ 25 w 274"/>
                <a:gd name="T23" fmla="*/ 139 h 213"/>
                <a:gd name="T24" fmla="*/ 79 w 274"/>
                <a:gd name="T25" fmla="*/ 182 h 213"/>
                <a:gd name="T26" fmla="*/ 79 w 274"/>
                <a:gd name="T27" fmla="*/ 183 h 213"/>
                <a:gd name="T28" fmla="*/ 143 w 274"/>
                <a:gd name="T29" fmla="*/ 204 h 213"/>
                <a:gd name="T30" fmla="*/ 221 w 274"/>
                <a:gd name="T31" fmla="*/ 209 h 213"/>
                <a:gd name="T32" fmla="*/ 269 w 274"/>
                <a:gd name="T33" fmla="*/ 176 h 213"/>
                <a:gd name="T34" fmla="*/ 267 w 274"/>
                <a:gd name="T35" fmla="*/ 142 h 2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4" h="213">
                  <a:moveTo>
                    <a:pt x="267" y="142"/>
                  </a:moveTo>
                  <a:cubicBezTo>
                    <a:pt x="260" y="132"/>
                    <a:pt x="248" y="130"/>
                    <a:pt x="236" y="131"/>
                  </a:cubicBezTo>
                  <a:cubicBezTo>
                    <a:pt x="242" y="122"/>
                    <a:pt x="237" y="107"/>
                    <a:pt x="233" y="99"/>
                  </a:cubicBezTo>
                  <a:cubicBezTo>
                    <a:pt x="228" y="90"/>
                    <a:pt x="219" y="88"/>
                    <a:pt x="210" y="92"/>
                  </a:cubicBezTo>
                  <a:cubicBezTo>
                    <a:pt x="213" y="78"/>
                    <a:pt x="210" y="63"/>
                    <a:pt x="200" y="52"/>
                  </a:cubicBezTo>
                  <a:cubicBezTo>
                    <a:pt x="191" y="42"/>
                    <a:pt x="176" y="44"/>
                    <a:pt x="166" y="52"/>
                  </a:cubicBezTo>
                  <a:cubicBezTo>
                    <a:pt x="171" y="41"/>
                    <a:pt x="173" y="27"/>
                    <a:pt x="162" y="19"/>
                  </a:cubicBezTo>
                  <a:cubicBezTo>
                    <a:pt x="144" y="6"/>
                    <a:pt x="123" y="23"/>
                    <a:pt x="111" y="36"/>
                  </a:cubicBezTo>
                  <a:cubicBezTo>
                    <a:pt x="102" y="12"/>
                    <a:pt x="69" y="0"/>
                    <a:pt x="56" y="26"/>
                  </a:cubicBezTo>
                  <a:cubicBezTo>
                    <a:pt x="51" y="14"/>
                    <a:pt x="39" y="12"/>
                    <a:pt x="26" y="19"/>
                  </a:cubicBezTo>
                  <a:cubicBezTo>
                    <a:pt x="7" y="29"/>
                    <a:pt x="0" y="54"/>
                    <a:pt x="0" y="75"/>
                  </a:cubicBezTo>
                  <a:cubicBezTo>
                    <a:pt x="0" y="97"/>
                    <a:pt x="11" y="121"/>
                    <a:pt x="25" y="139"/>
                  </a:cubicBezTo>
                  <a:cubicBezTo>
                    <a:pt x="38" y="158"/>
                    <a:pt x="58" y="172"/>
                    <a:pt x="79" y="182"/>
                  </a:cubicBezTo>
                  <a:cubicBezTo>
                    <a:pt x="79" y="182"/>
                    <a:pt x="79" y="183"/>
                    <a:pt x="79" y="183"/>
                  </a:cubicBezTo>
                  <a:cubicBezTo>
                    <a:pt x="97" y="195"/>
                    <a:pt x="122" y="200"/>
                    <a:pt x="143" y="204"/>
                  </a:cubicBezTo>
                  <a:cubicBezTo>
                    <a:pt x="168" y="210"/>
                    <a:pt x="195" y="213"/>
                    <a:pt x="221" y="209"/>
                  </a:cubicBezTo>
                  <a:cubicBezTo>
                    <a:pt x="242" y="206"/>
                    <a:pt x="261" y="196"/>
                    <a:pt x="269" y="176"/>
                  </a:cubicBezTo>
                  <a:cubicBezTo>
                    <a:pt x="273" y="166"/>
                    <a:pt x="274" y="151"/>
                    <a:pt x="267" y="142"/>
                  </a:cubicBezTo>
                  <a:close/>
                </a:path>
              </a:pathLst>
            </a:custGeom>
            <a:solidFill>
              <a:srgbClr val="E5405D"/>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14" name="Freeform 15"/>
            <p:cNvSpPr/>
            <p:nvPr/>
          </p:nvSpPr>
          <p:spPr bwMode="auto">
            <a:xfrm>
              <a:off x="358804" y="-112425"/>
              <a:ext cx="657225" cy="444500"/>
            </a:xfrm>
            <a:custGeom>
              <a:gdLst>
                <a:gd name="T0" fmla="*/ 214 w 240"/>
                <a:gd name="T1" fmla="*/ 117 h 162"/>
                <a:gd name="T2" fmla="*/ 214 w 240"/>
                <a:gd name="T3" fmla="*/ 93 h 162"/>
                <a:gd name="T4" fmla="*/ 187 w 240"/>
                <a:gd name="T5" fmla="*/ 91 h 162"/>
                <a:gd name="T6" fmla="*/ 164 w 240"/>
                <a:gd name="T7" fmla="*/ 52 h 162"/>
                <a:gd name="T8" fmla="*/ 156 w 240"/>
                <a:gd name="T9" fmla="*/ 27 h 162"/>
                <a:gd name="T10" fmla="*/ 127 w 240"/>
                <a:gd name="T11" fmla="*/ 33 h 162"/>
                <a:gd name="T12" fmla="*/ 86 w 240"/>
                <a:gd name="T13" fmla="*/ 19 h 162"/>
                <a:gd name="T14" fmla="*/ 65 w 240"/>
                <a:gd name="T15" fmla="*/ 2 h 162"/>
                <a:gd name="T16" fmla="*/ 46 w 240"/>
                <a:gd name="T17" fmla="*/ 15 h 162"/>
                <a:gd name="T18" fmla="*/ 46 w 240"/>
                <a:gd name="T19" fmla="*/ 15 h 162"/>
                <a:gd name="T20" fmla="*/ 10 w 240"/>
                <a:gd name="T21" fmla="*/ 9 h 162"/>
                <a:gd name="T22" fmla="*/ 2 w 240"/>
                <a:gd name="T23" fmla="*/ 47 h 162"/>
                <a:gd name="T24" fmla="*/ 24 w 240"/>
                <a:gd name="T25" fmla="*/ 96 h 162"/>
                <a:gd name="T26" fmla="*/ 68 w 240"/>
                <a:gd name="T27" fmla="*/ 134 h 162"/>
                <a:gd name="T28" fmla="*/ 69 w 240"/>
                <a:gd name="T29" fmla="*/ 133 h 162"/>
                <a:gd name="T30" fmla="*/ 92 w 240"/>
                <a:gd name="T31" fmla="*/ 143 h 162"/>
                <a:gd name="T32" fmla="*/ 132 w 240"/>
                <a:gd name="T33" fmla="*/ 155 h 162"/>
                <a:gd name="T34" fmla="*/ 197 w 240"/>
                <a:gd name="T35" fmla="*/ 160 h 162"/>
                <a:gd name="T36" fmla="*/ 238 w 240"/>
                <a:gd name="T37" fmla="*/ 134 h 162"/>
                <a:gd name="T38" fmla="*/ 214 w 240"/>
                <a:gd name="T39" fmla="*/ 117 h 16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0" h="162">
                  <a:moveTo>
                    <a:pt x="214" y="117"/>
                  </a:moveTo>
                  <a:cubicBezTo>
                    <a:pt x="219" y="109"/>
                    <a:pt x="221" y="100"/>
                    <a:pt x="214" y="93"/>
                  </a:cubicBezTo>
                  <a:cubicBezTo>
                    <a:pt x="207" y="87"/>
                    <a:pt x="196" y="88"/>
                    <a:pt x="187" y="91"/>
                  </a:cubicBezTo>
                  <a:cubicBezTo>
                    <a:pt x="195" y="71"/>
                    <a:pt x="185" y="39"/>
                    <a:pt x="164" y="52"/>
                  </a:cubicBezTo>
                  <a:cubicBezTo>
                    <a:pt x="167" y="43"/>
                    <a:pt x="167" y="32"/>
                    <a:pt x="156" y="27"/>
                  </a:cubicBezTo>
                  <a:cubicBezTo>
                    <a:pt x="147" y="22"/>
                    <a:pt x="135" y="26"/>
                    <a:pt x="127" y="33"/>
                  </a:cubicBezTo>
                  <a:cubicBezTo>
                    <a:pt x="127" y="9"/>
                    <a:pt x="101" y="5"/>
                    <a:pt x="86" y="19"/>
                  </a:cubicBezTo>
                  <a:cubicBezTo>
                    <a:pt x="82" y="10"/>
                    <a:pt x="75" y="3"/>
                    <a:pt x="65" y="2"/>
                  </a:cubicBezTo>
                  <a:cubicBezTo>
                    <a:pt x="56" y="0"/>
                    <a:pt x="47" y="5"/>
                    <a:pt x="46" y="15"/>
                  </a:cubicBezTo>
                  <a:cubicBezTo>
                    <a:pt x="46" y="15"/>
                    <a:pt x="46" y="15"/>
                    <a:pt x="46" y="15"/>
                  </a:cubicBezTo>
                  <a:cubicBezTo>
                    <a:pt x="36" y="7"/>
                    <a:pt x="22" y="0"/>
                    <a:pt x="10" y="9"/>
                  </a:cubicBezTo>
                  <a:cubicBezTo>
                    <a:pt x="0" y="17"/>
                    <a:pt x="0" y="35"/>
                    <a:pt x="2" y="47"/>
                  </a:cubicBezTo>
                  <a:cubicBezTo>
                    <a:pt x="4" y="65"/>
                    <a:pt x="13" y="82"/>
                    <a:pt x="24" y="96"/>
                  </a:cubicBezTo>
                  <a:cubicBezTo>
                    <a:pt x="35" y="111"/>
                    <a:pt x="50" y="128"/>
                    <a:pt x="68" y="134"/>
                  </a:cubicBezTo>
                  <a:cubicBezTo>
                    <a:pt x="69" y="134"/>
                    <a:pt x="69" y="134"/>
                    <a:pt x="69" y="133"/>
                  </a:cubicBezTo>
                  <a:cubicBezTo>
                    <a:pt x="75" y="138"/>
                    <a:pt x="86" y="141"/>
                    <a:pt x="92" y="143"/>
                  </a:cubicBezTo>
                  <a:cubicBezTo>
                    <a:pt x="105" y="148"/>
                    <a:pt x="119" y="152"/>
                    <a:pt x="132" y="155"/>
                  </a:cubicBezTo>
                  <a:cubicBezTo>
                    <a:pt x="153" y="159"/>
                    <a:pt x="175" y="162"/>
                    <a:pt x="197" y="160"/>
                  </a:cubicBezTo>
                  <a:cubicBezTo>
                    <a:pt x="213" y="158"/>
                    <a:pt x="235" y="152"/>
                    <a:pt x="238" y="134"/>
                  </a:cubicBezTo>
                  <a:cubicBezTo>
                    <a:pt x="240" y="120"/>
                    <a:pt x="225" y="115"/>
                    <a:pt x="214" y="117"/>
                  </a:cubicBezTo>
                  <a:close/>
                </a:path>
              </a:pathLst>
            </a:custGeom>
            <a:solidFill>
              <a:srgbClr val="FF7862"/>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15" name="Freeform 16"/>
            <p:cNvSpPr/>
            <p:nvPr/>
          </p:nvSpPr>
          <p:spPr bwMode="auto">
            <a:xfrm>
              <a:off x="422304" y="-10825"/>
              <a:ext cx="452438" cy="327025"/>
            </a:xfrm>
            <a:custGeom>
              <a:gdLst>
                <a:gd name="T0" fmla="*/ 160 w 165"/>
                <a:gd name="T1" fmla="*/ 91 h 119"/>
                <a:gd name="T2" fmla="*/ 140 w 165"/>
                <a:gd name="T3" fmla="*/ 86 h 119"/>
                <a:gd name="T4" fmla="*/ 124 w 165"/>
                <a:gd name="T5" fmla="*/ 66 h 119"/>
                <a:gd name="T6" fmla="*/ 102 w 165"/>
                <a:gd name="T7" fmla="*/ 44 h 119"/>
                <a:gd name="T8" fmla="*/ 66 w 165"/>
                <a:gd name="T9" fmla="*/ 29 h 119"/>
                <a:gd name="T10" fmla="*/ 38 w 165"/>
                <a:gd name="T11" fmla="*/ 16 h 119"/>
                <a:gd name="T12" fmla="*/ 14 w 165"/>
                <a:gd name="T13" fmla="*/ 2 h 119"/>
                <a:gd name="T14" fmla="*/ 1 w 165"/>
                <a:gd name="T15" fmla="*/ 23 h 119"/>
                <a:gd name="T16" fmla="*/ 47 w 165"/>
                <a:gd name="T17" fmla="*/ 96 h 119"/>
                <a:gd name="T18" fmla="*/ 48 w 165"/>
                <a:gd name="T19" fmla="*/ 98 h 119"/>
                <a:gd name="T20" fmla="*/ 147 w 165"/>
                <a:gd name="T21" fmla="*/ 110 h 119"/>
                <a:gd name="T22" fmla="*/ 160 w 165"/>
                <a:gd name="T23" fmla="*/ 91 h 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5" h="119">
                  <a:moveTo>
                    <a:pt x="160" y="91"/>
                  </a:moveTo>
                  <a:cubicBezTo>
                    <a:pt x="155" y="85"/>
                    <a:pt x="147" y="84"/>
                    <a:pt x="140" y="86"/>
                  </a:cubicBezTo>
                  <a:cubicBezTo>
                    <a:pt x="147" y="75"/>
                    <a:pt x="136" y="63"/>
                    <a:pt x="124" y="66"/>
                  </a:cubicBezTo>
                  <a:cubicBezTo>
                    <a:pt x="131" y="55"/>
                    <a:pt x="117" y="38"/>
                    <a:pt x="102" y="44"/>
                  </a:cubicBezTo>
                  <a:cubicBezTo>
                    <a:pt x="107" y="23"/>
                    <a:pt x="82" y="16"/>
                    <a:pt x="66" y="29"/>
                  </a:cubicBezTo>
                  <a:cubicBezTo>
                    <a:pt x="61" y="16"/>
                    <a:pt x="47" y="1"/>
                    <a:pt x="38" y="16"/>
                  </a:cubicBezTo>
                  <a:cubicBezTo>
                    <a:pt x="32" y="9"/>
                    <a:pt x="23" y="0"/>
                    <a:pt x="14" y="2"/>
                  </a:cubicBezTo>
                  <a:cubicBezTo>
                    <a:pt x="3" y="4"/>
                    <a:pt x="0" y="13"/>
                    <a:pt x="1" y="23"/>
                  </a:cubicBezTo>
                  <a:cubicBezTo>
                    <a:pt x="2" y="53"/>
                    <a:pt x="25" y="77"/>
                    <a:pt x="47" y="96"/>
                  </a:cubicBezTo>
                  <a:cubicBezTo>
                    <a:pt x="46" y="97"/>
                    <a:pt x="46" y="98"/>
                    <a:pt x="48" y="98"/>
                  </a:cubicBezTo>
                  <a:cubicBezTo>
                    <a:pt x="79" y="107"/>
                    <a:pt x="114" y="119"/>
                    <a:pt x="147" y="110"/>
                  </a:cubicBezTo>
                  <a:cubicBezTo>
                    <a:pt x="153" y="108"/>
                    <a:pt x="165" y="99"/>
                    <a:pt x="160" y="91"/>
                  </a:cubicBezTo>
                  <a:close/>
                </a:path>
              </a:pathLst>
            </a:custGeom>
            <a:solidFill>
              <a:srgbClr val="FF9D99"/>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16" name="Freeform 17"/>
            <p:cNvSpPr/>
            <p:nvPr/>
          </p:nvSpPr>
          <p:spPr bwMode="auto">
            <a:xfrm>
              <a:off x="287367" y="79662"/>
              <a:ext cx="441325" cy="387350"/>
            </a:xfrm>
            <a:custGeom>
              <a:gdLst>
                <a:gd name="T0" fmla="*/ 157 w 161"/>
                <a:gd name="T1" fmla="*/ 50 h 141"/>
                <a:gd name="T2" fmla="*/ 141 w 161"/>
                <a:gd name="T3" fmla="*/ 46 h 141"/>
                <a:gd name="T4" fmla="*/ 135 w 161"/>
                <a:gd name="T5" fmla="*/ 31 h 141"/>
                <a:gd name="T6" fmla="*/ 119 w 161"/>
                <a:gd name="T7" fmla="*/ 32 h 141"/>
                <a:gd name="T8" fmla="*/ 110 w 161"/>
                <a:gd name="T9" fmla="*/ 16 h 141"/>
                <a:gd name="T10" fmla="*/ 95 w 161"/>
                <a:gd name="T11" fmla="*/ 18 h 141"/>
                <a:gd name="T12" fmla="*/ 95 w 161"/>
                <a:gd name="T13" fmla="*/ 17 h 141"/>
                <a:gd name="T14" fmla="*/ 64 w 161"/>
                <a:gd name="T15" fmla="*/ 8 h 141"/>
                <a:gd name="T16" fmla="*/ 63 w 161"/>
                <a:gd name="T17" fmla="*/ 9 h 141"/>
                <a:gd name="T18" fmla="*/ 94 w 161"/>
                <a:gd name="T19" fmla="*/ 63 h 141"/>
                <a:gd name="T20" fmla="*/ 13 w 161"/>
                <a:gd name="T21" fmla="*/ 129 h 141"/>
                <a:gd name="T22" fmla="*/ 0 w 161"/>
                <a:gd name="T23" fmla="*/ 138 h 141"/>
                <a:gd name="T24" fmla="*/ 3 w 161"/>
                <a:gd name="T25" fmla="*/ 141 h 141"/>
                <a:gd name="T26" fmla="*/ 26 w 161"/>
                <a:gd name="T27" fmla="*/ 125 h 141"/>
                <a:gd name="T28" fmla="*/ 96 w 161"/>
                <a:gd name="T29" fmla="*/ 65 h 141"/>
                <a:gd name="T30" fmla="*/ 157 w 161"/>
                <a:gd name="T31" fmla="*/ 65 h 141"/>
                <a:gd name="T32" fmla="*/ 157 w 161"/>
                <a:gd name="T33" fmla="*/ 50 h 1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1" h="141">
                  <a:moveTo>
                    <a:pt x="157" y="50"/>
                  </a:moveTo>
                  <a:cubicBezTo>
                    <a:pt x="153" y="46"/>
                    <a:pt x="147" y="45"/>
                    <a:pt x="141" y="46"/>
                  </a:cubicBezTo>
                  <a:cubicBezTo>
                    <a:pt x="142" y="41"/>
                    <a:pt x="140" y="34"/>
                    <a:pt x="135" y="31"/>
                  </a:cubicBezTo>
                  <a:cubicBezTo>
                    <a:pt x="131" y="28"/>
                    <a:pt x="124" y="29"/>
                    <a:pt x="119" y="32"/>
                  </a:cubicBezTo>
                  <a:cubicBezTo>
                    <a:pt x="119" y="26"/>
                    <a:pt x="115" y="19"/>
                    <a:pt x="110" y="16"/>
                  </a:cubicBezTo>
                  <a:cubicBezTo>
                    <a:pt x="105" y="12"/>
                    <a:pt x="99" y="13"/>
                    <a:pt x="95" y="18"/>
                  </a:cubicBezTo>
                  <a:cubicBezTo>
                    <a:pt x="95" y="18"/>
                    <a:pt x="95" y="17"/>
                    <a:pt x="95" y="17"/>
                  </a:cubicBezTo>
                  <a:cubicBezTo>
                    <a:pt x="89" y="8"/>
                    <a:pt x="74" y="0"/>
                    <a:pt x="64" y="8"/>
                  </a:cubicBezTo>
                  <a:cubicBezTo>
                    <a:pt x="63" y="8"/>
                    <a:pt x="63" y="8"/>
                    <a:pt x="63" y="9"/>
                  </a:cubicBezTo>
                  <a:cubicBezTo>
                    <a:pt x="59" y="30"/>
                    <a:pt x="78" y="51"/>
                    <a:pt x="94" y="63"/>
                  </a:cubicBezTo>
                  <a:cubicBezTo>
                    <a:pt x="72" y="92"/>
                    <a:pt x="42" y="110"/>
                    <a:pt x="13" y="129"/>
                  </a:cubicBezTo>
                  <a:cubicBezTo>
                    <a:pt x="9" y="132"/>
                    <a:pt x="5" y="135"/>
                    <a:pt x="0" y="138"/>
                  </a:cubicBezTo>
                  <a:cubicBezTo>
                    <a:pt x="1" y="140"/>
                    <a:pt x="2" y="141"/>
                    <a:pt x="3" y="141"/>
                  </a:cubicBezTo>
                  <a:cubicBezTo>
                    <a:pt x="10" y="136"/>
                    <a:pt x="18" y="130"/>
                    <a:pt x="26" y="125"/>
                  </a:cubicBezTo>
                  <a:cubicBezTo>
                    <a:pt x="51" y="109"/>
                    <a:pt x="81" y="92"/>
                    <a:pt x="96" y="65"/>
                  </a:cubicBezTo>
                  <a:cubicBezTo>
                    <a:pt x="112" y="72"/>
                    <a:pt x="145" y="85"/>
                    <a:pt x="157" y="65"/>
                  </a:cubicBezTo>
                  <a:cubicBezTo>
                    <a:pt x="160" y="61"/>
                    <a:pt x="161" y="54"/>
                    <a:pt x="157" y="50"/>
                  </a:cubicBezTo>
                  <a:close/>
                </a:path>
              </a:pathLst>
            </a:custGeom>
            <a:solidFill>
              <a:srgbClr val="F6C1C7"/>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17" name="Freeform 18"/>
            <p:cNvSpPr/>
            <p:nvPr/>
          </p:nvSpPr>
          <p:spPr bwMode="auto">
            <a:xfrm>
              <a:off x="150842" y="470187"/>
              <a:ext cx="227013" cy="528638"/>
            </a:xfrm>
            <a:custGeom>
              <a:gdLst>
                <a:gd name="T0" fmla="*/ 49 w 83"/>
                <a:gd name="T1" fmla="*/ 152 h 192"/>
                <a:gd name="T2" fmla="*/ 50 w 83"/>
                <a:gd name="T3" fmla="*/ 113 h 192"/>
                <a:gd name="T4" fmla="*/ 45 w 83"/>
                <a:gd name="T5" fmla="*/ 65 h 192"/>
                <a:gd name="T6" fmla="*/ 1 w 83"/>
                <a:gd name="T7" fmla="*/ 0 h 192"/>
                <a:gd name="T8" fmla="*/ 0 w 83"/>
                <a:gd name="T9" fmla="*/ 1 h 192"/>
                <a:gd name="T10" fmla="*/ 42 w 83"/>
                <a:gd name="T11" fmla="*/ 71 h 192"/>
                <a:gd name="T12" fmla="*/ 46 w 83"/>
                <a:gd name="T13" fmla="*/ 116 h 192"/>
                <a:gd name="T14" fmla="*/ 45 w 83"/>
                <a:gd name="T15" fmla="*/ 153 h 192"/>
                <a:gd name="T16" fmla="*/ 18 w 83"/>
                <a:gd name="T17" fmla="*/ 181 h 192"/>
                <a:gd name="T18" fmla="*/ 21 w 83"/>
                <a:gd name="T19" fmla="*/ 184 h 192"/>
                <a:gd name="T20" fmla="*/ 34 w 83"/>
                <a:gd name="T21" fmla="*/ 177 h 192"/>
                <a:gd name="T22" fmla="*/ 41 w 83"/>
                <a:gd name="T23" fmla="*/ 187 h 192"/>
                <a:gd name="T24" fmla="*/ 45 w 83"/>
                <a:gd name="T25" fmla="*/ 187 h 192"/>
                <a:gd name="T26" fmla="*/ 49 w 83"/>
                <a:gd name="T27" fmla="*/ 181 h 192"/>
                <a:gd name="T28" fmla="*/ 54 w 83"/>
                <a:gd name="T29" fmla="*/ 187 h 192"/>
                <a:gd name="T30" fmla="*/ 58 w 83"/>
                <a:gd name="T31" fmla="*/ 187 h 192"/>
                <a:gd name="T32" fmla="*/ 61 w 83"/>
                <a:gd name="T33" fmla="*/ 180 h 192"/>
                <a:gd name="T34" fmla="*/ 78 w 83"/>
                <a:gd name="T35" fmla="*/ 182 h 192"/>
                <a:gd name="T36" fmla="*/ 49 w 83"/>
                <a:gd name="T37" fmla="*/ 152 h 19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3" h="192">
                  <a:moveTo>
                    <a:pt x="49" y="152"/>
                  </a:moveTo>
                  <a:cubicBezTo>
                    <a:pt x="52" y="140"/>
                    <a:pt x="51" y="126"/>
                    <a:pt x="50" y="113"/>
                  </a:cubicBezTo>
                  <a:cubicBezTo>
                    <a:pt x="50" y="97"/>
                    <a:pt x="48" y="81"/>
                    <a:pt x="45" y="65"/>
                  </a:cubicBezTo>
                  <a:cubicBezTo>
                    <a:pt x="40" y="40"/>
                    <a:pt x="28" y="8"/>
                    <a:pt x="1" y="0"/>
                  </a:cubicBezTo>
                  <a:cubicBezTo>
                    <a:pt x="0" y="0"/>
                    <a:pt x="0" y="1"/>
                    <a:pt x="0" y="1"/>
                  </a:cubicBezTo>
                  <a:cubicBezTo>
                    <a:pt x="27" y="16"/>
                    <a:pt x="37" y="43"/>
                    <a:pt x="42" y="71"/>
                  </a:cubicBezTo>
                  <a:cubicBezTo>
                    <a:pt x="45" y="86"/>
                    <a:pt x="46" y="101"/>
                    <a:pt x="46" y="116"/>
                  </a:cubicBezTo>
                  <a:cubicBezTo>
                    <a:pt x="46" y="128"/>
                    <a:pt x="44" y="141"/>
                    <a:pt x="45" y="153"/>
                  </a:cubicBezTo>
                  <a:cubicBezTo>
                    <a:pt x="31" y="157"/>
                    <a:pt x="21" y="168"/>
                    <a:pt x="18" y="181"/>
                  </a:cubicBezTo>
                  <a:cubicBezTo>
                    <a:pt x="17" y="183"/>
                    <a:pt x="19" y="185"/>
                    <a:pt x="21" y="184"/>
                  </a:cubicBezTo>
                  <a:cubicBezTo>
                    <a:pt x="25" y="181"/>
                    <a:pt x="30" y="180"/>
                    <a:pt x="34" y="177"/>
                  </a:cubicBezTo>
                  <a:cubicBezTo>
                    <a:pt x="36" y="181"/>
                    <a:pt x="40" y="183"/>
                    <a:pt x="41" y="187"/>
                  </a:cubicBezTo>
                  <a:cubicBezTo>
                    <a:pt x="42" y="189"/>
                    <a:pt x="44" y="188"/>
                    <a:pt x="45" y="187"/>
                  </a:cubicBezTo>
                  <a:cubicBezTo>
                    <a:pt x="46" y="185"/>
                    <a:pt x="48" y="183"/>
                    <a:pt x="49" y="181"/>
                  </a:cubicBezTo>
                  <a:cubicBezTo>
                    <a:pt x="51" y="183"/>
                    <a:pt x="52" y="185"/>
                    <a:pt x="54" y="187"/>
                  </a:cubicBezTo>
                  <a:cubicBezTo>
                    <a:pt x="55" y="189"/>
                    <a:pt x="57" y="189"/>
                    <a:pt x="58" y="187"/>
                  </a:cubicBezTo>
                  <a:cubicBezTo>
                    <a:pt x="59" y="185"/>
                    <a:pt x="60" y="182"/>
                    <a:pt x="61" y="180"/>
                  </a:cubicBezTo>
                  <a:cubicBezTo>
                    <a:pt x="65" y="186"/>
                    <a:pt x="75" y="192"/>
                    <a:pt x="78" y="182"/>
                  </a:cubicBezTo>
                  <a:cubicBezTo>
                    <a:pt x="83" y="166"/>
                    <a:pt x="60" y="155"/>
                    <a:pt x="49" y="152"/>
                  </a:cubicBezTo>
                  <a:close/>
                </a:path>
              </a:pathLst>
            </a:custGeom>
            <a:solidFill>
              <a:srgbClr val="FF7862"/>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18" name="Freeform 19"/>
            <p:cNvSpPr/>
            <p:nvPr/>
          </p:nvSpPr>
          <p:spPr bwMode="auto">
            <a:xfrm>
              <a:off x="446117" y="443200"/>
              <a:ext cx="241300" cy="485775"/>
            </a:xfrm>
            <a:custGeom>
              <a:gdLst>
                <a:gd name="T0" fmla="*/ 60 w 88"/>
                <a:gd name="T1" fmla="*/ 136 h 177"/>
                <a:gd name="T2" fmla="*/ 59 w 88"/>
                <a:gd name="T3" fmla="*/ 136 h 177"/>
                <a:gd name="T4" fmla="*/ 56 w 88"/>
                <a:gd name="T5" fmla="*/ 102 h 177"/>
                <a:gd name="T6" fmla="*/ 48 w 88"/>
                <a:gd name="T7" fmla="*/ 57 h 177"/>
                <a:gd name="T8" fmla="*/ 1 w 88"/>
                <a:gd name="T9" fmla="*/ 0 h 177"/>
                <a:gd name="T10" fmla="*/ 1 w 88"/>
                <a:gd name="T11" fmla="*/ 2 h 177"/>
                <a:gd name="T12" fmla="*/ 47 w 88"/>
                <a:gd name="T13" fmla="*/ 65 h 177"/>
                <a:gd name="T14" fmla="*/ 53 w 88"/>
                <a:gd name="T15" fmla="*/ 107 h 177"/>
                <a:gd name="T16" fmla="*/ 55 w 88"/>
                <a:gd name="T17" fmla="*/ 136 h 177"/>
                <a:gd name="T18" fmla="*/ 53 w 88"/>
                <a:gd name="T19" fmla="*/ 168 h 177"/>
                <a:gd name="T20" fmla="*/ 59 w 88"/>
                <a:gd name="T21" fmla="*/ 177 h 177"/>
                <a:gd name="T22" fmla="*/ 72 w 88"/>
                <a:gd name="T23" fmla="*/ 174 h 177"/>
                <a:gd name="T24" fmla="*/ 60 w 88"/>
                <a:gd name="T25" fmla="*/ 136 h 1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 h="177">
                  <a:moveTo>
                    <a:pt x="60" y="136"/>
                  </a:moveTo>
                  <a:cubicBezTo>
                    <a:pt x="59" y="136"/>
                    <a:pt x="59" y="136"/>
                    <a:pt x="59" y="136"/>
                  </a:cubicBezTo>
                  <a:cubicBezTo>
                    <a:pt x="59" y="125"/>
                    <a:pt x="57" y="113"/>
                    <a:pt x="56" y="102"/>
                  </a:cubicBezTo>
                  <a:cubicBezTo>
                    <a:pt x="55" y="87"/>
                    <a:pt x="52" y="72"/>
                    <a:pt x="48" y="57"/>
                  </a:cubicBezTo>
                  <a:cubicBezTo>
                    <a:pt x="42" y="32"/>
                    <a:pt x="28" y="7"/>
                    <a:pt x="1" y="0"/>
                  </a:cubicBezTo>
                  <a:cubicBezTo>
                    <a:pt x="0" y="0"/>
                    <a:pt x="0" y="2"/>
                    <a:pt x="1" y="2"/>
                  </a:cubicBezTo>
                  <a:cubicBezTo>
                    <a:pt x="28" y="13"/>
                    <a:pt x="40" y="38"/>
                    <a:pt x="47" y="65"/>
                  </a:cubicBezTo>
                  <a:cubicBezTo>
                    <a:pt x="50" y="79"/>
                    <a:pt x="52" y="93"/>
                    <a:pt x="53" y="107"/>
                  </a:cubicBezTo>
                  <a:cubicBezTo>
                    <a:pt x="54" y="116"/>
                    <a:pt x="53" y="127"/>
                    <a:pt x="55" y="136"/>
                  </a:cubicBezTo>
                  <a:cubicBezTo>
                    <a:pt x="52" y="147"/>
                    <a:pt x="50" y="158"/>
                    <a:pt x="53" y="168"/>
                  </a:cubicBezTo>
                  <a:cubicBezTo>
                    <a:pt x="54" y="170"/>
                    <a:pt x="56" y="176"/>
                    <a:pt x="59" y="177"/>
                  </a:cubicBezTo>
                  <a:cubicBezTo>
                    <a:pt x="64" y="177"/>
                    <a:pt x="68" y="176"/>
                    <a:pt x="72" y="174"/>
                  </a:cubicBezTo>
                  <a:cubicBezTo>
                    <a:pt x="88" y="167"/>
                    <a:pt x="66" y="142"/>
                    <a:pt x="60" y="136"/>
                  </a:cubicBezTo>
                  <a:close/>
                </a:path>
              </a:pathLst>
            </a:custGeom>
            <a:solidFill>
              <a:srgbClr val="19865B"/>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19" name="Freeform 20"/>
            <p:cNvSpPr/>
            <p:nvPr/>
          </p:nvSpPr>
          <p:spPr bwMode="auto">
            <a:xfrm>
              <a:off x="408017" y="519400"/>
              <a:ext cx="166688" cy="382588"/>
            </a:xfrm>
            <a:custGeom>
              <a:gdLst>
                <a:gd name="T0" fmla="*/ 48 w 61"/>
                <a:gd name="T1" fmla="*/ 3 h 139"/>
                <a:gd name="T2" fmla="*/ 49 w 61"/>
                <a:gd name="T3" fmla="*/ 1 h 139"/>
                <a:gd name="T4" fmla="*/ 48 w 61"/>
                <a:gd name="T5" fmla="*/ 1 h 139"/>
                <a:gd name="T6" fmla="*/ 47 w 61"/>
                <a:gd name="T7" fmla="*/ 3 h 139"/>
                <a:gd name="T8" fmla="*/ 47 w 61"/>
                <a:gd name="T9" fmla="*/ 3 h 139"/>
                <a:gd name="T10" fmla="*/ 4 w 61"/>
                <a:gd name="T11" fmla="*/ 138 h 139"/>
                <a:gd name="T12" fmla="*/ 6 w 61"/>
                <a:gd name="T13" fmla="*/ 139 h 139"/>
                <a:gd name="T14" fmla="*/ 7 w 61"/>
                <a:gd name="T15" fmla="*/ 139 h 139"/>
                <a:gd name="T16" fmla="*/ 50 w 61"/>
                <a:gd name="T17" fmla="*/ 79 h 139"/>
                <a:gd name="T18" fmla="*/ 48 w 61"/>
                <a:gd name="T19" fmla="*/ 3 h 1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139">
                  <a:moveTo>
                    <a:pt x="48" y="3"/>
                  </a:moveTo>
                  <a:cubicBezTo>
                    <a:pt x="49" y="2"/>
                    <a:pt x="49" y="2"/>
                    <a:pt x="49" y="1"/>
                  </a:cubicBezTo>
                  <a:cubicBezTo>
                    <a:pt x="49" y="1"/>
                    <a:pt x="49" y="0"/>
                    <a:pt x="48" y="1"/>
                  </a:cubicBezTo>
                  <a:cubicBezTo>
                    <a:pt x="48" y="1"/>
                    <a:pt x="48" y="2"/>
                    <a:pt x="47" y="3"/>
                  </a:cubicBezTo>
                  <a:cubicBezTo>
                    <a:pt x="47" y="3"/>
                    <a:pt x="47" y="3"/>
                    <a:pt x="47" y="3"/>
                  </a:cubicBezTo>
                  <a:cubicBezTo>
                    <a:pt x="22" y="43"/>
                    <a:pt x="0" y="89"/>
                    <a:pt x="4" y="138"/>
                  </a:cubicBezTo>
                  <a:cubicBezTo>
                    <a:pt x="4" y="139"/>
                    <a:pt x="5" y="139"/>
                    <a:pt x="6" y="139"/>
                  </a:cubicBezTo>
                  <a:cubicBezTo>
                    <a:pt x="6" y="139"/>
                    <a:pt x="7" y="139"/>
                    <a:pt x="7" y="139"/>
                  </a:cubicBezTo>
                  <a:cubicBezTo>
                    <a:pt x="29" y="126"/>
                    <a:pt x="42" y="102"/>
                    <a:pt x="50" y="79"/>
                  </a:cubicBezTo>
                  <a:cubicBezTo>
                    <a:pt x="58" y="55"/>
                    <a:pt x="61" y="26"/>
                    <a:pt x="48" y="3"/>
                  </a:cubicBezTo>
                  <a:close/>
                </a:path>
              </a:pathLst>
            </a:custGeom>
            <a:solidFill>
              <a:srgbClr val="21B37A"/>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20" name="Freeform 21"/>
            <p:cNvSpPr/>
            <p:nvPr/>
          </p:nvSpPr>
          <p:spPr bwMode="auto">
            <a:xfrm>
              <a:off x="773142" y="474950"/>
              <a:ext cx="112713" cy="400050"/>
            </a:xfrm>
            <a:custGeom>
              <a:gdLst>
                <a:gd name="T0" fmla="*/ 36 w 41"/>
                <a:gd name="T1" fmla="*/ 61 h 145"/>
                <a:gd name="T2" fmla="*/ 1 w 41"/>
                <a:gd name="T3" fmla="*/ 0 h 145"/>
                <a:gd name="T4" fmla="*/ 0 w 41"/>
                <a:gd name="T5" fmla="*/ 0 h 145"/>
                <a:gd name="T6" fmla="*/ 34 w 41"/>
                <a:gd name="T7" fmla="*/ 68 h 145"/>
                <a:gd name="T8" fmla="*/ 37 w 41"/>
                <a:gd name="T9" fmla="*/ 143 h 145"/>
                <a:gd name="T10" fmla="*/ 40 w 41"/>
                <a:gd name="T11" fmla="*/ 143 h 145"/>
                <a:gd name="T12" fmla="*/ 36 w 41"/>
                <a:gd name="T13" fmla="*/ 61 h 145"/>
              </a:gdLst>
              <a:cxnLst>
                <a:cxn ang="0">
                  <a:pos x="T0" y="T1"/>
                </a:cxn>
                <a:cxn ang="0">
                  <a:pos x="T2" y="T3"/>
                </a:cxn>
                <a:cxn ang="0">
                  <a:pos x="T4" y="T5"/>
                </a:cxn>
                <a:cxn ang="0">
                  <a:pos x="T6" y="T7"/>
                </a:cxn>
                <a:cxn ang="0">
                  <a:pos x="T8" y="T9"/>
                </a:cxn>
                <a:cxn ang="0">
                  <a:pos x="T10" y="T11"/>
                </a:cxn>
                <a:cxn ang="0">
                  <a:pos x="T12" y="T13"/>
                </a:cxn>
              </a:cxnLst>
              <a:rect l="0" t="0" r="r" b="b"/>
              <a:pathLst>
                <a:path w="41" h="145">
                  <a:moveTo>
                    <a:pt x="36" y="61"/>
                  </a:moveTo>
                  <a:cubicBezTo>
                    <a:pt x="32" y="39"/>
                    <a:pt x="24" y="9"/>
                    <a:pt x="1" y="0"/>
                  </a:cubicBezTo>
                  <a:cubicBezTo>
                    <a:pt x="0" y="0"/>
                    <a:pt x="0" y="0"/>
                    <a:pt x="0" y="0"/>
                  </a:cubicBezTo>
                  <a:cubicBezTo>
                    <a:pt x="22" y="16"/>
                    <a:pt x="30" y="42"/>
                    <a:pt x="34" y="68"/>
                  </a:cubicBezTo>
                  <a:cubicBezTo>
                    <a:pt x="38" y="92"/>
                    <a:pt x="38" y="118"/>
                    <a:pt x="37" y="143"/>
                  </a:cubicBezTo>
                  <a:cubicBezTo>
                    <a:pt x="37" y="145"/>
                    <a:pt x="40" y="145"/>
                    <a:pt x="40" y="143"/>
                  </a:cubicBezTo>
                  <a:cubicBezTo>
                    <a:pt x="41" y="116"/>
                    <a:pt x="41" y="88"/>
                    <a:pt x="36" y="61"/>
                  </a:cubicBezTo>
                  <a:close/>
                </a:path>
              </a:pathLst>
            </a:custGeom>
            <a:solidFill>
              <a:srgbClr val="FEC160"/>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21" name="Freeform 22"/>
            <p:cNvSpPr/>
            <p:nvPr/>
          </p:nvSpPr>
          <p:spPr bwMode="auto">
            <a:xfrm>
              <a:off x="765204" y="852775"/>
              <a:ext cx="223838" cy="219075"/>
            </a:xfrm>
            <a:custGeom>
              <a:gdLst>
                <a:gd name="T0" fmla="*/ 44 w 82"/>
                <a:gd name="T1" fmla="*/ 2 h 80"/>
                <a:gd name="T2" fmla="*/ 43 w 82"/>
                <a:gd name="T3" fmla="*/ 1 h 80"/>
                <a:gd name="T4" fmla="*/ 40 w 82"/>
                <a:gd name="T5" fmla="*/ 3 h 80"/>
                <a:gd name="T6" fmla="*/ 0 w 82"/>
                <a:gd name="T7" fmla="*/ 55 h 80"/>
                <a:gd name="T8" fmla="*/ 7 w 82"/>
                <a:gd name="T9" fmla="*/ 68 h 80"/>
                <a:gd name="T10" fmla="*/ 22 w 82"/>
                <a:gd name="T11" fmla="*/ 59 h 80"/>
                <a:gd name="T12" fmla="*/ 29 w 82"/>
                <a:gd name="T13" fmla="*/ 79 h 80"/>
                <a:gd name="T14" fmla="*/ 31 w 82"/>
                <a:gd name="T15" fmla="*/ 79 h 80"/>
                <a:gd name="T16" fmla="*/ 45 w 82"/>
                <a:gd name="T17" fmla="*/ 63 h 80"/>
                <a:gd name="T18" fmla="*/ 56 w 82"/>
                <a:gd name="T19" fmla="*/ 76 h 80"/>
                <a:gd name="T20" fmla="*/ 70 w 82"/>
                <a:gd name="T21" fmla="*/ 66 h 80"/>
                <a:gd name="T22" fmla="*/ 44 w 82"/>
                <a:gd name="T23" fmla="*/ 2 h 8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80">
                  <a:moveTo>
                    <a:pt x="44" y="2"/>
                  </a:moveTo>
                  <a:cubicBezTo>
                    <a:pt x="44" y="1"/>
                    <a:pt x="43" y="0"/>
                    <a:pt x="43" y="1"/>
                  </a:cubicBezTo>
                  <a:cubicBezTo>
                    <a:pt x="41" y="0"/>
                    <a:pt x="40" y="1"/>
                    <a:pt x="40" y="3"/>
                  </a:cubicBezTo>
                  <a:cubicBezTo>
                    <a:pt x="22" y="15"/>
                    <a:pt x="2" y="32"/>
                    <a:pt x="0" y="55"/>
                  </a:cubicBezTo>
                  <a:cubicBezTo>
                    <a:pt x="0" y="60"/>
                    <a:pt x="2" y="66"/>
                    <a:pt x="7" y="68"/>
                  </a:cubicBezTo>
                  <a:cubicBezTo>
                    <a:pt x="13" y="70"/>
                    <a:pt x="18" y="64"/>
                    <a:pt x="22" y="59"/>
                  </a:cubicBezTo>
                  <a:cubicBezTo>
                    <a:pt x="22" y="67"/>
                    <a:pt x="24" y="73"/>
                    <a:pt x="29" y="79"/>
                  </a:cubicBezTo>
                  <a:cubicBezTo>
                    <a:pt x="29" y="80"/>
                    <a:pt x="31" y="80"/>
                    <a:pt x="31" y="79"/>
                  </a:cubicBezTo>
                  <a:cubicBezTo>
                    <a:pt x="37" y="75"/>
                    <a:pt x="42" y="69"/>
                    <a:pt x="45" y="63"/>
                  </a:cubicBezTo>
                  <a:cubicBezTo>
                    <a:pt x="47" y="69"/>
                    <a:pt x="50" y="74"/>
                    <a:pt x="56" y="76"/>
                  </a:cubicBezTo>
                  <a:cubicBezTo>
                    <a:pt x="62" y="77"/>
                    <a:pt x="68" y="71"/>
                    <a:pt x="70" y="66"/>
                  </a:cubicBezTo>
                  <a:cubicBezTo>
                    <a:pt x="82" y="42"/>
                    <a:pt x="60" y="16"/>
                    <a:pt x="44" y="2"/>
                  </a:cubicBezTo>
                  <a:close/>
                </a:path>
              </a:pathLst>
            </a:custGeom>
            <a:solidFill>
              <a:srgbClr val="FF7862"/>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22" name="Freeform 24"/>
            <p:cNvSpPr/>
            <p:nvPr/>
          </p:nvSpPr>
          <p:spPr bwMode="auto">
            <a:xfrm>
              <a:off x="-33308" y="470187"/>
              <a:ext cx="173038" cy="382588"/>
            </a:xfrm>
            <a:custGeom>
              <a:gdLst>
                <a:gd name="T0" fmla="*/ 61 w 63"/>
                <a:gd name="T1" fmla="*/ 135 h 139"/>
                <a:gd name="T2" fmla="*/ 3 w 63"/>
                <a:gd name="T3" fmla="*/ 6 h 139"/>
                <a:gd name="T4" fmla="*/ 3 w 63"/>
                <a:gd name="T5" fmla="*/ 7 h 139"/>
                <a:gd name="T6" fmla="*/ 2 w 63"/>
                <a:gd name="T7" fmla="*/ 8 h 139"/>
                <a:gd name="T8" fmla="*/ 58 w 63"/>
                <a:gd name="T9" fmla="*/ 137 h 139"/>
                <a:gd name="T10" fmla="*/ 58 w 63"/>
                <a:gd name="T11" fmla="*/ 137 h 139"/>
                <a:gd name="T12" fmla="*/ 61 w 63"/>
                <a:gd name="T13" fmla="*/ 137 h 139"/>
                <a:gd name="T14" fmla="*/ 61 w 63"/>
                <a:gd name="T15" fmla="*/ 136 h 139"/>
                <a:gd name="T16" fmla="*/ 61 w 63"/>
                <a:gd name="T17" fmla="*/ 135 h 1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139">
                  <a:moveTo>
                    <a:pt x="61" y="135"/>
                  </a:moveTo>
                  <a:cubicBezTo>
                    <a:pt x="63" y="96"/>
                    <a:pt x="62" y="0"/>
                    <a:pt x="3" y="6"/>
                  </a:cubicBezTo>
                  <a:cubicBezTo>
                    <a:pt x="3" y="6"/>
                    <a:pt x="3" y="7"/>
                    <a:pt x="3" y="7"/>
                  </a:cubicBezTo>
                  <a:cubicBezTo>
                    <a:pt x="2" y="7"/>
                    <a:pt x="2" y="7"/>
                    <a:pt x="2" y="8"/>
                  </a:cubicBezTo>
                  <a:cubicBezTo>
                    <a:pt x="0" y="56"/>
                    <a:pt x="22" y="104"/>
                    <a:pt x="58" y="137"/>
                  </a:cubicBezTo>
                  <a:cubicBezTo>
                    <a:pt x="58" y="137"/>
                    <a:pt x="58" y="137"/>
                    <a:pt x="58" y="137"/>
                  </a:cubicBezTo>
                  <a:cubicBezTo>
                    <a:pt x="58" y="139"/>
                    <a:pt x="61" y="139"/>
                    <a:pt x="61" y="137"/>
                  </a:cubicBezTo>
                  <a:cubicBezTo>
                    <a:pt x="61" y="137"/>
                    <a:pt x="61" y="136"/>
                    <a:pt x="61" y="136"/>
                  </a:cubicBezTo>
                  <a:cubicBezTo>
                    <a:pt x="61" y="136"/>
                    <a:pt x="61" y="136"/>
                    <a:pt x="61" y="135"/>
                  </a:cubicBezTo>
                  <a:close/>
                </a:path>
              </a:pathLst>
            </a:custGeom>
            <a:solidFill>
              <a:srgbClr val="21B37A"/>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23" name="Freeform 25"/>
            <p:cNvSpPr/>
            <p:nvPr/>
          </p:nvSpPr>
          <p:spPr bwMode="auto">
            <a:xfrm>
              <a:off x="920779" y="41562"/>
              <a:ext cx="954088" cy="541338"/>
            </a:xfrm>
            <a:custGeom>
              <a:gdLst>
                <a:gd name="T0" fmla="*/ 323 w 348"/>
                <a:gd name="T1" fmla="*/ 51 h 197"/>
                <a:gd name="T2" fmla="*/ 323 w 348"/>
                <a:gd name="T3" fmla="*/ 52 h 197"/>
                <a:gd name="T4" fmla="*/ 289 w 348"/>
                <a:gd name="T5" fmla="*/ 55 h 197"/>
                <a:gd name="T6" fmla="*/ 327 w 348"/>
                <a:gd name="T7" fmla="*/ 27 h 197"/>
                <a:gd name="T8" fmla="*/ 318 w 348"/>
                <a:gd name="T9" fmla="*/ 5 h 197"/>
                <a:gd name="T10" fmla="*/ 314 w 348"/>
                <a:gd name="T11" fmla="*/ 15 h 197"/>
                <a:gd name="T12" fmla="*/ 257 w 348"/>
                <a:gd name="T13" fmla="*/ 71 h 197"/>
                <a:gd name="T14" fmla="*/ 276 w 348"/>
                <a:gd name="T15" fmla="*/ 25 h 197"/>
                <a:gd name="T16" fmla="*/ 249 w 348"/>
                <a:gd name="T17" fmla="*/ 25 h 197"/>
                <a:gd name="T18" fmla="*/ 261 w 348"/>
                <a:gd name="T19" fmla="*/ 36 h 197"/>
                <a:gd name="T20" fmla="*/ 255 w 348"/>
                <a:gd name="T21" fmla="*/ 73 h 197"/>
                <a:gd name="T22" fmla="*/ 178 w 348"/>
                <a:gd name="T23" fmla="*/ 117 h 197"/>
                <a:gd name="T24" fmla="*/ 218 w 348"/>
                <a:gd name="T25" fmla="*/ 64 h 197"/>
                <a:gd name="T26" fmla="*/ 200 w 348"/>
                <a:gd name="T27" fmla="*/ 44 h 197"/>
                <a:gd name="T28" fmla="*/ 200 w 348"/>
                <a:gd name="T29" fmla="*/ 61 h 197"/>
                <a:gd name="T30" fmla="*/ 175 w 348"/>
                <a:gd name="T31" fmla="*/ 118 h 197"/>
                <a:gd name="T32" fmla="*/ 95 w 348"/>
                <a:gd name="T33" fmla="*/ 152 h 197"/>
                <a:gd name="T34" fmla="*/ 156 w 348"/>
                <a:gd name="T35" fmla="*/ 103 h 197"/>
                <a:gd name="T36" fmla="*/ 136 w 348"/>
                <a:gd name="T37" fmla="*/ 87 h 197"/>
                <a:gd name="T38" fmla="*/ 134 w 348"/>
                <a:gd name="T39" fmla="*/ 102 h 197"/>
                <a:gd name="T40" fmla="*/ 50 w 348"/>
                <a:gd name="T41" fmla="*/ 168 h 197"/>
                <a:gd name="T42" fmla="*/ 38 w 348"/>
                <a:gd name="T43" fmla="*/ 154 h 197"/>
                <a:gd name="T44" fmla="*/ 61 w 348"/>
                <a:gd name="T45" fmla="*/ 134 h 197"/>
                <a:gd name="T46" fmla="*/ 43 w 348"/>
                <a:gd name="T47" fmla="*/ 115 h 197"/>
                <a:gd name="T48" fmla="*/ 46 w 348"/>
                <a:gd name="T49" fmla="*/ 134 h 197"/>
                <a:gd name="T50" fmla="*/ 0 w 348"/>
                <a:gd name="T51" fmla="*/ 181 h 197"/>
                <a:gd name="T52" fmla="*/ 44 w 348"/>
                <a:gd name="T53" fmla="*/ 174 h 197"/>
                <a:gd name="T54" fmla="*/ 104 w 348"/>
                <a:gd name="T55" fmla="*/ 181 h 197"/>
                <a:gd name="T56" fmla="*/ 121 w 348"/>
                <a:gd name="T57" fmla="*/ 196 h 197"/>
                <a:gd name="T58" fmla="*/ 112 w 348"/>
                <a:gd name="T59" fmla="*/ 169 h 197"/>
                <a:gd name="T60" fmla="*/ 106 w 348"/>
                <a:gd name="T61" fmla="*/ 177 h 197"/>
                <a:gd name="T62" fmla="*/ 58 w 348"/>
                <a:gd name="T63" fmla="*/ 170 h 197"/>
                <a:gd name="T64" fmla="*/ 143 w 348"/>
                <a:gd name="T65" fmla="*/ 138 h 197"/>
                <a:gd name="T66" fmla="*/ 188 w 348"/>
                <a:gd name="T67" fmla="*/ 170 h 197"/>
                <a:gd name="T68" fmla="*/ 203 w 348"/>
                <a:gd name="T69" fmla="*/ 179 h 197"/>
                <a:gd name="T70" fmla="*/ 198 w 348"/>
                <a:gd name="T71" fmla="*/ 154 h 197"/>
                <a:gd name="T72" fmla="*/ 145 w 348"/>
                <a:gd name="T73" fmla="*/ 137 h 197"/>
                <a:gd name="T74" fmla="*/ 221 w 348"/>
                <a:gd name="T75" fmla="*/ 100 h 197"/>
                <a:gd name="T76" fmla="*/ 256 w 348"/>
                <a:gd name="T77" fmla="*/ 123 h 197"/>
                <a:gd name="T78" fmla="*/ 277 w 348"/>
                <a:gd name="T79" fmla="*/ 113 h 197"/>
                <a:gd name="T80" fmla="*/ 267 w 348"/>
                <a:gd name="T81" fmla="*/ 107 h 197"/>
                <a:gd name="T82" fmla="*/ 262 w 348"/>
                <a:gd name="T83" fmla="*/ 108 h 197"/>
                <a:gd name="T84" fmla="*/ 259 w 348"/>
                <a:gd name="T85" fmla="*/ 111 h 197"/>
                <a:gd name="T86" fmla="*/ 288 w 348"/>
                <a:gd name="T87" fmla="*/ 57 h 197"/>
                <a:gd name="T88" fmla="*/ 324 w 348"/>
                <a:gd name="T89" fmla="*/ 57 h 197"/>
                <a:gd name="T90" fmla="*/ 347 w 348"/>
                <a:gd name="T91" fmla="*/ 55 h 1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8" h="197">
                  <a:moveTo>
                    <a:pt x="336" y="40"/>
                  </a:moveTo>
                  <a:cubicBezTo>
                    <a:pt x="330" y="41"/>
                    <a:pt x="325" y="46"/>
                    <a:pt x="323" y="51"/>
                  </a:cubicBezTo>
                  <a:cubicBezTo>
                    <a:pt x="323" y="51"/>
                    <a:pt x="323" y="51"/>
                    <a:pt x="323" y="52"/>
                  </a:cubicBezTo>
                  <a:cubicBezTo>
                    <a:pt x="323" y="52"/>
                    <a:pt x="323" y="52"/>
                    <a:pt x="323" y="52"/>
                  </a:cubicBezTo>
                  <a:cubicBezTo>
                    <a:pt x="323" y="53"/>
                    <a:pt x="322" y="54"/>
                    <a:pt x="322" y="54"/>
                  </a:cubicBezTo>
                  <a:cubicBezTo>
                    <a:pt x="311" y="54"/>
                    <a:pt x="300" y="54"/>
                    <a:pt x="289" y="55"/>
                  </a:cubicBezTo>
                  <a:cubicBezTo>
                    <a:pt x="300" y="46"/>
                    <a:pt x="310" y="37"/>
                    <a:pt x="319" y="26"/>
                  </a:cubicBezTo>
                  <a:cubicBezTo>
                    <a:pt x="321" y="28"/>
                    <a:pt x="324" y="28"/>
                    <a:pt x="327" y="27"/>
                  </a:cubicBezTo>
                  <a:cubicBezTo>
                    <a:pt x="333" y="25"/>
                    <a:pt x="338" y="19"/>
                    <a:pt x="336" y="12"/>
                  </a:cubicBezTo>
                  <a:cubicBezTo>
                    <a:pt x="335" y="5"/>
                    <a:pt x="324" y="0"/>
                    <a:pt x="318" y="5"/>
                  </a:cubicBezTo>
                  <a:cubicBezTo>
                    <a:pt x="316" y="7"/>
                    <a:pt x="314" y="10"/>
                    <a:pt x="315" y="14"/>
                  </a:cubicBezTo>
                  <a:cubicBezTo>
                    <a:pt x="314" y="14"/>
                    <a:pt x="314" y="14"/>
                    <a:pt x="314" y="15"/>
                  </a:cubicBezTo>
                  <a:cubicBezTo>
                    <a:pt x="314" y="18"/>
                    <a:pt x="315" y="21"/>
                    <a:pt x="317" y="24"/>
                  </a:cubicBezTo>
                  <a:cubicBezTo>
                    <a:pt x="298" y="41"/>
                    <a:pt x="278" y="57"/>
                    <a:pt x="257" y="71"/>
                  </a:cubicBezTo>
                  <a:cubicBezTo>
                    <a:pt x="261" y="60"/>
                    <a:pt x="263" y="48"/>
                    <a:pt x="264" y="36"/>
                  </a:cubicBezTo>
                  <a:cubicBezTo>
                    <a:pt x="270" y="36"/>
                    <a:pt x="275" y="31"/>
                    <a:pt x="276" y="25"/>
                  </a:cubicBezTo>
                  <a:cubicBezTo>
                    <a:pt x="277" y="18"/>
                    <a:pt x="272" y="13"/>
                    <a:pt x="266" y="12"/>
                  </a:cubicBezTo>
                  <a:cubicBezTo>
                    <a:pt x="259" y="11"/>
                    <a:pt x="247" y="16"/>
                    <a:pt x="249" y="25"/>
                  </a:cubicBezTo>
                  <a:cubicBezTo>
                    <a:pt x="250" y="30"/>
                    <a:pt x="255" y="34"/>
                    <a:pt x="260" y="35"/>
                  </a:cubicBezTo>
                  <a:cubicBezTo>
                    <a:pt x="260" y="35"/>
                    <a:pt x="260" y="36"/>
                    <a:pt x="261" y="36"/>
                  </a:cubicBezTo>
                  <a:cubicBezTo>
                    <a:pt x="261" y="36"/>
                    <a:pt x="261" y="36"/>
                    <a:pt x="261" y="36"/>
                  </a:cubicBezTo>
                  <a:cubicBezTo>
                    <a:pt x="260" y="49"/>
                    <a:pt x="257" y="61"/>
                    <a:pt x="255" y="73"/>
                  </a:cubicBezTo>
                  <a:cubicBezTo>
                    <a:pt x="231" y="89"/>
                    <a:pt x="206" y="104"/>
                    <a:pt x="179" y="117"/>
                  </a:cubicBezTo>
                  <a:cubicBezTo>
                    <a:pt x="178" y="117"/>
                    <a:pt x="178" y="117"/>
                    <a:pt x="178" y="117"/>
                  </a:cubicBezTo>
                  <a:cubicBezTo>
                    <a:pt x="185" y="99"/>
                    <a:pt x="195" y="83"/>
                    <a:pt x="205" y="67"/>
                  </a:cubicBezTo>
                  <a:cubicBezTo>
                    <a:pt x="209" y="69"/>
                    <a:pt x="215" y="69"/>
                    <a:pt x="218" y="64"/>
                  </a:cubicBezTo>
                  <a:cubicBezTo>
                    <a:pt x="223" y="59"/>
                    <a:pt x="225" y="49"/>
                    <a:pt x="221" y="43"/>
                  </a:cubicBezTo>
                  <a:cubicBezTo>
                    <a:pt x="216" y="36"/>
                    <a:pt x="205" y="37"/>
                    <a:pt x="200" y="44"/>
                  </a:cubicBezTo>
                  <a:cubicBezTo>
                    <a:pt x="197" y="48"/>
                    <a:pt x="197" y="55"/>
                    <a:pt x="200" y="60"/>
                  </a:cubicBezTo>
                  <a:cubicBezTo>
                    <a:pt x="200" y="60"/>
                    <a:pt x="200" y="60"/>
                    <a:pt x="200" y="61"/>
                  </a:cubicBezTo>
                  <a:cubicBezTo>
                    <a:pt x="201" y="63"/>
                    <a:pt x="202" y="64"/>
                    <a:pt x="203" y="65"/>
                  </a:cubicBezTo>
                  <a:cubicBezTo>
                    <a:pt x="193" y="82"/>
                    <a:pt x="181" y="99"/>
                    <a:pt x="175" y="118"/>
                  </a:cubicBezTo>
                  <a:cubicBezTo>
                    <a:pt x="150" y="130"/>
                    <a:pt x="125" y="141"/>
                    <a:pt x="99" y="151"/>
                  </a:cubicBezTo>
                  <a:cubicBezTo>
                    <a:pt x="97" y="151"/>
                    <a:pt x="96" y="152"/>
                    <a:pt x="95" y="152"/>
                  </a:cubicBezTo>
                  <a:cubicBezTo>
                    <a:pt x="107" y="134"/>
                    <a:pt x="121" y="119"/>
                    <a:pt x="135" y="104"/>
                  </a:cubicBezTo>
                  <a:cubicBezTo>
                    <a:pt x="141" y="109"/>
                    <a:pt x="151" y="109"/>
                    <a:pt x="156" y="103"/>
                  </a:cubicBezTo>
                  <a:cubicBezTo>
                    <a:pt x="160" y="98"/>
                    <a:pt x="160" y="89"/>
                    <a:pt x="156" y="84"/>
                  </a:cubicBezTo>
                  <a:cubicBezTo>
                    <a:pt x="151" y="77"/>
                    <a:pt x="141" y="81"/>
                    <a:pt x="136" y="87"/>
                  </a:cubicBezTo>
                  <a:cubicBezTo>
                    <a:pt x="136" y="87"/>
                    <a:pt x="136" y="87"/>
                    <a:pt x="136" y="88"/>
                  </a:cubicBezTo>
                  <a:cubicBezTo>
                    <a:pt x="133" y="92"/>
                    <a:pt x="131" y="97"/>
                    <a:pt x="134" y="102"/>
                  </a:cubicBezTo>
                  <a:cubicBezTo>
                    <a:pt x="117" y="116"/>
                    <a:pt x="103" y="133"/>
                    <a:pt x="93" y="153"/>
                  </a:cubicBezTo>
                  <a:cubicBezTo>
                    <a:pt x="79" y="158"/>
                    <a:pt x="65" y="163"/>
                    <a:pt x="50" y="168"/>
                  </a:cubicBezTo>
                  <a:cubicBezTo>
                    <a:pt x="43" y="170"/>
                    <a:pt x="36" y="171"/>
                    <a:pt x="29" y="173"/>
                  </a:cubicBezTo>
                  <a:cubicBezTo>
                    <a:pt x="32" y="167"/>
                    <a:pt x="35" y="160"/>
                    <a:pt x="38" y="154"/>
                  </a:cubicBezTo>
                  <a:cubicBezTo>
                    <a:pt x="42" y="148"/>
                    <a:pt x="45" y="142"/>
                    <a:pt x="49" y="136"/>
                  </a:cubicBezTo>
                  <a:cubicBezTo>
                    <a:pt x="53" y="138"/>
                    <a:pt x="57" y="137"/>
                    <a:pt x="61" y="134"/>
                  </a:cubicBezTo>
                  <a:cubicBezTo>
                    <a:pt x="67" y="130"/>
                    <a:pt x="69" y="120"/>
                    <a:pt x="64" y="114"/>
                  </a:cubicBezTo>
                  <a:cubicBezTo>
                    <a:pt x="58" y="107"/>
                    <a:pt x="48" y="107"/>
                    <a:pt x="43" y="115"/>
                  </a:cubicBezTo>
                  <a:cubicBezTo>
                    <a:pt x="40" y="119"/>
                    <a:pt x="40" y="127"/>
                    <a:pt x="44" y="130"/>
                  </a:cubicBezTo>
                  <a:cubicBezTo>
                    <a:pt x="44" y="132"/>
                    <a:pt x="45" y="133"/>
                    <a:pt x="46" y="134"/>
                  </a:cubicBezTo>
                  <a:cubicBezTo>
                    <a:pt x="37" y="145"/>
                    <a:pt x="31" y="160"/>
                    <a:pt x="26" y="174"/>
                  </a:cubicBezTo>
                  <a:cubicBezTo>
                    <a:pt x="17" y="175"/>
                    <a:pt x="8" y="177"/>
                    <a:pt x="0" y="181"/>
                  </a:cubicBezTo>
                  <a:cubicBezTo>
                    <a:pt x="0" y="181"/>
                    <a:pt x="0" y="181"/>
                    <a:pt x="0" y="182"/>
                  </a:cubicBezTo>
                  <a:cubicBezTo>
                    <a:pt x="14" y="183"/>
                    <a:pt x="30" y="178"/>
                    <a:pt x="44" y="174"/>
                  </a:cubicBezTo>
                  <a:cubicBezTo>
                    <a:pt x="47" y="173"/>
                    <a:pt x="51" y="172"/>
                    <a:pt x="55" y="171"/>
                  </a:cubicBezTo>
                  <a:cubicBezTo>
                    <a:pt x="70" y="177"/>
                    <a:pt x="88" y="181"/>
                    <a:pt x="104" y="181"/>
                  </a:cubicBezTo>
                  <a:cubicBezTo>
                    <a:pt x="104" y="182"/>
                    <a:pt x="104" y="183"/>
                    <a:pt x="104" y="185"/>
                  </a:cubicBezTo>
                  <a:cubicBezTo>
                    <a:pt x="104" y="194"/>
                    <a:pt x="113" y="197"/>
                    <a:pt x="121" y="196"/>
                  </a:cubicBezTo>
                  <a:cubicBezTo>
                    <a:pt x="128" y="195"/>
                    <a:pt x="132" y="189"/>
                    <a:pt x="131" y="181"/>
                  </a:cubicBezTo>
                  <a:cubicBezTo>
                    <a:pt x="129" y="174"/>
                    <a:pt x="120" y="166"/>
                    <a:pt x="112" y="169"/>
                  </a:cubicBezTo>
                  <a:cubicBezTo>
                    <a:pt x="112" y="169"/>
                    <a:pt x="111" y="170"/>
                    <a:pt x="112" y="171"/>
                  </a:cubicBezTo>
                  <a:cubicBezTo>
                    <a:pt x="109" y="172"/>
                    <a:pt x="107" y="174"/>
                    <a:pt x="106" y="177"/>
                  </a:cubicBezTo>
                  <a:cubicBezTo>
                    <a:pt x="98" y="176"/>
                    <a:pt x="90" y="176"/>
                    <a:pt x="82" y="175"/>
                  </a:cubicBezTo>
                  <a:cubicBezTo>
                    <a:pt x="74" y="174"/>
                    <a:pt x="66" y="172"/>
                    <a:pt x="58" y="170"/>
                  </a:cubicBezTo>
                  <a:cubicBezTo>
                    <a:pt x="71" y="166"/>
                    <a:pt x="83" y="161"/>
                    <a:pt x="96" y="157"/>
                  </a:cubicBezTo>
                  <a:cubicBezTo>
                    <a:pt x="112" y="151"/>
                    <a:pt x="128" y="145"/>
                    <a:pt x="143" y="138"/>
                  </a:cubicBezTo>
                  <a:cubicBezTo>
                    <a:pt x="157" y="148"/>
                    <a:pt x="171" y="157"/>
                    <a:pt x="188" y="162"/>
                  </a:cubicBezTo>
                  <a:cubicBezTo>
                    <a:pt x="187" y="165"/>
                    <a:pt x="187" y="167"/>
                    <a:pt x="188" y="170"/>
                  </a:cubicBezTo>
                  <a:cubicBezTo>
                    <a:pt x="188" y="170"/>
                    <a:pt x="188" y="171"/>
                    <a:pt x="189" y="171"/>
                  </a:cubicBezTo>
                  <a:cubicBezTo>
                    <a:pt x="191" y="176"/>
                    <a:pt x="197" y="180"/>
                    <a:pt x="203" y="179"/>
                  </a:cubicBezTo>
                  <a:cubicBezTo>
                    <a:pt x="211" y="178"/>
                    <a:pt x="219" y="170"/>
                    <a:pt x="216" y="161"/>
                  </a:cubicBezTo>
                  <a:cubicBezTo>
                    <a:pt x="213" y="155"/>
                    <a:pt x="204" y="153"/>
                    <a:pt x="198" y="154"/>
                  </a:cubicBezTo>
                  <a:cubicBezTo>
                    <a:pt x="194" y="154"/>
                    <a:pt x="191" y="156"/>
                    <a:pt x="189" y="159"/>
                  </a:cubicBezTo>
                  <a:cubicBezTo>
                    <a:pt x="173" y="154"/>
                    <a:pt x="159" y="146"/>
                    <a:pt x="145" y="137"/>
                  </a:cubicBezTo>
                  <a:cubicBezTo>
                    <a:pt x="155" y="133"/>
                    <a:pt x="165" y="128"/>
                    <a:pt x="175" y="123"/>
                  </a:cubicBezTo>
                  <a:cubicBezTo>
                    <a:pt x="190" y="116"/>
                    <a:pt x="206" y="109"/>
                    <a:pt x="221" y="100"/>
                  </a:cubicBezTo>
                  <a:cubicBezTo>
                    <a:pt x="231" y="108"/>
                    <a:pt x="244" y="112"/>
                    <a:pt x="257" y="114"/>
                  </a:cubicBezTo>
                  <a:cubicBezTo>
                    <a:pt x="256" y="117"/>
                    <a:pt x="255" y="120"/>
                    <a:pt x="256" y="123"/>
                  </a:cubicBezTo>
                  <a:cubicBezTo>
                    <a:pt x="258" y="130"/>
                    <a:pt x="269" y="134"/>
                    <a:pt x="275" y="129"/>
                  </a:cubicBezTo>
                  <a:cubicBezTo>
                    <a:pt x="279" y="125"/>
                    <a:pt x="280" y="118"/>
                    <a:pt x="277" y="113"/>
                  </a:cubicBezTo>
                  <a:cubicBezTo>
                    <a:pt x="275" y="109"/>
                    <a:pt x="271" y="107"/>
                    <a:pt x="266" y="107"/>
                  </a:cubicBezTo>
                  <a:cubicBezTo>
                    <a:pt x="266" y="107"/>
                    <a:pt x="267" y="107"/>
                    <a:pt x="267" y="107"/>
                  </a:cubicBezTo>
                  <a:cubicBezTo>
                    <a:pt x="267" y="107"/>
                    <a:pt x="267" y="106"/>
                    <a:pt x="266" y="107"/>
                  </a:cubicBezTo>
                  <a:cubicBezTo>
                    <a:pt x="265" y="107"/>
                    <a:pt x="264" y="108"/>
                    <a:pt x="262" y="108"/>
                  </a:cubicBezTo>
                  <a:cubicBezTo>
                    <a:pt x="261" y="109"/>
                    <a:pt x="260" y="109"/>
                    <a:pt x="259" y="110"/>
                  </a:cubicBezTo>
                  <a:cubicBezTo>
                    <a:pt x="259" y="110"/>
                    <a:pt x="259" y="111"/>
                    <a:pt x="259" y="111"/>
                  </a:cubicBezTo>
                  <a:cubicBezTo>
                    <a:pt x="246" y="108"/>
                    <a:pt x="235" y="105"/>
                    <a:pt x="223" y="99"/>
                  </a:cubicBezTo>
                  <a:cubicBezTo>
                    <a:pt x="246" y="87"/>
                    <a:pt x="268" y="73"/>
                    <a:pt x="288" y="57"/>
                  </a:cubicBezTo>
                  <a:cubicBezTo>
                    <a:pt x="300" y="57"/>
                    <a:pt x="312" y="58"/>
                    <a:pt x="324" y="57"/>
                  </a:cubicBezTo>
                  <a:cubicBezTo>
                    <a:pt x="324" y="57"/>
                    <a:pt x="324" y="57"/>
                    <a:pt x="324" y="57"/>
                  </a:cubicBezTo>
                  <a:cubicBezTo>
                    <a:pt x="326" y="61"/>
                    <a:pt x="330" y="64"/>
                    <a:pt x="334" y="65"/>
                  </a:cubicBezTo>
                  <a:cubicBezTo>
                    <a:pt x="340" y="65"/>
                    <a:pt x="346" y="62"/>
                    <a:pt x="347" y="55"/>
                  </a:cubicBezTo>
                  <a:cubicBezTo>
                    <a:pt x="348" y="48"/>
                    <a:pt x="344" y="39"/>
                    <a:pt x="336" y="40"/>
                  </a:cubicBezTo>
                  <a:close/>
                </a:path>
              </a:pathLst>
            </a:custGeom>
            <a:solidFill>
              <a:srgbClr val="FEC160"/>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24" name="Freeform 26"/>
            <p:cNvSpPr/>
            <p:nvPr/>
          </p:nvSpPr>
          <p:spPr bwMode="auto">
            <a:xfrm>
              <a:off x="1192242" y="286037"/>
              <a:ext cx="1027113" cy="657225"/>
            </a:xfrm>
            <a:custGeom>
              <a:gdLst>
                <a:gd name="T0" fmla="*/ 372 w 375"/>
                <a:gd name="T1" fmla="*/ 33 h 239"/>
                <a:gd name="T2" fmla="*/ 331 w 375"/>
                <a:gd name="T3" fmla="*/ 50 h 239"/>
                <a:gd name="T4" fmla="*/ 291 w 375"/>
                <a:gd name="T5" fmla="*/ 64 h 239"/>
                <a:gd name="T6" fmla="*/ 235 w 375"/>
                <a:gd name="T7" fmla="*/ 113 h 239"/>
                <a:gd name="T8" fmla="*/ 211 w 375"/>
                <a:gd name="T9" fmla="*/ 121 h 239"/>
                <a:gd name="T10" fmla="*/ 137 w 375"/>
                <a:gd name="T11" fmla="*/ 138 h 239"/>
                <a:gd name="T12" fmla="*/ 162 w 375"/>
                <a:gd name="T13" fmla="*/ 117 h 239"/>
                <a:gd name="T14" fmla="*/ 171 w 375"/>
                <a:gd name="T15" fmla="*/ 108 h 239"/>
                <a:gd name="T16" fmla="*/ 241 w 375"/>
                <a:gd name="T17" fmla="*/ 5 h 239"/>
                <a:gd name="T18" fmla="*/ 243 w 375"/>
                <a:gd name="T19" fmla="*/ 3 h 239"/>
                <a:gd name="T20" fmla="*/ 241 w 375"/>
                <a:gd name="T21" fmla="*/ 1 h 239"/>
                <a:gd name="T22" fmla="*/ 218 w 375"/>
                <a:gd name="T23" fmla="*/ 26 h 239"/>
                <a:gd name="T24" fmla="*/ 191 w 375"/>
                <a:gd name="T25" fmla="*/ 51 h 239"/>
                <a:gd name="T26" fmla="*/ 167 w 375"/>
                <a:gd name="T27" fmla="*/ 106 h 239"/>
                <a:gd name="T28" fmla="*/ 167 w 375"/>
                <a:gd name="T29" fmla="*/ 106 h 239"/>
                <a:gd name="T30" fmla="*/ 162 w 375"/>
                <a:gd name="T31" fmla="*/ 112 h 239"/>
                <a:gd name="T32" fmla="*/ 131 w 375"/>
                <a:gd name="T33" fmla="*/ 139 h 239"/>
                <a:gd name="T34" fmla="*/ 90 w 375"/>
                <a:gd name="T35" fmla="*/ 146 h 239"/>
                <a:gd name="T36" fmla="*/ 90 w 375"/>
                <a:gd name="T37" fmla="*/ 146 h 239"/>
                <a:gd name="T38" fmla="*/ 89 w 375"/>
                <a:gd name="T39" fmla="*/ 146 h 239"/>
                <a:gd name="T40" fmla="*/ 67 w 375"/>
                <a:gd name="T41" fmla="*/ 149 h 239"/>
                <a:gd name="T42" fmla="*/ 1 w 375"/>
                <a:gd name="T43" fmla="*/ 148 h 239"/>
                <a:gd name="T44" fmla="*/ 1 w 375"/>
                <a:gd name="T45" fmla="*/ 149 h 239"/>
                <a:gd name="T46" fmla="*/ 58 w 375"/>
                <a:gd name="T47" fmla="*/ 154 h 239"/>
                <a:gd name="T48" fmla="*/ 90 w 375"/>
                <a:gd name="T49" fmla="*/ 150 h 239"/>
                <a:gd name="T50" fmla="*/ 144 w 375"/>
                <a:gd name="T51" fmla="*/ 186 h 239"/>
                <a:gd name="T52" fmla="*/ 193 w 375"/>
                <a:gd name="T53" fmla="*/ 202 h 239"/>
                <a:gd name="T54" fmla="*/ 296 w 375"/>
                <a:gd name="T55" fmla="*/ 185 h 239"/>
                <a:gd name="T56" fmla="*/ 296 w 375"/>
                <a:gd name="T57" fmla="*/ 184 h 239"/>
                <a:gd name="T58" fmla="*/ 297 w 375"/>
                <a:gd name="T59" fmla="*/ 184 h 239"/>
                <a:gd name="T60" fmla="*/ 297 w 375"/>
                <a:gd name="T61" fmla="*/ 181 h 239"/>
                <a:gd name="T62" fmla="*/ 192 w 375"/>
                <a:gd name="T63" fmla="*/ 197 h 239"/>
                <a:gd name="T64" fmla="*/ 192 w 375"/>
                <a:gd name="T65" fmla="*/ 198 h 239"/>
                <a:gd name="T66" fmla="*/ 150 w 375"/>
                <a:gd name="T67" fmla="*/ 185 h 239"/>
                <a:gd name="T68" fmla="*/ 92 w 375"/>
                <a:gd name="T69" fmla="*/ 149 h 239"/>
                <a:gd name="T70" fmla="*/ 127 w 375"/>
                <a:gd name="T71" fmla="*/ 144 h 239"/>
                <a:gd name="T72" fmla="*/ 235 w 375"/>
                <a:gd name="T73" fmla="*/ 119 h 239"/>
                <a:gd name="T74" fmla="*/ 235 w 375"/>
                <a:gd name="T75" fmla="*/ 119 h 239"/>
                <a:gd name="T76" fmla="*/ 313 w 375"/>
                <a:gd name="T77" fmla="*/ 123 h 239"/>
                <a:gd name="T78" fmla="*/ 350 w 375"/>
                <a:gd name="T79" fmla="*/ 87 h 239"/>
                <a:gd name="T80" fmla="*/ 372 w 375"/>
                <a:gd name="T81" fmla="*/ 36 h 239"/>
                <a:gd name="T82" fmla="*/ 374 w 375"/>
                <a:gd name="T83" fmla="*/ 35 h 239"/>
                <a:gd name="T84" fmla="*/ 372 w 375"/>
                <a:gd name="T85" fmla="*/ 33 h 2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5" h="239">
                  <a:moveTo>
                    <a:pt x="372" y="33"/>
                  </a:moveTo>
                  <a:cubicBezTo>
                    <a:pt x="359" y="39"/>
                    <a:pt x="346" y="45"/>
                    <a:pt x="331" y="50"/>
                  </a:cubicBezTo>
                  <a:cubicBezTo>
                    <a:pt x="317" y="54"/>
                    <a:pt x="304" y="58"/>
                    <a:pt x="291" y="64"/>
                  </a:cubicBezTo>
                  <a:cubicBezTo>
                    <a:pt x="267" y="74"/>
                    <a:pt x="249" y="93"/>
                    <a:pt x="235" y="113"/>
                  </a:cubicBezTo>
                  <a:cubicBezTo>
                    <a:pt x="227" y="116"/>
                    <a:pt x="219" y="119"/>
                    <a:pt x="211" y="121"/>
                  </a:cubicBezTo>
                  <a:cubicBezTo>
                    <a:pt x="187" y="129"/>
                    <a:pt x="162" y="134"/>
                    <a:pt x="137" y="138"/>
                  </a:cubicBezTo>
                  <a:cubicBezTo>
                    <a:pt x="146" y="133"/>
                    <a:pt x="155" y="124"/>
                    <a:pt x="162" y="117"/>
                  </a:cubicBezTo>
                  <a:cubicBezTo>
                    <a:pt x="165" y="114"/>
                    <a:pt x="168" y="111"/>
                    <a:pt x="171" y="108"/>
                  </a:cubicBezTo>
                  <a:cubicBezTo>
                    <a:pt x="226" y="117"/>
                    <a:pt x="233" y="44"/>
                    <a:pt x="241" y="5"/>
                  </a:cubicBezTo>
                  <a:cubicBezTo>
                    <a:pt x="242" y="4"/>
                    <a:pt x="242" y="3"/>
                    <a:pt x="243" y="3"/>
                  </a:cubicBezTo>
                  <a:cubicBezTo>
                    <a:pt x="244" y="1"/>
                    <a:pt x="242" y="0"/>
                    <a:pt x="241" y="1"/>
                  </a:cubicBezTo>
                  <a:cubicBezTo>
                    <a:pt x="233" y="10"/>
                    <a:pt x="226" y="18"/>
                    <a:pt x="218" y="26"/>
                  </a:cubicBezTo>
                  <a:cubicBezTo>
                    <a:pt x="209" y="34"/>
                    <a:pt x="199" y="42"/>
                    <a:pt x="191" y="51"/>
                  </a:cubicBezTo>
                  <a:cubicBezTo>
                    <a:pt x="176" y="65"/>
                    <a:pt x="164" y="85"/>
                    <a:pt x="167" y="106"/>
                  </a:cubicBezTo>
                  <a:cubicBezTo>
                    <a:pt x="167" y="106"/>
                    <a:pt x="167" y="106"/>
                    <a:pt x="167" y="106"/>
                  </a:cubicBezTo>
                  <a:cubicBezTo>
                    <a:pt x="165" y="108"/>
                    <a:pt x="164" y="110"/>
                    <a:pt x="162" y="112"/>
                  </a:cubicBezTo>
                  <a:cubicBezTo>
                    <a:pt x="153" y="123"/>
                    <a:pt x="142" y="131"/>
                    <a:pt x="131" y="139"/>
                  </a:cubicBezTo>
                  <a:cubicBezTo>
                    <a:pt x="117" y="142"/>
                    <a:pt x="103" y="144"/>
                    <a:pt x="90" y="146"/>
                  </a:cubicBezTo>
                  <a:cubicBezTo>
                    <a:pt x="90" y="146"/>
                    <a:pt x="90" y="146"/>
                    <a:pt x="90" y="146"/>
                  </a:cubicBezTo>
                  <a:cubicBezTo>
                    <a:pt x="89" y="145"/>
                    <a:pt x="89" y="146"/>
                    <a:pt x="89" y="146"/>
                  </a:cubicBezTo>
                  <a:cubicBezTo>
                    <a:pt x="82" y="147"/>
                    <a:pt x="74" y="148"/>
                    <a:pt x="67" y="149"/>
                  </a:cubicBezTo>
                  <a:cubicBezTo>
                    <a:pt x="45" y="153"/>
                    <a:pt x="23" y="154"/>
                    <a:pt x="1" y="148"/>
                  </a:cubicBezTo>
                  <a:cubicBezTo>
                    <a:pt x="1" y="147"/>
                    <a:pt x="0" y="148"/>
                    <a:pt x="1" y="149"/>
                  </a:cubicBezTo>
                  <a:cubicBezTo>
                    <a:pt x="17" y="159"/>
                    <a:pt x="41" y="156"/>
                    <a:pt x="58" y="154"/>
                  </a:cubicBezTo>
                  <a:cubicBezTo>
                    <a:pt x="69" y="153"/>
                    <a:pt x="80" y="151"/>
                    <a:pt x="90" y="150"/>
                  </a:cubicBezTo>
                  <a:cubicBezTo>
                    <a:pt x="101" y="168"/>
                    <a:pt x="126" y="179"/>
                    <a:pt x="144" y="186"/>
                  </a:cubicBezTo>
                  <a:cubicBezTo>
                    <a:pt x="159" y="193"/>
                    <a:pt x="176" y="199"/>
                    <a:pt x="193" y="202"/>
                  </a:cubicBezTo>
                  <a:cubicBezTo>
                    <a:pt x="214" y="239"/>
                    <a:pt x="285" y="223"/>
                    <a:pt x="296" y="185"/>
                  </a:cubicBezTo>
                  <a:cubicBezTo>
                    <a:pt x="296" y="184"/>
                    <a:pt x="296" y="184"/>
                    <a:pt x="296" y="184"/>
                  </a:cubicBezTo>
                  <a:cubicBezTo>
                    <a:pt x="297" y="184"/>
                    <a:pt x="297" y="184"/>
                    <a:pt x="297" y="184"/>
                  </a:cubicBezTo>
                  <a:cubicBezTo>
                    <a:pt x="299" y="183"/>
                    <a:pt x="299" y="180"/>
                    <a:pt x="297" y="181"/>
                  </a:cubicBezTo>
                  <a:cubicBezTo>
                    <a:pt x="263" y="184"/>
                    <a:pt x="218" y="166"/>
                    <a:pt x="192" y="197"/>
                  </a:cubicBezTo>
                  <a:cubicBezTo>
                    <a:pt x="192" y="198"/>
                    <a:pt x="192" y="198"/>
                    <a:pt x="192" y="198"/>
                  </a:cubicBezTo>
                  <a:cubicBezTo>
                    <a:pt x="178" y="195"/>
                    <a:pt x="164" y="190"/>
                    <a:pt x="150" y="185"/>
                  </a:cubicBezTo>
                  <a:cubicBezTo>
                    <a:pt x="130" y="178"/>
                    <a:pt x="106" y="167"/>
                    <a:pt x="92" y="149"/>
                  </a:cubicBezTo>
                  <a:cubicBezTo>
                    <a:pt x="104" y="148"/>
                    <a:pt x="115" y="146"/>
                    <a:pt x="127" y="144"/>
                  </a:cubicBezTo>
                  <a:cubicBezTo>
                    <a:pt x="162" y="138"/>
                    <a:pt x="200" y="131"/>
                    <a:pt x="235" y="119"/>
                  </a:cubicBezTo>
                  <a:cubicBezTo>
                    <a:pt x="235" y="119"/>
                    <a:pt x="235" y="119"/>
                    <a:pt x="235" y="119"/>
                  </a:cubicBezTo>
                  <a:cubicBezTo>
                    <a:pt x="253" y="141"/>
                    <a:pt x="291" y="133"/>
                    <a:pt x="313" y="123"/>
                  </a:cubicBezTo>
                  <a:cubicBezTo>
                    <a:pt x="329" y="116"/>
                    <a:pt x="340" y="101"/>
                    <a:pt x="350" y="87"/>
                  </a:cubicBezTo>
                  <a:cubicBezTo>
                    <a:pt x="360" y="73"/>
                    <a:pt x="370" y="54"/>
                    <a:pt x="372" y="36"/>
                  </a:cubicBezTo>
                  <a:cubicBezTo>
                    <a:pt x="373" y="36"/>
                    <a:pt x="373" y="35"/>
                    <a:pt x="374" y="35"/>
                  </a:cubicBezTo>
                  <a:cubicBezTo>
                    <a:pt x="375" y="34"/>
                    <a:pt x="374" y="32"/>
                    <a:pt x="372" y="33"/>
                  </a:cubicBezTo>
                  <a:close/>
                </a:path>
              </a:pathLst>
            </a:custGeom>
            <a:solidFill>
              <a:srgbClr val="B28743"/>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25" name="Freeform 27"/>
            <p:cNvSpPr/>
            <p:nvPr/>
          </p:nvSpPr>
          <p:spPr bwMode="auto">
            <a:xfrm>
              <a:off x="1614517" y="962313"/>
              <a:ext cx="241300" cy="544513"/>
            </a:xfrm>
            <a:custGeom>
              <a:gdLst>
                <a:gd name="T0" fmla="*/ 87 w 88"/>
                <a:gd name="T1" fmla="*/ 183 h 198"/>
                <a:gd name="T2" fmla="*/ 79 w 88"/>
                <a:gd name="T3" fmla="*/ 177 h 198"/>
                <a:gd name="T4" fmla="*/ 68 w 88"/>
                <a:gd name="T5" fmla="*/ 170 h 198"/>
                <a:gd name="T6" fmla="*/ 68 w 88"/>
                <a:gd name="T7" fmla="*/ 170 h 198"/>
                <a:gd name="T8" fmla="*/ 54 w 88"/>
                <a:gd name="T9" fmla="*/ 80 h 198"/>
                <a:gd name="T10" fmla="*/ 33 w 88"/>
                <a:gd name="T11" fmla="*/ 29 h 198"/>
                <a:gd name="T12" fmla="*/ 1 w 88"/>
                <a:gd name="T13" fmla="*/ 0 h 198"/>
                <a:gd name="T14" fmla="*/ 0 w 88"/>
                <a:gd name="T15" fmla="*/ 1 h 198"/>
                <a:gd name="T16" fmla="*/ 32 w 88"/>
                <a:gd name="T17" fmla="*/ 35 h 198"/>
                <a:gd name="T18" fmla="*/ 51 w 88"/>
                <a:gd name="T19" fmla="*/ 86 h 198"/>
                <a:gd name="T20" fmla="*/ 63 w 88"/>
                <a:gd name="T21" fmla="*/ 171 h 198"/>
                <a:gd name="T22" fmla="*/ 49 w 88"/>
                <a:gd name="T23" fmla="*/ 187 h 198"/>
                <a:gd name="T24" fmla="*/ 49 w 88"/>
                <a:gd name="T25" fmla="*/ 190 h 198"/>
                <a:gd name="T26" fmla="*/ 70 w 88"/>
                <a:gd name="T27" fmla="*/ 197 h 198"/>
                <a:gd name="T28" fmla="*/ 86 w 88"/>
                <a:gd name="T29" fmla="*/ 186 h 198"/>
                <a:gd name="T30" fmla="*/ 87 w 88"/>
                <a:gd name="T31" fmla="*/ 183 h 19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8" h="198">
                  <a:moveTo>
                    <a:pt x="87" y="183"/>
                  </a:moveTo>
                  <a:cubicBezTo>
                    <a:pt x="85" y="181"/>
                    <a:pt x="82" y="179"/>
                    <a:pt x="79" y="177"/>
                  </a:cubicBezTo>
                  <a:cubicBezTo>
                    <a:pt x="75" y="175"/>
                    <a:pt x="72" y="172"/>
                    <a:pt x="68" y="170"/>
                  </a:cubicBezTo>
                  <a:cubicBezTo>
                    <a:pt x="68" y="170"/>
                    <a:pt x="68" y="170"/>
                    <a:pt x="68" y="170"/>
                  </a:cubicBezTo>
                  <a:cubicBezTo>
                    <a:pt x="68" y="140"/>
                    <a:pt x="62" y="108"/>
                    <a:pt x="54" y="80"/>
                  </a:cubicBezTo>
                  <a:cubicBezTo>
                    <a:pt x="50" y="62"/>
                    <a:pt x="43" y="45"/>
                    <a:pt x="33" y="29"/>
                  </a:cubicBezTo>
                  <a:cubicBezTo>
                    <a:pt x="26" y="18"/>
                    <a:pt x="15" y="4"/>
                    <a:pt x="1" y="0"/>
                  </a:cubicBezTo>
                  <a:cubicBezTo>
                    <a:pt x="0" y="0"/>
                    <a:pt x="0" y="1"/>
                    <a:pt x="0" y="1"/>
                  </a:cubicBezTo>
                  <a:cubicBezTo>
                    <a:pt x="13" y="12"/>
                    <a:pt x="23" y="20"/>
                    <a:pt x="32" y="35"/>
                  </a:cubicBezTo>
                  <a:cubicBezTo>
                    <a:pt x="41" y="51"/>
                    <a:pt x="47" y="69"/>
                    <a:pt x="51" y="86"/>
                  </a:cubicBezTo>
                  <a:cubicBezTo>
                    <a:pt x="58" y="114"/>
                    <a:pt x="60" y="142"/>
                    <a:pt x="63" y="171"/>
                  </a:cubicBezTo>
                  <a:cubicBezTo>
                    <a:pt x="58" y="176"/>
                    <a:pt x="54" y="182"/>
                    <a:pt x="49" y="187"/>
                  </a:cubicBezTo>
                  <a:cubicBezTo>
                    <a:pt x="49" y="188"/>
                    <a:pt x="49" y="189"/>
                    <a:pt x="49" y="190"/>
                  </a:cubicBezTo>
                  <a:cubicBezTo>
                    <a:pt x="55" y="196"/>
                    <a:pt x="62" y="198"/>
                    <a:pt x="70" y="197"/>
                  </a:cubicBezTo>
                  <a:cubicBezTo>
                    <a:pt x="77" y="196"/>
                    <a:pt x="84" y="192"/>
                    <a:pt x="86" y="186"/>
                  </a:cubicBezTo>
                  <a:cubicBezTo>
                    <a:pt x="87" y="185"/>
                    <a:pt x="88" y="184"/>
                    <a:pt x="87" y="183"/>
                  </a:cubicBezTo>
                  <a:close/>
                </a:path>
              </a:pathLst>
            </a:custGeom>
            <a:solidFill>
              <a:srgbClr val="FEC160"/>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26" name="Freeform 28"/>
            <p:cNvSpPr/>
            <p:nvPr/>
          </p:nvSpPr>
          <p:spPr bwMode="auto">
            <a:xfrm>
              <a:off x="1890742" y="1086138"/>
              <a:ext cx="417513" cy="446088"/>
            </a:xfrm>
            <a:custGeom>
              <a:gdLst>
                <a:gd name="T0" fmla="*/ 142 w 152"/>
                <a:gd name="T1" fmla="*/ 103 h 162"/>
                <a:gd name="T2" fmla="*/ 129 w 152"/>
                <a:gd name="T3" fmla="*/ 105 h 162"/>
                <a:gd name="T4" fmla="*/ 88 w 152"/>
                <a:gd name="T5" fmla="*/ 89 h 162"/>
                <a:gd name="T6" fmla="*/ 88 w 152"/>
                <a:gd name="T7" fmla="*/ 89 h 162"/>
                <a:gd name="T8" fmla="*/ 60 w 152"/>
                <a:gd name="T9" fmla="*/ 45 h 162"/>
                <a:gd name="T10" fmla="*/ 102 w 152"/>
                <a:gd name="T11" fmla="*/ 55 h 162"/>
                <a:gd name="T12" fmla="*/ 101 w 152"/>
                <a:gd name="T13" fmla="*/ 63 h 162"/>
                <a:gd name="T14" fmla="*/ 120 w 152"/>
                <a:gd name="T15" fmla="*/ 69 h 162"/>
                <a:gd name="T16" fmla="*/ 125 w 152"/>
                <a:gd name="T17" fmla="*/ 49 h 162"/>
                <a:gd name="T18" fmla="*/ 106 w 152"/>
                <a:gd name="T19" fmla="*/ 45 h 162"/>
                <a:gd name="T20" fmla="*/ 106 w 152"/>
                <a:gd name="T21" fmla="*/ 46 h 162"/>
                <a:gd name="T22" fmla="*/ 103 w 152"/>
                <a:gd name="T23" fmla="*/ 51 h 162"/>
                <a:gd name="T24" fmla="*/ 82 w 152"/>
                <a:gd name="T25" fmla="*/ 49 h 162"/>
                <a:gd name="T26" fmla="*/ 56 w 152"/>
                <a:gd name="T27" fmla="*/ 39 h 162"/>
                <a:gd name="T28" fmla="*/ 20 w 152"/>
                <a:gd name="T29" fmla="*/ 1 h 162"/>
                <a:gd name="T30" fmla="*/ 19 w 152"/>
                <a:gd name="T31" fmla="*/ 2 h 162"/>
                <a:gd name="T32" fmla="*/ 36 w 152"/>
                <a:gd name="T33" fmla="*/ 22 h 162"/>
                <a:gd name="T34" fmla="*/ 19 w 152"/>
                <a:gd name="T35" fmla="*/ 77 h 162"/>
                <a:gd name="T36" fmla="*/ 5 w 152"/>
                <a:gd name="T37" fmla="*/ 78 h 162"/>
                <a:gd name="T38" fmla="*/ 6 w 152"/>
                <a:gd name="T39" fmla="*/ 96 h 162"/>
                <a:gd name="T40" fmla="*/ 20 w 152"/>
                <a:gd name="T41" fmla="*/ 96 h 162"/>
                <a:gd name="T42" fmla="*/ 22 w 152"/>
                <a:gd name="T43" fmla="*/ 80 h 162"/>
                <a:gd name="T44" fmla="*/ 38 w 152"/>
                <a:gd name="T45" fmla="*/ 24 h 162"/>
                <a:gd name="T46" fmla="*/ 70 w 152"/>
                <a:gd name="T47" fmla="*/ 66 h 162"/>
                <a:gd name="T48" fmla="*/ 54 w 152"/>
                <a:gd name="T49" fmla="*/ 115 h 162"/>
                <a:gd name="T50" fmla="*/ 52 w 152"/>
                <a:gd name="T51" fmla="*/ 114 h 162"/>
                <a:gd name="T52" fmla="*/ 50 w 152"/>
                <a:gd name="T53" fmla="*/ 115 h 162"/>
                <a:gd name="T54" fmla="*/ 37 w 152"/>
                <a:gd name="T55" fmla="*/ 118 h 162"/>
                <a:gd name="T56" fmla="*/ 41 w 152"/>
                <a:gd name="T57" fmla="*/ 135 h 162"/>
                <a:gd name="T58" fmla="*/ 57 w 152"/>
                <a:gd name="T59" fmla="*/ 132 h 162"/>
                <a:gd name="T60" fmla="*/ 56 w 152"/>
                <a:gd name="T61" fmla="*/ 118 h 162"/>
                <a:gd name="T62" fmla="*/ 72 w 152"/>
                <a:gd name="T63" fmla="*/ 69 h 162"/>
                <a:gd name="T64" fmla="*/ 94 w 152"/>
                <a:gd name="T65" fmla="*/ 115 h 162"/>
                <a:gd name="T66" fmla="*/ 85 w 152"/>
                <a:gd name="T67" fmla="*/ 136 h 162"/>
                <a:gd name="T68" fmla="*/ 84 w 152"/>
                <a:gd name="T69" fmla="*/ 135 h 162"/>
                <a:gd name="T70" fmla="*/ 72 w 152"/>
                <a:gd name="T71" fmla="*/ 144 h 162"/>
                <a:gd name="T72" fmla="*/ 79 w 152"/>
                <a:gd name="T73" fmla="*/ 157 h 162"/>
                <a:gd name="T74" fmla="*/ 89 w 152"/>
                <a:gd name="T75" fmla="*/ 150 h 162"/>
                <a:gd name="T76" fmla="*/ 87 w 152"/>
                <a:gd name="T77" fmla="*/ 138 h 162"/>
                <a:gd name="T78" fmla="*/ 96 w 152"/>
                <a:gd name="T79" fmla="*/ 118 h 162"/>
                <a:gd name="T80" fmla="*/ 105 w 152"/>
                <a:gd name="T81" fmla="*/ 144 h 162"/>
                <a:gd name="T82" fmla="*/ 104 w 152"/>
                <a:gd name="T83" fmla="*/ 155 h 162"/>
                <a:gd name="T84" fmla="*/ 118 w 152"/>
                <a:gd name="T85" fmla="*/ 158 h 162"/>
                <a:gd name="T86" fmla="*/ 122 w 152"/>
                <a:gd name="T87" fmla="*/ 146 h 162"/>
                <a:gd name="T88" fmla="*/ 108 w 152"/>
                <a:gd name="T89" fmla="*/ 141 h 162"/>
                <a:gd name="T90" fmla="*/ 90 w 152"/>
                <a:gd name="T91" fmla="*/ 94 h 162"/>
                <a:gd name="T92" fmla="*/ 126 w 152"/>
                <a:gd name="T93" fmla="*/ 110 h 162"/>
                <a:gd name="T94" fmla="*/ 125 w 152"/>
                <a:gd name="T95" fmla="*/ 111 h 162"/>
                <a:gd name="T96" fmla="*/ 125 w 152"/>
                <a:gd name="T97" fmla="*/ 112 h 162"/>
                <a:gd name="T98" fmla="*/ 132 w 152"/>
                <a:gd name="T99" fmla="*/ 126 h 162"/>
                <a:gd name="T100" fmla="*/ 151 w 152"/>
                <a:gd name="T101" fmla="*/ 117 h 162"/>
                <a:gd name="T102" fmla="*/ 142 w 152"/>
                <a:gd name="T103" fmla="*/ 103 h 16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2" h="162">
                  <a:moveTo>
                    <a:pt x="142" y="103"/>
                  </a:moveTo>
                  <a:cubicBezTo>
                    <a:pt x="137" y="101"/>
                    <a:pt x="132" y="102"/>
                    <a:pt x="129" y="105"/>
                  </a:cubicBezTo>
                  <a:cubicBezTo>
                    <a:pt x="114" y="102"/>
                    <a:pt x="101" y="99"/>
                    <a:pt x="88" y="89"/>
                  </a:cubicBezTo>
                  <a:cubicBezTo>
                    <a:pt x="88" y="89"/>
                    <a:pt x="88" y="89"/>
                    <a:pt x="88" y="89"/>
                  </a:cubicBezTo>
                  <a:cubicBezTo>
                    <a:pt x="80" y="74"/>
                    <a:pt x="71" y="59"/>
                    <a:pt x="60" y="45"/>
                  </a:cubicBezTo>
                  <a:cubicBezTo>
                    <a:pt x="72" y="52"/>
                    <a:pt x="88" y="55"/>
                    <a:pt x="102" y="55"/>
                  </a:cubicBezTo>
                  <a:cubicBezTo>
                    <a:pt x="101" y="58"/>
                    <a:pt x="101" y="61"/>
                    <a:pt x="101" y="63"/>
                  </a:cubicBezTo>
                  <a:cubicBezTo>
                    <a:pt x="103" y="72"/>
                    <a:pt x="114" y="74"/>
                    <a:pt x="120" y="69"/>
                  </a:cubicBezTo>
                  <a:cubicBezTo>
                    <a:pt x="126" y="65"/>
                    <a:pt x="127" y="55"/>
                    <a:pt x="125" y="49"/>
                  </a:cubicBezTo>
                  <a:cubicBezTo>
                    <a:pt x="122" y="41"/>
                    <a:pt x="113" y="39"/>
                    <a:pt x="106" y="45"/>
                  </a:cubicBezTo>
                  <a:cubicBezTo>
                    <a:pt x="106" y="45"/>
                    <a:pt x="106" y="46"/>
                    <a:pt x="106" y="46"/>
                  </a:cubicBezTo>
                  <a:cubicBezTo>
                    <a:pt x="105" y="48"/>
                    <a:pt x="104" y="49"/>
                    <a:pt x="103" y="51"/>
                  </a:cubicBezTo>
                  <a:cubicBezTo>
                    <a:pt x="96" y="50"/>
                    <a:pt x="89" y="50"/>
                    <a:pt x="82" y="49"/>
                  </a:cubicBezTo>
                  <a:cubicBezTo>
                    <a:pt x="72" y="47"/>
                    <a:pt x="64" y="44"/>
                    <a:pt x="56" y="39"/>
                  </a:cubicBezTo>
                  <a:cubicBezTo>
                    <a:pt x="45" y="25"/>
                    <a:pt x="33" y="12"/>
                    <a:pt x="20" y="1"/>
                  </a:cubicBezTo>
                  <a:cubicBezTo>
                    <a:pt x="19" y="0"/>
                    <a:pt x="19" y="1"/>
                    <a:pt x="19" y="2"/>
                  </a:cubicBezTo>
                  <a:cubicBezTo>
                    <a:pt x="25" y="9"/>
                    <a:pt x="30" y="15"/>
                    <a:pt x="36" y="22"/>
                  </a:cubicBezTo>
                  <a:cubicBezTo>
                    <a:pt x="36" y="42"/>
                    <a:pt x="26" y="59"/>
                    <a:pt x="19" y="77"/>
                  </a:cubicBezTo>
                  <a:cubicBezTo>
                    <a:pt x="15" y="74"/>
                    <a:pt x="9" y="74"/>
                    <a:pt x="5" y="78"/>
                  </a:cubicBezTo>
                  <a:cubicBezTo>
                    <a:pt x="1" y="83"/>
                    <a:pt x="0" y="92"/>
                    <a:pt x="6" y="96"/>
                  </a:cubicBezTo>
                  <a:cubicBezTo>
                    <a:pt x="10" y="99"/>
                    <a:pt x="16" y="99"/>
                    <a:pt x="20" y="96"/>
                  </a:cubicBezTo>
                  <a:cubicBezTo>
                    <a:pt x="24" y="92"/>
                    <a:pt x="25" y="84"/>
                    <a:pt x="22" y="80"/>
                  </a:cubicBezTo>
                  <a:cubicBezTo>
                    <a:pt x="31" y="64"/>
                    <a:pt x="39" y="42"/>
                    <a:pt x="38" y="24"/>
                  </a:cubicBezTo>
                  <a:cubicBezTo>
                    <a:pt x="49" y="37"/>
                    <a:pt x="60" y="51"/>
                    <a:pt x="70" y="66"/>
                  </a:cubicBezTo>
                  <a:cubicBezTo>
                    <a:pt x="71" y="85"/>
                    <a:pt x="62" y="100"/>
                    <a:pt x="54" y="115"/>
                  </a:cubicBezTo>
                  <a:cubicBezTo>
                    <a:pt x="53" y="115"/>
                    <a:pt x="53" y="115"/>
                    <a:pt x="52" y="114"/>
                  </a:cubicBezTo>
                  <a:cubicBezTo>
                    <a:pt x="51" y="114"/>
                    <a:pt x="51" y="114"/>
                    <a:pt x="50" y="115"/>
                  </a:cubicBezTo>
                  <a:cubicBezTo>
                    <a:pt x="46" y="114"/>
                    <a:pt x="40" y="115"/>
                    <a:pt x="37" y="118"/>
                  </a:cubicBezTo>
                  <a:cubicBezTo>
                    <a:pt x="32" y="123"/>
                    <a:pt x="37" y="131"/>
                    <a:pt x="41" y="135"/>
                  </a:cubicBezTo>
                  <a:cubicBezTo>
                    <a:pt x="46" y="138"/>
                    <a:pt x="53" y="136"/>
                    <a:pt x="57" y="132"/>
                  </a:cubicBezTo>
                  <a:cubicBezTo>
                    <a:pt x="60" y="127"/>
                    <a:pt x="59" y="122"/>
                    <a:pt x="56" y="118"/>
                  </a:cubicBezTo>
                  <a:cubicBezTo>
                    <a:pt x="66" y="104"/>
                    <a:pt x="74" y="86"/>
                    <a:pt x="72" y="69"/>
                  </a:cubicBezTo>
                  <a:cubicBezTo>
                    <a:pt x="81" y="84"/>
                    <a:pt x="88" y="99"/>
                    <a:pt x="94" y="115"/>
                  </a:cubicBezTo>
                  <a:cubicBezTo>
                    <a:pt x="92" y="122"/>
                    <a:pt x="88" y="129"/>
                    <a:pt x="85" y="136"/>
                  </a:cubicBezTo>
                  <a:cubicBezTo>
                    <a:pt x="85" y="136"/>
                    <a:pt x="85" y="135"/>
                    <a:pt x="84" y="135"/>
                  </a:cubicBezTo>
                  <a:cubicBezTo>
                    <a:pt x="79" y="135"/>
                    <a:pt x="73" y="139"/>
                    <a:pt x="72" y="144"/>
                  </a:cubicBezTo>
                  <a:cubicBezTo>
                    <a:pt x="72" y="149"/>
                    <a:pt x="74" y="156"/>
                    <a:pt x="79" y="157"/>
                  </a:cubicBezTo>
                  <a:cubicBezTo>
                    <a:pt x="83" y="157"/>
                    <a:pt x="87" y="154"/>
                    <a:pt x="89" y="150"/>
                  </a:cubicBezTo>
                  <a:cubicBezTo>
                    <a:pt x="91" y="146"/>
                    <a:pt x="90" y="141"/>
                    <a:pt x="87" y="138"/>
                  </a:cubicBezTo>
                  <a:cubicBezTo>
                    <a:pt x="91" y="132"/>
                    <a:pt x="94" y="125"/>
                    <a:pt x="96" y="118"/>
                  </a:cubicBezTo>
                  <a:cubicBezTo>
                    <a:pt x="99" y="126"/>
                    <a:pt x="102" y="135"/>
                    <a:pt x="105" y="144"/>
                  </a:cubicBezTo>
                  <a:cubicBezTo>
                    <a:pt x="102" y="147"/>
                    <a:pt x="101" y="151"/>
                    <a:pt x="104" y="155"/>
                  </a:cubicBezTo>
                  <a:cubicBezTo>
                    <a:pt x="108" y="160"/>
                    <a:pt x="113" y="162"/>
                    <a:pt x="118" y="158"/>
                  </a:cubicBezTo>
                  <a:cubicBezTo>
                    <a:pt x="121" y="155"/>
                    <a:pt x="123" y="150"/>
                    <a:pt x="122" y="146"/>
                  </a:cubicBezTo>
                  <a:cubicBezTo>
                    <a:pt x="120" y="140"/>
                    <a:pt x="113" y="140"/>
                    <a:pt x="108" y="141"/>
                  </a:cubicBezTo>
                  <a:cubicBezTo>
                    <a:pt x="103" y="125"/>
                    <a:pt x="97" y="109"/>
                    <a:pt x="90" y="94"/>
                  </a:cubicBezTo>
                  <a:cubicBezTo>
                    <a:pt x="100" y="102"/>
                    <a:pt x="113" y="108"/>
                    <a:pt x="126" y="110"/>
                  </a:cubicBezTo>
                  <a:cubicBezTo>
                    <a:pt x="126" y="110"/>
                    <a:pt x="125" y="111"/>
                    <a:pt x="125" y="111"/>
                  </a:cubicBezTo>
                  <a:cubicBezTo>
                    <a:pt x="125" y="111"/>
                    <a:pt x="125" y="112"/>
                    <a:pt x="125" y="112"/>
                  </a:cubicBezTo>
                  <a:cubicBezTo>
                    <a:pt x="124" y="118"/>
                    <a:pt x="126" y="124"/>
                    <a:pt x="132" y="126"/>
                  </a:cubicBezTo>
                  <a:cubicBezTo>
                    <a:pt x="139" y="128"/>
                    <a:pt x="150" y="125"/>
                    <a:pt x="151" y="117"/>
                  </a:cubicBezTo>
                  <a:cubicBezTo>
                    <a:pt x="152" y="111"/>
                    <a:pt x="147" y="105"/>
                    <a:pt x="142" y="103"/>
                  </a:cubicBezTo>
                  <a:close/>
                </a:path>
              </a:pathLst>
            </a:custGeom>
            <a:solidFill>
              <a:srgbClr val="7F7E30"/>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27" name="Freeform 29"/>
            <p:cNvSpPr/>
            <p:nvPr/>
          </p:nvSpPr>
          <p:spPr bwMode="auto">
            <a:xfrm>
              <a:off x="1868517" y="538450"/>
              <a:ext cx="655638" cy="533400"/>
            </a:xfrm>
            <a:custGeom>
              <a:gdLst>
                <a:gd name="T0" fmla="*/ 237 w 239"/>
                <a:gd name="T1" fmla="*/ 42 h 194"/>
                <a:gd name="T2" fmla="*/ 188 w 239"/>
                <a:gd name="T3" fmla="*/ 43 h 194"/>
                <a:gd name="T4" fmla="*/ 153 w 239"/>
                <a:gd name="T5" fmla="*/ 64 h 194"/>
                <a:gd name="T6" fmla="*/ 140 w 239"/>
                <a:gd name="T7" fmla="*/ 1 h 194"/>
                <a:gd name="T8" fmla="*/ 137 w 239"/>
                <a:gd name="T9" fmla="*/ 1 h 194"/>
                <a:gd name="T10" fmla="*/ 143 w 239"/>
                <a:gd name="T11" fmla="*/ 79 h 194"/>
                <a:gd name="T12" fmla="*/ 143 w 239"/>
                <a:gd name="T13" fmla="*/ 81 h 194"/>
                <a:gd name="T14" fmla="*/ 142 w 239"/>
                <a:gd name="T15" fmla="*/ 82 h 194"/>
                <a:gd name="T16" fmla="*/ 115 w 239"/>
                <a:gd name="T17" fmla="*/ 115 h 194"/>
                <a:gd name="T18" fmla="*/ 83 w 239"/>
                <a:gd name="T19" fmla="*/ 147 h 194"/>
                <a:gd name="T20" fmla="*/ 1 w 239"/>
                <a:gd name="T21" fmla="*/ 192 h 194"/>
                <a:gd name="T22" fmla="*/ 1 w 239"/>
                <a:gd name="T23" fmla="*/ 194 h 194"/>
                <a:gd name="T24" fmla="*/ 81 w 239"/>
                <a:gd name="T25" fmla="*/ 155 h 194"/>
                <a:gd name="T26" fmla="*/ 116 w 239"/>
                <a:gd name="T27" fmla="*/ 120 h 194"/>
                <a:gd name="T28" fmla="*/ 145 w 239"/>
                <a:gd name="T29" fmla="*/ 83 h 194"/>
                <a:gd name="T30" fmla="*/ 146 w 239"/>
                <a:gd name="T31" fmla="*/ 83 h 194"/>
                <a:gd name="T32" fmla="*/ 146 w 239"/>
                <a:gd name="T33" fmla="*/ 83 h 194"/>
                <a:gd name="T34" fmla="*/ 147 w 239"/>
                <a:gd name="T35" fmla="*/ 81 h 194"/>
                <a:gd name="T36" fmla="*/ 200 w 239"/>
                <a:gd name="T37" fmla="*/ 79 h 194"/>
                <a:gd name="T38" fmla="*/ 239 w 239"/>
                <a:gd name="T39" fmla="*/ 44 h 194"/>
                <a:gd name="T40" fmla="*/ 237 w 239"/>
                <a:gd name="T41" fmla="*/ 42 h 19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9" h="194">
                  <a:moveTo>
                    <a:pt x="237" y="42"/>
                  </a:moveTo>
                  <a:cubicBezTo>
                    <a:pt x="223" y="34"/>
                    <a:pt x="202" y="38"/>
                    <a:pt x="188" y="43"/>
                  </a:cubicBezTo>
                  <a:cubicBezTo>
                    <a:pt x="175" y="47"/>
                    <a:pt x="163" y="55"/>
                    <a:pt x="153" y="64"/>
                  </a:cubicBezTo>
                  <a:cubicBezTo>
                    <a:pt x="158" y="42"/>
                    <a:pt x="154" y="15"/>
                    <a:pt x="140" y="1"/>
                  </a:cubicBezTo>
                  <a:cubicBezTo>
                    <a:pt x="139" y="0"/>
                    <a:pt x="138" y="0"/>
                    <a:pt x="137" y="1"/>
                  </a:cubicBezTo>
                  <a:cubicBezTo>
                    <a:pt x="123" y="22"/>
                    <a:pt x="123" y="62"/>
                    <a:pt x="143" y="79"/>
                  </a:cubicBezTo>
                  <a:cubicBezTo>
                    <a:pt x="143" y="80"/>
                    <a:pt x="143" y="80"/>
                    <a:pt x="143" y="81"/>
                  </a:cubicBezTo>
                  <a:cubicBezTo>
                    <a:pt x="142" y="81"/>
                    <a:pt x="142" y="82"/>
                    <a:pt x="142" y="82"/>
                  </a:cubicBezTo>
                  <a:cubicBezTo>
                    <a:pt x="133" y="93"/>
                    <a:pt x="125" y="104"/>
                    <a:pt x="115" y="115"/>
                  </a:cubicBezTo>
                  <a:cubicBezTo>
                    <a:pt x="105" y="126"/>
                    <a:pt x="94" y="137"/>
                    <a:pt x="83" y="147"/>
                  </a:cubicBezTo>
                  <a:cubicBezTo>
                    <a:pt x="58" y="169"/>
                    <a:pt x="32" y="183"/>
                    <a:pt x="1" y="192"/>
                  </a:cubicBezTo>
                  <a:cubicBezTo>
                    <a:pt x="0" y="192"/>
                    <a:pt x="0" y="194"/>
                    <a:pt x="1" y="194"/>
                  </a:cubicBezTo>
                  <a:cubicBezTo>
                    <a:pt x="31" y="192"/>
                    <a:pt x="59" y="173"/>
                    <a:pt x="81" y="155"/>
                  </a:cubicBezTo>
                  <a:cubicBezTo>
                    <a:pt x="93" y="144"/>
                    <a:pt x="105" y="132"/>
                    <a:pt x="116" y="120"/>
                  </a:cubicBezTo>
                  <a:cubicBezTo>
                    <a:pt x="126" y="109"/>
                    <a:pt x="137" y="97"/>
                    <a:pt x="145" y="83"/>
                  </a:cubicBezTo>
                  <a:cubicBezTo>
                    <a:pt x="146" y="83"/>
                    <a:pt x="146" y="83"/>
                    <a:pt x="146" y="83"/>
                  </a:cubicBezTo>
                  <a:cubicBezTo>
                    <a:pt x="146" y="83"/>
                    <a:pt x="146" y="83"/>
                    <a:pt x="146" y="83"/>
                  </a:cubicBezTo>
                  <a:cubicBezTo>
                    <a:pt x="146" y="82"/>
                    <a:pt x="146" y="81"/>
                    <a:pt x="147" y="81"/>
                  </a:cubicBezTo>
                  <a:cubicBezTo>
                    <a:pt x="164" y="87"/>
                    <a:pt x="183" y="86"/>
                    <a:pt x="200" y="79"/>
                  </a:cubicBezTo>
                  <a:cubicBezTo>
                    <a:pt x="215" y="73"/>
                    <a:pt x="233" y="60"/>
                    <a:pt x="239" y="44"/>
                  </a:cubicBezTo>
                  <a:cubicBezTo>
                    <a:pt x="239" y="43"/>
                    <a:pt x="238" y="42"/>
                    <a:pt x="237" y="42"/>
                  </a:cubicBezTo>
                  <a:close/>
                </a:path>
              </a:pathLst>
            </a:custGeom>
            <a:solidFill>
              <a:srgbClr val="7F7E30"/>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28" name="Freeform 30"/>
            <p:cNvSpPr/>
            <p:nvPr/>
          </p:nvSpPr>
          <p:spPr bwMode="auto">
            <a:xfrm>
              <a:off x="2449542" y="82837"/>
              <a:ext cx="693738" cy="965200"/>
            </a:xfrm>
            <a:custGeom>
              <a:gdLst>
                <a:gd name="T0" fmla="*/ 236 w 253"/>
                <a:gd name="T1" fmla="*/ 151 h 351"/>
                <a:gd name="T2" fmla="*/ 169 w 253"/>
                <a:gd name="T3" fmla="*/ 159 h 351"/>
                <a:gd name="T4" fmla="*/ 128 w 253"/>
                <a:gd name="T5" fmla="*/ 189 h 351"/>
                <a:gd name="T6" fmla="*/ 116 w 253"/>
                <a:gd name="T7" fmla="*/ 202 h 351"/>
                <a:gd name="T8" fmla="*/ 128 w 253"/>
                <a:gd name="T9" fmla="*/ 165 h 351"/>
                <a:gd name="T10" fmla="*/ 128 w 253"/>
                <a:gd name="T11" fmla="*/ 165 h 351"/>
                <a:gd name="T12" fmla="*/ 129 w 253"/>
                <a:gd name="T13" fmla="*/ 165 h 351"/>
                <a:gd name="T14" fmla="*/ 130 w 253"/>
                <a:gd name="T15" fmla="*/ 165 h 351"/>
                <a:gd name="T16" fmla="*/ 213 w 253"/>
                <a:gd name="T17" fmla="*/ 62 h 351"/>
                <a:gd name="T18" fmla="*/ 208 w 253"/>
                <a:gd name="T19" fmla="*/ 16 h 351"/>
                <a:gd name="T20" fmla="*/ 167 w 253"/>
                <a:gd name="T21" fmla="*/ 3 h 351"/>
                <a:gd name="T22" fmla="*/ 112 w 253"/>
                <a:gd name="T23" fmla="*/ 72 h 351"/>
                <a:gd name="T24" fmla="*/ 127 w 253"/>
                <a:gd name="T25" fmla="*/ 164 h 351"/>
                <a:gd name="T26" fmla="*/ 126 w 253"/>
                <a:gd name="T27" fmla="*/ 164 h 351"/>
                <a:gd name="T28" fmla="*/ 105 w 253"/>
                <a:gd name="T29" fmla="*/ 213 h 351"/>
                <a:gd name="T30" fmla="*/ 80 w 253"/>
                <a:gd name="T31" fmla="*/ 266 h 351"/>
                <a:gd name="T32" fmla="*/ 1 w 253"/>
                <a:gd name="T33" fmla="*/ 350 h 351"/>
                <a:gd name="T34" fmla="*/ 1 w 253"/>
                <a:gd name="T35" fmla="*/ 351 h 351"/>
                <a:gd name="T36" fmla="*/ 81 w 253"/>
                <a:gd name="T37" fmla="*/ 273 h 351"/>
                <a:gd name="T38" fmla="*/ 107 w 253"/>
                <a:gd name="T39" fmla="*/ 221 h 351"/>
                <a:gd name="T40" fmla="*/ 110 w 253"/>
                <a:gd name="T41" fmla="*/ 214 h 351"/>
                <a:gd name="T42" fmla="*/ 204 w 253"/>
                <a:gd name="T43" fmla="*/ 221 h 351"/>
                <a:gd name="T44" fmla="*/ 236 w 253"/>
                <a:gd name="T45" fmla="*/ 151 h 3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53" h="351">
                  <a:moveTo>
                    <a:pt x="236" y="151"/>
                  </a:moveTo>
                  <a:cubicBezTo>
                    <a:pt x="222" y="129"/>
                    <a:pt x="184" y="150"/>
                    <a:pt x="169" y="159"/>
                  </a:cubicBezTo>
                  <a:cubicBezTo>
                    <a:pt x="154" y="167"/>
                    <a:pt x="140" y="177"/>
                    <a:pt x="128" y="189"/>
                  </a:cubicBezTo>
                  <a:cubicBezTo>
                    <a:pt x="124" y="193"/>
                    <a:pt x="119" y="197"/>
                    <a:pt x="116" y="202"/>
                  </a:cubicBezTo>
                  <a:cubicBezTo>
                    <a:pt x="121" y="190"/>
                    <a:pt x="125" y="178"/>
                    <a:pt x="128" y="165"/>
                  </a:cubicBezTo>
                  <a:cubicBezTo>
                    <a:pt x="128" y="165"/>
                    <a:pt x="128" y="165"/>
                    <a:pt x="128" y="165"/>
                  </a:cubicBezTo>
                  <a:cubicBezTo>
                    <a:pt x="128" y="165"/>
                    <a:pt x="129" y="165"/>
                    <a:pt x="129" y="165"/>
                  </a:cubicBezTo>
                  <a:cubicBezTo>
                    <a:pt x="129" y="165"/>
                    <a:pt x="130" y="165"/>
                    <a:pt x="130" y="165"/>
                  </a:cubicBezTo>
                  <a:cubicBezTo>
                    <a:pt x="168" y="139"/>
                    <a:pt x="203" y="108"/>
                    <a:pt x="213" y="62"/>
                  </a:cubicBezTo>
                  <a:cubicBezTo>
                    <a:pt x="216" y="47"/>
                    <a:pt x="216" y="30"/>
                    <a:pt x="208" y="16"/>
                  </a:cubicBezTo>
                  <a:cubicBezTo>
                    <a:pt x="199" y="2"/>
                    <a:pt x="182" y="0"/>
                    <a:pt x="167" y="3"/>
                  </a:cubicBezTo>
                  <a:cubicBezTo>
                    <a:pt x="133" y="8"/>
                    <a:pt x="117" y="42"/>
                    <a:pt x="112" y="72"/>
                  </a:cubicBezTo>
                  <a:cubicBezTo>
                    <a:pt x="107" y="101"/>
                    <a:pt x="108" y="139"/>
                    <a:pt x="127" y="164"/>
                  </a:cubicBezTo>
                  <a:cubicBezTo>
                    <a:pt x="126" y="164"/>
                    <a:pt x="126" y="164"/>
                    <a:pt x="126" y="164"/>
                  </a:cubicBezTo>
                  <a:cubicBezTo>
                    <a:pt x="118" y="180"/>
                    <a:pt x="112" y="197"/>
                    <a:pt x="105" y="213"/>
                  </a:cubicBezTo>
                  <a:cubicBezTo>
                    <a:pt x="98" y="231"/>
                    <a:pt x="90" y="249"/>
                    <a:pt x="80" y="266"/>
                  </a:cubicBezTo>
                  <a:cubicBezTo>
                    <a:pt x="61" y="301"/>
                    <a:pt x="34" y="328"/>
                    <a:pt x="1" y="350"/>
                  </a:cubicBezTo>
                  <a:cubicBezTo>
                    <a:pt x="0" y="350"/>
                    <a:pt x="1" y="351"/>
                    <a:pt x="1" y="351"/>
                  </a:cubicBezTo>
                  <a:cubicBezTo>
                    <a:pt x="36" y="335"/>
                    <a:pt x="62" y="305"/>
                    <a:pt x="81" y="273"/>
                  </a:cubicBezTo>
                  <a:cubicBezTo>
                    <a:pt x="91" y="257"/>
                    <a:pt x="100" y="239"/>
                    <a:pt x="107" y="221"/>
                  </a:cubicBezTo>
                  <a:cubicBezTo>
                    <a:pt x="108" y="219"/>
                    <a:pt x="109" y="216"/>
                    <a:pt x="110" y="214"/>
                  </a:cubicBezTo>
                  <a:cubicBezTo>
                    <a:pt x="136" y="233"/>
                    <a:pt x="176" y="233"/>
                    <a:pt x="204" y="221"/>
                  </a:cubicBezTo>
                  <a:cubicBezTo>
                    <a:pt x="229" y="211"/>
                    <a:pt x="253" y="178"/>
                    <a:pt x="236" y="151"/>
                  </a:cubicBezTo>
                  <a:close/>
                </a:path>
              </a:pathLst>
            </a:custGeom>
            <a:solidFill>
              <a:srgbClr val="FEC160"/>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29" name="Freeform 31"/>
            <p:cNvSpPr/>
            <p:nvPr/>
          </p:nvSpPr>
          <p:spPr bwMode="auto">
            <a:xfrm flipH="1">
              <a:off x="2527329" y="1141700"/>
              <a:ext cx="0" cy="3175"/>
            </a:xfrm>
            <a:custGeom>
              <a:gdLst>
                <a:gd name="T0" fmla="*/ 0 h 2"/>
                <a:gd name="T1" fmla="*/ 2 h 2"/>
                <a:gd name="T2" fmla="*/ 0 h 2"/>
              </a:gdLst>
              <a:cxnLst>
                <a:cxn ang="0">
                  <a:pos x="0" y="T0"/>
                </a:cxn>
                <a:cxn ang="0">
                  <a:pos x="0" y="T1"/>
                </a:cxn>
                <a:cxn ang="0">
                  <a:pos x="0" y="T2"/>
                </a:cxn>
              </a:cxnLst>
              <a:rect l="0" t="0" r="r" b="b"/>
              <a:pathLst>
                <a:path h="2">
                  <a:moveTo>
                    <a:pt x="0" y="0"/>
                  </a:moveTo>
                  <a:lnTo>
                    <a:pt x="0" y="2"/>
                  </a:lnTo>
                  <a:lnTo>
                    <a:pt x="0" y="0"/>
                  </a:lnTo>
                  <a:close/>
                </a:path>
              </a:pathLst>
            </a:custGeom>
            <a:solidFill>
              <a:srgbClr val="000000"/>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0" name="Freeform 33"/>
            <p:cNvSpPr/>
            <p:nvPr/>
          </p:nvSpPr>
          <p:spPr bwMode="auto">
            <a:xfrm>
              <a:off x="2362229" y="1071850"/>
              <a:ext cx="573088" cy="442913"/>
            </a:xfrm>
            <a:custGeom>
              <a:gdLst>
                <a:gd name="T0" fmla="*/ 186 w 209"/>
                <a:gd name="T1" fmla="*/ 57 h 161"/>
                <a:gd name="T2" fmla="*/ 162 w 209"/>
                <a:gd name="T3" fmla="*/ 69 h 161"/>
                <a:gd name="T4" fmla="*/ 144 w 209"/>
                <a:gd name="T5" fmla="*/ 86 h 161"/>
                <a:gd name="T6" fmla="*/ 82 w 209"/>
                <a:gd name="T7" fmla="*/ 35 h 161"/>
                <a:gd name="T8" fmla="*/ 2 w 209"/>
                <a:gd name="T9" fmla="*/ 0 h 161"/>
                <a:gd name="T10" fmla="*/ 1 w 209"/>
                <a:gd name="T11" fmla="*/ 2 h 161"/>
                <a:gd name="T12" fmla="*/ 29 w 209"/>
                <a:gd name="T13" fmla="*/ 17 h 161"/>
                <a:gd name="T14" fmla="*/ 71 w 209"/>
                <a:gd name="T15" fmla="*/ 34 h 161"/>
                <a:gd name="T16" fmla="*/ 110 w 209"/>
                <a:gd name="T17" fmla="*/ 59 h 161"/>
                <a:gd name="T18" fmla="*/ 142 w 209"/>
                <a:gd name="T19" fmla="*/ 89 h 161"/>
                <a:gd name="T20" fmla="*/ 142 w 209"/>
                <a:gd name="T21" fmla="*/ 89 h 161"/>
                <a:gd name="T22" fmla="*/ 141 w 209"/>
                <a:gd name="T23" fmla="*/ 91 h 161"/>
                <a:gd name="T24" fmla="*/ 140 w 209"/>
                <a:gd name="T25" fmla="*/ 148 h 161"/>
                <a:gd name="T26" fmla="*/ 166 w 209"/>
                <a:gd name="T27" fmla="*/ 131 h 161"/>
                <a:gd name="T28" fmla="*/ 187 w 209"/>
                <a:gd name="T29" fmla="*/ 118 h 161"/>
                <a:gd name="T30" fmla="*/ 187 w 209"/>
                <a:gd name="T31" fmla="*/ 92 h 161"/>
                <a:gd name="T32" fmla="*/ 186 w 209"/>
                <a:gd name="T33" fmla="*/ 57 h 1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9" h="161">
                  <a:moveTo>
                    <a:pt x="186" y="57"/>
                  </a:moveTo>
                  <a:cubicBezTo>
                    <a:pt x="177" y="57"/>
                    <a:pt x="168" y="64"/>
                    <a:pt x="162" y="69"/>
                  </a:cubicBezTo>
                  <a:cubicBezTo>
                    <a:pt x="156" y="74"/>
                    <a:pt x="149" y="80"/>
                    <a:pt x="144" y="86"/>
                  </a:cubicBezTo>
                  <a:cubicBezTo>
                    <a:pt x="129" y="65"/>
                    <a:pt x="105" y="48"/>
                    <a:pt x="82" y="35"/>
                  </a:cubicBezTo>
                  <a:cubicBezTo>
                    <a:pt x="57" y="21"/>
                    <a:pt x="28" y="14"/>
                    <a:pt x="2" y="0"/>
                  </a:cubicBezTo>
                  <a:cubicBezTo>
                    <a:pt x="1" y="0"/>
                    <a:pt x="0" y="1"/>
                    <a:pt x="1" y="2"/>
                  </a:cubicBezTo>
                  <a:cubicBezTo>
                    <a:pt x="9" y="9"/>
                    <a:pt x="19" y="13"/>
                    <a:pt x="29" y="17"/>
                  </a:cubicBezTo>
                  <a:cubicBezTo>
                    <a:pt x="43" y="22"/>
                    <a:pt x="58" y="27"/>
                    <a:pt x="71" y="34"/>
                  </a:cubicBezTo>
                  <a:cubicBezTo>
                    <a:pt x="85" y="41"/>
                    <a:pt x="98" y="49"/>
                    <a:pt x="110" y="59"/>
                  </a:cubicBezTo>
                  <a:cubicBezTo>
                    <a:pt x="122" y="68"/>
                    <a:pt x="131" y="79"/>
                    <a:pt x="142" y="89"/>
                  </a:cubicBezTo>
                  <a:cubicBezTo>
                    <a:pt x="142" y="89"/>
                    <a:pt x="142" y="89"/>
                    <a:pt x="142" y="89"/>
                  </a:cubicBezTo>
                  <a:cubicBezTo>
                    <a:pt x="141" y="90"/>
                    <a:pt x="141" y="90"/>
                    <a:pt x="141" y="91"/>
                  </a:cubicBezTo>
                  <a:cubicBezTo>
                    <a:pt x="133" y="109"/>
                    <a:pt x="125" y="132"/>
                    <a:pt x="140" y="148"/>
                  </a:cubicBezTo>
                  <a:cubicBezTo>
                    <a:pt x="152" y="161"/>
                    <a:pt x="166" y="144"/>
                    <a:pt x="166" y="131"/>
                  </a:cubicBezTo>
                  <a:cubicBezTo>
                    <a:pt x="175" y="131"/>
                    <a:pt x="182" y="125"/>
                    <a:pt x="187" y="118"/>
                  </a:cubicBezTo>
                  <a:cubicBezTo>
                    <a:pt x="192" y="111"/>
                    <a:pt x="194" y="99"/>
                    <a:pt x="187" y="92"/>
                  </a:cubicBezTo>
                  <a:cubicBezTo>
                    <a:pt x="197" y="83"/>
                    <a:pt x="209" y="57"/>
                    <a:pt x="186" y="57"/>
                  </a:cubicBezTo>
                  <a:close/>
                </a:path>
              </a:pathLst>
            </a:custGeom>
            <a:solidFill>
              <a:srgbClr val="FEC160"/>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1" name="Freeform 34"/>
            <p:cNvSpPr/>
            <p:nvPr/>
          </p:nvSpPr>
          <p:spPr bwMode="auto">
            <a:xfrm>
              <a:off x="2440017" y="1141700"/>
              <a:ext cx="139700" cy="341313"/>
            </a:xfrm>
            <a:custGeom>
              <a:gdLst>
                <a:gd name="T0" fmla="*/ 35 w 51"/>
                <a:gd name="T1" fmla="*/ 2 h 124"/>
                <a:gd name="T2" fmla="*/ 34 w 51"/>
                <a:gd name="T3" fmla="*/ 0 h 124"/>
                <a:gd name="T4" fmla="*/ 32 w 51"/>
                <a:gd name="T5" fmla="*/ 2 h 124"/>
                <a:gd name="T6" fmla="*/ 2 w 51"/>
                <a:gd name="T7" fmla="*/ 58 h 124"/>
                <a:gd name="T8" fmla="*/ 13 w 51"/>
                <a:gd name="T9" fmla="*/ 122 h 124"/>
                <a:gd name="T10" fmla="*/ 16 w 51"/>
                <a:gd name="T11" fmla="*/ 121 h 124"/>
                <a:gd name="T12" fmla="*/ 48 w 51"/>
                <a:gd name="T13" fmla="*/ 65 h 124"/>
                <a:gd name="T14" fmla="*/ 35 w 51"/>
                <a:gd name="T15" fmla="*/ 2 h 12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124">
                  <a:moveTo>
                    <a:pt x="35" y="2"/>
                  </a:moveTo>
                  <a:cubicBezTo>
                    <a:pt x="35" y="1"/>
                    <a:pt x="35" y="0"/>
                    <a:pt x="34" y="0"/>
                  </a:cubicBezTo>
                  <a:cubicBezTo>
                    <a:pt x="32" y="0"/>
                    <a:pt x="32" y="1"/>
                    <a:pt x="32" y="2"/>
                  </a:cubicBezTo>
                  <a:cubicBezTo>
                    <a:pt x="13" y="14"/>
                    <a:pt x="5" y="37"/>
                    <a:pt x="2" y="58"/>
                  </a:cubicBezTo>
                  <a:cubicBezTo>
                    <a:pt x="0" y="79"/>
                    <a:pt x="1" y="105"/>
                    <a:pt x="13" y="122"/>
                  </a:cubicBezTo>
                  <a:cubicBezTo>
                    <a:pt x="14" y="124"/>
                    <a:pt x="17" y="122"/>
                    <a:pt x="16" y="121"/>
                  </a:cubicBezTo>
                  <a:cubicBezTo>
                    <a:pt x="34" y="109"/>
                    <a:pt x="44" y="85"/>
                    <a:pt x="48" y="65"/>
                  </a:cubicBezTo>
                  <a:cubicBezTo>
                    <a:pt x="51" y="46"/>
                    <a:pt x="50" y="17"/>
                    <a:pt x="35" y="2"/>
                  </a:cubicBezTo>
                  <a:close/>
                </a:path>
              </a:pathLst>
            </a:custGeom>
            <a:solidFill>
              <a:srgbClr val="7F7E30"/>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2" name="Freeform 35"/>
            <p:cNvSpPr/>
            <p:nvPr/>
          </p:nvSpPr>
          <p:spPr bwMode="auto">
            <a:xfrm>
              <a:off x="2598767" y="1017875"/>
              <a:ext cx="309563" cy="195263"/>
            </a:xfrm>
            <a:custGeom>
              <a:gdLst>
                <a:gd name="T0" fmla="*/ 110 w 113"/>
                <a:gd name="T1" fmla="*/ 3 h 71"/>
                <a:gd name="T2" fmla="*/ 108 w 113"/>
                <a:gd name="T3" fmla="*/ 1 h 71"/>
                <a:gd name="T4" fmla="*/ 1 w 113"/>
                <a:gd name="T5" fmla="*/ 58 h 71"/>
                <a:gd name="T6" fmla="*/ 1 w 113"/>
                <a:gd name="T7" fmla="*/ 58 h 71"/>
                <a:gd name="T8" fmla="*/ 0 w 113"/>
                <a:gd name="T9" fmla="*/ 59 h 71"/>
                <a:gd name="T10" fmla="*/ 2 w 113"/>
                <a:gd name="T11" fmla="*/ 60 h 71"/>
                <a:gd name="T12" fmla="*/ 2 w 113"/>
                <a:gd name="T13" fmla="*/ 59 h 71"/>
                <a:gd name="T14" fmla="*/ 61 w 113"/>
                <a:gd name="T15" fmla="*/ 52 h 71"/>
                <a:gd name="T16" fmla="*/ 112 w 113"/>
                <a:gd name="T17" fmla="*/ 6 h 71"/>
                <a:gd name="T18" fmla="*/ 110 w 113"/>
                <a:gd name="T19" fmla="*/ 3 h 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3" h="71">
                  <a:moveTo>
                    <a:pt x="110" y="3"/>
                  </a:moveTo>
                  <a:cubicBezTo>
                    <a:pt x="110" y="2"/>
                    <a:pt x="109" y="1"/>
                    <a:pt x="108" y="1"/>
                  </a:cubicBezTo>
                  <a:cubicBezTo>
                    <a:pt x="66" y="0"/>
                    <a:pt x="18" y="16"/>
                    <a:pt x="1" y="58"/>
                  </a:cubicBezTo>
                  <a:cubicBezTo>
                    <a:pt x="1" y="58"/>
                    <a:pt x="1" y="58"/>
                    <a:pt x="1" y="58"/>
                  </a:cubicBezTo>
                  <a:cubicBezTo>
                    <a:pt x="1" y="58"/>
                    <a:pt x="1" y="59"/>
                    <a:pt x="0" y="59"/>
                  </a:cubicBezTo>
                  <a:cubicBezTo>
                    <a:pt x="0" y="60"/>
                    <a:pt x="1" y="60"/>
                    <a:pt x="2" y="60"/>
                  </a:cubicBezTo>
                  <a:cubicBezTo>
                    <a:pt x="2" y="59"/>
                    <a:pt x="2" y="59"/>
                    <a:pt x="2" y="59"/>
                  </a:cubicBezTo>
                  <a:cubicBezTo>
                    <a:pt x="19" y="71"/>
                    <a:pt x="45" y="60"/>
                    <a:pt x="61" y="52"/>
                  </a:cubicBezTo>
                  <a:cubicBezTo>
                    <a:pt x="81" y="42"/>
                    <a:pt x="101" y="26"/>
                    <a:pt x="112" y="6"/>
                  </a:cubicBezTo>
                  <a:cubicBezTo>
                    <a:pt x="113" y="4"/>
                    <a:pt x="111" y="3"/>
                    <a:pt x="110" y="3"/>
                  </a:cubicBezTo>
                  <a:close/>
                </a:path>
              </a:pathLst>
            </a:custGeom>
            <a:solidFill>
              <a:srgbClr val="7F7E30"/>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3" name="Freeform 36"/>
            <p:cNvSpPr/>
            <p:nvPr/>
          </p:nvSpPr>
          <p:spPr bwMode="auto">
            <a:xfrm>
              <a:off x="3232179" y="214600"/>
              <a:ext cx="239713" cy="363538"/>
            </a:xfrm>
            <a:custGeom>
              <a:gdLst>
                <a:gd name="T0" fmla="*/ 83 w 88"/>
                <a:gd name="T1" fmla="*/ 29 h 132"/>
                <a:gd name="T2" fmla="*/ 68 w 88"/>
                <a:gd name="T3" fmla="*/ 29 h 132"/>
                <a:gd name="T4" fmla="*/ 70 w 88"/>
                <a:gd name="T5" fmla="*/ 14 h 132"/>
                <a:gd name="T6" fmla="*/ 68 w 88"/>
                <a:gd name="T7" fmla="*/ 12 h 132"/>
                <a:gd name="T8" fmla="*/ 47 w 88"/>
                <a:gd name="T9" fmla="*/ 20 h 132"/>
                <a:gd name="T10" fmla="*/ 28 w 88"/>
                <a:gd name="T11" fmla="*/ 9 h 132"/>
                <a:gd name="T12" fmla="*/ 32 w 88"/>
                <a:gd name="T13" fmla="*/ 46 h 132"/>
                <a:gd name="T14" fmla="*/ 32 w 88"/>
                <a:gd name="T15" fmla="*/ 48 h 132"/>
                <a:gd name="T16" fmla="*/ 15 w 88"/>
                <a:gd name="T17" fmla="*/ 84 h 132"/>
                <a:gd name="T18" fmla="*/ 0 w 88"/>
                <a:gd name="T19" fmla="*/ 131 h 132"/>
                <a:gd name="T20" fmla="*/ 2 w 88"/>
                <a:gd name="T21" fmla="*/ 131 h 132"/>
                <a:gd name="T22" fmla="*/ 17 w 88"/>
                <a:gd name="T23" fmla="*/ 89 h 132"/>
                <a:gd name="T24" fmla="*/ 34 w 88"/>
                <a:gd name="T25" fmla="*/ 51 h 132"/>
                <a:gd name="T26" fmla="*/ 85 w 88"/>
                <a:gd name="T27" fmla="*/ 44 h 132"/>
                <a:gd name="T28" fmla="*/ 83 w 88"/>
                <a:gd name="T29" fmla="*/ 29 h 13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8" h="132">
                  <a:moveTo>
                    <a:pt x="83" y="29"/>
                  </a:moveTo>
                  <a:cubicBezTo>
                    <a:pt x="78" y="26"/>
                    <a:pt x="73" y="27"/>
                    <a:pt x="68" y="29"/>
                  </a:cubicBezTo>
                  <a:cubicBezTo>
                    <a:pt x="70" y="24"/>
                    <a:pt x="70" y="20"/>
                    <a:pt x="70" y="14"/>
                  </a:cubicBezTo>
                  <a:cubicBezTo>
                    <a:pt x="71" y="13"/>
                    <a:pt x="69" y="12"/>
                    <a:pt x="68" y="12"/>
                  </a:cubicBezTo>
                  <a:cubicBezTo>
                    <a:pt x="59" y="11"/>
                    <a:pt x="52" y="14"/>
                    <a:pt x="47" y="20"/>
                  </a:cubicBezTo>
                  <a:cubicBezTo>
                    <a:pt x="45" y="11"/>
                    <a:pt x="38" y="0"/>
                    <a:pt x="28" y="9"/>
                  </a:cubicBezTo>
                  <a:cubicBezTo>
                    <a:pt x="17" y="19"/>
                    <a:pt x="21" y="37"/>
                    <a:pt x="32" y="46"/>
                  </a:cubicBezTo>
                  <a:cubicBezTo>
                    <a:pt x="31" y="47"/>
                    <a:pt x="31" y="48"/>
                    <a:pt x="32" y="48"/>
                  </a:cubicBezTo>
                  <a:cubicBezTo>
                    <a:pt x="25" y="60"/>
                    <a:pt x="20" y="72"/>
                    <a:pt x="15" y="84"/>
                  </a:cubicBezTo>
                  <a:cubicBezTo>
                    <a:pt x="9" y="99"/>
                    <a:pt x="3" y="115"/>
                    <a:pt x="0" y="131"/>
                  </a:cubicBezTo>
                  <a:cubicBezTo>
                    <a:pt x="0" y="132"/>
                    <a:pt x="2" y="132"/>
                    <a:pt x="2" y="131"/>
                  </a:cubicBezTo>
                  <a:cubicBezTo>
                    <a:pt x="7" y="117"/>
                    <a:pt x="11" y="103"/>
                    <a:pt x="17" y="89"/>
                  </a:cubicBezTo>
                  <a:cubicBezTo>
                    <a:pt x="22" y="76"/>
                    <a:pt x="29" y="64"/>
                    <a:pt x="34" y="51"/>
                  </a:cubicBezTo>
                  <a:cubicBezTo>
                    <a:pt x="48" y="65"/>
                    <a:pt x="74" y="62"/>
                    <a:pt x="85" y="44"/>
                  </a:cubicBezTo>
                  <a:cubicBezTo>
                    <a:pt x="88" y="40"/>
                    <a:pt x="88" y="32"/>
                    <a:pt x="83" y="29"/>
                  </a:cubicBezTo>
                  <a:close/>
                </a:path>
              </a:pathLst>
            </a:custGeom>
            <a:solidFill>
              <a:srgbClr val="FF7862"/>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4" name="Freeform 47"/>
            <p:cNvSpPr/>
            <p:nvPr/>
          </p:nvSpPr>
          <p:spPr bwMode="auto">
            <a:xfrm>
              <a:off x="3702079" y="-40988"/>
              <a:ext cx="417513" cy="514350"/>
            </a:xfrm>
            <a:custGeom>
              <a:gdLst>
                <a:gd name="T0" fmla="*/ 70 w 152"/>
                <a:gd name="T1" fmla="*/ 16 h 187"/>
                <a:gd name="T2" fmla="*/ 77 w 152"/>
                <a:gd name="T3" fmla="*/ 30 h 187"/>
                <a:gd name="T4" fmla="*/ 74 w 152"/>
                <a:gd name="T5" fmla="*/ 80 h 187"/>
                <a:gd name="T6" fmla="*/ 74 w 152"/>
                <a:gd name="T7" fmla="*/ 80 h 187"/>
                <a:gd name="T8" fmla="*/ 34 w 152"/>
                <a:gd name="T9" fmla="*/ 126 h 187"/>
                <a:gd name="T10" fmla="*/ 31 w 152"/>
                <a:gd name="T11" fmla="*/ 77 h 187"/>
                <a:gd name="T12" fmla="*/ 40 w 152"/>
                <a:gd name="T13" fmla="*/ 74 h 187"/>
                <a:gd name="T14" fmla="*/ 40 w 152"/>
                <a:gd name="T15" fmla="*/ 52 h 187"/>
                <a:gd name="T16" fmla="*/ 16 w 152"/>
                <a:gd name="T17" fmla="*/ 54 h 187"/>
                <a:gd name="T18" fmla="*/ 18 w 152"/>
                <a:gd name="T19" fmla="*/ 75 h 187"/>
                <a:gd name="T20" fmla="*/ 20 w 152"/>
                <a:gd name="T21" fmla="*/ 75 h 187"/>
                <a:gd name="T22" fmla="*/ 26 w 152"/>
                <a:gd name="T23" fmla="*/ 77 h 187"/>
                <a:gd name="T24" fmla="*/ 31 w 152"/>
                <a:gd name="T25" fmla="*/ 101 h 187"/>
                <a:gd name="T26" fmla="*/ 30 w 152"/>
                <a:gd name="T27" fmla="*/ 133 h 187"/>
                <a:gd name="T28" fmla="*/ 0 w 152"/>
                <a:gd name="T29" fmla="*/ 185 h 187"/>
                <a:gd name="T30" fmla="*/ 2 w 152"/>
                <a:gd name="T31" fmla="*/ 186 h 187"/>
                <a:gd name="T32" fmla="*/ 18 w 152"/>
                <a:gd name="T33" fmla="*/ 161 h 187"/>
                <a:gd name="T34" fmla="*/ 84 w 152"/>
                <a:gd name="T35" fmla="*/ 160 h 187"/>
                <a:gd name="T36" fmla="*/ 91 w 152"/>
                <a:gd name="T37" fmla="*/ 175 h 187"/>
                <a:gd name="T38" fmla="*/ 109 w 152"/>
                <a:gd name="T39" fmla="*/ 168 h 187"/>
                <a:gd name="T40" fmla="*/ 104 w 152"/>
                <a:gd name="T41" fmla="*/ 152 h 187"/>
                <a:gd name="T42" fmla="*/ 86 w 152"/>
                <a:gd name="T43" fmla="*/ 156 h 187"/>
                <a:gd name="T44" fmla="*/ 19 w 152"/>
                <a:gd name="T45" fmla="*/ 158 h 187"/>
                <a:gd name="T46" fmla="*/ 54 w 152"/>
                <a:gd name="T47" fmla="*/ 108 h 187"/>
                <a:gd name="T48" fmla="*/ 114 w 152"/>
                <a:gd name="T49" fmla="*/ 109 h 187"/>
                <a:gd name="T50" fmla="*/ 113 w 152"/>
                <a:gd name="T51" fmla="*/ 110 h 187"/>
                <a:gd name="T52" fmla="*/ 115 w 152"/>
                <a:gd name="T53" fmla="*/ 113 h 187"/>
                <a:gd name="T54" fmla="*/ 123 w 152"/>
                <a:gd name="T55" fmla="*/ 125 h 187"/>
                <a:gd name="T56" fmla="*/ 140 w 152"/>
                <a:gd name="T57" fmla="*/ 115 h 187"/>
                <a:gd name="T58" fmla="*/ 131 w 152"/>
                <a:gd name="T59" fmla="*/ 99 h 187"/>
                <a:gd name="T60" fmla="*/ 117 w 152"/>
                <a:gd name="T61" fmla="*/ 104 h 187"/>
                <a:gd name="T62" fmla="*/ 57 w 152"/>
                <a:gd name="T63" fmla="*/ 104 h 187"/>
                <a:gd name="T64" fmla="*/ 99 w 152"/>
                <a:gd name="T65" fmla="*/ 64 h 187"/>
                <a:gd name="T66" fmla="*/ 126 w 152"/>
                <a:gd name="T67" fmla="*/ 67 h 187"/>
                <a:gd name="T68" fmla="*/ 125 w 152"/>
                <a:gd name="T69" fmla="*/ 68 h 187"/>
                <a:gd name="T70" fmla="*/ 139 w 152"/>
                <a:gd name="T71" fmla="*/ 78 h 187"/>
                <a:gd name="T72" fmla="*/ 151 w 152"/>
                <a:gd name="T73" fmla="*/ 66 h 187"/>
                <a:gd name="T74" fmla="*/ 140 w 152"/>
                <a:gd name="T75" fmla="*/ 57 h 187"/>
                <a:gd name="T76" fmla="*/ 127 w 152"/>
                <a:gd name="T77" fmla="*/ 63 h 187"/>
                <a:gd name="T78" fmla="*/ 102 w 152"/>
                <a:gd name="T79" fmla="*/ 62 h 187"/>
                <a:gd name="T80" fmla="*/ 127 w 152"/>
                <a:gd name="T81" fmla="*/ 42 h 187"/>
                <a:gd name="T82" fmla="*/ 140 w 152"/>
                <a:gd name="T83" fmla="*/ 39 h 187"/>
                <a:gd name="T84" fmla="*/ 138 w 152"/>
                <a:gd name="T85" fmla="*/ 23 h 187"/>
                <a:gd name="T86" fmla="*/ 124 w 152"/>
                <a:gd name="T87" fmla="*/ 23 h 187"/>
                <a:gd name="T88" fmla="*/ 123 w 152"/>
                <a:gd name="T89" fmla="*/ 40 h 187"/>
                <a:gd name="T90" fmla="*/ 78 w 152"/>
                <a:gd name="T91" fmla="*/ 76 h 187"/>
                <a:gd name="T92" fmla="*/ 82 w 152"/>
                <a:gd name="T93" fmla="*/ 31 h 187"/>
                <a:gd name="T94" fmla="*/ 84 w 152"/>
                <a:gd name="T95" fmla="*/ 31 h 187"/>
                <a:gd name="T96" fmla="*/ 85 w 152"/>
                <a:gd name="T97" fmla="*/ 31 h 187"/>
                <a:gd name="T98" fmla="*/ 98 w 152"/>
                <a:gd name="T99" fmla="*/ 18 h 187"/>
                <a:gd name="T100" fmla="*/ 82 w 152"/>
                <a:gd name="T101" fmla="*/ 1 h 187"/>
                <a:gd name="T102" fmla="*/ 70 w 152"/>
                <a:gd name="T103" fmla="*/ 16 h 1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2" h="187">
                  <a:moveTo>
                    <a:pt x="70" y="16"/>
                  </a:moveTo>
                  <a:cubicBezTo>
                    <a:pt x="69" y="22"/>
                    <a:pt x="72" y="27"/>
                    <a:pt x="77" y="30"/>
                  </a:cubicBezTo>
                  <a:cubicBezTo>
                    <a:pt x="78" y="47"/>
                    <a:pt x="79" y="63"/>
                    <a:pt x="74" y="80"/>
                  </a:cubicBezTo>
                  <a:cubicBezTo>
                    <a:pt x="74" y="80"/>
                    <a:pt x="74" y="80"/>
                    <a:pt x="74" y="80"/>
                  </a:cubicBezTo>
                  <a:cubicBezTo>
                    <a:pt x="59" y="94"/>
                    <a:pt x="46" y="110"/>
                    <a:pt x="34" y="126"/>
                  </a:cubicBezTo>
                  <a:cubicBezTo>
                    <a:pt x="38" y="111"/>
                    <a:pt x="36" y="92"/>
                    <a:pt x="31" y="77"/>
                  </a:cubicBezTo>
                  <a:cubicBezTo>
                    <a:pt x="35" y="77"/>
                    <a:pt x="38" y="76"/>
                    <a:pt x="40" y="74"/>
                  </a:cubicBezTo>
                  <a:cubicBezTo>
                    <a:pt x="49" y="70"/>
                    <a:pt x="48" y="57"/>
                    <a:pt x="40" y="52"/>
                  </a:cubicBezTo>
                  <a:cubicBezTo>
                    <a:pt x="33" y="47"/>
                    <a:pt x="22" y="49"/>
                    <a:pt x="16" y="54"/>
                  </a:cubicBezTo>
                  <a:cubicBezTo>
                    <a:pt x="8" y="60"/>
                    <a:pt x="10" y="70"/>
                    <a:pt x="18" y="75"/>
                  </a:cubicBezTo>
                  <a:cubicBezTo>
                    <a:pt x="19" y="76"/>
                    <a:pt x="20" y="75"/>
                    <a:pt x="20" y="75"/>
                  </a:cubicBezTo>
                  <a:cubicBezTo>
                    <a:pt x="22" y="76"/>
                    <a:pt x="24" y="77"/>
                    <a:pt x="26" y="77"/>
                  </a:cubicBezTo>
                  <a:cubicBezTo>
                    <a:pt x="28" y="85"/>
                    <a:pt x="30" y="93"/>
                    <a:pt x="31" y="101"/>
                  </a:cubicBezTo>
                  <a:cubicBezTo>
                    <a:pt x="33" y="112"/>
                    <a:pt x="32" y="122"/>
                    <a:pt x="30" y="133"/>
                  </a:cubicBezTo>
                  <a:cubicBezTo>
                    <a:pt x="18" y="149"/>
                    <a:pt x="8" y="167"/>
                    <a:pt x="0" y="185"/>
                  </a:cubicBezTo>
                  <a:cubicBezTo>
                    <a:pt x="0" y="186"/>
                    <a:pt x="1" y="187"/>
                    <a:pt x="2" y="186"/>
                  </a:cubicBezTo>
                  <a:cubicBezTo>
                    <a:pt x="7" y="178"/>
                    <a:pt x="12" y="169"/>
                    <a:pt x="18" y="161"/>
                  </a:cubicBezTo>
                  <a:cubicBezTo>
                    <a:pt x="40" y="153"/>
                    <a:pt x="62" y="158"/>
                    <a:pt x="84" y="160"/>
                  </a:cubicBezTo>
                  <a:cubicBezTo>
                    <a:pt x="83" y="166"/>
                    <a:pt x="85" y="172"/>
                    <a:pt x="91" y="175"/>
                  </a:cubicBezTo>
                  <a:cubicBezTo>
                    <a:pt x="97" y="178"/>
                    <a:pt x="107" y="176"/>
                    <a:pt x="109" y="168"/>
                  </a:cubicBezTo>
                  <a:cubicBezTo>
                    <a:pt x="111" y="162"/>
                    <a:pt x="109" y="156"/>
                    <a:pt x="104" y="152"/>
                  </a:cubicBezTo>
                  <a:cubicBezTo>
                    <a:pt x="99" y="148"/>
                    <a:pt x="90" y="151"/>
                    <a:pt x="86" y="156"/>
                  </a:cubicBezTo>
                  <a:cubicBezTo>
                    <a:pt x="65" y="151"/>
                    <a:pt x="39" y="150"/>
                    <a:pt x="19" y="158"/>
                  </a:cubicBezTo>
                  <a:cubicBezTo>
                    <a:pt x="30" y="141"/>
                    <a:pt x="41" y="124"/>
                    <a:pt x="54" y="108"/>
                  </a:cubicBezTo>
                  <a:cubicBezTo>
                    <a:pt x="75" y="100"/>
                    <a:pt x="94" y="104"/>
                    <a:pt x="114" y="109"/>
                  </a:cubicBezTo>
                  <a:cubicBezTo>
                    <a:pt x="114" y="109"/>
                    <a:pt x="114" y="110"/>
                    <a:pt x="113" y="110"/>
                  </a:cubicBezTo>
                  <a:cubicBezTo>
                    <a:pt x="113" y="111"/>
                    <a:pt x="114" y="112"/>
                    <a:pt x="115" y="113"/>
                  </a:cubicBezTo>
                  <a:cubicBezTo>
                    <a:pt x="115" y="118"/>
                    <a:pt x="119" y="123"/>
                    <a:pt x="123" y="125"/>
                  </a:cubicBezTo>
                  <a:cubicBezTo>
                    <a:pt x="130" y="129"/>
                    <a:pt x="138" y="121"/>
                    <a:pt x="140" y="115"/>
                  </a:cubicBezTo>
                  <a:cubicBezTo>
                    <a:pt x="142" y="108"/>
                    <a:pt x="137" y="101"/>
                    <a:pt x="131" y="99"/>
                  </a:cubicBezTo>
                  <a:cubicBezTo>
                    <a:pt x="125" y="97"/>
                    <a:pt x="120" y="100"/>
                    <a:pt x="117" y="104"/>
                  </a:cubicBezTo>
                  <a:cubicBezTo>
                    <a:pt x="97" y="99"/>
                    <a:pt x="75" y="97"/>
                    <a:pt x="57" y="104"/>
                  </a:cubicBezTo>
                  <a:cubicBezTo>
                    <a:pt x="70" y="89"/>
                    <a:pt x="84" y="76"/>
                    <a:pt x="99" y="64"/>
                  </a:cubicBezTo>
                  <a:cubicBezTo>
                    <a:pt x="108" y="64"/>
                    <a:pt x="117" y="66"/>
                    <a:pt x="126" y="67"/>
                  </a:cubicBezTo>
                  <a:cubicBezTo>
                    <a:pt x="126" y="67"/>
                    <a:pt x="125" y="67"/>
                    <a:pt x="125" y="68"/>
                  </a:cubicBezTo>
                  <a:cubicBezTo>
                    <a:pt x="127" y="74"/>
                    <a:pt x="133" y="79"/>
                    <a:pt x="139" y="78"/>
                  </a:cubicBezTo>
                  <a:cubicBezTo>
                    <a:pt x="144" y="77"/>
                    <a:pt x="152" y="72"/>
                    <a:pt x="151" y="66"/>
                  </a:cubicBezTo>
                  <a:cubicBezTo>
                    <a:pt x="150" y="61"/>
                    <a:pt x="144" y="58"/>
                    <a:pt x="140" y="57"/>
                  </a:cubicBezTo>
                  <a:cubicBezTo>
                    <a:pt x="135" y="57"/>
                    <a:pt x="130" y="59"/>
                    <a:pt x="127" y="63"/>
                  </a:cubicBezTo>
                  <a:cubicBezTo>
                    <a:pt x="119" y="61"/>
                    <a:pt x="110" y="61"/>
                    <a:pt x="102" y="62"/>
                  </a:cubicBezTo>
                  <a:cubicBezTo>
                    <a:pt x="110" y="55"/>
                    <a:pt x="119" y="49"/>
                    <a:pt x="127" y="42"/>
                  </a:cubicBezTo>
                  <a:cubicBezTo>
                    <a:pt x="131" y="44"/>
                    <a:pt x="137" y="43"/>
                    <a:pt x="140" y="39"/>
                  </a:cubicBezTo>
                  <a:cubicBezTo>
                    <a:pt x="144" y="33"/>
                    <a:pt x="145" y="27"/>
                    <a:pt x="138" y="23"/>
                  </a:cubicBezTo>
                  <a:cubicBezTo>
                    <a:pt x="134" y="20"/>
                    <a:pt x="128" y="20"/>
                    <a:pt x="124" y="23"/>
                  </a:cubicBezTo>
                  <a:cubicBezTo>
                    <a:pt x="118" y="27"/>
                    <a:pt x="120" y="35"/>
                    <a:pt x="123" y="40"/>
                  </a:cubicBezTo>
                  <a:cubicBezTo>
                    <a:pt x="107" y="51"/>
                    <a:pt x="92" y="63"/>
                    <a:pt x="78" y="76"/>
                  </a:cubicBezTo>
                  <a:cubicBezTo>
                    <a:pt x="84" y="63"/>
                    <a:pt x="85" y="46"/>
                    <a:pt x="82" y="31"/>
                  </a:cubicBezTo>
                  <a:cubicBezTo>
                    <a:pt x="83" y="31"/>
                    <a:pt x="84" y="31"/>
                    <a:pt x="84" y="31"/>
                  </a:cubicBezTo>
                  <a:cubicBezTo>
                    <a:pt x="85" y="31"/>
                    <a:pt x="85" y="31"/>
                    <a:pt x="85" y="31"/>
                  </a:cubicBezTo>
                  <a:cubicBezTo>
                    <a:pt x="92" y="31"/>
                    <a:pt x="98" y="26"/>
                    <a:pt x="98" y="18"/>
                  </a:cubicBezTo>
                  <a:cubicBezTo>
                    <a:pt x="98" y="11"/>
                    <a:pt x="91" y="0"/>
                    <a:pt x="82" y="1"/>
                  </a:cubicBezTo>
                  <a:cubicBezTo>
                    <a:pt x="75" y="2"/>
                    <a:pt x="70" y="9"/>
                    <a:pt x="70" y="16"/>
                  </a:cubicBezTo>
                  <a:close/>
                </a:path>
              </a:pathLst>
            </a:custGeom>
            <a:solidFill>
              <a:srgbClr val="FEC160"/>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5" name="Freeform 48"/>
            <p:cNvSpPr/>
            <p:nvPr/>
          </p:nvSpPr>
          <p:spPr bwMode="auto">
            <a:xfrm>
              <a:off x="2792442" y="628937"/>
              <a:ext cx="1028700" cy="658813"/>
            </a:xfrm>
            <a:custGeom>
              <a:gdLst>
                <a:gd name="T0" fmla="*/ 373 w 375"/>
                <a:gd name="T1" fmla="*/ 204 h 239"/>
                <a:gd name="T2" fmla="*/ 372 w 375"/>
                <a:gd name="T3" fmla="*/ 203 h 239"/>
                <a:gd name="T4" fmla="*/ 349 w 375"/>
                <a:gd name="T5" fmla="*/ 152 h 239"/>
                <a:gd name="T6" fmla="*/ 313 w 375"/>
                <a:gd name="T7" fmla="*/ 116 h 239"/>
                <a:gd name="T8" fmla="*/ 235 w 375"/>
                <a:gd name="T9" fmla="*/ 120 h 239"/>
                <a:gd name="T10" fmla="*/ 235 w 375"/>
                <a:gd name="T11" fmla="*/ 121 h 239"/>
                <a:gd name="T12" fmla="*/ 126 w 375"/>
                <a:gd name="T13" fmla="*/ 95 h 239"/>
                <a:gd name="T14" fmla="*/ 92 w 375"/>
                <a:gd name="T15" fmla="*/ 90 h 239"/>
                <a:gd name="T16" fmla="*/ 150 w 375"/>
                <a:gd name="T17" fmla="*/ 54 h 239"/>
                <a:gd name="T18" fmla="*/ 192 w 375"/>
                <a:gd name="T19" fmla="*/ 41 h 239"/>
                <a:gd name="T20" fmla="*/ 192 w 375"/>
                <a:gd name="T21" fmla="*/ 42 h 239"/>
                <a:gd name="T22" fmla="*/ 296 w 375"/>
                <a:gd name="T23" fmla="*/ 59 h 239"/>
                <a:gd name="T24" fmla="*/ 297 w 375"/>
                <a:gd name="T25" fmla="*/ 56 h 239"/>
                <a:gd name="T26" fmla="*/ 296 w 375"/>
                <a:gd name="T27" fmla="*/ 55 h 239"/>
                <a:gd name="T28" fmla="*/ 296 w 375"/>
                <a:gd name="T29" fmla="*/ 55 h 239"/>
                <a:gd name="T30" fmla="*/ 193 w 375"/>
                <a:gd name="T31" fmla="*/ 37 h 239"/>
                <a:gd name="T32" fmla="*/ 144 w 375"/>
                <a:gd name="T33" fmla="*/ 53 h 239"/>
                <a:gd name="T34" fmla="*/ 90 w 375"/>
                <a:gd name="T35" fmla="*/ 90 h 239"/>
                <a:gd name="T36" fmla="*/ 58 w 375"/>
                <a:gd name="T37" fmla="*/ 85 h 239"/>
                <a:gd name="T38" fmla="*/ 0 w 375"/>
                <a:gd name="T39" fmla="*/ 90 h 239"/>
                <a:gd name="T40" fmla="*/ 1 w 375"/>
                <a:gd name="T41" fmla="*/ 92 h 239"/>
                <a:gd name="T42" fmla="*/ 67 w 375"/>
                <a:gd name="T43" fmla="*/ 90 h 239"/>
                <a:gd name="T44" fmla="*/ 88 w 375"/>
                <a:gd name="T45" fmla="*/ 93 h 239"/>
                <a:gd name="T46" fmla="*/ 89 w 375"/>
                <a:gd name="T47" fmla="*/ 93 h 239"/>
                <a:gd name="T48" fmla="*/ 89 w 375"/>
                <a:gd name="T49" fmla="*/ 93 h 239"/>
                <a:gd name="T50" fmla="*/ 131 w 375"/>
                <a:gd name="T51" fmla="*/ 100 h 239"/>
                <a:gd name="T52" fmla="*/ 161 w 375"/>
                <a:gd name="T53" fmla="*/ 127 h 239"/>
                <a:gd name="T54" fmla="*/ 166 w 375"/>
                <a:gd name="T55" fmla="*/ 133 h 239"/>
                <a:gd name="T56" fmla="*/ 166 w 375"/>
                <a:gd name="T57" fmla="*/ 133 h 239"/>
                <a:gd name="T58" fmla="*/ 190 w 375"/>
                <a:gd name="T59" fmla="*/ 189 h 239"/>
                <a:gd name="T60" fmla="*/ 217 w 375"/>
                <a:gd name="T61" fmla="*/ 213 h 239"/>
                <a:gd name="T62" fmla="*/ 240 w 375"/>
                <a:gd name="T63" fmla="*/ 238 h 239"/>
                <a:gd name="T64" fmla="*/ 242 w 375"/>
                <a:gd name="T65" fmla="*/ 237 h 239"/>
                <a:gd name="T66" fmla="*/ 241 w 375"/>
                <a:gd name="T67" fmla="*/ 234 h 239"/>
                <a:gd name="T68" fmla="*/ 170 w 375"/>
                <a:gd name="T69" fmla="*/ 132 h 239"/>
                <a:gd name="T70" fmla="*/ 162 w 375"/>
                <a:gd name="T71" fmla="*/ 122 h 239"/>
                <a:gd name="T72" fmla="*/ 136 w 375"/>
                <a:gd name="T73" fmla="*/ 101 h 239"/>
                <a:gd name="T74" fmla="*/ 211 w 375"/>
                <a:gd name="T75" fmla="*/ 118 h 239"/>
                <a:gd name="T76" fmla="*/ 235 w 375"/>
                <a:gd name="T77" fmla="*/ 126 h 239"/>
                <a:gd name="T78" fmla="*/ 290 w 375"/>
                <a:gd name="T79" fmla="*/ 175 h 239"/>
                <a:gd name="T80" fmla="*/ 330 w 375"/>
                <a:gd name="T81" fmla="*/ 189 h 239"/>
                <a:gd name="T82" fmla="*/ 372 w 375"/>
                <a:gd name="T83" fmla="*/ 207 h 239"/>
                <a:gd name="T84" fmla="*/ 373 w 375"/>
                <a:gd name="T85" fmla="*/ 204 h 2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5" h="239">
                  <a:moveTo>
                    <a:pt x="373" y="204"/>
                  </a:moveTo>
                  <a:cubicBezTo>
                    <a:pt x="373" y="204"/>
                    <a:pt x="372" y="204"/>
                    <a:pt x="372" y="203"/>
                  </a:cubicBezTo>
                  <a:cubicBezTo>
                    <a:pt x="369" y="185"/>
                    <a:pt x="359" y="167"/>
                    <a:pt x="349" y="152"/>
                  </a:cubicBezTo>
                  <a:cubicBezTo>
                    <a:pt x="340" y="138"/>
                    <a:pt x="328" y="124"/>
                    <a:pt x="313" y="116"/>
                  </a:cubicBezTo>
                  <a:cubicBezTo>
                    <a:pt x="291" y="106"/>
                    <a:pt x="252" y="98"/>
                    <a:pt x="235" y="120"/>
                  </a:cubicBezTo>
                  <a:cubicBezTo>
                    <a:pt x="235" y="121"/>
                    <a:pt x="235" y="121"/>
                    <a:pt x="235" y="121"/>
                  </a:cubicBezTo>
                  <a:cubicBezTo>
                    <a:pt x="199" y="109"/>
                    <a:pt x="162" y="101"/>
                    <a:pt x="126" y="95"/>
                  </a:cubicBezTo>
                  <a:cubicBezTo>
                    <a:pt x="115" y="94"/>
                    <a:pt x="103" y="92"/>
                    <a:pt x="92" y="90"/>
                  </a:cubicBezTo>
                  <a:cubicBezTo>
                    <a:pt x="106" y="72"/>
                    <a:pt x="129" y="62"/>
                    <a:pt x="150" y="54"/>
                  </a:cubicBezTo>
                  <a:cubicBezTo>
                    <a:pt x="163" y="49"/>
                    <a:pt x="177" y="44"/>
                    <a:pt x="192" y="41"/>
                  </a:cubicBezTo>
                  <a:cubicBezTo>
                    <a:pt x="192" y="41"/>
                    <a:pt x="192" y="42"/>
                    <a:pt x="192" y="42"/>
                  </a:cubicBezTo>
                  <a:cubicBezTo>
                    <a:pt x="217" y="73"/>
                    <a:pt x="262" y="56"/>
                    <a:pt x="296" y="59"/>
                  </a:cubicBezTo>
                  <a:cubicBezTo>
                    <a:pt x="298" y="59"/>
                    <a:pt x="298" y="56"/>
                    <a:pt x="297" y="56"/>
                  </a:cubicBezTo>
                  <a:cubicBezTo>
                    <a:pt x="296" y="56"/>
                    <a:pt x="296" y="55"/>
                    <a:pt x="296" y="55"/>
                  </a:cubicBezTo>
                  <a:cubicBezTo>
                    <a:pt x="296" y="55"/>
                    <a:pt x="296" y="55"/>
                    <a:pt x="296" y="55"/>
                  </a:cubicBezTo>
                  <a:cubicBezTo>
                    <a:pt x="285" y="17"/>
                    <a:pt x="214" y="0"/>
                    <a:pt x="193" y="37"/>
                  </a:cubicBezTo>
                  <a:cubicBezTo>
                    <a:pt x="176" y="40"/>
                    <a:pt x="159" y="46"/>
                    <a:pt x="144" y="53"/>
                  </a:cubicBezTo>
                  <a:cubicBezTo>
                    <a:pt x="125" y="60"/>
                    <a:pt x="100" y="71"/>
                    <a:pt x="90" y="90"/>
                  </a:cubicBezTo>
                  <a:cubicBezTo>
                    <a:pt x="79" y="88"/>
                    <a:pt x="69" y="86"/>
                    <a:pt x="58" y="85"/>
                  </a:cubicBezTo>
                  <a:cubicBezTo>
                    <a:pt x="40" y="83"/>
                    <a:pt x="16" y="80"/>
                    <a:pt x="0" y="90"/>
                  </a:cubicBezTo>
                  <a:cubicBezTo>
                    <a:pt x="0" y="91"/>
                    <a:pt x="0" y="92"/>
                    <a:pt x="1" y="92"/>
                  </a:cubicBezTo>
                  <a:cubicBezTo>
                    <a:pt x="23" y="85"/>
                    <a:pt x="44" y="86"/>
                    <a:pt x="67" y="90"/>
                  </a:cubicBezTo>
                  <a:cubicBezTo>
                    <a:pt x="74" y="91"/>
                    <a:pt x="81" y="92"/>
                    <a:pt x="88" y="93"/>
                  </a:cubicBezTo>
                  <a:cubicBezTo>
                    <a:pt x="88" y="94"/>
                    <a:pt x="89" y="94"/>
                    <a:pt x="89" y="93"/>
                  </a:cubicBezTo>
                  <a:cubicBezTo>
                    <a:pt x="89" y="93"/>
                    <a:pt x="89" y="93"/>
                    <a:pt x="89" y="93"/>
                  </a:cubicBezTo>
                  <a:cubicBezTo>
                    <a:pt x="103" y="95"/>
                    <a:pt x="117" y="98"/>
                    <a:pt x="131" y="100"/>
                  </a:cubicBezTo>
                  <a:cubicBezTo>
                    <a:pt x="142" y="108"/>
                    <a:pt x="152" y="117"/>
                    <a:pt x="161" y="127"/>
                  </a:cubicBezTo>
                  <a:cubicBezTo>
                    <a:pt x="163" y="129"/>
                    <a:pt x="165" y="131"/>
                    <a:pt x="166" y="133"/>
                  </a:cubicBezTo>
                  <a:cubicBezTo>
                    <a:pt x="166" y="133"/>
                    <a:pt x="166" y="133"/>
                    <a:pt x="166" y="133"/>
                  </a:cubicBezTo>
                  <a:cubicBezTo>
                    <a:pt x="163" y="155"/>
                    <a:pt x="175" y="174"/>
                    <a:pt x="190" y="189"/>
                  </a:cubicBezTo>
                  <a:cubicBezTo>
                    <a:pt x="199" y="197"/>
                    <a:pt x="208" y="205"/>
                    <a:pt x="217" y="213"/>
                  </a:cubicBezTo>
                  <a:cubicBezTo>
                    <a:pt x="226" y="221"/>
                    <a:pt x="233" y="230"/>
                    <a:pt x="240" y="238"/>
                  </a:cubicBezTo>
                  <a:cubicBezTo>
                    <a:pt x="241" y="239"/>
                    <a:pt x="243" y="238"/>
                    <a:pt x="242" y="237"/>
                  </a:cubicBezTo>
                  <a:cubicBezTo>
                    <a:pt x="242" y="236"/>
                    <a:pt x="241" y="235"/>
                    <a:pt x="241" y="234"/>
                  </a:cubicBezTo>
                  <a:cubicBezTo>
                    <a:pt x="232" y="195"/>
                    <a:pt x="226" y="122"/>
                    <a:pt x="170" y="132"/>
                  </a:cubicBezTo>
                  <a:cubicBezTo>
                    <a:pt x="167" y="128"/>
                    <a:pt x="165" y="125"/>
                    <a:pt x="162" y="122"/>
                  </a:cubicBezTo>
                  <a:cubicBezTo>
                    <a:pt x="155" y="115"/>
                    <a:pt x="146" y="106"/>
                    <a:pt x="136" y="101"/>
                  </a:cubicBezTo>
                  <a:cubicBezTo>
                    <a:pt x="161" y="105"/>
                    <a:pt x="186" y="111"/>
                    <a:pt x="211" y="118"/>
                  </a:cubicBezTo>
                  <a:cubicBezTo>
                    <a:pt x="219" y="120"/>
                    <a:pt x="227" y="123"/>
                    <a:pt x="235" y="126"/>
                  </a:cubicBezTo>
                  <a:cubicBezTo>
                    <a:pt x="249" y="147"/>
                    <a:pt x="267" y="165"/>
                    <a:pt x="290" y="175"/>
                  </a:cubicBezTo>
                  <a:cubicBezTo>
                    <a:pt x="303" y="181"/>
                    <a:pt x="317" y="185"/>
                    <a:pt x="330" y="189"/>
                  </a:cubicBezTo>
                  <a:cubicBezTo>
                    <a:pt x="345" y="194"/>
                    <a:pt x="358" y="200"/>
                    <a:pt x="372" y="207"/>
                  </a:cubicBezTo>
                  <a:cubicBezTo>
                    <a:pt x="374" y="207"/>
                    <a:pt x="375" y="205"/>
                    <a:pt x="373" y="204"/>
                  </a:cubicBezTo>
                  <a:close/>
                </a:path>
              </a:pathLst>
            </a:custGeom>
            <a:solidFill>
              <a:srgbClr val="21B37A"/>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6" name="Freeform 49"/>
            <p:cNvSpPr/>
            <p:nvPr/>
          </p:nvSpPr>
          <p:spPr bwMode="auto">
            <a:xfrm>
              <a:off x="3554442" y="470187"/>
              <a:ext cx="301625" cy="300038"/>
            </a:xfrm>
            <a:custGeom>
              <a:gdLst>
                <a:gd name="T0" fmla="*/ 63 w 110"/>
                <a:gd name="T1" fmla="*/ 38 h 109"/>
                <a:gd name="T2" fmla="*/ 0 w 110"/>
                <a:gd name="T3" fmla="*/ 5 h 109"/>
                <a:gd name="T4" fmla="*/ 0 w 110"/>
                <a:gd name="T5" fmla="*/ 5 h 109"/>
                <a:gd name="T6" fmla="*/ 64 w 110"/>
                <a:gd name="T7" fmla="*/ 45 h 109"/>
                <a:gd name="T8" fmla="*/ 106 w 110"/>
                <a:gd name="T9" fmla="*/ 107 h 109"/>
                <a:gd name="T10" fmla="*/ 109 w 110"/>
                <a:gd name="T11" fmla="*/ 105 h 109"/>
                <a:gd name="T12" fmla="*/ 63 w 110"/>
                <a:gd name="T13" fmla="*/ 38 h 109"/>
              </a:gdLst>
              <a:cxnLst>
                <a:cxn ang="0">
                  <a:pos x="T0" y="T1"/>
                </a:cxn>
                <a:cxn ang="0">
                  <a:pos x="T2" y="T3"/>
                </a:cxn>
                <a:cxn ang="0">
                  <a:pos x="T4" y="T5"/>
                </a:cxn>
                <a:cxn ang="0">
                  <a:pos x="T6" y="T7"/>
                </a:cxn>
                <a:cxn ang="0">
                  <a:pos x="T8" y="T9"/>
                </a:cxn>
                <a:cxn ang="0">
                  <a:pos x="T10" y="T11"/>
                </a:cxn>
                <a:cxn ang="0">
                  <a:pos x="T12" y="T13"/>
                </a:cxn>
              </a:cxnLst>
              <a:rect l="0" t="0" r="r" b="b"/>
              <a:pathLst>
                <a:path w="110" h="109">
                  <a:moveTo>
                    <a:pt x="63" y="38"/>
                  </a:moveTo>
                  <a:cubicBezTo>
                    <a:pt x="47" y="21"/>
                    <a:pt x="25" y="0"/>
                    <a:pt x="0" y="5"/>
                  </a:cubicBezTo>
                  <a:cubicBezTo>
                    <a:pt x="0" y="5"/>
                    <a:pt x="0" y="5"/>
                    <a:pt x="0" y="5"/>
                  </a:cubicBezTo>
                  <a:cubicBezTo>
                    <a:pt x="27" y="7"/>
                    <a:pt x="47" y="25"/>
                    <a:pt x="64" y="45"/>
                  </a:cubicBezTo>
                  <a:cubicBezTo>
                    <a:pt x="80" y="64"/>
                    <a:pt x="93" y="85"/>
                    <a:pt x="106" y="107"/>
                  </a:cubicBezTo>
                  <a:cubicBezTo>
                    <a:pt x="107" y="109"/>
                    <a:pt x="110" y="107"/>
                    <a:pt x="109" y="105"/>
                  </a:cubicBezTo>
                  <a:cubicBezTo>
                    <a:pt x="96" y="82"/>
                    <a:pt x="81" y="59"/>
                    <a:pt x="63" y="38"/>
                  </a:cubicBezTo>
                  <a:close/>
                </a:path>
              </a:pathLst>
            </a:custGeom>
            <a:solidFill>
              <a:srgbClr val="FF7862"/>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7" name="Freeform 50"/>
            <p:cNvSpPr/>
            <p:nvPr/>
          </p:nvSpPr>
          <p:spPr bwMode="auto">
            <a:xfrm>
              <a:off x="3795742" y="752763"/>
              <a:ext cx="211138" cy="212725"/>
            </a:xfrm>
            <a:custGeom>
              <a:gdLst>
                <a:gd name="T0" fmla="*/ 20 w 77"/>
                <a:gd name="T1" fmla="*/ 0 h 77"/>
                <a:gd name="T2" fmla="*/ 18 w 77"/>
                <a:gd name="T3" fmla="*/ 0 h 77"/>
                <a:gd name="T4" fmla="*/ 17 w 77"/>
                <a:gd name="T5" fmla="*/ 3 h 77"/>
                <a:gd name="T6" fmla="*/ 11 w 77"/>
                <a:gd name="T7" fmla="*/ 69 h 77"/>
                <a:gd name="T8" fmla="*/ 24 w 77"/>
                <a:gd name="T9" fmla="*/ 76 h 77"/>
                <a:gd name="T10" fmla="*/ 31 w 77"/>
                <a:gd name="T11" fmla="*/ 61 h 77"/>
                <a:gd name="T12" fmla="*/ 48 w 77"/>
                <a:gd name="T13" fmla="*/ 74 h 77"/>
                <a:gd name="T14" fmla="*/ 50 w 77"/>
                <a:gd name="T15" fmla="*/ 73 h 77"/>
                <a:gd name="T16" fmla="*/ 53 w 77"/>
                <a:gd name="T17" fmla="*/ 52 h 77"/>
                <a:gd name="T18" fmla="*/ 69 w 77"/>
                <a:gd name="T19" fmla="*/ 57 h 77"/>
                <a:gd name="T20" fmla="*/ 76 w 77"/>
                <a:gd name="T21" fmla="*/ 41 h 77"/>
                <a:gd name="T22" fmla="*/ 20 w 77"/>
                <a:gd name="T23" fmla="*/ 0 h 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7" h="77">
                  <a:moveTo>
                    <a:pt x="20" y="0"/>
                  </a:moveTo>
                  <a:cubicBezTo>
                    <a:pt x="19" y="0"/>
                    <a:pt x="19" y="0"/>
                    <a:pt x="18" y="0"/>
                  </a:cubicBezTo>
                  <a:cubicBezTo>
                    <a:pt x="17" y="1"/>
                    <a:pt x="16" y="2"/>
                    <a:pt x="17" y="3"/>
                  </a:cubicBezTo>
                  <a:cubicBezTo>
                    <a:pt x="8" y="23"/>
                    <a:pt x="0" y="49"/>
                    <a:pt x="11" y="69"/>
                  </a:cubicBezTo>
                  <a:cubicBezTo>
                    <a:pt x="14" y="74"/>
                    <a:pt x="19" y="77"/>
                    <a:pt x="24" y="76"/>
                  </a:cubicBezTo>
                  <a:cubicBezTo>
                    <a:pt x="30" y="74"/>
                    <a:pt x="31" y="67"/>
                    <a:pt x="31" y="61"/>
                  </a:cubicBezTo>
                  <a:cubicBezTo>
                    <a:pt x="35" y="67"/>
                    <a:pt x="41" y="72"/>
                    <a:pt x="48" y="74"/>
                  </a:cubicBezTo>
                  <a:cubicBezTo>
                    <a:pt x="49" y="75"/>
                    <a:pt x="50" y="74"/>
                    <a:pt x="50" y="73"/>
                  </a:cubicBezTo>
                  <a:cubicBezTo>
                    <a:pt x="53" y="66"/>
                    <a:pt x="54" y="59"/>
                    <a:pt x="53" y="52"/>
                  </a:cubicBezTo>
                  <a:cubicBezTo>
                    <a:pt x="58" y="56"/>
                    <a:pt x="63" y="59"/>
                    <a:pt x="69" y="57"/>
                  </a:cubicBezTo>
                  <a:cubicBezTo>
                    <a:pt x="76" y="55"/>
                    <a:pt x="77" y="46"/>
                    <a:pt x="76" y="41"/>
                  </a:cubicBezTo>
                  <a:cubicBezTo>
                    <a:pt x="74" y="14"/>
                    <a:pt x="41" y="4"/>
                    <a:pt x="20" y="0"/>
                  </a:cubicBezTo>
                  <a:close/>
                </a:path>
              </a:pathLst>
            </a:custGeom>
            <a:solidFill>
              <a:srgbClr val="FF7862"/>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8" name="Freeform 65"/>
            <p:cNvSpPr/>
            <p:nvPr/>
          </p:nvSpPr>
          <p:spPr bwMode="auto">
            <a:xfrm>
              <a:off x="-142846" y="-69563"/>
              <a:ext cx="457200" cy="561975"/>
            </a:xfrm>
            <a:custGeom>
              <a:gdLst>
                <a:gd name="T0" fmla="*/ 164 w 167"/>
                <a:gd name="T1" fmla="*/ 42 h 204"/>
                <a:gd name="T2" fmla="*/ 141 w 167"/>
                <a:gd name="T3" fmla="*/ 36 h 204"/>
                <a:gd name="T4" fmla="*/ 136 w 167"/>
                <a:gd name="T5" fmla="*/ 54 h 204"/>
                <a:gd name="T6" fmla="*/ 137 w 167"/>
                <a:gd name="T7" fmla="*/ 55 h 204"/>
                <a:gd name="T8" fmla="*/ 138 w 167"/>
                <a:gd name="T9" fmla="*/ 56 h 204"/>
                <a:gd name="T10" fmla="*/ 101 w 167"/>
                <a:gd name="T11" fmla="*/ 82 h 204"/>
                <a:gd name="T12" fmla="*/ 110 w 167"/>
                <a:gd name="T13" fmla="*/ 26 h 204"/>
                <a:gd name="T14" fmla="*/ 124 w 167"/>
                <a:gd name="T15" fmla="*/ 16 h 204"/>
                <a:gd name="T16" fmla="*/ 118 w 167"/>
                <a:gd name="T17" fmla="*/ 3 h 204"/>
                <a:gd name="T18" fmla="*/ 103 w 167"/>
                <a:gd name="T19" fmla="*/ 10 h 204"/>
                <a:gd name="T20" fmla="*/ 106 w 167"/>
                <a:gd name="T21" fmla="*/ 23 h 204"/>
                <a:gd name="T22" fmla="*/ 102 w 167"/>
                <a:gd name="T23" fmla="*/ 54 h 204"/>
                <a:gd name="T24" fmla="*/ 88 w 167"/>
                <a:gd name="T25" fmla="*/ 33 h 204"/>
                <a:gd name="T26" fmla="*/ 87 w 167"/>
                <a:gd name="T27" fmla="*/ 19 h 204"/>
                <a:gd name="T28" fmla="*/ 74 w 167"/>
                <a:gd name="T29" fmla="*/ 14 h 204"/>
                <a:gd name="T30" fmla="*/ 69 w 167"/>
                <a:gd name="T31" fmla="*/ 30 h 204"/>
                <a:gd name="T32" fmla="*/ 85 w 167"/>
                <a:gd name="T33" fmla="*/ 37 h 204"/>
                <a:gd name="T34" fmla="*/ 85 w 167"/>
                <a:gd name="T35" fmla="*/ 36 h 204"/>
                <a:gd name="T36" fmla="*/ 101 w 167"/>
                <a:gd name="T37" fmla="*/ 58 h 204"/>
                <a:gd name="T38" fmla="*/ 87 w 167"/>
                <a:gd name="T39" fmla="*/ 114 h 204"/>
                <a:gd name="T40" fmla="*/ 57 w 167"/>
                <a:gd name="T41" fmla="*/ 63 h 204"/>
                <a:gd name="T42" fmla="*/ 55 w 167"/>
                <a:gd name="T43" fmla="*/ 47 h 204"/>
                <a:gd name="T44" fmla="*/ 37 w 167"/>
                <a:gd name="T45" fmla="*/ 48 h 204"/>
                <a:gd name="T46" fmla="*/ 36 w 167"/>
                <a:gd name="T47" fmla="*/ 67 h 204"/>
                <a:gd name="T48" fmla="*/ 51 w 167"/>
                <a:gd name="T49" fmla="*/ 68 h 204"/>
                <a:gd name="T50" fmla="*/ 54 w 167"/>
                <a:gd name="T51" fmla="*/ 68 h 204"/>
                <a:gd name="T52" fmla="*/ 55 w 167"/>
                <a:gd name="T53" fmla="*/ 67 h 204"/>
                <a:gd name="T54" fmla="*/ 85 w 167"/>
                <a:gd name="T55" fmla="*/ 118 h 204"/>
                <a:gd name="T56" fmla="*/ 58 w 167"/>
                <a:gd name="T57" fmla="*/ 174 h 204"/>
                <a:gd name="T58" fmla="*/ 27 w 167"/>
                <a:gd name="T59" fmla="*/ 114 h 204"/>
                <a:gd name="T60" fmla="*/ 22 w 167"/>
                <a:gd name="T61" fmla="*/ 97 h 204"/>
                <a:gd name="T62" fmla="*/ 5 w 167"/>
                <a:gd name="T63" fmla="*/ 100 h 204"/>
                <a:gd name="T64" fmla="*/ 9 w 167"/>
                <a:gd name="T65" fmla="*/ 120 h 204"/>
                <a:gd name="T66" fmla="*/ 24 w 167"/>
                <a:gd name="T67" fmla="*/ 118 h 204"/>
                <a:gd name="T68" fmla="*/ 57 w 167"/>
                <a:gd name="T69" fmla="*/ 176 h 204"/>
                <a:gd name="T70" fmla="*/ 43 w 167"/>
                <a:gd name="T71" fmla="*/ 203 h 204"/>
                <a:gd name="T72" fmla="*/ 44 w 167"/>
                <a:gd name="T73" fmla="*/ 204 h 204"/>
                <a:gd name="T74" fmla="*/ 75 w 167"/>
                <a:gd name="T75" fmla="*/ 152 h 204"/>
                <a:gd name="T76" fmla="*/ 102 w 167"/>
                <a:gd name="T77" fmla="*/ 135 h 204"/>
                <a:gd name="T78" fmla="*/ 126 w 167"/>
                <a:gd name="T79" fmla="*/ 128 h 204"/>
                <a:gd name="T80" fmla="*/ 130 w 167"/>
                <a:gd name="T81" fmla="*/ 132 h 204"/>
                <a:gd name="T82" fmla="*/ 131 w 167"/>
                <a:gd name="T83" fmla="*/ 134 h 204"/>
                <a:gd name="T84" fmla="*/ 151 w 167"/>
                <a:gd name="T85" fmla="*/ 125 h 204"/>
                <a:gd name="T86" fmla="*/ 141 w 167"/>
                <a:gd name="T87" fmla="*/ 103 h 204"/>
                <a:gd name="T88" fmla="*/ 121 w 167"/>
                <a:gd name="T89" fmla="*/ 114 h 204"/>
                <a:gd name="T90" fmla="*/ 123 w 167"/>
                <a:gd name="T91" fmla="*/ 123 h 204"/>
                <a:gd name="T92" fmla="*/ 79 w 167"/>
                <a:gd name="T93" fmla="*/ 145 h 204"/>
                <a:gd name="T94" fmla="*/ 99 w 167"/>
                <a:gd name="T95" fmla="*/ 88 h 204"/>
                <a:gd name="T96" fmla="*/ 100 w 167"/>
                <a:gd name="T97" fmla="*/ 88 h 204"/>
                <a:gd name="T98" fmla="*/ 142 w 167"/>
                <a:gd name="T99" fmla="*/ 60 h 204"/>
                <a:gd name="T100" fmla="*/ 157 w 167"/>
                <a:gd name="T101" fmla="*/ 60 h 204"/>
                <a:gd name="T102" fmla="*/ 164 w 167"/>
                <a:gd name="T103" fmla="*/ 42 h 20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7" h="204">
                  <a:moveTo>
                    <a:pt x="164" y="42"/>
                  </a:moveTo>
                  <a:cubicBezTo>
                    <a:pt x="161" y="33"/>
                    <a:pt x="148" y="33"/>
                    <a:pt x="141" y="36"/>
                  </a:cubicBezTo>
                  <a:cubicBezTo>
                    <a:pt x="135" y="40"/>
                    <a:pt x="133" y="48"/>
                    <a:pt x="136" y="54"/>
                  </a:cubicBezTo>
                  <a:cubicBezTo>
                    <a:pt x="136" y="54"/>
                    <a:pt x="136" y="54"/>
                    <a:pt x="137" y="55"/>
                  </a:cubicBezTo>
                  <a:cubicBezTo>
                    <a:pt x="137" y="55"/>
                    <a:pt x="137" y="56"/>
                    <a:pt x="138" y="56"/>
                  </a:cubicBezTo>
                  <a:cubicBezTo>
                    <a:pt x="124" y="61"/>
                    <a:pt x="110" y="71"/>
                    <a:pt x="101" y="82"/>
                  </a:cubicBezTo>
                  <a:cubicBezTo>
                    <a:pt x="105" y="63"/>
                    <a:pt x="108" y="45"/>
                    <a:pt x="110" y="26"/>
                  </a:cubicBezTo>
                  <a:cubicBezTo>
                    <a:pt x="116" y="25"/>
                    <a:pt x="124" y="23"/>
                    <a:pt x="124" y="16"/>
                  </a:cubicBezTo>
                  <a:cubicBezTo>
                    <a:pt x="125" y="11"/>
                    <a:pt x="122" y="6"/>
                    <a:pt x="118" y="3"/>
                  </a:cubicBezTo>
                  <a:cubicBezTo>
                    <a:pt x="111" y="0"/>
                    <a:pt x="106" y="4"/>
                    <a:pt x="103" y="10"/>
                  </a:cubicBezTo>
                  <a:cubicBezTo>
                    <a:pt x="100" y="15"/>
                    <a:pt x="102" y="20"/>
                    <a:pt x="106" y="23"/>
                  </a:cubicBezTo>
                  <a:cubicBezTo>
                    <a:pt x="105" y="33"/>
                    <a:pt x="103" y="44"/>
                    <a:pt x="102" y="54"/>
                  </a:cubicBezTo>
                  <a:cubicBezTo>
                    <a:pt x="98" y="47"/>
                    <a:pt x="93" y="39"/>
                    <a:pt x="88" y="33"/>
                  </a:cubicBezTo>
                  <a:cubicBezTo>
                    <a:pt x="90" y="29"/>
                    <a:pt x="90" y="23"/>
                    <a:pt x="87" y="19"/>
                  </a:cubicBezTo>
                  <a:cubicBezTo>
                    <a:pt x="84" y="15"/>
                    <a:pt x="79" y="12"/>
                    <a:pt x="74" y="14"/>
                  </a:cubicBezTo>
                  <a:cubicBezTo>
                    <a:pt x="68" y="16"/>
                    <a:pt x="67" y="25"/>
                    <a:pt x="69" y="30"/>
                  </a:cubicBezTo>
                  <a:cubicBezTo>
                    <a:pt x="71" y="36"/>
                    <a:pt x="79" y="39"/>
                    <a:pt x="85" y="37"/>
                  </a:cubicBezTo>
                  <a:cubicBezTo>
                    <a:pt x="85" y="37"/>
                    <a:pt x="85" y="37"/>
                    <a:pt x="85" y="36"/>
                  </a:cubicBezTo>
                  <a:cubicBezTo>
                    <a:pt x="91" y="43"/>
                    <a:pt x="96" y="50"/>
                    <a:pt x="101" y="58"/>
                  </a:cubicBezTo>
                  <a:cubicBezTo>
                    <a:pt x="98" y="77"/>
                    <a:pt x="93" y="96"/>
                    <a:pt x="87" y="114"/>
                  </a:cubicBezTo>
                  <a:cubicBezTo>
                    <a:pt x="84" y="95"/>
                    <a:pt x="71" y="77"/>
                    <a:pt x="57" y="63"/>
                  </a:cubicBezTo>
                  <a:cubicBezTo>
                    <a:pt x="60" y="57"/>
                    <a:pt x="59" y="52"/>
                    <a:pt x="55" y="47"/>
                  </a:cubicBezTo>
                  <a:cubicBezTo>
                    <a:pt x="50" y="43"/>
                    <a:pt x="41" y="43"/>
                    <a:pt x="37" y="48"/>
                  </a:cubicBezTo>
                  <a:cubicBezTo>
                    <a:pt x="32" y="53"/>
                    <a:pt x="29" y="63"/>
                    <a:pt x="36" y="67"/>
                  </a:cubicBezTo>
                  <a:cubicBezTo>
                    <a:pt x="40" y="70"/>
                    <a:pt x="46" y="70"/>
                    <a:pt x="51" y="68"/>
                  </a:cubicBezTo>
                  <a:cubicBezTo>
                    <a:pt x="52" y="69"/>
                    <a:pt x="53" y="69"/>
                    <a:pt x="54" y="68"/>
                  </a:cubicBezTo>
                  <a:cubicBezTo>
                    <a:pt x="54" y="68"/>
                    <a:pt x="54" y="67"/>
                    <a:pt x="55" y="67"/>
                  </a:cubicBezTo>
                  <a:cubicBezTo>
                    <a:pt x="68" y="82"/>
                    <a:pt x="81" y="97"/>
                    <a:pt x="85" y="118"/>
                  </a:cubicBezTo>
                  <a:cubicBezTo>
                    <a:pt x="78" y="138"/>
                    <a:pt x="68" y="156"/>
                    <a:pt x="58" y="174"/>
                  </a:cubicBezTo>
                  <a:cubicBezTo>
                    <a:pt x="56" y="153"/>
                    <a:pt x="42" y="130"/>
                    <a:pt x="27" y="114"/>
                  </a:cubicBezTo>
                  <a:cubicBezTo>
                    <a:pt x="30" y="108"/>
                    <a:pt x="27" y="100"/>
                    <a:pt x="22" y="97"/>
                  </a:cubicBezTo>
                  <a:cubicBezTo>
                    <a:pt x="16" y="94"/>
                    <a:pt x="9" y="96"/>
                    <a:pt x="5" y="100"/>
                  </a:cubicBezTo>
                  <a:cubicBezTo>
                    <a:pt x="0" y="106"/>
                    <a:pt x="3" y="115"/>
                    <a:pt x="9" y="120"/>
                  </a:cubicBezTo>
                  <a:cubicBezTo>
                    <a:pt x="14" y="124"/>
                    <a:pt x="21" y="123"/>
                    <a:pt x="24" y="118"/>
                  </a:cubicBezTo>
                  <a:cubicBezTo>
                    <a:pt x="37" y="137"/>
                    <a:pt x="52" y="153"/>
                    <a:pt x="57" y="176"/>
                  </a:cubicBezTo>
                  <a:cubicBezTo>
                    <a:pt x="52" y="185"/>
                    <a:pt x="47" y="194"/>
                    <a:pt x="43" y="203"/>
                  </a:cubicBezTo>
                  <a:cubicBezTo>
                    <a:pt x="42" y="204"/>
                    <a:pt x="43" y="204"/>
                    <a:pt x="44" y="204"/>
                  </a:cubicBezTo>
                  <a:cubicBezTo>
                    <a:pt x="56" y="188"/>
                    <a:pt x="66" y="170"/>
                    <a:pt x="75" y="152"/>
                  </a:cubicBezTo>
                  <a:cubicBezTo>
                    <a:pt x="84" y="145"/>
                    <a:pt x="92" y="139"/>
                    <a:pt x="102" y="135"/>
                  </a:cubicBezTo>
                  <a:cubicBezTo>
                    <a:pt x="110" y="132"/>
                    <a:pt x="118" y="131"/>
                    <a:pt x="126" y="128"/>
                  </a:cubicBezTo>
                  <a:cubicBezTo>
                    <a:pt x="127" y="130"/>
                    <a:pt x="129" y="131"/>
                    <a:pt x="130" y="132"/>
                  </a:cubicBezTo>
                  <a:cubicBezTo>
                    <a:pt x="130" y="133"/>
                    <a:pt x="130" y="133"/>
                    <a:pt x="131" y="134"/>
                  </a:cubicBezTo>
                  <a:cubicBezTo>
                    <a:pt x="139" y="138"/>
                    <a:pt x="149" y="135"/>
                    <a:pt x="151" y="125"/>
                  </a:cubicBezTo>
                  <a:cubicBezTo>
                    <a:pt x="152" y="117"/>
                    <a:pt x="148" y="107"/>
                    <a:pt x="141" y="103"/>
                  </a:cubicBezTo>
                  <a:cubicBezTo>
                    <a:pt x="133" y="99"/>
                    <a:pt x="121" y="104"/>
                    <a:pt x="121" y="114"/>
                  </a:cubicBezTo>
                  <a:cubicBezTo>
                    <a:pt x="121" y="117"/>
                    <a:pt x="122" y="120"/>
                    <a:pt x="123" y="123"/>
                  </a:cubicBezTo>
                  <a:cubicBezTo>
                    <a:pt x="108" y="126"/>
                    <a:pt x="90" y="134"/>
                    <a:pt x="79" y="145"/>
                  </a:cubicBezTo>
                  <a:cubicBezTo>
                    <a:pt x="87" y="127"/>
                    <a:pt x="94" y="107"/>
                    <a:pt x="99" y="88"/>
                  </a:cubicBezTo>
                  <a:cubicBezTo>
                    <a:pt x="99" y="88"/>
                    <a:pt x="100" y="88"/>
                    <a:pt x="100" y="88"/>
                  </a:cubicBezTo>
                  <a:cubicBezTo>
                    <a:pt x="112" y="74"/>
                    <a:pt x="126" y="68"/>
                    <a:pt x="142" y="60"/>
                  </a:cubicBezTo>
                  <a:cubicBezTo>
                    <a:pt x="146" y="63"/>
                    <a:pt x="152" y="63"/>
                    <a:pt x="157" y="60"/>
                  </a:cubicBezTo>
                  <a:cubicBezTo>
                    <a:pt x="163" y="56"/>
                    <a:pt x="167" y="48"/>
                    <a:pt x="164" y="42"/>
                  </a:cubicBezTo>
                  <a:close/>
                </a:path>
              </a:pathLst>
            </a:custGeom>
            <a:solidFill>
              <a:srgbClr val="21B321"/>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9" name="任意多边形 38"/>
            <p:cNvSpPr/>
            <p:nvPr/>
          </p:nvSpPr>
          <p:spPr bwMode="auto">
            <a:xfrm>
              <a:off x="-26273" y="434082"/>
              <a:ext cx="4349824" cy="682425"/>
            </a:xfrm>
            <a:custGeom>
              <a:gdLst>
                <a:gd name="connsiteX0" fmla="*/ 605014 w 4349824"/>
                <a:gd name="connsiteY0" fmla="*/ 946 h 682425"/>
                <a:gd name="connsiteX1" fmla="*/ 816050 w 4349824"/>
                <a:gd name="connsiteY1" fmla="*/ 38448 h 682425"/>
                <a:gd name="connsiteX2" fmla="*/ 1177825 w 4349824"/>
                <a:gd name="connsiteY2" fmla="*/ 225616 h 682425"/>
                <a:gd name="connsiteX3" fmla="*/ 1520415 w 4349824"/>
                <a:gd name="connsiteY3" fmla="*/ 448566 h 682425"/>
                <a:gd name="connsiteX4" fmla="*/ 1986338 w 4349824"/>
                <a:gd name="connsiteY4" fmla="*/ 652249 h 682425"/>
                <a:gd name="connsiteX5" fmla="*/ 2427594 w 4349824"/>
                <a:gd name="connsiteY5" fmla="*/ 624724 h 682425"/>
                <a:gd name="connsiteX6" fmla="*/ 3214181 w 4349824"/>
                <a:gd name="connsiteY6" fmla="*/ 173319 h 682425"/>
                <a:gd name="connsiteX7" fmla="*/ 3216921 w 4349824"/>
                <a:gd name="connsiteY7" fmla="*/ 170567 h 682425"/>
                <a:gd name="connsiteX8" fmla="*/ 3348476 w 4349824"/>
                <a:gd name="connsiteY8" fmla="*/ 104507 h 682425"/>
                <a:gd name="connsiteX9" fmla="*/ 3918546 w 4349824"/>
                <a:gd name="connsiteY9" fmla="*/ 38448 h 682425"/>
                <a:gd name="connsiteX10" fmla="*/ 4349824 w 4349824"/>
                <a:gd name="connsiteY10" fmla="*/ 178566 h 682425"/>
                <a:gd name="connsiteX11" fmla="*/ 4330039 w 4349824"/>
                <a:gd name="connsiteY11" fmla="*/ 184157 h 682425"/>
                <a:gd name="connsiteX12" fmla="*/ 4137803 w 4349824"/>
                <a:gd name="connsiteY12" fmla="*/ 101755 h 682425"/>
                <a:gd name="connsiteX13" fmla="*/ 3688325 w 4349824"/>
                <a:gd name="connsiteY13" fmla="*/ 43953 h 682425"/>
                <a:gd name="connsiteX14" fmla="*/ 3214181 w 4349824"/>
                <a:gd name="connsiteY14" fmla="*/ 184329 h 682425"/>
                <a:gd name="connsiteX15" fmla="*/ 2575593 w 4349824"/>
                <a:gd name="connsiteY15" fmla="*/ 583437 h 682425"/>
                <a:gd name="connsiteX16" fmla="*/ 1890413 w 4349824"/>
                <a:gd name="connsiteY16" fmla="*/ 643992 h 682425"/>
                <a:gd name="connsiteX17" fmla="*/ 1016123 w 4349824"/>
                <a:gd name="connsiteY17" fmla="*/ 143042 h 682425"/>
                <a:gd name="connsiteX18" fmla="*/ 769458 w 4349824"/>
                <a:gd name="connsiteY18" fmla="*/ 38448 h 682425"/>
                <a:gd name="connsiteX19" fmla="*/ 506348 w 4349824"/>
                <a:gd name="connsiteY19" fmla="*/ 13676 h 682425"/>
                <a:gd name="connsiteX20" fmla="*/ 2056 w 4349824"/>
                <a:gd name="connsiteY20" fmla="*/ 54963 h 682425"/>
                <a:gd name="connsiteX21" fmla="*/ 2056 w 4349824"/>
                <a:gd name="connsiteY21" fmla="*/ 49458 h 682425"/>
                <a:gd name="connsiteX22" fmla="*/ 4797 w 4349824"/>
                <a:gd name="connsiteY22" fmla="*/ 49458 h 682425"/>
                <a:gd name="connsiteX23" fmla="*/ 21241 w 4349824"/>
                <a:gd name="connsiteY23" fmla="*/ 49458 h 682425"/>
                <a:gd name="connsiteX24" fmla="*/ 385757 w 4349824"/>
                <a:gd name="connsiteY24" fmla="*/ 10923 h 682425"/>
                <a:gd name="connsiteX25" fmla="*/ 393979 w 4349824"/>
                <a:gd name="connsiteY25" fmla="*/ 10923 h 682425"/>
                <a:gd name="connsiteX26" fmla="*/ 605014 w 4349824"/>
                <a:gd name="connsiteY26" fmla="*/ 946 h 682425"/>
                <a:gd name="connsiteX27" fmla="*/ 605014 w 4404883"/>
                <a:gd name="connsiteY27" fmla="*/ 946 h 682425"/>
                <a:gd name="connsiteX28" fmla="*/ 605014 w 4404883"/>
                <a:gd name="connsiteY28" fmla="*/ 946 h 6824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349824" h="682425">
                  <a:moveTo>
                    <a:pt x="605014" y="946"/>
                  </a:moveTo>
                  <a:cubicBezTo>
                    <a:pt x="675588" y="4042"/>
                    <a:pt x="746162" y="15052"/>
                    <a:pt x="816050" y="38448"/>
                  </a:cubicBezTo>
                  <a:cubicBezTo>
                    <a:pt x="944864" y="79735"/>
                    <a:pt x="1065456" y="151299"/>
                    <a:pt x="1177825" y="225616"/>
                  </a:cubicBezTo>
                  <a:cubicBezTo>
                    <a:pt x="1292935" y="297180"/>
                    <a:pt x="1405305" y="374250"/>
                    <a:pt x="1520415" y="448566"/>
                  </a:cubicBezTo>
                  <a:cubicBezTo>
                    <a:pt x="1665673" y="536645"/>
                    <a:pt x="1816413" y="621972"/>
                    <a:pt x="1986338" y="652249"/>
                  </a:cubicBezTo>
                  <a:cubicBezTo>
                    <a:pt x="2134336" y="682526"/>
                    <a:pt x="2282336" y="671516"/>
                    <a:pt x="2427594" y="624724"/>
                  </a:cubicBezTo>
                  <a:cubicBezTo>
                    <a:pt x="2718110" y="533893"/>
                    <a:pt x="2962034" y="335715"/>
                    <a:pt x="3214181" y="173319"/>
                  </a:cubicBezTo>
                  <a:lnTo>
                    <a:pt x="3216921" y="170567"/>
                  </a:lnTo>
                  <a:cubicBezTo>
                    <a:pt x="3258032" y="145794"/>
                    <a:pt x="3301884" y="118270"/>
                    <a:pt x="3348476" y="104507"/>
                  </a:cubicBezTo>
                  <a:cubicBezTo>
                    <a:pt x="3526623" y="30191"/>
                    <a:pt x="3723955" y="16428"/>
                    <a:pt x="3918546" y="38448"/>
                  </a:cubicBezTo>
                  <a:cubicBezTo>
                    <a:pt x="4072711" y="54963"/>
                    <a:pt x="4214544" y="108636"/>
                    <a:pt x="4349824" y="178566"/>
                  </a:cubicBezTo>
                  <a:lnTo>
                    <a:pt x="4330039" y="184157"/>
                  </a:lnTo>
                  <a:cubicBezTo>
                    <a:pt x="4267988" y="152676"/>
                    <a:pt x="4204266" y="124463"/>
                    <a:pt x="4137803" y="101755"/>
                  </a:cubicBezTo>
                  <a:cubicBezTo>
                    <a:pt x="3995286" y="52210"/>
                    <a:pt x="3839065" y="35696"/>
                    <a:pt x="3688325" y="43953"/>
                  </a:cubicBezTo>
                  <a:cubicBezTo>
                    <a:pt x="3521141" y="52210"/>
                    <a:pt x="3356698" y="96250"/>
                    <a:pt x="3214181" y="184329"/>
                  </a:cubicBezTo>
                  <a:cubicBezTo>
                    <a:pt x="3005886" y="324705"/>
                    <a:pt x="2805813" y="481596"/>
                    <a:pt x="2575593" y="583437"/>
                  </a:cubicBezTo>
                  <a:cubicBezTo>
                    <a:pt x="2359076" y="682526"/>
                    <a:pt x="2120633" y="715556"/>
                    <a:pt x="1890413" y="643992"/>
                  </a:cubicBezTo>
                  <a:cubicBezTo>
                    <a:pt x="1567007" y="544903"/>
                    <a:pt x="1309380" y="302685"/>
                    <a:pt x="1016123" y="143042"/>
                  </a:cubicBezTo>
                  <a:cubicBezTo>
                    <a:pt x="936642" y="101755"/>
                    <a:pt x="857161" y="60468"/>
                    <a:pt x="769458" y="38448"/>
                  </a:cubicBezTo>
                  <a:cubicBezTo>
                    <a:pt x="684495" y="16428"/>
                    <a:pt x="596792" y="10923"/>
                    <a:pt x="506348" y="13676"/>
                  </a:cubicBezTo>
                  <a:cubicBezTo>
                    <a:pt x="339164" y="21933"/>
                    <a:pt x="171981" y="54963"/>
                    <a:pt x="2056" y="54963"/>
                  </a:cubicBezTo>
                  <a:cubicBezTo>
                    <a:pt x="-685" y="54963"/>
                    <a:pt x="-685" y="49458"/>
                    <a:pt x="2056" y="49458"/>
                  </a:cubicBezTo>
                  <a:lnTo>
                    <a:pt x="4797" y="49458"/>
                  </a:lnTo>
                  <a:lnTo>
                    <a:pt x="21241" y="49458"/>
                  </a:lnTo>
                  <a:cubicBezTo>
                    <a:pt x="144573" y="43953"/>
                    <a:pt x="265165" y="24686"/>
                    <a:pt x="385757" y="10923"/>
                  </a:cubicBezTo>
                  <a:lnTo>
                    <a:pt x="393979" y="10923"/>
                  </a:lnTo>
                  <a:cubicBezTo>
                    <a:pt x="463867" y="2666"/>
                    <a:pt x="534441" y="-2151"/>
                    <a:pt x="605014" y="946"/>
                  </a:cubicBezTo>
                  <a:close/>
                </a:path>
              </a:pathLst>
            </a:custGeom>
            <a:solidFill>
              <a:srgbClr val="B3AE33"/>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solidFill>
                  <a:prstClr val="black"/>
                </a:solidFill>
              </a:endParaRPr>
            </a:p>
          </p:txBody>
        </p:sp>
        <p:sp>
          <p:nvSpPr>
            <p:cNvPr id="40" name="Freeform 45"/>
            <p:cNvSpPr/>
            <p:nvPr/>
          </p:nvSpPr>
          <p:spPr bwMode="auto">
            <a:xfrm rot="3230110">
              <a:off x="4294487" y="304051"/>
              <a:ext cx="135547" cy="325921"/>
            </a:xfrm>
            <a:custGeom>
              <a:gdLst>
                <a:gd name="T0" fmla="*/ 16 w 52"/>
                <a:gd name="T1" fmla="*/ 2 h 124"/>
                <a:gd name="T2" fmla="*/ 13 w 52"/>
                <a:gd name="T3" fmla="*/ 3 h 124"/>
                <a:gd name="T4" fmla="*/ 35 w 52"/>
                <a:gd name="T5" fmla="*/ 123 h 124"/>
                <a:gd name="T6" fmla="*/ 35 w 52"/>
                <a:gd name="T7" fmla="*/ 123 h 124"/>
                <a:gd name="T8" fmla="*/ 36 w 52"/>
                <a:gd name="T9" fmla="*/ 123 h 124"/>
                <a:gd name="T10" fmla="*/ 36 w 52"/>
                <a:gd name="T11" fmla="*/ 122 h 124"/>
                <a:gd name="T12" fmla="*/ 36 w 52"/>
                <a:gd name="T13" fmla="*/ 122 h 124"/>
                <a:gd name="T14" fmla="*/ 47 w 52"/>
                <a:gd name="T15" fmla="*/ 64 h 124"/>
                <a:gd name="T16" fmla="*/ 19 w 52"/>
                <a:gd name="T17" fmla="*/ 1 h 124"/>
                <a:gd name="T18" fmla="*/ 16 w 52"/>
                <a:gd name="T19" fmla="*/ 2 h 1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124">
                  <a:moveTo>
                    <a:pt x="16" y="2"/>
                  </a:moveTo>
                  <a:cubicBezTo>
                    <a:pt x="15" y="2"/>
                    <a:pt x="14" y="2"/>
                    <a:pt x="13" y="3"/>
                  </a:cubicBezTo>
                  <a:cubicBezTo>
                    <a:pt x="0" y="43"/>
                    <a:pt x="0" y="94"/>
                    <a:pt x="35" y="123"/>
                  </a:cubicBezTo>
                  <a:cubicBezTo>
                    <a:pt x="35" y="123"/>
                    <a:pt x="35" y="123"/>
                    <a:pt x="35" y="123"/>
                  </a:cubicBezTo>
                  <a:cubicBezTo>
                    <a:pt x="35" y="123"/>
                    <a:pt x="35" y="123"/>
                    <a:pt x="36" y="123"/>
                  </a:cubicBezTo>
                  <a:cubicBezTo>
                    <a:pt x="36" y="124"/>
                    <a:pt x="37" y="123"/>
                    <a:pt x="36" y="122"/>
                  </a:cubicBezTo>
                  <a:cubicBezTo>
                    <a:pt x="36" y="122"/>
                    <a:pt x="36" y="122"/>
                    <a:pt x="36" y="122"/>
                  </a:cubicBezTo>
                  <a:cubicBezTo>
                    <a:pt x="52" y="109"/>
                    <a:pt x="50" y="81"/>
                    <a:pt x="47" y="64"/>
                  </a:cubicBezTo>
                  <a:cubicBezTo>
                    <a:pt x="44" y="42"/>
                    <a:pt x="35" y="18"/>
                    <a:pt x="19" y="1"/>
                  </a:cubicBezTo>
                  <a:cubicBezTo>
                    <a:pt x="18" y="0"/>
                    <a:pt x="16" y="1"/>
                    <a:pt x="16" y="2"/>
                  </a:cubicBezTo>
                  <a:close/>
                </a:path>
              </a:pathLst>
            </a:custGeom>
            <a:solidFill>
              <a:srgbClr val="FF7862"/>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41" name="Freeform 45"/>
            <p:cNvSpPr/>
            <p:nvPr/>
          </p:nvSpPr>
          <p:spPr bwMode="auto">
            <a:xfrm rot="11310777">
              <a:off x="4106243" y="547734"/>
              <a:ext cx="135547" cy="325921"/>
            </a:xfrm>
            <a:custGeom>
              <a:gdLst>
                <a:gd name="T0" fmla="*/ 16 w 52"/>
                <a:gd name="T1" fmla="*/ 2 h 124"/>
                <a:gd name="T2" fmla="*/ 13 w 52"/>
                <a:gd name="T3" fmla="*/ 3 h 124"/>
                <a:gd name="T4" fmla="*/ 35 w 52"/>
                <a:gd name="T5" fmla="*/ 123 h 124"/>
                <a:gd name="T6" fmla="*/ 35 w 52"/>
                <a:gd name="T7" fmla="*/ 123 h 124"/>
                <a:gd name="T8" fmla="*/ 36 w 52"/>
                <a:gd name="T9" fmla="*/ 123 h 124"/>
                <a:gd name="T10" fmla="*/ 36 w 52"/>
                <a:gd name="T11" fmla="*/ 122 h 124"/>
                <a:gd name="T12" fmla="*/ 36 w 52"/>
                <a:gd name="T13" fmla="*/ 122 h 124"/>
                <a:gd name="T14" fmla="*/ 47 w 52"/>
                <a:gd name="T15" fmla="*/ 64 h 124"/>
                <a:gd name="T16" fmla="*/ 19 w 52"/>
                <a:gd name="T17" fmla="*/ 1 h 124"/>
                <a:gd name="T18" fmla="*/ 16 w 52"/>
                <a:gd name="T19" fmla="*/ 2 h 1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124">
                  <a:moveTo>
                    <a:pt x="16" y="2"/>
                  </a:moveTo>
                  <a:cubicBezTo>
                    <a:pt x="15" y="2"/>
                    <a:pt x="14" y="2"/>
                    <a:pt x="13" y="3"/>
                  </a:cubicBezTo>
                  <a:cubicBezTo>
                    <a:pt x="0" y="43"/>
                    <a:pt x="0" y="94"/>
                    <a:pt x="35" y="123"/>
                  </a:cubicBezTo>
                  <a:cubicBezTo>
                    <a:pt x="35" y="123"/>
                    <a:pt x="35" y="123"/>
                    <a:pt x="35" y="123"/>
                  </a:cubicBezTo>
                  <a:cubicBezTo>
                    <a:pt x="35" y="123"/>
                    <a:pt x="35" y="123"/>
                    <a:pt x="36" y="123"/>
                  </a:cubicBezTo>
                  <a:cubicBezTo>
                    <a:pt x="36" y="124"/>
                    <a:pt x="37" y="123"/>
                    <a:pt x="36" y="122"/>
                  </a:cubicBezTo>
                  <a:cubicBezTo>
                    <a:pt x="36" y="122"/>
                    <a:pt x="36" y="122"/>
                    <a:pt x="36" y="122"/>
                  </a:cubicBezTo>
                  <a:cubicBezTo>
                    <a:pt x="52" y="109"/>
                    <a:pt x="50" y="81"/>
                    <a:pt x="47" y="64"/>
                  </a:cubicBezTo>
                  <a:cubicBezTo>
                    <a:pt x="44" y="42"/>
                    <a:pt x="35" y="18"/>
                    <a:pt x="19" y="1"/>
                  </a:cubicBezTo>
                  <a:cubicBezTo>
                    <a:pt x="18" y="0"/>
                    <a:pt x="16" y="1"/>
                    <a:pt x="16" y="2"/>
                  </a:cubicBezTo>
                  <a:close/>
                </a:path>
              </a:pathLst>
            </a:custGeom>
            <a:solidFill>
              <a:srgbClr val="FF7862"/>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grpSp>
        <p:nvGrpSpPr>
          <p:cNvPr id="42" name="组合 41"/>
          <p:cNvGrpSpPr/>
          <p:nvPr userDrawn="1"/>
        </p:nvGrpSpPr>
        <p:grpSpPr>
          <a:xfrm>
            <a:off x="7188456" y="4355253"/>
            <a:ext cx="1955544" cy="788247"/>
            <a:chOff x="2139509" y="1743868"/>
            <a:chExt cx="4107744" cy="1655763"/>
          </a:xfrm>
        </p:grpSpPr>
        <p:sp>
          <p:nvSpPr>
            <p:cNvPr id="43" name="Freeform 5"/>
            <p:cNvSpPr/>
            <p:nvPr/>
          </p:nvSpPr>
          <p:spPr bwMode="auto">
            <a:xfrm flipH="1">
              <a:off x="3503171" y="2353468"/>
              <a:ext cx="347663" cy="338138"/>
            </a:xfrm>
            <a:custGeom>
              <a:gdLst>
                <a:gd name="T0" fmla="*/ 108 w 127"/>
                <a:gd name="T1" fmla="*/ 24 h 123"/>
                <a:gd name="T2" fmla="*/ 57 w 127"/>
                <a:gd name="T3" fmla="*/ 2 h 123"/>
                <a:gd name="T4" fmla="*/ 18 w 127"/>
                <a:gd name="T5" fmla="*/ 17 h 123"/>
                <a:gd name="T6" fmla="*/ 2 w 127"/>
                <a:gd name="T7" fmla="*/ 53 h 123"/>
                <a:gd name="T8" fmla="*/ 11 w 127"/>
                <a:gd name="T9" fmla="*/ 97 h 123"/>
                <a:gd name="T10" fmla="*/ 43 w 127"/>
                <a:gd name="T11" fmla="*/ 121 h 123"/>
                <a:gd name="T12" fmla="*/ 64 w 127"/>
                <a:gd name="T13" fmla="*/ 101 h 123"/>
                <a:gd name="T14" fmla="*/ 94 w 127"/>
                <a:gd name="T15" fmla="*/ 75 h 123"/>
                <a:gd name="T16" fmla="*/ 124 w 127"/>
                <a:gd name="T17" fmla="*/ 69 h 123"/>
                <a:gd name="T18" fmla="*/ 108 w 127"/>
                <a:gd name="T19" fmla="*/ 24 h 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7" h="123">
                  <a:moveTo>
                    <a:pt x="108" y="24"/>
                  </a:moveTo>
                  <a:cubicBezTo>
                    <a:pt x="96" y="10"/>
                    <a:pt x="75" y="4"/>
                    <a:pt x="57" y="2"/>
                  </a:cubicBezTo>
                  <a:cubicBezTo>
                    <a:pt x="43" y="0"/>
                    <a:pt x="22" y="2"/>
                    <a:pt x="18" y="17"/>
                  </a:cubicBezTo>
                  <a:cubicBezTo>
                    <a:pt x="9" y="25"/>
                    <a:pt x="4" y="46"/>
                    <a:pt x="2" y="53"/>
                  </a:cubicBezTo>
                  <a:cubicBezTo>
                    <a:pt x="0" y="69"/>
                    <a:pt x="1" y="84"/>
                    <a:pt x="11" y="97"/>
                  </a:cubicBezTo>
                  <a:cubicBezTo>
                    <a:pt x="18" y="107"/>
                    <a:pt x="29" y="119"/>
                    <a:pt x="43" y="121"/>
                  </a:cubicBezTo>
                  <a:cubicBezTo>
                    <a:pt x="55" y="123"/>
                    <a:pt x="61" y="111"/>
                    <a:pt x="64" y="101"/>
                  </a:cubicBezTo>
                  <a:cubicBezTo>
                    <a:pt x="81" y="111"/>
                    <a:pt x="97" y="94"/>
                    <a:pt x="94" y="75"/>
                  </a:cubicBezTo>
                  <a:cubicBezTo>
                    <a:pt x="105" y="83"/>
                    <a:pt x="121" y="85"/>
                    <a:pt x="124" y="69"/>
                  </a:cubicBezTo>
                  <a:cubicBezTo>
                    <a:pt x="127" y="53"/>
                    <a:pt x="119" y="34"/>
                    <a:pt x="108" y="24"/>
                  </a:cubicBezTo>
                  <a:close/>
                </a:path>
              </a:pathLst>
            </a:custGeom>
            <a:solidFill>
              <a:srgbClr val="FF7862"/>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44" name="Freeform 9"/>
            <p:cNvSpPr/>
            <p:nvPr/>
          </p:nvSpPr>
          <p:spPr bwMode="auto">
            <a:xfrm flipH="1">
              <a:off x="2139509" y="1970880"/>
              <a:ext cx="381000" cy="493713"/>
            </a:xfrm>
            <a:custGeom>
              <a:gdLst>
                <a:gd name="T0" fmla="*/ 44 w 139"/>
                <a:gd name="T1" fmla="*/ 21 h 179"/>
                <a:gd name="T2" fmla="*/ 20 w 139"/>
                <a:gd name="T3" fmla="*/ 0 h 179"/>
                <a:gd name="T4" fmla="*/ 4 w 139"/>
                <a:gd name="T5" fmla="*/ 20 h 179"/>
                <a:gd name="T6" fmla="*/ 7 w 139"/>
                <a:gd name="T7" fmla="*/ 65 h 179"/>
                <a:gd name="T8" fmla="*/ 29 w 139"/>
                <a:gd name="T9" fmla="*/ 120 h 179"/>
                <a:gd name="T10" fmla="*/ 30 w 139"/>
                <a:gd name="T11" fmla="*/ 120 h 179"/>
                <a:gd name="T12" fmla="*/ 30 w 139"/>
                <a:gd name="T13" fmla="*/ 119 h 179"/>
                <a:gd name="T14" fmla="*/ 129 w 139"/>
                <a:gd name="T15" fmla="*/ 150 h 179"/>
                <a:gd name="T16" fmla="*/ 126 w 139"/>
                <a:gd name="T17" fmla="*/ 117 h 179"/>
                <a:gd name="T18" fmla="*/ 126 w 139"/>
                <a:gd name="T19" fmla="*/ 108 h 179"/>
                <a:gd name="T20" fmla="*/ 126 w 139"/>
                <a:gd name="T21" fmla="*/ 95 h 179"/>
                <a:gd name="T22" fmla="*/ 111 w 139"/>
                <a:gd name="T23" fmla="*/ 77 h 179"/>
                <a:gd name="T24" fmla="*/ 111 w 139"/>
                <a:gd name="T25" fmla="*/ 77 h 179"/>
                <a:gd name="T26" fmla="*/ 86 w 139"/>
                <a:gd name="T27" fmla="*/ 46 h 179"/>
                <a:gd name="T28" fmla="*/ 77 w 139"/>
                <a:gd name="T29" fmla="*/ 17 h 179"/>
                <a:gd name="T30" fmla="*/ 44 w 139"/>
                <a:gd name="T31" fmla="*/ 21 h 1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9" h="179">
                  <a:moveTo>
                    <a:pt x="44" y="21"/>
                  </a:moveTo>
                  <a:cubicBezTo>
                    <a:pt x="38" y="12"/>
                    <a:pt x="31" y="0"/>
                    <a:pt x="20" y="0"/>
                  </a:cubicBezTo>
                  <a:cubicBezTo>
                    <a:pt x="10" y="0"/>
                    <a:pt x="6" y="12"/>
                    <a:pt x="4" y="20"/>
                  </a:cubicBezTo>
                  <a:cubicBezTo>
                    <a:pt x="0" y="35"/>
                    <a:pt x="3" y="51"/>
                    <a:pt x="7" y="65"/>
                  </a:cubicBezTo>
                  <a:cubicBezTo>
                    <a:pt x="14" y="83"/>
                    <a:pt x="26" y="100"/>
                    <a:pt x="29" y="120"/>
                  </a:cubicBezTo>
                  <a:cubicBezTo>
                    <a:pt x="29" y="120"/>
                    <a:pt x="30" y="120"/>
                    <a:pt x="30" y="120"/>
                  </a:cubicBezTo>
                  <a:cubicBezTo>
                    <a:pt x="30" y="119"/>
                    <a:pt x="30" y="119"/>
                    <a:pt x="30" y="119"/>
                  </a:cubicBezTo>
                  <a:cubicBezTo>
                    <a:pt x="48" y="145"/>
                    <a:pt x="100" y="179"/>
                    <a:pt x="129" y="150"/>
                  </a:cubicBezTo>
                  <a:cubicBezTo>
                    <a:pt x="139" y="140"/>
                    <a:pt x="134" y="126"/>
                    <a:pt x="126" y="117"/>
                  </a:cubicBezTo>
                  <a:cubicBezTo>
                    <a:pt x="122" y="113"/>
                    <a:pt x="124" y="112"/>
                    <a:pt x="126" y="108"/>
                  </a:cubicBezTo>
                  <a:cubicBezTo>
                    <a:pt x="127" y="104"/>
                    <a:pt x="127" y="99"/>
                    <a:pt x="126" y="95"/>
                  </a:cubicBezTo>
                  <a:cubicBezTo>
                    <a:pt x="125" y="88"/>
                    <a:pt x="118" y="80"/>
                    <a:pt x="111" y="77"/>
                  </a:cubicBezTo>
                  <a:cubicBezTo>
                    <a:pt x="111" y="77"/>
                    <a:pt x="111" y="77"/>
                    <a:pt x="111" y="77"/>
                  </a:cubicBezTo>
                  <a:cubicBezTo>
                    <a:pt x="114" y="64"/>
                    <a:pt x="100" y="44"/>
                    <a:pt x="86" y="46"/>
                  </a:cubicBezTo>
                  <a:cubicBezTo>
                    <a:pt x="90" y="36"/>
                    <a:pt x="86" y="24"/>
                    <a:pt x="77" y="17"/>
                  </a:cubicBezTo>
                  <a:cubicBezTo>
                    <a:pt x="66" y="9"/>
                    <a:pt x="52" y="12"/>
                    <a:pt x="44" y="21"/>
                  </a:cubicBezTo>
                  <a:close/>
                </a:path>
              </a:pathLst>
            </a:custGeom>
            <a:solidFill>
              <a:srgbClr val="FF7862"/>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45" name="Freeform 10"/>
            <p:cNvSpPr/>
            <p:nvPr/>
          </p:nvSpPr>
          <p:spPr bwMode="auto">
            <a:xfrm flipH="1">
              <a:off x="4409633" y="2631281"/>
              <a:ext cx="392113" cy="484188"/>
            </a:xfrm>
            <a:custGeom>
              <a:gdLst>
                <a:gd name="T0" fmla="*/ 76 w 143"/>
                <a:gd name="T1" fmla="*/ 161 h 176"/>
                <a:gd name="T2" fmla="*/ 86 w 143"/>
                <a:gd name="T3" fmla="*/ 132 h 176"/>
                <a:gd name="T4" fmla="*/ 112 w 143"/>
                <a:gd name="T5" fmla="*/ 102 h 176"/>
                <a:gd name="T6" fmla="*/ 112 w 143"/>
                <a:gd name="T7" fmla="*/ 102 h 176"/>
                <a:gd name="T8" fmla="*/ 128 w 143"/>
                <a:gd name="T9" fmla="*/ 85 h 176"/>
                <a:gd name="T10" fmla="*/ 129 w 143"/>
                <a:gd name="T11" fmla="*/ 73 h 176"/>
                <a:gd name="T12" fmla="*/ 129 w 143"/>
                <a:gd name="T13" fmla="*/ 63 h 176"/>
                <a:gd name="T14" fmla="*/ 134 w 143"/>
                <a:gd name="T15" fmla="*/ 31 h 176"/>
                <a:gd name="T16" fmla="*/ 33 w 143"/>
                <a:gd name="T17" fmla="*/ 57 h 176"/>
                <a:gd name="T18" fmla="*/ 33 w 143"/>
                <a:gd name="T19" fmla="*/ 56 h 176"/>
                <a:gd name="T20" fmla="*/ 32 w 143"/>
                <a:gd name="T21" fmla="*/ 56 h 176"/>
                <a:gd name="T22" fmla="*/ 8 w 143"/>
                <a:gd name="T23" fmla="*/ 110 h 176"/>
                <a:gd name="T24" fmla="*/ 3 w 143"/>
                <a:gd name="T25" fmla="*/ 155 h 176"/>
                <a:gd name="T26" fmla="*/ 18 w 143"/>
                <a:gd name="T27" fmla="*/ 175 h 176"/>
                <a:gd name="T28" fmla="*/ 43 w 143"/>
                <a:gd name="T29" fmla="*/ 155 h 176"/>
                <a:gd name="T30" fmla="*/ 76 w 143"/>
                <a:gd name="T31" fmla="*/ 161 h 17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3" h="176">
                  <a:moveTo>
                    <a:pt x="76" y="161"/>
                  </a:moveTo>
                  <a:cubicBezTo>
                    <a:pt x="86" y="154"/>
                    <a:pt x="90" y="143"/>
                    <a:pt x="86" y="132"/>
                  </a:cubicBezTo>
                  <a:cubicBezTo>
                    <a:pt x="100" y="135"/>
                    <a:pt x="115" y="115"/>
                    <a:pt x="112" y="102"/>
                  </a:cubicBezTo>
                  <a:cubicBezTo>
                    <a:pt x="112" y="102"/>
                    <a:pt x="112" y="102"/>
                    <a:pt x="112" y="102"/>
                  </a:cubicBezTo>
                  <a:cubicBezTo>
                    <a:pt x="120" y="100"/>
                    <a:pt x="126" y="93"/>
                    <a:pt x="128" y="85"/>
                  </a:cubicBezTo>
                  <a:cubicBezTo>
                    <a:pt x="129" y="81"/>
                    <a:pt x="130" y="76"/>
                    <a:pt x="129" y="73"/>
                  </a:cubicBezTo>
                  <a:cubicBezTo>
                    <a:pt x="127" y="68"/>
                    <a:pt x="125" y="67"/>
                    <a:pt x="129" y="63"/>
                  </a:cubicBezTo>
                  <a:cubicBezTo>
                    <a:pt x="138" y="54"/>
                    <a:pt x="143" y="41"/>
                    <a:pt x="134" y="31"/>
                  </a:cubicBezTo>
                  <a:cubicBezTo>
                    <a:pt x="106" y="0"/>
                    <a:pt x="52" y="32"/>
                    <a:pt x="33" y="57"/>
                  </a:cubicBezTo>
                  <a:cubicBezTo>
                    <a:pt x="33" y="57"/>
                    <a:pt x="33" y="57"/>
                    <a:pt x="33" y="56"/>
                  </a:cubicBezTo>
                  <a:cubicBezTo>
                    <a:pt x="33" y="56"/>
                    <a:pt x="33" y="55"/>
                    <a:pt x="32" y="56"/>
                  </a:cubicBezTo>
                  <a:cubicBezTo>
                    <a:pt x="29" y="76"/>
                    <a:pt x="16" y="92"/>
                    <a:pt x="8" y="110"/>
                  </a:cubicBezTo>
                  <a:cubicBezTo>
                    <a:pt x="3" y="124"/>
                    <a:pt x="0" y="140"/>
                    <a:pt x="3" y="155"/>
                  </a:cubicBezTo>
                  <a:cubicBezTo>
                    <a:pt x="4" y="163"/>
                    <a:pt x="8" y="175"/>
                    <a:pt x="18" y="175"/>
                  </a:cubicBezTo>
                  <a:cubicBezTo>
                    <a:pt x="29" y="176"/>
                    <a:pt x="37" y="164"/>
                    <a:pt x="43" y="155"/>
                  </a:cubicBezTo>
                  <a:cubicBezTo>
                    <a:pt x="51" y="165"/>
                    <a:pt x="64" y="169"/>
                    <a:pt x="76" y="161"/>
                  </a:cubicBezTo>
                  <a:close/>
                </a:path>
              </a:pathLst>
            </a:custGeom>
            <a:solidFill>
              <a:srgbClr val="FEC160"/>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46" name="Freeform 11"/>
            <p:cNvSpPr/>
            <p:nvPr/>
          </p:nvSpPr>
          <p:spPr bwMode="auto">
            <a:xfrm flipH="1">
              <a:off x="5435158" y="2859881"/>
              <a:ext cx="795338" cy="539750"/>
            </a:xfrm>
            <a:custGeom>
              <a:gdLst>
                <a:gd name="T0" fmla="*/ 288 w 290"/>
                <a:gd name="T1" fmla="*/ 54 h 196"/>
                <a:gd name="T2" fmla="*/ 248 w 290"/>
                <a:gd name="T3" fmla="*/ 12 h 196"/>
                <a:gd name="T4" fmla="*/ 170 w 290"/>
                <a:gd name="T5" fmla="*/ 1 h 196"/>
                <a:gd name="T6" fmla="*/ 104 w 290"/>
                <a:gd name="T7" fmla="*/ 9 h 196"/>
                <a:gd name="T8" fmla="*/ 103 w 290"/>
                <a:gd name="T9" fmla="*/ 10 h 196"/>
                <a:gd name="T10" fmla="*/ 41 w 290"/>
                <a:gd name="T11" fmla="*/ 41 h 196"/>
                <a:gd name="T12" fmla="*/ 4 w 290"/>
                <a:gd name="T13" fmla="*/ 99 h 196"/>
                <a:gd name="T14" fmla="*/ 19 w 290"/>
                <a:gd name="T15" fmla="*/ 159 h 196"/>
                <a:gd name="T16" fmla="*/ 49 w 290"/>
                <a:gd name="T17" fmla="*/ 158 h 196"/>
                <a:gd name="T18" fmla="*/ 105 w 290"/>
                <a:gd name="T19" fmla="*/ 159 h 196"/>
                <a:gd name="T20" fmla="*/ 152 w 290"/>
                <a:gd name="T21" fmla="*/ 186 h 196"/>
                <a:gd name="T22" fmla="*/ 162 w 290"/>
                <a:gd name="T23" fmla="*/ 154 h 196"/>
                <a:gd name="T24" fmla="*/ 196 w 290"/>
                <a:gd name="T25" fmla="*/ 161 h 196"/>
                <a:gd name="T26" fmla="*/ 214 w 290"/>
                <a:gd name="T27" fmla="*/ 125 h 196"/>
                <a:gd name="T28" fmla="*/ 237 w 290"/>
                <a:gd name="T29" fmla="*/ 122 h 196"/>
                <a:gd name="T30" fmla="*/ 246 w 290"/>
                <a:gd name="T31" fmla="*/ 91 h 196"/>
                <a:gd name="T32" fmla="*/ 280 w 290"/>
                <a:gd name="T33" fmla="*/ 87 h 196"/>
                <a:gd name="T34" fmla="*/ 288 w 290"/>
                <a:gd name="T35" fmla="*/ 54 h 19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0" h="196">
                  <a:moveTo>
                    <a:pt x="288" y="54"/>
                  </a:moveTo>
                  <a:cubicBezTo>
                    <a:pt x="285" y="33"/>
                    <a:pt x="267" y="19"/>
                    <a:pt x="248" y="12"/>
                  </a:cubicBezTo>
                  <a:cubicBezTo>
                    <a:pt x="223" y="3"/>
                    <a:pt x="196" y="0"/>
                    <a:pt x="170" y="1"/>
                  </a:cubicBezTo>
                  <a:cubicBezTo>
                    <a:pt x="149" y="1"/>
                    <a:pt x="124" y="1"/>
                    <a:pt x="104" y="9"/>
                  </a:cubicBezTo>
                  <a:cubicBezTo>
                    <a:pt x="104" y="9"/>
                    <a:pt x="103" y="9"/>
                    <a:pt x="103" y="10"/>
                  </a:cubicBezTo>
                  <a:cubicBezTo>
                    <a:pt x="81" y="15"/>
                    <a:pt x="58" y="25"/>
                    <a:pt x="41" y="41"/>
                  </a:cubicBezTo>
                  <a:cubicBezTo>
                    <a:pt x="25" y="55"/>
                    <a:pt x="8" y="77"/>
                    <a:pt x="4" y="99"/>
                  </a:cubicBezTo>
                  <a:cubicBezTo>
                    <a:pt x="0" y="118"/>
                    <a:pt x="2" y="145"/>
                    <a:pt x="19" y="159"/>
                  </a:cubicBezTo>
                  <a:cubicBezTo>
                    <a:pt x="29" y="168"/>
                    <a:pt x="42" y="169"/>
                    <a:pt x="49" y="158"/>
                  </a:cubicBezTo>
                  <a:cubicBezTo>
                    <a:pt x="57" y="186"/>
                    <a:pt x="91" y="181"/>
                    <a:pt x="105" y="159"/>
                  </a:cubicBezTo>
                  <a:cubicBezTo>
                    <a:pt x="115" y="174"/>
                    <a:pt x="132" y="196"/>
                    <a:pt x="152" y="186"/>
                  </a:cubicBezTo>
                  <a:cubicBezTo>
                    <a:pt x="164" y="180"/>
                    <a:pt x="165" y="166"/>
                    <a:pt x="162" y="154"/>
                  </a:cubicBezTo>
                  <a:cubicBezTo>
                    <a:pt x="170" y="164"/>
                    <a:pt x="184" y="169"/>
                    <a:pt x="196" y="161"/>
                  </a:cubicBezTo>
                  <a:cubicBezTo>
                    <a:pt x="208" y="153"/>
                    <a:pt x="213" y="139"/>
                    <a:pt x="214" y="125"/>
                  </a:cubicBezTo>
                  <a:cubicBezTo>
                    <a:pt x="221" y="130"/>
                    <a:pt x="230" y="130"/>
                    <a:pt x="237" y="122"/>
                  </a:cubicBezTo>
                  <a:cubicBezTo>
                    <a:pt x="243" y="115"/>
                    <a:pt x="250" y="101"/>
                    <a:pt x="246" y="91"/>
                  </a:cubicBezTo>
                  <a:cubicBezTo>
                    <a:pt x="258" y="95"/>
                    <a:pt x="270" y="95"/>
                    <a:pt x="280" y="87"/>
                  </a:cubicBezTo>
                  <a:cubicBezTo>
                    <a:pt x="288" y="79"/>
                    <a:pt x="290" y="65"/>
                    <a:pt x="288" y="54"/>
                  </a:cubicBezTo>
                  <a:close/>
                </a:path>
              </a:pathLst>
            </a:custGeom>
            <a:solidFill>
              <a:srgbClr val="FEC160"/>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47" name="Freeform 39"/>
            <p:cNvSpPr/>
            <p:nvPr/>
          </p:nvSpPr>
          <p:spPr bwMode="auto">
            <a:xfrm flipH="1">
              <a:off x="5127183" y="2059780"/>
              <a:ext cx="858838" cy="676275"/>
            </a:xfrm>
            <a:custGeom>
              <a:gdLst>
                <a:gd name="T0" fmla="*/ 289 w 313"/>
                <a:gd name="T1" fmla="*/ 50 h 246"/>
                <a:gd name="T2" fmla="*/ 289 w 313"/>
                <a:gd name="T3" fmla="*/ 51 h 246"/>
                <a:gd name="T4" fmla="*/ 257 w 313"/>
                <a:gd name="T5" fmla="*/ 61 h 246"/>
                <a:gd name="T6" fmla="*/ 288 w 313"/>
                <a:gd name="T7" fmla="*/ 26 h 246"/>
                <a:gd name="T8" fmla="*/ 274 w 313"/>
                <a:gd name="T9" fmla="*/ 6 h 246"/>
                <a:gd name="T10" fmla="*/ 272 w 313"/>
                <a:gd name="T11" fmla="*/ 17 h 246"/>
                <a:gd name="T12" fmla="*/ 229 w 313"/>
                <a:gd name="T13" fmla="*/ 84 h 246"/>
                <a:gd name="T14" fmla="*/ 237 w 313"/>
                <a:gd name="T15" fmla="*/ 35 h 246"/>
                <a:gd name="T16" fmla="*/ 210 w 313"/>
                <a:gd name="T17" fmla="*/ 40 h 246"/>
                <a:gd name="T18" fmla="*/ 225 w 313"/>
                <a:gd name="T19" fmla="*/ 49 h 246"/>
                <a:gd name="T20" fmla="*/ 227 w 313"/>
                <a:gd name="T21" fmla="*/ 86 h 246"/>
                <a:gd name="T22" fmla="*/ 160 w 313"/>
                <a:gd name="T23" fmla="*/ 145 h 246"/>
                <a:gd name="T24" fmla="*/ 189 w 313"/>
                <a:gd name="T25" fmla="*/ 85 h 246"/>
                <a:gd name="T26" fmla="*/ 167 w 313"/>
                <a:gd name="T27" fmla="*/ 69 h 246"/>
                <a:gd name="T28" fmla="*/ 170 w 313"/>
                <a:gd name="T29" fmla="*/ 86 h 246"/>
                <a:gd name="T30" fmla="*/ 158 w 313"/>
                <a:gd name="T31" fmla="*/ 147 h 246"/>
                <a:gd name="T32" fmla="*/ 87 w 313"/>
                <a:gd name="T33" fmla="*/ 197 h 246"/>
                <a:gd name="T34" fmla="*/ 136 w 313"/>
                <a:gd name="T35" fmla="*/ 137 h 246"/>
                <a:gd name="T36" fmla="*/ 113 w 313"/>
                <a:gd name="T37" fmla="*/ 124 h 246"/>
                <a:gd name="T38" fmla="*/ 114 w 313"/>
                <a:gd name="T39" fmla="*/ 139 h 246"/>
                <a:gd name="T40" fmla="*/ 46 w 313"/>
                <a:gd name="T41" fmla="*/ 222 h 246"/>
                <a:gd name="T42" fmla="*/ 32 w 313"/>
                <a:gd name="T43" fmla="*/ 211 h 246"/>
                <a:gd name="T44" fmla="*/ 50 w 313"/>
                <a:gd name="T45" fmla="*/ 187 h 246"/>
                <a:gd name="T46" fmla="*/ 28 w 313"/>
                <a:gd name="T47" fmla="*/ 171 h 246"/>
                <a:gd name="T48" fmla="*/ 35 w 313"/>
                <a:gd name="T49" fmla="*/ 189 h 246"/>
                <a:gd name="T50" fmla="*/ 0 w 313"/>
                <a:gd name="T51" fmla="*/ 245 h 246"/>
                <a:gd name="T52" fmla="*/ 41 w 313"/>
                <a:gd name="T53" fmla="*/ 230 h 246"/>
                <a:gd name="T54" fmla="*/ 102 w 313"/>
                <a:gd name="T55" fmla="*/ 224 h 246"/>
                <a:gd name="T56" fmla="*/ 121 w 313"/>
                <a:gd name="T57" fmla="*/ 235 h 246"/>
                <a:gd name="T58" fmla="*/ 107 w 313"/>
                <a:gd name="T59" fmla="*/ 210 h 246"/>
                <a:gd name="T60" fmla="*/ 103 w 313"/>
                <a:gd name="T61" fmla="*/ 219 h 246"/>
                <a:gd name="T62" fmla="*/ 54 w 313"/>
                <a:gd name="T63" fmla="*/ 223 h 246"/>
                <a:gd name="T64" fmla="*/ 131 w 313"/>
                <a:gd name="T65" fmla="*/ 173 h 246"/>
                <a:gd name="T66" fmla="*/ 182 w 313"/>
                <a:gd name="T67" fmla="*/ 195 h 246"/>
                <a:gd name="T68" fmla="*/ 199 w 313"/>
                <a:gd name="T69" fmla="*/ 201 h 246"/>
                <a:gd name="T70" fmla="*/ 188 w 313"/>
                <a:gd name="T71" fmla="*/ 177 h 246"/>
                <a:gd name="T72" fmla="*/ 133 w 313"/>
                <a:gd name="T73" fmla="*/ 172 h 246"/>
                <a:gd name="T74" fmla="*/ 199 w 313"/>
                <a:gd name="T75" fmla="*/ 120 h 246"/>
                <a:gd name="T76" fmla="*/ 238 w 313"/>
                <a:gd name="T77" fmla="*/ 135 h 246"/>
                <a:gd name="T78" fmla="*/ 257 w 313"/>
                <a:gd name="T79" fmla="*/ 121 h 246"/>
                <a:gd name="T80" fmla="*/ 245 w 313"/>
                <a:gd name="T81" fmla="*/ 117 h 246"/>
                <a:gd name="T82" fmla="*/ 241 w 313"/>
                <a:gd name="T83" fmla="*/ 119 h 246"/>
                <a:gd name="T84" fmla="*/ 238 w 313"/>
                <a:gd name="T85" fmla="*/ 122 h 246"/>
                <a:gd name="T86" fmla="*/ 255 w 313"/>
                <a:gd name="T87" fmla="*/ 63 h 246"/>
                <a:gd name="T88" fmla="*/ 291 w 313"/>
                <a:gd name="T89" fmla="*/ 56 h 246"/>
                <a:gd name="T90" fmla="*/ 313 w 313"/>
                <a:gd name="T91" fmla="*/ 49 h 2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 h="246">
                  <a:moveTo>
                    <a:pt x="299" y="37"/>
                  </a:moveTo>
                  <a:cubicBezTo>
                    <a:pt x="294" y="39"/>
                    <a:pt x="290" y="45"/>
                    <a:pt x="289" y="50"/>
                  </a:cubicBezTo>
                  <a:cubicBezTo>
                    <a:pt x="289" y="50"/>
                    <a:pt x="288" y="51"/>
                    <a:pt x="288" y="51"/>
                  </a:cubicBezTo>
                  <a:cubicBezTo>
                    <a:pt x="288" y="51"/>
                    <a:pt x="289" y="51"/>
                    <a:pt x="289" y="51"/>
                  </a:cubicBezTo>
                  <a:cubicBezTo>
                    <a:pt x="288" y="52"/>
                    <a:pt x="288" y="53"/>
                    <a:pt x="288" y="54"/>
                  </a:cubicBezTo>
                  <a:cubicBezTo>
                    <a:pt x="278" y="55"/>
                    <a:pt x="267" y="58"/>
                    <a:pt x="257" y="61"/>
                  </a:cubicBezTo>
                  <a:cubicBezTo>
                    <a:pt x="265" y="50"/>
                    <a:pt x="273" y="39"/>
                    <a:pt x="279" y="27"/>
                  </a:cubicBezTo>
                  <a:cubicBezTo>
                    <a:pt x="282" y="28"/>
                    <a:pt x="285" y="28"/>
                    <a:pt x="288" y="26"/>
                  </a:cubicBezTo>
                  <a:cubicBezTo>
                    <a:pt x="293" y="23"/>
                    <a:pt x="296" y="16"/>
                    <a:pt x="293" y="10"/>
                  </a:cubicBezTo>
                  <a:cubicBezTo>
                    <a:pt x="290" y="3"/>
                    <a:pt x="279" y="0"/>
                    <a:pt x="274" y="6"/>
                  </a:cubicBezTo>
                  <a:cubicBezTo>
                    <a:pt x="272" y="9"/>
                    <a:pt x="272" y="12"/>
                    <a:pt x="273" y="16"/>
                  </a:cubicBezTo>
                  <a:cubicBezTo>
                    <a:pt x="272" y="16"/>
                    <a:pt x="272" y="16"/>
                    <a:pt x="272" y="17"/>
                  </a:cubicBezTo>
                  <a:cubicBezTo>
                    <a:pt x="273" y="20"/>
                    <a:pt x="274" y="23"/>
                    <a:pt x="277" y="25"/>
                  </a:cubicBezTo>
                  <a:cubicBezTo>
                    <a:pt x="262" y="46"/>
                    <a:pt x="246" y="66"/>
                    <a:pt x="229" y="84"/>
                  </a:cubicBezTo>
                  <a:cubicBezTo>
                    <a:pt x="229" y="72"/>
                    <a:pt x="229" y="60"/>
                    <a:pt x="228" y="48"/>
                  </a:cubicBezTo>
                  <a:cubicBezTo>
                    <a:pt x="234" y="46"/>
                    <a:pt x="238" y="41"/>
                    <a:pt x="237" y="35"/>
                  </a:cubicBezTo>
                  <a:cubicBezTo>
                    <a:pt x="237" y="28"/>
                    <a:pt x="231" y="24"/>
                    <a:pt x="224" y="24"/>
                  </a:cubicBezTo>
                  <a:cubicBezTo>
                    <a:pt x="217" y="25"/>
                    <a:pt x="207" y="32"/>
                    <a:pt x="210" y="40"/>
                  </a:cubicBezTo>
                  <a:cubicBezTo>
                    <a:pt x="212" y="45"/>
                    <a:pt x="218" y="48"/>
                    <a:pt x="223" y="48"/>
                  </a:cubicBezTo>
                  <a:cubicBezTo>
                    <a:pt x="223" y="48"/>
                    <a:pt x="224" y="49"/>
                    <a:pt x="225" y="49"/>
                  </a:cubicBezTo>
                  <a:cubicBezTo>
                    <a:pt x="225" y="49"/>
                    <a:pt x="225" y="49"/>
                    <a:pt x="225" y="49"/>
                  </a:cubicBezTo>
                  <a:cubicBezTo>
                    <a:pt x="226" y="61"/>
                    <a:pt x="226" y="73"/>
                    <a:pt x="227" y="86"/>
                  </a:cubicBezTo>
                  <a:cubicBezTo>
                    <a:pt x="207" y="107"/>
                    <a:pt x="185" y="126"/>
                    <a:pt x="161" y="145"/>
                  </a:cubicBezTo>
                  <a:cubicBezTo>
                    <a:pt x="161" y="145"/>
                    <a:pt x="161" y="145"/>
                    <a:pt x="160" y="145"/>
                  </a:cubicBezTo>
                  <a:cubicBezTo>
                    <a:pt x="164" y="126"/>
                    <a:pt x="170" y="109"/>
                    <a:pt x="176" y="90"/>
                  </a:cubicBezTo>
                  <a:cubicBezTo>
                    <a:pt x="181" y="92"/>
                    <a:pt x="186" y="90"/>
                    <a:pt x="189" y="85"/>
                  </a:cubicBezTo>
                  <a:cubicBezTo>
                    <a:pt x="193" y="79"/>
                    <a:pt x="192" y="69"/>
                    <a:pt x="187" y="64"/>
                  </a:cubicBezTo>
                  <a:cubicBezTo>
                    <a:pt x="181" y="58"/>
                    <a:pt x="170" y="62"/>
                    <a:pt x="167" y="69"/>
                  </a:cubicBezTo>
                  <a:cubicBezTo>
                    <a:pt x="165" y="74"/>
                    <a:pt x="166" y="80"/>
                    <a:pt x="170" y="85"/>
                  </a:cubicBezTo>
                  <a:cubicBezTo>
                    <a:pt x="170" y="85"/>
                    <a:pt x="170" y="85"/>
                    <a:pt x="170" y="86"/>
                  </a:cubicBezTo>
                  <a:cubicBezTo>
                    <a:pt x="171" y="87"/>
                    <a:pt x="173" y="89"/>
                    <a:pt x="174" y="89"/>
                  </a:cubicBezTo>
                  <a:cubicBezTo>
                    <a:pt x="168" y="108"/>
                    <a:pt x="160" y="127"/>
                    <a:pt x="158" y="147"/>
                  </a:cubicBezTo>
                  <a:cubicBezTo>
                    <a:pt x="136" y="164"/>
                    <a:pt x="113" y="180"/>
                    <a:pt x="90" y="195"/>
                  </a:cubicBezTo>
                  <a:cubicBezTo>
                    <a:pt x="89" y="196"/>
                    <a:pt x="88" y="196"/>
                    <a:pt x="87" y="197"/>
                  </a:cubicBezTo>
                  <a:cubicBezTo>
                    <a:pt x="95" y="177"/>
                    <a:pt x="105" y="159"/>
                    <a:pt x="116" y="142"/>
                  </a:cubicBezTo>
                  <a:cubicBezTo>
                    <a:pt x="123" y="146"/>
                    <a:pt x="133" y="143"/>
                    <a:pt x="136" y="137"/>
                  </a:cubicBezTo>
                  <a:cubicBezTo>
                    <a:pt x="139" y="131"/>
                    <a:pt x="138" y="122"/>
                    <a:pt x="133" y="118"/>
                  </a:cubicBezTo>
                  <a:cubicBezTo>
                    <a:pt x="126" y="111"/>
                    <a:pt x="117" y="118"/>
                    <a:pt x="113" y="124"/>
                  </a:cubicBezTo>
                  <a:cubicBezTo>
                    <a:pt x="113" y="125"/>
                    <a:pt x="113" y="125"/>
                    <a:pt x="113" y="125"/>
                  </a:cubicBezTo>
                  <a:cubicBezTo>
                    <a:pt x="111" y="130"/>
                    <a:pt x="111" y="135"/>
                    <a:pt x="114" y="139"/>
                  </a:cubicBezTo>
                  <a:cubicBezTo>
                    <a:pt x="101" y="157"/>
                    <a:pt x="90" y="177"/>
                    <a:pt x="85" y="198"/>
                  </a:cubicBezTo>
                  <a:cubicBezTo>
                    <a:pt x="72" y="206"/>
                    <a:pt x="59" y="214"/>
                    <a:pt x="46" y="222"/>
                  </a:cubicBezTo>
                  <a:cubicBezTo>
                    <a:pt x="40" y="225"/>
                    <a:pt x="33" y="228"/>
                    <a:pt x="27" y="231"/>
                  </a:cubicBezTo>
                  <a:cubicBezTo>
                    <a:pt x="29" y="225"/>
                    <a:pt x="30" y="218"/>
                    <a:pt x="32" y="211"/>
                  </a:cubicBezTo>
                  <a:cubicBezTo>
                    <a:pt x="34" y="204"/>
                    <a:pt x="36" y="197"/>
                    <a:pt x="38" y="191"/>
                  </a:cubicBezTo>
                  <a:cubicBezTo>
                    <a:pt x="42" y="192"/>
                    <a:pt x="47" y="191"/>
                    <a:pt x="50" y="187"/>
                  </a:cubicBezTo>
                  <a:cubicBezTo>
                    <a:pt x="55" y="181"/>
                    <a:pt x="55" y="171"/>
                    <a:pt x="49" y="166"/>
                  </a:cubicBezTo>
                  <a:cubicBezTo>
                    <a:pt x="41" y="160"/>
                    <a:pt x="31" y="163"/>
                    <a:pt x="28" y="171"/>
                  </a:cubicBezTo>
                  <a:cubicBezTo>
                    <a:pt x="26" y="176"/>
                    <a:pt x="28" y="184"/>
                    <a:pt x="32" y="186"/>
                  </a:cubicBezTo>
                  <a:cubicBezTo>
                    <a:pt x="33" y="188"/>
                    <a:pt x="34" y="189"/>
                    <a:pt x="35" y="189"/>
                  </a:cubicBezTo>
                  <a:cubicBezTo>
                    <a:pt x="28" y="202"/>
                    <a:pt x="26" y="219"/>
                    <a:pt x="23" y="233"/>
                  </a:cubicBezTo>
                  <a:cubicBezTo>
                    <a:pt x="15" y="236"/>
                    <a:pt x="7" y="240"/>
                    <a:pt x="0" y="245"/>
                  </a:cubicBezTo>
                  <a:cubicBezTo>
                    <a:pt x="0" y="245"/>
                    <a:pt x="0" y="246"/>
                    <a:pt x="0" y="246"/>
                  </a:cubicBezTo>
                  <a:cubicBezTo>
                    <a:pt x="14" y="245"/>
                    <a:pt x="29" y="236"/>
                    <a:pt x="41" y="230"/>
                  </a:cubicBezTo>
                  <a:cubicBezTo>
                    <a:pt x="45" y="228"/>
                    <a:pt x="48" y="226"/>
                    <a:pt x="51" y="224"/>
                  </a:cubicBezTo>
                  <a:cubicBezTo>
                    <a:pt x="67" y="226"/>
                    <a:pt x="86" y="227"/>
                    <a:pt x="102" y="224"/>
                  </a:cubicBezTo>
                  <a:cubicBezTo>
                    <a:pt x="102" y="225"/>
                    <a:pt x="102" y="226"/>
                    <a:pt x="102" y="227"/>
                  </a:cubicBezTo>
                  <a:cubicBezTo>
                    <a:pt x="104" y="236"/>
                    <a:pt x="114" y="237"/>
                    <a:pt x="121" y="235"/>
                  </a:cubicBezTo>
                  <a:cubicBezTo>
                    <a:pt x="128" y="232"/>
                    <a:pt x="131" y="225"/>
                    <a:pt x="128" y="218"/>
                  </a:cubicBezTo>
                  <a:cubicBezTo>
                    <a:pt x="125" y="211"/>
                    <a:pt x="114" y="206"/>
                    <a:pt x="107" y="210"/>
                  </a:cubicBezTo>
                  <a:cubicBezTo>
                    <a:pt x="107" y="210"/>
                    <a:pt x="106" y="211"/>
                    <a:pt x="107" y="212"/>
                  </a:cubicBezTo>
                  <a:cubicBezTo>
                    <a:pt x="105" y="214"/>
                    <a:pt x="103" y="216"/>
                    <a:pt x="103" y="219"/>
                  </a:cubicBezTo>
                  <a:cubicBezTo>
                    <a:pt x="95" y="220"/>
                    <a:pt x="87" y="222"/>
                    <a:pt x="79" y="222"/>
                  </a:cubicBezTo>
                  <a:cubicBezTo>
                    <a:pt x="71" y="223"/>
                    <a:pt x="62" y="223"/>
                    <a:pt x="54" y="223"/>
                  </a:cubicBezTo>
                  <a:cubicBezTo>
                    <a:pt x="66" y="216"/>
                    <a:pt x="77" y="209"/>
                    <a:pt x="89" y="201"/>
                  </a:cubicBezTo>
                  <a:cubicBezTo>
                    <a:pt x="103" y="192"/>
                    <a:pt x="117" y="183"/>
                    <a:pt x="131" y="173"/>
                  </a:cubicBezTo>
                  <a:cubicBezTo>
                    <a:pt x="146" y="180"/>
                    <a:pt x="163" y="186"/>
                    <a:pt x="180" y="188"/>
                  </a:cubicBezTo>
                  <a:cubicBezTo>
                    <a:pt x="179" y="190"/>
                    <a:pt x="180" y="193"/>
                    <a:pt x="182" y="195"/>
                  </a:cubicBezTo>
                  <a:cubicBezTo>
                    <a:pt x="182" y="195"/>
                    <a:pt x="182" y="195"/>
                    <a:pt x="182" y="195"/>
                  </a:cubicBezTo>
                  <a:cubicBezTo>
                    <a:pt x="185" y="200"/>
                    <a:pt x="192" y="203"/>
                    <a:pt x="199" y="201"/>
                  </a:cubicBezTo>
                  <a:cubicBezTo>
                    <a:pt x="206" y="198"/>
                    <a:pt x="212" y="188"/>
                    <a:pt x="207" y="181"/>
                  </a:cubicBezTo>
                  <a:cubicBezTo>
                    <a:pt x="203" y="175"/>
                    <a:pt x="194" y="175"/>
                    <a:pt x="188" y="177"/>
                  </a:cubicBezTo>
                  <a:cubicBezTo>
                    <a:pt x="184" y="178"/>
                    <a:pt x="182" y="181"/>
                    <a:pt x="180" y="184"/>
                  </a:cubicBezTo>
                  <a:cubicBezTo>
                    <a:pt x="164" y="182"/>
                    <a:pt x="148" y="178"/>
                    <a:pt x="133" y="172"/>
                  </a:cubicBezTo>
                  <a:cubicBezTo>
                    <a:pt x="142" y="165"/>
                    <a:pt x="150" y="159"/>
                    <a:pt x="159" y="152"/>
                  </a:cubicBezTo>
                  <a:cubicBezTo>
                    <a:pt x="172" y="142"/>
                    <a:pt x="186" y="131"/>
                    <a:pt x="199" y="120"/>
                  </a:cubicBezTo>
                  <a:cubicBezTo>
                    <a:pt x="211" y="125"/>
                    <a:pt x="224" y="126"/>
                    <a:pt x="237" y="126"/>
                  </a:cubicBezTo>
                  <a:cubicBezTo>
                    <a:pt x="236" y="129"/>
                    <a:pt x="237" y="132"/>
                    <a:pt x="238" y="135"/>
                  </a:cubicBezTo>
                  <a:cubicBezTo>
                    <a:pt x="242" y="141"/>
                    <a:pt x="253" y="142"/>
                    <a:pt x="258" y="137"/>
                  </a:cubicBezTo>
                  <a:cubicBezTo>
                    <a:pt x="262" y="132"/>
                    <a:pt x="261" y="125"/>
                    <a:pt x="257" y="121"/>
                  </a:cubicBezTo>
                  <a:cubicBezTo>
                    <a:pt x="254" y="117"/>
                    <a:pt x="249" y="116"/>
                    <a:pt x="245" y="117"/>
                  </a:cubicBezTo>
                  <a:cubicBezTo>
                    <a:pt x="245" y="117"/>
                    <a:pt x="245" y="117"/>
                    <a:pt x="245" y="117"/>
                  </a:cubicBezTo>
                  <a:cubicBezTo>
                    <a:pt x="246" y="117"/>
                    <a:pt x="245" y="116"/>
                    <a:pt x="245" y="117"/>
                  </a:cubicBezTo>
                  <a:cubicBezTo>
                    <a:pt x="243" y="117"/>
                    <a:pt x="242" y="118"/>
                    <a:pt x="241" y="119"/>
                  </a:cubicBezTo>
                  <a:cubicBezTo>
                    <a:pt x="240" y="120"/>
                    <a:pt x="239" y="121"/>
                    <a:pt x="238" y="121"/>
                  </a:cubicBezTo>
                  <a:cubicBezTo>
                    <a:pt x="238" y="122"/>
                    <a:pt x="238" y="122"/>
                    <a:pt x="238" y="122"/>
                  </a:cubicBezTo>
                  <a:cubicBezTo>
                    <a:pt x="226" y="122"/>
                    <a:pt x="213" y="122"/>
                    <a:pt x="201" y="119"/>
                  </a:cubicBezTo>
                  <a:cubicBezTo>
                    <a:pt x="220" y="102"/>
                    <a:pt x="239" y="83"/>
                    <a:pt x="255" y="63"/>
                  </a:cubicBezTo>
                  <a:cubicBezTo>
                    <a:pt x="267" y="62"/>
                    <a:pt x="279" y="60"/>
                    <a:pt x="291" y="57"/>
                  </a:cubicBezTo>
                  <a:cubicBezTo>
                    <a:pt x="291" y="57"/>
                    <a:pt x="291" y="56"/>
                    <a:pt x="291" y="56"/>
                  </a:cubicBezTo>
                  <a:cubicBezTo>
                    <a:pt x="293" y="60"/>
                    <a:pt x="298" y="62"/>
                    <a:pt x="302" y="61"/>
                  </a:cubicBezTo>
                  <a:cubicBezTo>
                    <a:pt x="308" y="61"/>
                    <a:pt x="313" y="56"/>
                    <a:pt x="313" y="49"/>
                  </a:cubicBezTo>
                  <a:cubicBezTo>
                    <a:pt x="313" y="42"/>
                    <a:pt x="306" y="34"/>
                    <a:pt x="299" y="37"/>
                  </a:cubicBezTo>
                  <a:close/>
                </a:path>
              </a:pathLst>
            </a:custGeom>
            <a:solidFill>
              <a:srgbClr val="B28743"/>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48" name="Freeform 41"/>
            <p:cNvSpPr/>
            <p:nvPr/>
          </p:nvSpPr>
          <p:spPr bwMode="auto">
            <a:xfrm flipH="1">
              <a:off x="4404871" y="1767680"/>
              <a:ext cx="695325" cy="396875"/>
            </a:xfrm>
            <a:custGeom>
              <a:gdLst>
                <a:gd name="T0" fmla="*/ 228 w 254"/>
                <a:gd name="T1" fmla="*/ 93 h 144"/>
                <a:gd name="T2" fmla="*/ 224 w 254"/>
                <a:gd name="T3" fmla="*/ 69 h 144"/>
                <a:gd name="T4" fmla="*/ 197 w 254"/>
                <a:gd name="T5" fmla="*/ 71 h 144"/>
                <a:gd name="T6" fmla="*/ 167 w 254"/>
                <a:gd name="T7" fmla="*/ 37 h 144"/>
                <a:gd name="T8" fmla="*/ 156 w 254"/>
                <a:gd name="T9" fmla="*/ 13 h 144"/>
                <a:gd name="T10" fmla="*/ 128 w 254"/>
                <a:gd name="T11" fmla="*/ 23 h 144"/>
                <a:gd name="T12" fmla="*/ 85 w 254"/>
                <a:gd name="T13" fmla="*/ 16 h 144"/>
                <a:gd name="T14" fmla="*/ 62 w 254"/>
                <a:gd name="T15" fmla="*/ 3 h 144"/>
                <a:gd name="T16" fmla="*/ 45 w 254"/>
                <a:gd name="T17" fmla="*/ 19 h 144"/>
                <a:gd name="T18" fmla="*/ 45 w 254"/>
                <a:gd name="T19" fmla="*/ 19 h 144"/>
                <a:gd name="T20" fmla="*/ 9 w 254"/>
                <a:gd name="T21" fmla="*/ 19 h 144"/>
                <a:gd name="T22" fmla="*/ 7 w 254"/>
                <a:gd name="T23" fmla="*/ 58 h 144"/>
                <a:gd name="T24" fmla="*/ 36 w 254"/>
                <a:gd name="T25" fmla="*/ 103 h 144"/>
                <a:gd name="T26" fmla="*/ 86 w 254"/>
                <a:gd name="T27" fmla="*/ 133 h 144"/>
                <a:gd name="T28" fmla="*/ 88 w 254"/>
                <a:gd name="T29" fmla="*/ 132 h 144"/>
                <a:gd name="T30" fmla="*/ 112 w 254"/>
                <a:gd name="T31" fmla="*/ 138 h 144"/>
                <a:gd name="T32" fmla="*/ 153 w 254"/>
                <a:gd name="T33" fmla="*/ 143 h 144"/>
                <a:gd name="T34" fmla="*/ 218 w 254"/>
                <a:gd name="T35" fmla="*/ 138 h 144"/>
                <a:gd name="T36" fmla="*/ 254 w 254"/>
                <a:gd name="T37" fmla="*/ 105 h 144"/>
                <a:gd name="T38" fmla="*/ 228 w 254"/>
                <a:gd name="T39" fmla="*/ 93 h 14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4" h="144">
                  <a:moveTo>
                    <a:pt x="228" y="93"/>
                  </a:moveTo>
                  <a:cubicBezTo>
                    <a:pt x="231" y="84"/>
                    <a:pt x="232" y="75"/>
                    <a:pt x="224" y="69"/>
                  </a:cubicBezTo>
                  <a:cubicBezTo>
                    <a:pt x="216" y="64"/>
                    <a:pt x="205" y="67"/>
                    <a:pt x="197" y="71"/>
                  </a:cubicBezTo>
                  <a:cubicBezTo>
                    <a:pt x="201" y="51"/>
                    <a:pt x="187" y="20"/>
                    <a:pt x="167" y="37"/>
                  </a:cubicBezTo>
                  <a:cubicBezTo>
                    <a:pt x="169" y="27"/>
                    <a:pt x="167" y="16"/>
                    <a:pt x="156" y="13"/>
                  </a:cubicBezTo>
                  <a:cubicBezTo>
                    <a:pt x="146" y="10"/>
                    <a:pt x="135" y="16"/>
                    <a:pt x="128" y="23"/>
                  </a:cubicBezTo>
                  <a:cubicBezTo>
                    <a:pt x="124" y="0"/>
                    <a:pt x="98" y="0"/>
                    <a:pt x="85" y="16"/>
                  </a:cubicBezTo>
                  <a:cubicBezTo>
                    <a:pt x="80" y="9"/>
                    <a:pt x="72" y="2"/>
                    <a:pt x="62" y="3"/>
                  </a:cubicBezTo>
                  <a:cubicBezTo>
                    <a:pt x="53" y="3"/>
                    <a:pt x="45" y="9"/>
                    <a:pt x="45" y="19"/>
                  </a:cubicBezTo>
                  <a:cubicBezTo>
                    <a:pt x="45" y="19"/>
                    <a:pt x="45" y="19"/>
                    <a:pt x="45" y="19"/>
                  </a:cubicBezTo>
                  <a:cubicBezTo>
                    <a:pt x="34" y="13"/>
                    <a:pt x="19" y="8"/>
                    <a:pt x="9" y="19"/>
                  </a:cubicBezTo>
                  <a:cubicBezTo>
                    <a:pt x="0" y="29"/>
                    <a:pt x="4" y="47"/>
                    <a:pt x="7" y="58"/>
                  </a:cubicBezTo>
                  <a:cubicBezTo>
                    <a:pt x="12" y="75"/>
                    <a:pt x="24" y="90"/>
                    <a:pt x="36" y="103"/>
                  </a:cubicBezTo>
                  <a:cubicBezTo>
                    <a:pt x="50" y="115"/>
                    <a:pt x="67" y="130"/>
                    <a:pt x="86" y="133"/>
                  </a:cubicBezTo>
                  <a:cubicBezTo>
                    <a:pt x="87" y="133"/>
                    <a:pt x="88" y="132"/>
                    <a:pt x="88" y="132"/>
                  </a:cubicBezTo>
                  <a:cubicBezTo>
                    <a:pt x="94" y="136"/>
                    <a:pt x="105" y="137"/>
                    <a:pt x="112" y="138"/>
                  </a:cubicBezTo>
                  <a:cubicBezTo>
                    <a:pt x="125" y="141"/>
                    <a:pt x="139" y="142"/>
                    <a:pt x="153" y="143"/>
                  </a:cubicBezTo>
                  <a:cubicBezTo>
                    <a:pt x="174" y="144"/>
                    <a:pt x="197" y="144"/>
                    <a:pt x="218" y="138"/>
                  </a:cubicBezTo>
                  <a:cubicBezTo>
                    <a:pt x="233" y="134"/>
                    <a:pt x="254" y="124"/>
                    <a:pt x="254" y="105"/>
                  </a:cubicBezTo>
                  <a:cubicBezTo>
                    <a:pt x="254" y="92"/>
                    <a:pt x="238" y="89"/>
                    <a:pt x="228" y="93"/>
                  </a:cubicBezTo>
                  <a:close/>
                </a:path>
              </a:pathLst>
            </a:custGeom>
            <a:solidFill>
              <a:srgbClr val="B3AE33"/>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49" name="Freeform 42"/>
            <p:cNvSpPr/>
            <p:nvPr/>
          </p:nvSpPr>
          <p:spPr bwMode="auto">
            <a:xfrm flipH="1">
              <a:off x="4549334" y="1883568"/>
              <a:ext cx="485775" cy="292100"/>
            </a:xfrm>
            <a:custGeom>
              <a:gdLst>
                <a:gd name="T0" fmla="*/ 170 w 177"/>
                <a:gd name="T1" fmla="*/ 71 h 106"/>
                <a:gd name="T2" fmla="*/ 150 w 177"/>
                <a:gd name="T3" fmla="*/ 68 h 106"/>
                <a:gd name="T4" fmla="*/ 131 w 177"/>
                <a:gd name="T5" fmla="*/ 52 h 106"/>
                <a:gd name="T6" fmla="*/ 106 w 177"/>
                <a:gd name="T7" fmla="*/ 34 h 106"/>
                <a:gd name="T8" fmla="*/ 68 w 177"/>
                <a:gd name="T9" fmla="*/ 24 h 106"/>
                <a:gd name="T10" fmla="*/ 38 w 177"/>
                <a:gd name="T11" fmla="*/ 17 h 106"/>
                <a:gd name="T12" fmla="*/ 12 w 177"/>
                <a:gd name="T13" fmla="*/ 6 h 106"/>
                <a:gd name="T14" fmla="*/ 3 w 177"/>
                <a:gd name="T15" fmla="*/ 29 h 106"/>
                <a:gd name="T16" fmla="*/ 60 w 177"/>
                <a:gd name="T17" fmla="*/ 94 h 106"/>
                <a:gd name="T18" fmla="*/ 61 w 177"/>
                <a:gd name="T19" fmla="*/ 96 h 106"/>
                <a:gd name="T20" fmla="*/ 161 w 177"/>
                <a:gd name="T21" fmla="*/ 91 h 106"/>
                <a:gd name="T22" fmla="*/ 170 w 177"/>
                <a:gd name="T23" fmla="*/ 71 h 10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7" h="105">
                  <a:moveTo>
                    <a:pt x="170" y="71"/>
                  </a:moveTo>
                  <a:cubicBezTo>
                    <a:pt x="165" y="66"/>
                    <a:pt x="157" y="66"/>
                    <a:pt x="150" y="68"/>
                  </a:cubicBezTo>
                  <a:cubicBezTo>
                    <a:pt x="155" y="57"/>
                    <a:pt x="142" y="47"/>
                    <a:pt x="131" y="52"/>
                  </a:cubicBezTo>
                  <a:cubicBezTo>
                    <a:pt x="136" y="39"/>
                    <a:pt x="119" y="25"/>
                    <a:pt x="106" y="34"/>
                  </a:cubicBezTo>
                  <a:cubicBezTo>
                    <a:pt x="108" y="12"/>
                    <a:pt x="82" y="9"/>
                    <a:pt x="68" y="24"/>
                  </a:cubicBezTo>
                  <a:cubicBezTo>
                    <a:pt x="61" y="12"/>
                    <a:pt x="45" y="0"/>
                    <a:pt x="38" y="17"/>
                  </a:cubicBezTo>
                  <a:cubicBezTo>
                    <a:pt x="31" y="10"/>
                    <a:pt x="21" y="3"/>
                    <a:pt x="12" y="6"/>
                  </a:cubicBezTo>
                  <a:cubicBezTo>
                    <a:pt x="2" y="10"/>
                    <a:pt x="0" y="20"/>
                    <a:pt x="3" y="29"/>
                  </a:cubicBezTo>
                  <a:cubicBezTo>
                    <a:pt x="9" y="59"/>
                    <a:pt x="35" y="79"/>
                    <a:pt x="60" y="94"/>
                  </a:cubicBezTo>
                  <a:cubicBezTo>
                    <a:pt x="59" y="95"/>
                    <a:pt x="60" y="96"/>
                    <a:pt x="61" y="96"/>
                  </a:cubicBezTo>
                  <a:cubicBezTo>
                    <a:pt x="94" y="99"/>
                    <a:pt x="130" y="106"/>
                    <a:pt x="161" y="91"/>
                  </a:cubicBezTo>
                  <a:cubicBezTo>
                    <a:pt x="167" y="88"/>
                    <a:pt x="177" y="78"/>
                    <a:pt x="170" y="71"/>
                  </a:cubicBezTo>
                  <a:close/>
                </a:path>
              </a:pathLst>
            </a:custGeom>
            <a:solidFill>
              <a:srgbClr val="FEC160"/>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50" name="Freeform 51"/>
            <p:cNvSpPr/>
            <p:nvPr/>
          </p:nvSpPr>
          <p:spPr bwMode="auto">
            <a:xfrm flipH="1">
              <a:off x="3033271" y="2169318"/>
              <a:ext cx="693738" cy="965200"/>
            </a:xfrm>
            <a:custGeom>
              <a:gdLst>
                <a:gd name="T0" fmla="*/ 204 w 253"/>
                <a:gd name="T1" fmla="*/ 131 h 351"/>
                <a:gd name="T2" fmla="*/ 110 w 253"/>
                <a:gd name="T3" fmla="*/ 138 h 351"/>
                <a:gd name="T4" fmla="*/ 107 w 253"/>
                <a:gd name="T5" fmla="*/ 131 h 351"/>
                <a:gd name="T6" fmla="*/ 81 w 253"/>
                <a:gd name="T7" fmla="*/ 78 h 351"/>
                <a:gd name="T8" fmla="*/ 1 w 253"/>
                <a:gd name="T9" fmla="*/ 1 h 351"/>
                <a:gd name="T10" fmla="*/ 1 w 253"/>
                <a:gd name="T11" fmla="*/ 2 h 351"/>
                <a:gd name="T12" fmla="*/ 80 w 253"/>
                <a:gd name="T13" fmla="*/ 86 h 351"/>
                <a:gd name="T14" fmla="*/ 106 w 253"/>
                <a:gd name="T15" fmla="*/ 138 h 351"/>
                <a:gd name="T16" fmla="*/ 126 w 253"/>
                <a:gd name="T17" fmla="*/ 187 h 351"/>
                <a:gd name="T18" fmla="*/ 127 w 253"/>
                <a:gd name="T19" fmla="*/ 188 h 351"/>
                <a:gd name="T20" fmla="*/ 112 w 253"/>
                <a:gd name="T21" fmla="*/ 279 h 351"/>
                <a:gd name="T22" fmla="*/ 167 w 253"/>
                <a:gd name="T23" fmla="*/ 349 h 351"/>
                <a:gd name="T24" fmla="*/ 208 w 253"/>
                <a:gd name="T25" fmla="*/ 336 h 351"/>
                <a:gd name="T26" fmla="*/ 213 w 253"/>
                <a:gd name="T27" fmla="*/ 290 h 351"/>
                <a:gd name="T28" fmla="*/ 130 w 253"/>
                <a:gd name="T29" fmla="*/ 187 h 351"/>
                <a:gd name="T30" fmla="*/ 129 w 253"/>
                <a:gd name="T31" fmla="*/ 187 h 351"/>
                <a:gd name="T32" fmla="*/ 128 w 253"/>
                <a:gd name="T33" fmla="*/ 187 h 351"/>
                <a:gd name="T34" fmla="*/ 128 w 253"/>
                <a:gd name="T35" fmla="*/ 186 h 351"/>
                <a:gd name="T36" fmla="*/ 116 w 253"/>
                <a:gd name="T37" fmla="*/ 150 h 351"/>
                <a:gd name="T38" fmla="*/ 128 w 253"/>
                <a:gd name="T39" fmla="*/ 163 h 351"/>
                <a:gd name="T40" fmla="*/ 169 w 253"/>
                <a:gd name="T41" fmla="*/ 193 h 351"/>
                <a:gd name="T42" fmla="*/ 236 w 253"/>
                <a:gd name="T43" fmla="*/ 200 h 351"/>
                <a:gd name="T44" fmla="*/ 204 w 253"/>
                <a:gd name="T45" fmla="*/ 131 h 3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53" h="351">
                  <a:moveTo>
                    <a:pt x="204" y="131"/>
                  </a:moveTo>
                  <a:cubicBezTo>
                    <a:pt x="176" y="119"/>
                    <a:pt x="136" y="119"/>
                    <a:pt x="110" y="138"/>
                  </a:cubicBezTo>
                  <a:cubicBezTo>
                    <a:pt x="109" y="135"/>
                    <a:pt x="108" y="133"/>
                    <a:pt x="107" y="131"/>
                  </a:cubicBezTo>
                  <a:cubicBezTo>
                    <a:pt x="100" y="113"/>
                    <a:pt x="91" y="95"/>
                    <a:pt x="81" y="78"/>
                  </a:cubicBezTo>
                  <a:cubicBezTo>
                    <a:pt x="62" y="46"/>
                    <a:pt x="36" y="16"/>
                    <a:pt x="1" y="1"/>
                  </a:cubicBezTo>
                  <a:cubicBezTo>
                    <a:pt x="1" y="0"/>
                    <a:pt x="0" y="1"/>
                    <a:pt x="1" y="2"/>
                  </a:cubicBezTo>
                  <a:cubicBezTo>
                    <a:pt x="34" y="24"/>
                    <a:pt x="61" y="51"/>
                    <a:pt x="80" y="86"/>
                  </a:cubicBezTo>
                  <a:cubicBezTo>
                    <a:pt x="90" y="103"/>
                    <a:pt x="98" y="120"/>
                    <a:pt x="106" y="138"/>
                  </a:cubicBezTo>
                  <a:cubicBezTo>
                    <a:pt x="112" y="154"/>
                    <a:pt x="118" y="172"/>
                    <a:pt x="126" y="187"/>
                  </a:cubicBezTo>
                  <a:cubicBezTo>
                    <a:pt x="126" y="188"/>
                    <a:pt x="126" y="188"/>
                    <a:pt x="127" y="188"/>
                  </a:cubicBezTo>
                  <a:cubicBezTo>
                    <a:pt x="108" y="212"/>
                    <a:pt x="107" y="251"/>
                    <a:pt x="112" y="279"/>
                  </a:cubicBezTo>
                  <a:cubicBezTo>
                    <a:pt x="117" y="309"/>
                    <a:pt x="133" y="343"/>
                    <a:pt x="167" y="349"/>
                  </a:cubicBezTo>
                  <a:cubicBezTo>
                    <a:pt x="182" y="351"/>
                    <a:pt x="199" y="350"/>
                    <a:pt x="208" y="336"/>
                  </a:cubicBezTo>
                  <a:cubicBezTo>
                    <a:pt x="216" y="322"/>
                    <a:pt x="216" y="305"/>
                    <a:pt x="213" y="290"/>
                  </a:cubicBezTo>
                  <a:cubicBezTo>
                    <a:pt x="203" y="244"/>
                    <a:pt x="168" y="212"/>
                    <a:pt x="130" y="187"/>
                  </a:cubicBezTo>
                  <a:cubicBezTo>
                    <a:pt x="130" y="187"/>
                    <a:pt x="129" y="187"/>
                    <a:pt x="129" y="187"/>
                  </a:cubicBezTo>
                  <a:cubicBezTo>
                    <a:pt x="129" y="187"/>
                    <a:pt x="128" y="187"/>
                    <a:pt x="128" y="187"/>
                  </a:cubicBezTo>
                  <a:cubicBezTo>
                    <a:pt x="128" y="187"/>
                    <a:pt x="128" y="186"/>
                    <a:pt x="128" y="186"/>
                  </a:cubicBezTo>
                  <a:cubicBezTo>
                    <a:pt x="125" y="174"/>
                    <a:pt x="121" y="162"/>
                    <a:pt x="116" y="150"/>
                  </a:cubicBezTo>
                  <a:cubicBezTo>
                    <a:pt x="119" y="155"/>
                    <a:pt x="124" y="159"/>
                    <a:pt x="128" y="163"/>
                  </a:cubicBezTo>
                  <a:cubicBezTo>
                    <a:pt x="140" y="174"/>
                    <a:pt x="154" y="185"/>
                    <a:pt x="169" y="193"/>
                  </a:cubicBezTo>
                  <a:cubicBezTo>
                    <a:pt x="184" y="202"/>
                    <a:pt x="222" y="223"/>
                    <a:pt x="236" y="200"/>
                  </a:cubicBezTo>
                  <a:cubicBezTo>
                    <a:pt x="253" y="173"/>
                    <a:pt x="229" y="141"/>
                    <a:pt x="204" y="131"/>
                  </a:cubicBezTo>
                  <a:close/>
                </a:path>
              </a:pathLst>
            </a:custGeom>
            <a:solidFill>
              <a:srgbClr val="317F00"/>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51" name="Freeform 52"/>
            <p:cNvSpPr/>
            <p:nvPr/>
          </p:nvSpPr>
          <p:spPr bwMode="auto">
            <a:xfrm flipH="1">
              <a:off x="3647634" y="2150268"/>
              <a:ext cx="241300" cy="363538"/>
            </a:xfrm>
            <a:custGeom>
              <a:gdLst>
                <a:gd name="T0" fmla="*/ 85 w 88"/>
                <a:gd name="T1" fmla="*/ 88 h 132"/>
                <a:gd name="T2" fmla="*/ 34 w 88"/>
                <a:gd name="T3" fmla="*/ 81 h 132"/>
                <a:gd name="T4" fmla="*/ 17 w 88"/>
                <a:gd name="T5" fmla="*/ 44 h 132"/>
                <a:gd name="T6" fmla="*/ 2 w 88"/>
                <a:gd name="T7" fmla="*/ 1 h 132"/>
                <a:gd name="T8" fmla="*/ 0 w 88"/>
                <a:gd name="T9" fmla="*/ 2 h 132"/>
                <a:gd name="T10" fmla="*/ 15 w 88"/>
                <a:gd name="T11" fmla="*/ 48 h 132"/>
                <a:gd name="T12" fmla="*/ 32 w 88"/>
                <a:gd name="T13" fmla="*/ 84 h 132"/>
                <a:gd name="T14" fmla="*/ 32 w 88"/>
                <a:gd name="T15" fmla="*/ 86 h 132"/>
                <a:gd name="T16" fmla="*/ 28 w 88"/>
                <a:gd name="T17" fmla="*/ 123 h 132"/>
                <a:gd name="T18" fmla="*/ 47 w 88"/>
                <a:gd name="T19" fmla="*/ 112 h 132"/>
                <a:gd name="T20" fmla="*/ 68 w 88"/>
                <a:gd name="T21" fmla="*/ 121 h 132"/>
                <a:gd name="T22" fmla="*/ 70 w 88"/>
                <a:gd name="T23" fmla="*/ 118 h 132"/>
                <a:gd name="T24" fmla="*/ 68 w 88"/>
                <a:gd name="T25" fmla="*/ 103 h 132"/>
                <a:gd name="T26" fmla="*/ 83 w 88"/>
                <a:gd name="T27" fmla="*/ 103 h 132"/>
                <a:gd name="T28" fmla="*/ 85 w 88"/>
                <a:gd name="T29" fmla="*/ 88 h 13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8" h="132">
                  <a:moveTo>
                    <a:pt x="85" y="88"/>
                  </a:moveTo>
                  <a:cubicBezTo>
                    <a:pt x="74" y="71"/>
                    <a:pt x="48" y="68"/>
                    <a:pt x="34" y="81"/>
                  </a:cubicBezTo>
                  <a:cubicBezTo>
                    <a:pt x="29" y="69"/>
                    <a:pt x="22" y="56"/>
                    <a:pt x="17" y="44"/>
                  </a:cubicBezTo>
                  <a:cubicBezTo>
                    <a:pt x="11" y="30"/>
                    <a:pt x="7" y="15"/>
                    <a:pt x="2" y="1"/>
                  </a:cubicBezTo>
                  <a:cubicBezTo>
                    <a:pt x="2" y="0"/>
                    <a:pt x="0" y="0"/>
                    <a:pt x="0" y="2"/>
                  </a:cubicBezTo>
                  <a:cubicBezTo>
                    <a:pt x="3" y="18"/>
                    <a:pt x="9" y="33"/>
                    <a:pt x="15" y="48"/>
                  </a:cubicBezTo>
                  <a:cubicBezTo>
                    <a:pt x="20" y="60"/>
                    <a:pt x="25" y="73"/>
                    <a:pt x="32" y="84"/>
                  </a:cubicBezTo>
                  <a:cubicBezTo>
                    <a:pt x="31" y="85"/>
                    <a:pt x="31" y="86"/>
                    <a:pt x="32" y="86"/>
                  </a:cubicBezTo>
                  <a:cubicBezTo>
                    <a:pt x="21" y="95"/>
                    <a:pt x="17" y="113"/>
                    <a:pt x="28" y="123"/>
                  </a:cubicBezTo>
                  <a:cubicBezTo>
                    <a:pt x="38" y="132"/>
                    <a:pt x="45" y="121"/>
                    <a:pt x="47" y="112"/>
                  </a:cubicBezTo>
                  <a:cubicBezTo>
                    <a:pt x="52" y="118"/>
                    <a:pt x="59" y="121"/>
                    <a:pt x="68" y="121"/>
                  </a:cubicBezTo>
                  <a:cubicBezTo>
                    <a:pt x="69" y="121"/>
                    <a:pt x="71" y="119"/>
                    <a:pt x="70" y="118"/>
                  </a:cubicBezTo>
                  <a:cubicBezTo>
                    <a:pt x="70" y="113"/>
                    <a:pt x="70" y="108"/>
                    <a:pt x="68" y="103"/>
                  </a:cubicBezTo>
                  <a:cubicBezTo>
                    <a:pt x="73" y="105"/>
                    <a:pt x="78" y="106"/>
                    <a:pt x="83" y="103"/>
                  </a:cubicBezTo>
                  <a:cubicBezTo>
                    <a:pt x="88" y="100"/>
                    <a:pt x="88" y="92"/>
                    <a:pt x="85" y="88"/>
                  </a:cubicBezTo>
                  <a:close/>
                </a:path>
              </a:pathLst>
            </a:custGeom>
            <a:solidFill>
              <a:srgbClr val="7F7E30"/>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52" name="Freeform 53"/>
            <p:cNvSpPr/>
            <p:nvPr/>
          </p:nvSpPr>
          <p:spPr bwMode="auto">
            <a:xfrm flipH="1">
              <a:off x="3844484" y="2274093"/>
              <a:ext cx="730250" cy="911225"/>
            </a:xfrm>
            <a:custGeom>
              <a:gdLst>
                <a:gd name="T0" fmla="*/ 213 w 266"/>
                <a:gd name="T1" fmla="*/ 328 h 331"/>
                <a:gd name="T2" fmla="*/ 212 w 266"/>
                <a:gd name="T3" fmla="*/ 326 h 331"/>
                <a:gd name="T4" fmla="*/ 228 w 266"/>
                <a:gd name="T5" fmla="*/ 273 h 331"/>
                <a:gd name="T6" fmla="*/ 223 w 266"/>
                <a:gd name="T7" fmla="*/ 222 h 331"/>
                <a:gd name="T8" fmla="*/ 161 w 266"/>
                <a:gd name="T9" fmla="*/ 175 h 331"/>
                <a:gd name="T10" fmla="*/ 161 w 266"/>
                <a:gd name="T11" fmla="*/ 175 h 331"/>
                <a:gd name="T12" fmla="*/ 94 w 266"/>
                <a:gd name="T13" fmla="*/ 86 h 331"/>
                <a:gd name="T14" fmla="*/ 72 w 266"/>
                <a:gd name="T15" fmla="*/ 59 h 331"/>
                <a:gd name="T16" fmla="*/ 139 w 266"/>
                <a:gd name="T17" fmla="*/ 69 h 331"/>
                <a:gd name="T18" fmla="*/ 179 w 266"/>
                <a:gd name="T19" fmla="*/ 86 h 331"/>
                <a:gd name="T20" fmla="*/ 179 w 266"/>
                <a:gd name="T21" fmla="*/ 87 h 331"/>
                <a:gd name="T22" fmla="*/ 248 w 266"/>
                <a:gd name="T23" fmla="*/ 167 h 331"/>
                <a:gd name="T24" fmla="*/ 250 w 266"/>
                <a:gd name="T25" fmla="*/ 165 h 331"/>
                <a:gd name="T26" fmla="*/ 250 w 266"/>
                <a:gd name="T27" fmla="*/ 164 h 331"/>
                <a:gd name="T28" fmla="*/ 250 w 266"/>
                <a:gd name="T29" fmla="*/ 164 h 331"/>
                <a:gd name="T30" fmla="*/ 183 w 266"/>
                <a:gd name="T31" fmla="*/ 84 h 331"/>
                <a:gd name="T32" fmla="*/ 135 w 266"/>
                <a:gd name="T33" fmla="*/ 64 h 331"/>
                <a:gd name="T34" fmla="*/ 70 w 266"/>
                <a:gd name="T35" fmla="*/ 58 h 331"/>
                <a:gd name="T36" fmla="*/ 49 w 266"/>
                <a:gd name="T37" fmla="*/ 33 h 331"/>
                <a:gd name="T38" fmla="*/ 1 w 266"/>
                <a:gd name="T39" fmla="*/ 0 h 331"/>
                <a:gd name="T40" fmla="*/ 1 w 266"/>
                <a:gd name="T41" fmla="*/ 2 h 331"/>
                <a:gd name="T42" fmla="*/ 52 w 266"/>
                <a:gd name="T43" fmla="*/ 43 h 331"/>
                <a:gd name="T44" fmla="*/ 67 w 266"/>
                <a:gd name="T45" fmla="*/ 59 h 331"/>
                <a:gd name="T46" fmla="*/ 67 w 266"/>
                <a:gd name="T47" fmla="*/ 60 h 331"/>
                <a:gd name="T48" fmla="*/ 67 w 266"/>
                <a:gd name="T49" fmla="*/ 60 h 331"/>
                <a:gd name="T50" fmla="*/ 95 w 266"/>
                <a:gd name="T51" fmla="*/ 92 h 331"/>
                <a:gd name="T52" fmla="*/ 101 w 266"/>
                <a:gd name="T53" fmla="*/ 132 h 331"/>
                <a:gd name="T54" fmla="*/ 101 w 266"/>
                <a:gd name="T55" fmla="*/ 140 h 331"/>
                <a:gd name="T56" fmla="*/ 100 w 266"/>
                <a:gd name="T57" fmla="*/ 140 h 331"/>
                <a:gd name="T58" fmla="*/ 83 w 266"/>
                <a:gd name="T59" fmla="*/ 198 h 331"/>
                <a:gd name="T60" fmla="*/ 88 w 266"/>
                <a:gd name="T61" fmla="*/ 234 h 331"/>
                <a:gd name="T62" fmla="*/ 89 w 266"/>
                <a:gd name="T63" fmla="*/ 268 h 331"/>
                <a:gd name="T64" fmla="*/ 92 w 266"/>
                <a:gd name="T65" fmla="*/ 268 h 331"/>
                <a:gd name="T66" fmla="*/ 92 w 266"/>
                <a:gd name="T67" fmla="*/ 266 h 331"/>
                <a:gd name="T68" fmla="*/ 105 w 266"/>
                <a:gd name="T69" fmla="*/ 142 h 331"/>
                <a:gd name="T70" fmla="*/ 104 w 266"/>
                <a:gd name="T71" fmla="*/ 129 h 331"/>
                <a:gd name="T72" fmla="*/ 98 w 266"/>
                <a:gd name="T73" fmla="*/ 96 h 331"/>
                <a:gd name="T74" fmla="*/ 144 w 266"/>
                <a:gd name="T75" fmla="*/ 157 h 331"/>
                <a:gd name="T76" fmla="*/ 158 w 266"/>
                <a:gd name="T77" fmla="*/ 179 h 331"/>
                <a:gd name="T78" fmla="*/ 168 w 266"/>
                <a:gd name="T79" fmla="*/ 252 h 331"/>
                <a:gd name="T80" fmla="*/ 190 w 266"/>
                <a:gd name="T81" fmla="*/ 289 h 331"/>
                <a:gd name="T82" fmla="*/ 210 w 266"/>
                <a:gd name="T83" fmla="*/ 329 h 331"/>
                <a:gd name="T84" fmla="*/ 213 w 266"/>
                <a:gd name="T85" fmla="*/ 328 h 3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6" h="331">
                  <a:moveTo>
                    <a:pt x="213" y="328"/>
                  </a:moveTo>
                  <a:cubicBezTo>
                    <a:pt x="213" y="327"/>
                    <a:pt x="212" y="327"/>
                    <a:pt x="212" y="326"/>
                  </a:cubicBezTo>
                  <a:cubicBezTo>
                    <a:pt x="222" y="311"/>
                    <a:pt x="226" y="290"/>
                    <a:pt x="228" y="273"/>
                  </a:cubicBezTo>
                  <a:cubicBezTo>
                    <a:pt x="230" y="256"/>
                    <a:pt x="230" y="237"/>
                    <a:pt x="223" y="222"/>
                  </a:cubicBezTo>
                  <a:cubicBezTo>
                    <a:pt x="213" y="199"/>
                    <a:pt x="189" y="169"/>
                    <a:pt x="161" y="175"/>
                  </a:cubicBezTo>
                  <a:cubicBezTo>
                    <a:pt x="161" y="175"/>
                    <a:pt x="161" y="175"/>
                    <a:pt x="161" y="175"/>
                  </a:cubicBezTo>
                  <a:cubicBezTo>
                    <a:pt x="142" y="143"/>
                    <a:pt x="118" y="113"/>
                    <a:pt x="94" y="86"/>
                  </a:cubicBezTo>
                  <a:cubicBezTo>
                    <a:pt x="87" y="77"/>
                    <a:pt x="79" y="68"/>
                    <a:pt x="72" y="59"/>
                  </a:cubicBezTo>
                  <a:cubicBezTo>
                    <a:pt x="94" y="54"/>
                    <a:pt x="118" y="62"/>
                    <a:pt x="139" y="69"/>
                  </a:cubicBezTo>
                  <a:cubicBezTo>
                    <a:pt x="153" y="74"/>
                    <a:pt x="166" y="79"/>
                    <a:pt x="179" y="86"/>
                  </a:cubicBezTo>
                  <a:cubicBezTo>
                    <a:pt x="179" y="86"/>
                    <a:pt x="179" y="87"/>
                    <a:pt x="179" y="87"/>
                  </a:cubicBezTo>
                  <a:cubicBezTo>
                    <a:pt x="178" y="127"/>
                    <a:pt x="224" y="143"/>
                    <a:pt x="248" y="167"/>
                  </a:cubicBezTo>
                  <a:cubicBezTo>
                    <a:pt x="249" y="168"/>
                    <a:pt x="251" y="166"/>
                    <a:pt x="250" y="165"/>
                  </a:cubicBezTo>
                  <a:cubicBezTo>
                    <a:pt x="250" y="165"/>
                    <a:pt x="250" y="164"/>
                    <a:pt x="250" y="164"/>
                  </a:cubicBezTo>
                  <a:cubicBezTo>
                    <a:pt x="250" y="164"/>
                    <a:pt x="250" y="164"/>
                    <a:pt x="250" y="164"/>
                  </a:cubicBezTo>
                  <a:cubicBezTo>
                    <a:pt x="266" y="128"/>
                    <a:pt x="223" y="69"/>
                    <a:pt x="183" y="84"/>
                  </a:cubicBezTo>
                  <a:cubicBezTo>
                    <a:pt x="168" y="75"/>
                    <a:pt x="151" y="69"/>
                    <a:pt x="135" y="64"/>
                  </a:cubicBezTo>
                  <a:cubicBezTo>
                    <a:pt x="116" y="58"/>
                    <a:pt x="90" y="50"/>
                    <a:pt x="70" y="58"/>
                  </a:cubicBezTo>
                  <a:cubicBezTo>
                    <a:pt x="63" y="49"/>
                    <a:pt x="56" y="41"/>
                    <a:pt x="49" y="33"/>
                  </a:cubicBezTo>
                  <a:cubicBezTo>
                    <a:pt x="36" y="20"/>
                    <a:pt x="20" y="3"/>
                    <a:pt x="1" y="0"/>
                  </a:cubicBezTo>
                  <a:cubicBezTo>
                    <a:pt x="1" y="0"/>
                    <a:pt x="0" y="1"/>
                    <a:pt x="1" y="2"/>
                  </a:cubicBezTo>
                  <a:cubicBezTo>
                    <a:pt x="22" y="11"/>
                    <a:pt x="38" y="26"/>
                    <a:pt x="52" y="43"/>
                  </a:cubicBezTo>
                  <a:cubicBezTo>
                    <a:pt x="57" y="48"/>
                    <a:pt x="62" y="54"/>
                    <a:pt x="67" y="59"/>
                  </a:cubicBezTo>
                  <a:cubicBezTo>
                    <a:pt x="66" y="59"/>
                    <a:pt x="67" y="60"/>
                    <a:pt x="67" y="60"/>
                  </a:cubicBezTo>
                  <a:cubicBezTo>
                    <a:pt x="67" y="60"/>
                    <a:pt x="67" y="60"/>
                    <a:pt x="67" y="60"/>
                  </a:cubicBezTo>
                  <a:cubicBezTo>
                    <a:pt x="77" y="70"/>
                    <a:pt x="86" y="81"/>
                    <a:pt x="95" y="92"/>
                  </a:cubicBezTo>
                  <a:cubicBezTo>
                    <a:pt x="98" y="105"/>
                    <a:pt x="101" y="118"/>
                    <a:pt x="101" y="132"/>
                  </a:cubicBezTo>
                  <a:cubicBezTo>
                    <a:pt x="101" y="135"/>
                    <a:pt x="101" y="137"/>
                    <a:pt x="101" y="140"/>
                  </a:cubicBezTo>
                  <a:cubicBezTo>
                    <a:pt x="101" y="140"/>
                    <a:pt x="101" y="140"/>
                    <a:pt x="100" y="140"/>
                  </a:cubicBezTo>
                  <a:cubicBezTo>
                    <a:pt x="84" y="155"/>
                    <a:pt x="81" y="177"/>
                    <a:pt x="83" y="198"/>
                  </a:cubicBezTo>
                  <a:cubicBezTo>
                    <a:pt x="84" y="210"/>
                    <a:pt x="86" y="222"/>
                    <a:pt x="88" y="234"/>
                  </a:cubicBezTo>
                  <a:cubicBezTo>
                    <a:pt x="89" y="246"/>
                    <a:pt x="89" y="257"/>
                    <a:pt x="89" y="268"/>
                  </a:cubicBezTo>
                  <a:cubicBezTo>
                    <a:pt x="89" y="270"/>
                    <a:pt x="92" y="270"/>
                    <a:pt x="92" y="268"/>
                  </a:cubicBezTo>
                  <a:cubicBezTo>
                    <a:pt x="92" y="267"/>
                    <a:pt x="92" y="266"/>
                    <a:pt x="92" y="266"/>
                  </a:cubicBezTo>
                  <a:cubicBezTo>
                    <a:pt x="111" y="230"/>
                    <a:pt x="153" y="170"/>
                    <a:pt x="105" y="142"/>
                  </a:cubicBezTo>
                  <a:cubicBezTo>
                    <a:pt x="104" y="137"/>
                    <a:pt x="104" y="133"/>
                    <a:pt x="104" y="129"/>
                  </a:cubicBezTo>
                  <a:cubicBezTo>
                    <a:pt x="103" y="118"/>
                    <a:pt x="103" y="106"/>
                    <a:pt x="98" y="96"/>
                  </a:cubicBezTo>
                  <a:cubicBezTo>
                    <a:pt x="115" y="116"/>
                    <a:pt x="130" y="136"/>
                    <a:pt x="144" y="157"/>
                  </a:cubicBezTo>
                  <a:cubicBezTo>
                    <a:pt x="149" y="164"/>
                    <a:pt x="153" y="171"/>
                    <a:pt x="158" y="179"/>
                  </a:cubicBezTo>
                  <a:cubicBezTo>
                    <a:pt x="155" y="204"/>
                    <a:pt x="157" y="229"/>
                    <a:pt x="168" y="252"/>
                  </a:cubicBezTo>
                  <a:cubicBezTo>
                    <a:pt x="174" y="265"/>
                    <a:pt x="182" y="277"/>
                    <a:pt x="190" y="289"/>
                  </a:cubicBezTo>
                  <a:cubicBezTo>
                    <a:pt x="198" y="302"/>
                    <a:pt x="204" y="315"/>
                    <a:pt x="210" y="329"/>
                  </a:cubicBezTo>
                  <a:cubicBezTo>
                    <a:pt x="211" y="331"/>
                    <a:pt x="213" y="330"/>
                    <a:pt x="213" y="328"/>
                  </a:cubicBezTo>
                  <a:close/>
                </a:path>
              </a:pathLst>
            </a:custGeom>
            <a:solidFill>
              <a:srgbClr val="FEC160"/>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53" name="Freeform 54"/>
            <p:cNvSpPr/>
            <p:nvPr/>
          </p:nvSpPr>
          <p:spPr bwMode="auto">
            <a:xfrm flipH="1">
              <a:off x="4515996" y="2491581"/>
              <a:ext cx="546100" cy="498475"/>
            </a:xfrm>
            <a:custGeom>
              <a:gdLst>
                <a:gd name="T0" fmla="*/ 145 w 199"/>
                <a:gd name="T1" fmla="*/ 150 h 181"/>
                <a:gd name="T2" fmla="*/ 169 w 199"/>
                <a:gd name="T3" fmla="*/ 142 h 181"/>
                <a:gd name="T4" fmla="*/ 176 w 199"/>
                <a:gd name="T5" fmla="*/ 118 h 181"/>
                <a:gd name="T6" fmla="*/ 184 w 199"/>
                <a:gd name="T7" fmla="*/ 88 h 181"/>
                <a:gd name="T8" fmla="*/ 130 w 199"/>
                <a:gd name="T9" fmla="*/ 107 h 181"/>
                <a:gd name="T10" fmla="*/ 128 w 199"/>
                <a:gd name="T11" fmla="*/ 107 h 181"/>
                <a:gd name="T12" fmla="*/ 128 w 199"/>
                <a:gd name="T13" fmla="*/ 108 h 181"/>
                <a:gd name="T14" fmla="*/ 90 w 199"/>
                <a:gd name="T15" fmla="*/ 87 h 181"/>
                <a:gd name="T16" fmla="*/ 54 w 199"/>
                <a:gd name="T17" fmla="*/ 57 h 181"/>
                <a:gd name="T18" fmla="*/ 25 w 199"/>
                <a:gd name="T19" fmla="*/ 22 h 181"/>
                <a:gd name="T20" fmla="*/ 2 w 199"/>
                <a:gd name="T21" fmla="*/ 0 h 181"/>
                <a:gd name="T22" fmla="*/ 1 w 199"/>
                <a:gd name="T23" fmla="*/ 1 h 181"/>
                <a:gd name="T24" fmla="*/ 59 w 199"/>
                <a:gd name="T25" fmla="*/ 68 h 181"/>
                <a:gd name="T26" fmla="*/ 126 w 199"/>
                <a:gd name="T27" fmla="*/ 111 h 181"/>
                <a:gd name="T28" fmla="*/ 115 w 199"/>
                <a:gd name="T29" fmla="*/ 133 h 181"/>
                <a:gd name="T30" fmla="*/ 111 w 199"/>
                <a:gd name="T31" fmla="*/ 159 h 181"/>
                <a:gd name="T32" fmla="*/ 145 w 199"/>
                <a:gd name="T33" fmla="*/ 150 h 1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9" h="181">
                  <a:moveTo>
                    <a:pt x="145" y="150"/>
                  </a:moveTo>
                  <a:cubicBezTo>
                    <a:pt x="153" y="154"/>
                    <a:pt x="164" y="149"/>
                    <a:pt x="169" y="142"/>
                  </a:cubicBezTo>
                  <a:cubicBezTo>
                    <a:pt x="175" y="135"/>
                    <a:pt x="178" y="126"/>
                    <a:pt x="176" y="118"/>
                  </a:cubicBezTo>
                  <a:cubicBezTo>
                    <a:pt x="188" y="114"/>
                    <a:pt x="199" y="96"/>
                    <a:pt x="184" y="88"/>
                  </a:cubicBezTo>
                  <a:cubicBezTo>
                    <a:pt x="164" y="78"/>
                    <a:pt x="144" y="94"/>
                    <a:pt x="130" y="107"/>
                  </a:cubicBezTo>
                  <a:cubicBezTo>
                    <a:pt x="129" y="107"/>
                    <a:pt x="129" y="107"/>
                    <a:pt x="128" y="107"/>
                  </a:cubicBezTo>
                  <a:cubicBezTo>
                    <a:pt x="128" y="107"/>
                    <a:pt x="128" y="108"/>
                    <a:pt x="128" y="108"/>
                  </a:cubicBezTo>
                  <a:cubicBezTo>
                    <a:pt x="115" y="100"/>
                    <a:pt x="102" y="95"/>
                    <a:pt x="90" y="87"/>
                  </a:cubicBezTo>
                  <a:cubicBezTo>
                    <a:pt x="77" y="78"/>
                    <a:pt x="65" y="69"/>
                    <a:pt x="54" y="57"/>
                  </a:cubicBezTo>
                  <a:cubicBezTo>
                    <a:pt x="44" y="46"/>
                    <a:pt x="34" y="34"/>
                    <a:pt x="25" y="22"/>
                  </a:cubicBezTo>
                  <a:cubicBezTo>
                    <a:pt x="18" y="14"/>
                    <a:pt x="11" y="5"/>
                    <a:pt x="2" y="0"/>
                  </a:cubicBezTo>
                  <a:cubicBezTo>
                    <a:pt x="1" y="0"/>
                    <a:pt x="0" y="1"/>
                    <a:pt x="1" y="1"/>
                  </a:cubicBezTo>
                  <a:cubicBezTo>
                    <a:pt x="22" y="22"/>
                    <a:pt x="37" y="47"/>
                    <a:pt x="59" y="68"/>
                  </a:cubicBezTo>
                  <a:cubicBezTo>
                    <a:pt x="78" y="85"/>
                    <a:pt x="101" y="102"/>
                    <a:pt x="126" y="111"/>
                  </a:cubicBezTo>
                  <a:cubicBezTo>
                    <a:pt x="121" y="118"/>
                    <a:pt x="118" y="125"/>
                    <a:pt x="115" y="133"/>
                  </a:cubicBezTo>
                  <a:cubicBezTo>
                    <a:pt x="112" y="141"/>
                    <a:pt x="109" y="151"/>
                    <a:pt x="111" y="159"/>
                  </a:cubicBezTo>
                  <a:cubicBezTo>
                    <a:pt x="118" y="181"/>
                    <a:pt x="140" y="162"/>
                    <a:pt x="145" y="150"/>
                  </a:cubicBezTo>
                  <a:close/>
                </a:path>
              </a:pathLst>
            </a:custGeom>
            <a:solidFill>
              <a:srgbClr val="FF9D99"/>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54" name="Freeform 55"/>
            <p:cNvSpPr/>
            <p:nvPr/>
          </p:nvSpPr>
          <p:spPr bwMode="auto">
            <a:xfrm flipH="1">
              <a:off x="4636646" y="2458243"/>
              <a:ext cx="307975" cy="201613"/>
            </a:xfrm>
            <a:custGeom>
              <a:gdLst>
                <a:gd name="T0" fmla="*/ 110 w 112"/>
                <a:gd name="T1" fmla="*/ 6 h 73"/>
                <a:gd name="T2" fmla="*/ 46 w 112"/>
                <a:gd name="T3" fmla="*/ 15 h 73"/>
                <a:gd name="T4" fmla="*/ 1 w 112"/>
                <a:gd name="T5" fmla="*/ 61 h 73"/>
                <a:gd name="T6" fmla="*/ 1 w 112"/>
                <a:gd name="T7" fmla="*/ 61 h 73"/>
                <a:gd name="T8" fmla="*/ 1 w 112"/>
                <a:gd name="T9" fmla="*/ 63 h 73"/>
                <a:gd name="T10" fmla="*/ 1 w 112"/>
                <a:gd name="T11" fmla="*/ 64 h 73"/>
                <a:gd name="T12" fmla="*/ 2 w 112"/>
                <a:gd name="T13" fmla="*/ 64 h 73"/>
                <a:gd name="T14" fmla="*/ 2 w 112"/>
                <a:gd name="T15" fmla="*/ 64 h 73"/>
                <a:gd name="T16" fmla="*/ 66 w 112"/>
                <a:gd name="T17" fmla="*/ 56 h 73"/>
                <a:gd name="T18" fmla="*/ 109 w 112"/>
                <a:gd name="T19" fmla="*/ 9 h 73"/>
                <a:gd name="T20" fmla="*/ 110 w 112"/>
                <a:gd name="T21" fmla="*/ 6 h 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2" h="73">
                  <a:moveTo>
                    <a:pt x="110" y="6"/>
                  </a:moveTo>
                  <a:cubicBezTo>
                    <a:pt x="89" y="0"/>
                    <a:pt x="64" y="6"/>
                    <a:pt x="46" y="15"/>
                  </a:cubicBezTo>
                  <a:cubicBezTo>
                    <a:pt x="27" y="25"/>
                    <a:pt x="7" y="39"/>
                    <a:pt x="1" y="61"/>
                  </a:cubicBezTo>
                  <a:cubicBezTo>
                    <a:pt x="1" y="61"/>
                    <a:pt x="1" y="61"/>
                    <a:pt x="1" y="61"/>
                  </a:cubicBezTo>
                  <a:cubicBezTo>
                    <a:pt x="0" y="62"/>
                    <a:pt x="1" y="63"/>
                    <a:pt x="1" y="63"/>
                  </a:cubicBezTo>
                  <a:cubicBezTo>
                    <a:pt x="1" y="64"/>
                    <a:pt x="1" y="64"/>
                    <a:pt x="1" y="64"/>
                  </a:cubicBezTo>
                  <a:cubicBezTo>
                    <a:pt x="1" y="64"/>
                    <a:pt x="2" y="64"/>
                    <a:pt x="2" y="64"/>
                  </a:cubicBezTo>
                  <a:cubicBezTo>
                    <a:pt x="2" y="64"/>
                    <a:pt x="2" y="64"/>
                    <a:pt x="2" y="64"/>
                  </a:cubicBezTo>
                  <a:cubicBezTo>
                    <a:pt x="20" y="73"/>
                    <a:pt x="49" y="65"/>
                    <a:pt x="66" y="56"/>
                  </a:cubicBezTo>
                  <a:cubicBezTo>
                    <a:pt x="84" y="47"/>
                    <a:pt x="104" y="30"/>
                    <a:pt x="109" y="9"/>
                  </a:cubicBezTo>
                  <a:cubicBezTo>
                    <a:pt x="111" y="9"/>
                    <a:pt x="112" y="7"/>
                    <a:pt x="110" y="6"/>
                  </a:cubicBezTo>
                  <a:close/>
                </a:path>
              </a:pathLst>
            </a:custGeom>
            <a:solidFill>
              <a:srgbClr val="7F7E30"/>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55" name="Freeform 56"/>
            <p:cNvSpPr/>
            <p:nvPr/>
          </p:nvSpPr>
          <p:spPr bwMode="auto">
            <a:xfrm flipH="1">
              <a:off x="4843021" y="2683668"/>
              <a:ext cx="142875" cy="341313"/>
            </a:xfrm>
            <a:custGeom>
              <a:gdLst>
                <a:gd name="T0" fmla="*/ 19 w 52"/>
                <a:gd name="T1" fmla="*/ 123 h 124"/>
                <a:gd name="T2" fmla="*/ 47 w 52"/>
                <a:gd name="T3" fmla="*/ 60 h 124"/>
                <a:gd name="T4" fmla="*/ 36 w 52"/>
                <a:gd name="T5" fmla="*/ 2 h 124"/>
                <a:gd name="T6" fmla="*/ 36 w 52"/>
                <a:gd name="T7" fmla="*/ 1 h 124"/>
                <a:gd name="T8" fmla="*/ 36 w 52"/>
                <a:gd name="T9" fmla="*/ 0 h 124"/>
                <a:gd name="T10" fmla="*/ 35 w 52"/>
                <a:gd name="T11" fmla="*/ 1 h 124"/>
                <a:gd name="T12" fmla="*/ 35 w 52"/>
                <a:gd name="T13" fmla="*/ 1 h 124"/>
                <a:gd name="T14" fmla="*/ 13 w 52"/>
                <a:gd name="T15" fmla="*/ 120 h 124"/>
                <a:gd name="T16" fmla="*/ 16 w 52"/>
                <a:gd name="T17" fmla="*/ 121 h 124"/>
                <a:gd name="T18" fmla="*/ 19 w 52"/>
                <a:gd name="T19" fmla="*/ 123 h 1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124">
                  <a:moveTo>
                    <a:pt x="19" y="123"/>
                  </a:moveTo>
                  <a:cubicBezTo>
                    <a:pt x="35" y="106"/>
                    <a:pt x="44" y="82"/>
                    <a:pt x="47" y="60"/>
                  </a:cubicBezTo>
                  <a:cubicBezTo>
                    <a:pt x="50" y="42"/>
                    <a:pt x="52" y="14"/>
                    <a:pt x="36" y="2"/>
                  </a:cubicBezTo>
                  <a:cubicBezTo>
                    <a:pt x="36" y="1"/>
                    <a:pt x="36" y="1"/>
                    <a:pt x="36" y="1"/>
                  </a:cubicBezTo>
                  <a:cubicBezTo>
                    <a:pt x="37" y="1"/>
                    <a:pt x="36" y="0"/>
                    <a:pt x="36" y="0"/>
                  </a:cubicBezTo>
                  <a:cubicBezTo>
                    <a:pt x="35" y="0"/>
                    <a:pt x="35" y="1"/>
                    <a:pt x="35" y="1"/>
                  </a:cubicBezTo>
                  <a:cubicBezTo>
                    <a:pt x="35" y="1"/>
                    <a:pt x="35" y="1"/>
                    <a:pt x="35" y="1"/>
                  </a:cubicBezTo>
                  <a:cubicBezTo>
                    <a:pt x="0" y="30"/>
                    <a:pt x="0" y="81"/>
                    <a:pt x="13" y="120"/>
                  </a:cubicBezTo>
                  <a:cubicBezTo>
                    <a:pt x="14" y="121"/>
                    <a:pt x="15" y="122"/>
                    <a:pt x="16" y="121"/>
                  </a:cubicBezTo>
                  <a:cubicBezTo>
                    <a:pt x="16" y="123"/>
                    <a:pt x="18" y="124"/>
                    <a:pt x="19" y="123"/>
                  </a:cubicBezTo>
                  <a:close/>
                </a:path>
              </a:pathLst>
            </a:custGeom>
            <a:solidFill>
              <a:srgbClr val="7F7E30"/>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56" name="Freeform 57"/>
            <p:cNvSpPr/>
            <p:nvPr/>
          </p:nvSpPr>
          <p:spPr bwMode="auto">
            <a:xfrm flipH="1">
              <a:off x="2636396" y="2543968"/>
              <a:ext cx="392113" cy="569913"/>
            </a:xfrm>
            <a:custGeom>
              <a:gdLst>
                <a:gd name="T0" fmla="*/ 47 w 143"/>
                <a:gd name="T1" fmla="*/ 202 h 207"/>
                <a:gd name="T2" fmla="*/ 68 w 143"/>
                <a:gd name="T3" fmla="*/ 192 h 207"/>
                <a:gd name="T4" fmla="*/ 61 w 143"/>
                <a:gd name="T5" fmla="*/ 176 h 207"/>
                <a:gd name="T6" fmla="*/ 60 w 143"/>
                <a:gd name="T7" fmla="*/ 175 h 207"/>
                <a:gd name="T8" fmla="*/ 58 w 143"/>
                <a:gd name="T9" fmla="*/ 174 h 207"/>
                <a:gd name="T10" fmla="*/ 71 w 143"/>
                <a:gd name="T11" fmla="*/ 131 h 207"/>
                <a:gd name="T12" fmla="*/ 99 w 143"/>
                <a:gd name="T13" fmla="*/ 181 h 207"/>
                <a:gd name="T14" fmla="*/ 94 w 143"/>
                <a:gd name="T15" fmla="*/ 198 h 207"/>
                <a:gd name="T16" fmla="*/ 107 w 143"/>
                <a:gd name="T17" fmla="*/ 203 h 207"/>
                <a:gd name="T18" fmla="*/ 114 w 143"/>
                <a:gd name="T19" fmla="*/ 189 h 207"/>
                <a:gd name="T20" fmla="*/ 104 w 143"/>
                <a:gd name="T21" fmla="*/ 181 h 207"/>
                <a:gd name="T22" fmla="*/ 88 w 143"/>
                <a:gd name="T23" fmla="*/ 153 h 207"/>
                <a:gd name="T24" fmla="*/ 112 w 143"/>
                <a:gd name="T25" fmla="*/ 162 h 207"/>
                <a:gd name="T26" fmla="*/ 121 w 143"/>
                <a:gd name="T27" fmla="*/ 172 h 207"/>
                <a:gd name="T28" fmla="*/ 135 w 143"/>
                <a:gd name="T29" fmla="*/ 168 h 207"/>
                <a:gd name="T30" fmla="*/ 128 w 143"/>
                <a:gd name="T31" fmla="*/ 152 h 207"/>
                <a:gd name="T32" fmla="*/ 112 w 143"/>
                <a:gd name="T33" fmla="*/ 157 h 207"/>
                <a:gd name="T34" fmla="*/ 112 w 143"/>
                <a:gd name="T35" fmla="*/ 157 h 207"/>
                <a:gd name="T36" fmla="*/ 86 w 143"/>
                <a:gd name="T37" fmla="*/ 150 h 207"/>
                <a:gd name="T38" fmla="*/ 62 w 143"/>
                <a:gd name="T39" fmla="*/ 97 h 207"/>
                <a:gd name="T40" fmla="*/ 117 w 143"/>
                <a:gd name="T41" fmla="*/ 119 h 207"/>
                <a:gd name="T42" fmla="*/ 129 w 143"/>
                <a:gd name="T43" fmla="*/ 130 h 207"/>
                <a:gd name="T44" fmla="*/ 143 w 143"/>
                <a:gd name="T45" fmla="*/ 118 h 207"/>
                <a:gd name="T46" fmla="*/ 131 w 143"/>
                <a:gd name="T47" fmla="*/ 102 h 207"/>
                <a:gd name="T48" fmla="*/ 119 w 143"/>
                <a:gd name="T49" fmla="*/ 111 h 207"/>
                <a:gd name="T50" fmla="*/ 117 w 143"/>
                <a:gd name="T51" fmla="*/ 113 h 207"/>
                <a:gd name="T52" fmla="*/ 117 w 143"/>
                <a:gd name="T53" fmla="*/ 115 h 207"/>
                <a:gd name="T54" fmla="*/ 61 w 143"/>
                <a:gd name="T55" fmla="*/ 93 h 207"/>
                <a:gd name="T56" fmla="*/ 47 w 143"/>
                <a:gd name="T57" fmla="*/ 33 h 207"/>
                <a:gd name="T58" fmla="*/ 109 w 143"/>
                <a:gd name="T59" fmla="*/ 60 h 207"/>
                <a:gd name="T60" fmla="*/ 124 w 143"/>
                <a:gd name="T61" fmla="*/ 70 h 207"/>
                <a:gd name="T62" fmla="*/ 135 w 143"/>
                <a:gd name="T63" fmla="*/ 58 h 207"/>
                <a:gd name="T64" fmla="*/ 120 w 143"/>
                <a:gd name="T65" fmla="*/ 44 h 207"/>
                <a:gd name="T66" fmla="*/ 109 w 143"/>
                <a:gd name="T67" fmla="*/ 55 h 207"/>
                <a:gd name="T68" fmla="*/ 47 w 143"/>
                <a:gd name="T69" fmla="*/ 30 h 207"/>
                <a:gd name="T70" fmla="*/ 41 w 143"/>
                <a:gd name="T71" fmla="*/ 1 h 207"/>
                <a:gd name="T72" fmla="*/ 40 w 143"/>
                <a:gd name="T73" fmla="*/ 1 h 207"/>
                <a:gd name="T74" fmla="*/ 47 w 143"/>
                <a:gd name="T75" fmla="*/ 61 h 207"/>
                <a:gd name="T76" fmla="*/ 37 w 143"/>
                <a:gd name="T77" fmla="*/ 91 h 207"/>
                <a:gd name="T78" fmla="*/ 23 w 143"/>
                <a:gd name="T79" fmla="*/ 111 h 207"/>
                <a:gd name="T80" fmla="*/ 17 w 143"/>
                <a:gd name="T81" fmla="*/ 110 h 207"/>
                <a:gd name="T82" fmla="*/ 15 w 143"/>
                <a:gd name="T83" fmla="*/ 110 h 207"/>
                <a:gd name="T84" fmla="*/ 5 w 143"/>
                <a:gd name="T85" fmla="*/ 128 h 207"/>
                <a:gd name="T86" fmla="*/ 27 w 143"/>
                <a:gd name="T87" fmla="*/ 140 h 207"/>
                <a:gd name="T88" fmla="*/ 35 w 143"/>
                <a:gd name="T89" fmla="*/ 119 h 207"/>
                <a:gd name="T90" fmla="*/ 28 w 143"/>
                <a:gd name="T91" fmla="*/ 113 h 207"/>
                <a:gd name="T92" fmla="*/ 49 w 143"/>
                <a:gd name="T93" fmla="*/ 68 h 207"/>
                <a:gd name="T94" fmla="*/ 69 w 143"/>
                <a:gd name="T95" fmla="*/ 126 h 207"/>
                <a:gd name="T96" fmla="*/ 68 w 143"/>
                <a:gd name="T97" fmla="*/ 126 h 207"/>
                <a:gd name="T98" fmla="*/ 53 w 143"/>
                <a:gd name="T99" fmla="*/ 174 h 207"/>
                <a:gd name="T100" fmla="*/ 41 w 143"/>
                <a:gd name="T101" fmla="*/ 184 h 207"/>
                <a:gd name="T102" fmla="*/ 47 w 143"/>
                <a:gd name="T103" fmla="*/ 202 h 2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3" h="206">
                  <a:moveTo>
                    <a:pt x="47" y="202"/>
                  </a:moveTo>
                  <a:cubicBezTo>
                    <a:pt x="54" y="207"/>
                    <a:pt x="65" y="199"/>
                    <a:pt x="68" y="192"/>
                  </a:cubicBezTo>
                  <a:cubicBezTo>
                    <a:pt x="70" y="185"/>
                    <a:pt x="67" y="178"/>
                    <a:pt x="61" y="176"/>
                  </a:cubicBezTo>
                  <a:cubicBezTo>
                    <a:pt x="61" y="175"/>
                    <a:pt x="60" y="175"/>
                    <a:pt x="60" y="175"/>
                  </a:cubicBezTo>
                  <a:cubicBezTo>
                    <a:pt x="60" y="175"/>
                    <a:pt x="59" y="175"/>
                    <a:pt x="58" y="174"/>
                  </a:cubicBezTo>
                  <a:cubicBezTo>
                    <a:pt x="66" y="162"/>
                    <a:pt x="71" y="146"/>
                    <a:pt x="71" y="131"/>
                  </a:cubicBezTo>
                  <a:cubicBezTo>
                    <a:pt x="79" y="149"/>
                    <a:pt x="89" y="165"/>
                    <a:pt x="99" y="181"/>
                  </a:cubicBezTo>
                  <a:cubicBezTo>
                    <a:pt x="95" y="185"/>
                    <a:pt x="90" y="192"/>
                    <a:pt x="94" y="198"/>
                  </a:cubicBezTo>
                  <a:cubicBezTo>
                    <a:pt x="96" y="202"/>
                    <a:pt x="102" y="204"/>
                    <a:pt x="107" y="203"/>
                  </a:cubicBezTo>
                  <a:cubicBezTo>
                    <a:pt x="114" y="202"/>
                    <a:pt x="116" y="195"/>
                    <a:pt x="114" y="189"/>
                  </a:cubicBezTo>
                  <a:cubicBezTo>
                    <a:pt x="113" y="183"/>
                    <a:pt x="109" y="180"/>
                    <a:pt x="104" y="181"/>
                  </a:cubicBezTo>
                  <a:cubicBezTo>
                    <a:pt x="98" y="172"/>
                    <a:pt x="93" y="163"/>
                    <a:pt x="88" y="153"/>
                  </a:cubicBezTo>
                  <a:cubicBezTo>
                    <a:pt x="95" y="157"/>
                    <a:pt x="104" y="160"/>
                    <a:pt x="112" y="162"/>
                  </a:cubicBezTo>
                  <a:cubicBezTo>
                    <a:pt x="113" y="166"/>
                    <a:pt x="116" y="170"/>
                    <a:pt x="121" y="172"/>
                  </a:cubicBezTo>
                  <a:cubicBezTo>
                    <a:pt x="126" y="173"/>
                    <a:pt x="132" y="172"/>
                    <a:pt x="135" y="168"/>
                  </a:cubicBezTo>
                  <a:cubicBezTo>
                    <a:pt x="138" y="163"/>
                    <a:pt x="133" y="155"/>
                    <a:pt x="128" y="152"/>
                  </a:cubicBezTo>
                  <a:cubicBezTo>
                    <a:pt x="123" y="149"/>
                    <a:pt x="115" y="151"/>
                    <a:pt x="112" y="157"/>
                  </a:cubicBezTo>
                  <a:cubicBezTo>
                    <a:pt x="112" y="157"/>
                    <a:pt x="112" y="157"/>
                    <a:pt x="112" y="157"/>
                  </a:cubicBezTo>
                  <a:cubicBezTo>
                    <a:pt x="103" y="156"/>
                    <a:pt x="95" y="153"/>
                    <a:pt x="86" y="150"/>
                  </a:cubicBezTo>
                  <a:cubicBezTo>
                    <a:pt x="77" y="133"/>
                    <a:pt x="68" y="116"/>
                    <a:pt x="62" y="97"/>
                  </a:cubicBezTo>
                  <a:cubicBezTo>
                    <a:pt x="76" y="111"/>
                    <a:pt x="98" y="117"/>
                    <a:pt x="117" y="119"/>
                  </a:cubicBezTo>
                  <a:cubicBezTo>
                    <a:pt x="119" y="125"/>
                    <a:pt x="122" y="129"/>
                    <a:pt x="129" y="130"/>
                  </a:cubicBezTo>
                  <a:cubicBezTo>
                    <a:pt x="135" y="130"/>
                    <a:pt x="142" y="125"/>
                    <a:pt x="143" y="118"/>
                  </a:cubicBezTo>
                  <a:cubicBezTo>
                    <a:pt x="143" y="111"/>
                    <a:pt x="139" y="101"/>
                    <a:pt x="131" y="102"/>
                  </a:cubicBezTo>
                  <a:cubicBezTo>
                    <a:pt x="126" y="103"/>
                    <a:pt x="121" y="106"/>
                    <a:pt x="119" y="111"/>
                  </a:cubicBezTo>
                  <a:cubicBezTo>
                    <a:pt x="118" y="111"/>
                    <a:pt x="117" y="112"/>
                    <a:pt x="117" y="113"/>
                  </a:cubicBezTo>
                  <a:cubicBezTo>
                    <a:pt x="117" y="113"/>
                    <a:pt x="117" y="114"/>
                    <a:pt x="117" y="115"/>
                  </a:cubicBezTo>
                  <a:cubicBezTo>
                    <a:pt x="96" y="111"/>
                    <a:pt x="77" y="108"/>
                    <a:pt x="61" y="93"/>
                  </a:cubicBezTo>
                  <a:cubicBezTo>
                    <a:pt x="55" y="73"/>
                    <a:pt x="51" y="53"/>
                    <a:pt x="47" y="33"/>
                  </a:cubicBezTo>
                  <a:cubicBezTo>
                    <a:pt x="62" y="48"/>
                    <a:pt x="87" y="57"/>
                    <a:pt x="109" y="60"/>
                  </a:cubicBezTo>
                  <a:cubicBezTo>
                    <a:pt x="110" y="67"/>
                    <a:pt x="118" y="72"/>
                    <a:pt x="124" y="70"/>
                  </a:cubicBezTo>
                  <a:cubicBezTo>
                    <a:pt x="130" y="69"/>
                    <a:pt x="134" y="64"/>
                    <a:pt x="135" y="58"/>
                  </a:cubicBezTo>
                  <a:cubicBezTo>
                    <a:pt x="135" y="50"/>
                    <a:pt x="127" y="44"/>
                    <a:pt x="120" y="44"/>
                  </a:cubicBezTo>
                  <a:cubicBezTo>
                    <a:pt x="113" y="45"/>
                    <a:pt x="109" y="50"/>
                    <a:pt x="109" y="55"/>
                  </a:cubicBezTo>
                  <a:cubicBezTo>
                    <a:pt x="87" y="49"/>
                    <a:pt x="65" y="45"/>
                    <a:pt x="47" y="30"/>
                  </a:cubicBezTo>
                  <a:cubicBezTo>
                    <a:pt x="45" y="20"/>
                    <a:pt x="43" y="10"/>
                    <a:pt x="41" y="1"/>
                  </a:cubicBezTo>
                  <a:cubicBezTo>
                    <a:pt x="41" y="0"/>
                    <a:pt x="40" y="0"/>
                    <a:pt x="40" y="1"/>
                  </a:cubicBezTo>
                  <a:cubicBezTo>
                    <a:pt x="41" y="21"/>
                    <a:pt x="43" y="41"/>
                    <a:pt x="47" y="61"/>
                  </a:cubicBezTo>
                  <a:cubicBezTo>
                    <a:pt x="45" y="71"/>
                    <a:pt x="43" y="81"/>
                    <a:pt x="37" y="91"/>
                  </a:cubicBezTo>
                  <a:cubicBezTo>
                    <a:pt x="33" y="98"/>
                    <a:pt x="28" y="104"/>
                    <a:pt x="23" y="111"/>
                  </a:cubicBezTo>
                  <a:cubicBezTo>
                    <a:pt x="21" y="110"/>
                    <a:pt x="19" y="110"/>
                    <a:pt x="17" y="110"/>
                  </a:cubicBezTo>
                  <a:cubicBezTo>
                    <a:pt x="17" y="110"/>
                    <a:pt x="16" y="109"/>
                    <a:pt x="15" y="110"/>
                  </a:cubicBezTo>
                  <a:cubicBezTo>
                    <a:pt x="6" y="111"/>
                    <a:pt x="0" y="120"/>
                    <a:pt x="5" y="128"/>
                  </a:cubicBezTo>
                  <a:cubicBezTo>
                    <a:pt x="9" y="135"/>
                    <a:pt x="19" y="142"/>
                    <a:pt x="27" y="140"/>
                  </a:cubicBezTo>
                  <a:cubicBezTo>
                    <a:pt x="36" y="138"/>
                    <a:pt x="42" y="126"/>
                    <a:pt x="35" y="119"/>
                  </a:cubicBezTo>
                  <a:cubicBezTo>
                    <a:pt x="34" y="116"/>
                    <a:pt x="31" y="114"/>
                    <a:pt x="28" y="113"/>
                  </a:cubicBezTo>
                  <a:cubicBezTo>
                    <a:pt x="38" y="101"/>
                    <a:pt x="47" y="84"/>
                    <a:pt x="49" y="68"/>
                  </a:cubicBezTo>
                  <a:cubicBezTo>
                    <a:pt x="54" y="88"/>
                    <a:pt x="60" y="107"/>
                    <a:pt x="69" y="126"/>
                  </a:cubicBezTo>
                  <a:cubicBezTo>
                    <a:pt x="69" y="126"/>
                    <a:pt x="68" y="126"/>
                    <a:pt x="68" y="126"/>
                  </a:cubicBezTo>
                  <a:cubicBezTo>
                    <a:pt x="67" y="144"/>
                    <a:pt x="60" y="158"/>
                    <a:pt x="53" y="174"/>
                  </a:cubicBezTo>
                  <a:cubicBezTo>
                    <a:pt x="47" y="174"/>
                    <a:pt x="43" y="178"/>
                    <a:pt x="41" y="184"/>
                  </a:cubicBezTo>
                  <a:cubicBezTo>
                    <a:pt x="39" y="190"/>
                    <a:pt x="41" y="199"/>
                    <a:pt x="47" y="202"/>
                  </a:cubicBezTo>
                  <a:close/>
                </a:path>
              </a:pathLst>
            </a:custGeom>
            <a:solidFill>
              <a:srgbClr val="7F7E30"/>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57" name="Freeform 58"/>
            <p:cNvSpPr/>
            <p:nvPr/>
          </p:nvSpPr>
          <p:spPr bwMode="auto">
            <a:xfrm flipH="1">
              <a:off x="3142808" y="1804193"/>
              <a:ext cx="230188" cy="236538"/>
            </a:xfrm>
            <a:custGeom>
              <a:gdLst>
                <a:gd name="T0" fmla="*/ 73 w 84"/>
                <a:gd name="T1" fmla="*/ 69 h 86"/>
                <a:gd name="T2" fmla="*/ 63 w 84"/>
                <a:gd name="T3" fmla="*/ 53 h 86"/>
                <a:gd name="T4" fmla="*/ 50 w 84"/>
                <a:gd name="T5" fmla="*/ 16 h 86"/>
                <a:gd name="T6" fmla="*/ 41 w 84"/>
                <a:gd name="T7" fmla="*/ 1 h 86"/>
                <a:gd name="T8" fmla="*/ 27 w 84"/>
                <a:gd name="T9" fmla="*/ 9 h 86"/>
                <a:gd name="T10" fmla="*/ 0 w 84"/>
                <a:gd name="T11" fmla="*/ 52 h 86"/>
                <a:gd name="T12" fmla="*/ 0 w 84"/>
                <a:gd name="T13" fmla="*/ 53 h 86"/>
                <a:gd name="T14" fmla="*/ 0 w 84"/>
                <a:gd name="T15" fmla="*/ 53 h 86"/>
                <a:gd name="T16" fmla="*/ 0 w 84"/>
                <a:gd name="T17" fmla="*/ 55 h 86"/>
                <a:gd name="T18" fmla="*/ 1 w 84"/>
                <a:gd name="T19" fmla="*/ 55 h 86"/>
                <a:gd name="T20" fmla="*/ 2 w 84"/>
                <a:gd name="T21" fmla="*/ 55 h 86"/>
                <a:gd name="T22" fmla="*/ 3 w 84"/>
                <a:gd name="T23" fmla="*/ 56 h 86"/>
                <a:gd name="T24" fmla="*/ 3 w 84"/>
                <a:gd name="T25" fmla="*/ 56 h 86"/>
                <a:gd name="T26" fmla="*/ 61 w 84"/>
                <a:gd name="T27" fmla="*/ 80 h 86"/>
                <a:gd name="T28" fmla="*/ 73 w 84"/>
                <a:gd name="T29" fmla="*/ 69 h 8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 h="86">
                  <a:moveTo>
                    <a:pt x="73" y="69"/>
                  </a:moveTo>
                  <a:cubicBezTo>
                    <a:pt x="74" y="61"/>
                    <a:pt x="69" y="57"/>
                    <a:pt x="63" y="53"/>
                  </a:cubicBezTo>
                  <a:cubicBezTo>
                    <a:pt x="84" y="42"/>
                    <a:pt x="69" y="11"/>
                    <a:pt x="50" y="16"/>
                  </a:cubicBezTo>
                  <a:cubicBezTo>
                    <a:pt x="49" y="10"/>
                    <a:pt x="47" y="3"/>
                    <a:pt x="41" y="1"/>
                  </a:cubicBezTo>
                  <a:cubicBezTo>
                    <a:pt x="35" y="0"/>
                    <a:pt x="30" y="5"/>
                    <a:pt x="27" y="9"/>
                  </a:cubicBezTo>
                  <a:cubicBezTo>
                    <a:pt x="15" y="22"/>
                    <a:pt x="8" y="37"/>
                    <a:pt x="0" y="52"/>
                  </a:cubicBezTo>
                  <a:cubicBezTo>
                    <a:pt x="0" y="52"/>
                    <a:pt x="0" y="53"/>
                    <a:pt x="0" y="53"/>
                  </a:cubicBezTo>
                  <a:cubicBezTo>
                    <a:pt x="0" y="53"/>
                    <a:pt x="0" y="53"/>
                    <a:pt x="0" y="53"/>
                  </a:cubicBezTo>
                  <a:cubicBezTo>
                    <a:pt x="0" y="54"/>
                    <a:pt x="0" y="54"/>
                    <a:pt x="0" y="55"/>
                  </a:cubicBezTo>
                  <a:cubicBezTo>
                    <a:pt x="1" y="55"/>
                    <a:pt x="1" y="55"/>
                    <a:pt x="1" y="55"/>
                  </a:cubicBezTo>
                  <a:cubicBezTo>
                    <a:pt x="2" y="56"/>
                    <a:pt x="2" y="55"/>
                    <a:pt x="2" y="55"/>
                  </a:cubicBezTo>
                  <a:cubicBezTo>
                    <a:pt x="2" y="55"/>
                    <a:pt x="3" y="56"/>
                    <a:pt x="3" y="56"/>
                  </a:cubicBezTo>
                  <a:cubicBezTo>
                    <a:pt x="3" y="56"/>
                    <a:pt x="3" y="56"/>
                    <a:pt x="3" y="56"/>
                  </a:cubicBezTo>
                  <a:cubicBezTo>
                    <a:pt x="20" y="68"/>
                    <a:pt x="39" y="86"/>
                    <a:pt x="61" y="80"/>
                  </a:cubicBezTo>
                  <a:cubicBezTo>
                    <a:pt x="66" y="79"/>
                    <a:pt x="72" y="74"/>
                    <a:pt x="73" y="69"/>
                  </a:cubicBezTo>
                  <a:close/>
                </a:path>
              </a:pathLst>
            </a:custGeom>
            <a:solidFill>
              <a:srgbClr val="7F7E30"/>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58" name="Freeform 59"/>
            <p:cNvSpPr/>
            <p:nvPr/>
          </p:nvSpPr>
          <p:spPr bwMode="auto">
            <a:xfrm flipH="1">
              <a:off x="3293621" y="1886743"/>
              <a:ext cx="527050" cy="279400"/>
            </a:xfrm>
            <a:custGeom>
              <a:gdLst>
                <a:gd name="T0" fmla="*/ 175 w 192"/>
                <a:gd name="T1" fmla="*/ 1 h 102"/>
                <a:gd name="T2" fmla="*/ 170 w 192"/>
                <a:gd name="T3" fmla="*/ 9 h 102"/>
                <a:gd name="T4" fmla="*/ 164 w 192"/>
                <a:gd name="T5" fmla="*/ 21 h 102"/>
                <a:gd name="T6" fmla="*/ 164 w 192"/>
                <a:gd name="T7" fmla="*/ 21 h 102"/>
                <a:gd name="T8" fmla="*/ 75 w 192"/>
                <a:gd name="T9" fmla="*/ 42 h 102"/>
                <a:gd name="T10" fmla="*/ 26 w 192"/>
                <a:gd name="T11" fmla="*/ 67 h 102"/>
                <a:gd name="T12" fmla="*/ 0 w 192"/>
                <a:gd name="T13" fmla="*/ 101 h 102"/>
                <a:gd name="T14" fmla="*/ 1 w 192"/>
                <a:gd name="T15" fmla="*/ 102 h 102"/>
                <a:gd name="T16" fmla="*/ 32 w 192"/>
                <a:gd name="T17" fmla="*/ 68 h 102"/>
                <a:gd name="T18" fmla="*/ 82 w 192"/>
                <a:gd name="T19" fmla="*/ 44 h 102"/>
                <a:gd name="T20" fmla="*/ 165 w 192"/>
                <a:gd name="T21" fmla="*/ 26 h 102"/>
                <a:gd name="T22" fmla="*/ 182 w 192"/>
                <a:gd name="T23" fmla="*/ 38 h 102"/>
                <a:gd name="T24" fmla="*/ 185 w 192"/>
                <a:gd name="T25" fmla="*/ 38 h 102"/>
                <a:gd name="T26" fmla="*/ 191 w 192"/>
                <a:gd name="T27" fmla="*/ 16 h 102"/>
                <a:gd name="T28" fmla="*/ 178 w 192"/>
                <a:gd name="T29" fmla="*/ 2 h 102"/>
                <a:gd name="T30" fmla="*/ 175 w 192"/>
                <a:gd name="T31" fmla="*/ 1 h 10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2" h="102">
                  <a:moveTo>
                    <a:pt x="175" y="1"/>
                  </a:moveTo>
                  <a:cubicBezTo>
                    <a:pt x="173" y="4"/>
                    <a:pt x="171" y="7"/>
                    <a:pt x="170" y="9"/>
                  </a:cubicBezTo>
                  <a:cubicBezTo>
                    <a:pt x="168" y="13"/>
                    <a:pt x="166" y="17"/>
                    <a:pt x="164" y="21"/>
                  </a:cubicBezTo>
                  <a:cubicBezTo>
                    <a:pt x="164" y="21"/>
                    <a:pt x="164" y="21"/>
                    <a:pt x="164" y="21"/>
                  </a:cubicBezTo>
                  <a:cubicBezTo>
                    <a:pt x="134" y="23"/>
                    <a:pt x="103" y="32"/>
                    <a:pt x="75" y="42"/>
                  </a:cubicBezTo>
                  <a:cubicBezTo>
                    <a:pt x="58" y="48"/>
                    <a:pt x="41" y="56"/>
                    <a:pt x="26" y="67"/>
                  </a:cubicBezTo>
                  <a:cubicBezTo>
                    <a:pt x="15" y="75"/>
                    <a:pt x="2" y="87"/>
                    <a:pt x="0" y="101"/>
                  </a:cubicBezTo>
                  <a:cubicBezTo>
                    <a:pt x="0" y="102"/>
                    <a:pt x="0" y="102"/>
                    <a:pt x="1" y="102"/>
                  </a:cubicBezTo>
                  <a:cubicBezTo>
                    <a:pt x="10" y="88"/>
                    <a:pt x="18" y="77"/>
                    <a:pt x="32" y="68"/>
                  </a:cubicBezTo>
                  <a:cubicBezTo>
                    <a:pt x="47" y="57"/>
                    <a:pt x="64" y="50"/>
                    <a:pt x="82" y="44"/>
                  </a:cubicBezTo>
                  <a:cubicBezTo>
                    <a:pt x="109" y="35"/>
                    <a:pt x="137" y="31"/>
                    <a:pt x="165" y="26"/>
                  </a:cubicBezTo>
                  <a:cubicBezTo>
                    <a:pt x="170" y="31"/>
                    <a:pt x="176" y="34"/>
                    <a:pt x="182" y="38"/>
                  </a:cubicBezTo>
                  <a:cubicBezTo>
                    <a:pt x="183" y="39"/>
                    <a:pt x="184" y="39"/>
                    <a:pt x="185" y="38"/>
                  </a:cubicBezTo>
                  <a:cubicBezTo>
                    <a:pt x="190" y="32"/>
                    <a:pt x="192" y="24"/>
                    <a:pt x="191" y="16"/>
                  </a:cubicBezTo>
                  <a:cubicBezTo>
                    <a:pt x="189" y="10"/>
                    <a:pt x="184" y="3"/>
                    <a:pt x="178" y="2"/>
                  </a:cubicBezTo>
                  <a:cubicBezTo>
                    <a:pt x="178" y="1"/>
                    <a:pt x="176" y="0"/>
                    <a:pt x="175" y="1"/>
                  </a:cubicBezTo>
                  <a:close/>
                </a:path>
              </a:pathLst>
            </a:custGeom>
            <a:solidFill>
              <a:srgbClr val="7F7E30"/>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59" name="Freeform 60"/>
            <p:cNvSpPr/>
            <p:nvPr/>
          </p:nvSpPr>
          <p:spPr bwMode="auto">
            <a:xfrm flipH="1">
              <a:off x="3866708" y="1743868"/>
              <a:ext cx="417513" cy="444500"/>
            </a:xfrm>
            <a:custGeom>
              <a:gdLst>
                <a:gd name="T0" fmla="*/ 151 w 152"/>
                <a:gd name="T1" fmla="*/ 45 h 162"/>
                <a:gd name="T2" fmla="*/ 133 w 152"/>
                <a:gd name="T3" fmla="*/ 37 h 162"/>
                <a:gd name="T4" fmla="*/ 126 w 152"/>
                <a:gd name="T5" fmla="*/ 51 h 162"/>
                <a:gd name="T6" fmla="*/ 126 w 152"/>
                <a:gd name="T7" fmla="*/ 51 h 162"/>
                <a:gd name="T8" fmla="*/ 126 w 152"/>
                <a:gd name="T9" fmla="*/ 53 h 162"/>
                <a:gd name="T10" fmla="*/ 90 w 152"/>
                <a:gd name="T11" fmla="*/ 69 h 162"/>
                <a:gd name="T12" fmla="*/ 108 w 152"/>
                <a:gd name="T13" fmla="*/ 22 h 162"/>
                <a:gd name="T14" fmla="*/ 122 w 152"/>
                <a:gd name="T15" fmla="*/ 17 h 162"/>
                <a:gd name="T16" fmla="*/ 119 w 152"/>
                <a:gd name="T17" fmla="*/ 5 h 162"/>
                <a:gd name="T18" fmla="*/ 105 w 152"/>
                <a:gd name="T19" fmla="*/ 8 h 162"/>
                <a:gd name="T20" fmla="*/ 105 w 152"/>
                <a:gd name="T21" fmla="*/ 19 h 162"/>
                <a:gd name="T22" fmla="*/ 96 w 152"/>
                <a:gd name="T23" fmla="*/ 45 h 162"/>
                <a:gd name="T24" fmla="*/ 88 w 152"/>
                <a:gd name="T25" fmla="*/ 24 h 162"/>
                <a:gd name="T26" fmla="*/ 90 w 152"/>
                <a:gd name="T27" fmla="*/ 13 h 162"/>
                <a:gd name="T28" fmla="*/ 79 w 152"/>
                <a:gd name="T29" fmla="*/ 6 h 162"/>
                <a:gd name="T30" fmla="*/ 73 w 152"/>
                <a:gd name="T31" fmla="*/ 18 h 162"/>
                <a:gd name="T32" fmla="*/ 85 w 152"/>
                <a:gd name="T33" fmla="*/ 27 h 162"/>
                <a:gd name="T34" fmla="*/ 85 w 152"/>
                <a:gd name="T35" fmla="*/ 27 h 162"/>
                <a:gd name="T36" fmla="*/ 95 w 152"/>
                <a:gd name="T37" fmla="*/ 48 h 162"/>
                <a:gd name="T38" fmla="*/ 73 w 152"/>
                <a:gd name="T39" fmla="*/ 93 h 162"/>
                <a:gd name="T40" fmla="*/ 57 w 152"/>
                <a:gd name="T41" fmla="*/ 44 h 162"/>
                <a:gd name="T42" fmla="*/ 57 w 152"/>
                <a:gd name="T43" fmla="*/ 31 h 162"/>
                <a:gd name="T44" fmla="*/ 42 w 152"/>
                <a:gd name="T45" fmla="*/ 28 h 162"/>
                <a:gd name="T46" fmla="*/ 38 w 152"/>
                <a:gd name="T47" fmla="*/ 45 h 162"/>
                <a:gd name="T48" fmla="*/ 50 w 152"/>
                <a:gd name="T49" fmla="*/ 48 h 162"/>
                <a:gd name="T50" fmla="*/ 53 w 152"/>
                <a:gd name="T51" fmla="*/ 48 h 162"/>
                <a:gd name="T52" fmla="*/ 54 w 152"/>
                <a:gd name="T53" fmla="*/ 47 h 162"/>
                <a:gd name="T54" fmla="*/ 71 w 152"/>
                <a:gd name="T55" fmla="*/ 97 h 162"/>
                <a:gd name="T56" fmla="*/ 38 w 152"/>
                <a:gd name="T57" fmla="*/ 139 h 162"/>
                <a:gd name="T58" fmla="*/ 22 w 152"/>
                <a:gd name="T59" fmla="*/ 83 h 162"/>
                <a:gd name="T60" fmla="*/ 20 w 152"/>
                <a:gd name="T61" fmla="*/ 67 h 162"/>
                <a:gd name="T62" fmla="*/ 6 w 152"/>
                <a:gd name="T63" fmla="*/ 67 h 162"/>
                <a:gd name="T64" fmla="*/ 6 w 152"/>
                <a:gd name="T65" fmla="*/ 84 h 162"/>
                <a:gd name="T66" fmla="*/ 19 w 152"/>
                <a:gd name="T67" fmla="*/ 86 h 162"/>
                <a:gd name="T68" fmla="*/ 36 w 152"/>
                <a:gd name="T69" fmla="*/ 141 h 162"/>
                <a:gd name="T70" fmla="*/ 20 w 152"/>
                <a:gd name="T71" fmla="*/ 161 h 162"/>
                <a:gd name="T72" fmla="*/ 20 w 152"/>
                <a:gd name="T73" fmla="*/ 162 h 162"/>
                <a:gd name="T74" fmla="*/ 56 w 152"/>
                <a:gd name="T75" fmla="*/ 124 h 162"/>
                <a:gd name="T76" fmla="*/ 82 w 152"/>
                <a:gd name="T77" fmla="*/ 114 h 162"/>
                <a:gd name="T78" fmla="*/ 103 w 152"/>
                <a:gd name="T79" fmla="*/ 112 h 162"/>
                <a:gd name="T80" fmla="*/ 107 w 152"/>
                <a:gd name="T81" fmla="*/ 116 h 162"/>
                <a:gd name="T82" fmla="*/ 107 w 152"/>
                <a:gd name="T83" fmla="*/ 118 h 162"/>
                <a:gd name="T84" fmla="*/ 125 w 152"/>
                <a:gd name="T85" fmla="*/ 114 h 162"/>
                <a:gd name="T86" fmla="*/ 121 w 152"/>
                <a:gd name="T87" fmla="*/ 93 h 162"/>
                <a:gd name="T88" fmla="*/ 102 w 152"/>
                <a:gd name="T89" fmla="*/ 99 h 162"/>
                <a:gd name="T90" fmla="*/ 102 w 152"/>
                <a:gd name="T91" fmla="*/ 108 h 162"/>
                <a:gd name="T92" fmla="*/ 61 w 152"/>
                <a:gd name="T93" fmla="*/ 118 h 162"/>
                <a:gd name="T94" fmla="*/ 88 w 152"/>
                <a:gd name="T95" fmla="*/ 73 h 162"/>
                <a:gd name="T96" fmla="*/ 88 w 152"/>
                <a:gd name="T97" fmla="*/ 73 h 162"/>
                <a:gd name="T98" fmla="*/ 129 w 152"/>
                <a:gd name="T99" fmla="*/ 57 h 162"/>
                <a:gd name="T100" fmla="*/ 142 w 152"/>
                <a:gd name="T101" fmla="*/ 60 h 162"/>
                <a:gd name="T102" fmla="*/ 151 w 152"/>
                <a:gd name="T103" fmla="*/ 45 h 16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2" h="162">
                  <a:moveTo>
                    <a:pt x="151" y="45"/>
                  </a:moveTo>
                  <a:cubicBezTo>
                    <a:pt x="150" y="38"/>
                    <a:pt x="139" y="35"/>
                    <a:pt x="133" y="37"/>
                  </a:cubicBezTo>
                  <a:cubicBezTo>
                    <a:pt x="127" y="39"/>
                    <a:pt x="124" y="45"/>
                    <a:pt x="126" y="51"/>
                  </a:cubicBezTo>
                  <a:cubicBezTo>
                    <a:pt x="126" y="51"/>
                    <a:pt x="126" y="51"/>
                    <a:pt x="126" y="51"/>
                  </a:cubicBezTo>
                  <a:cubicBezTo>
                    <a:pt x="126" y="52"/>
                    <a:pt x="126" y="53"/>
                    <a:pt x="126" y="53"/>
                  </a:cubicBezTo>
                  <a:cubicBezTo>
                    <a:pt x="114" y="55"/>
                    <a:pt x="100" y="60"/>
                    <a:pt x="90" y="69"/>
                  </a:cubicBezTo>
                  <a:cubicBezTo>
                    <a:pt x="98" y="53"/>
                    <a:pt x="104" y="38"/>
                    <a:pt x="108" y="22"/>
                  </a:cubicBezTo>
                  <a:cubicBezTo>
                    <a:pt x="113" y="23"/>
                    <a:pt x="120" y="22"/>
                    <a:pt x="122" y="17"/>
                  </a:cubicBezTo>
                  <a:cubicBezTo>
                    <a:pt x="123" y="12"/>
                    <a:pt x="122" y="7"/>
                    <a:pt x="119" y="5"/>
                  </a:cubicBezTo>
                  <a:cubicBezTo>
                    <a:pt x="114" y="0"/>
                    <a:pt x="108" y="3"/>
                    <a:pt x="105" y="8"/>
                  </a:cubicBezTo>
                  <a:cubicBezTo>
                    <a:pt x="102" y="12"/>
                    <a:pt x="102" y="16"/>
                    <a:pt x="105" y="19"/>
                  </a:cubicBezTo>
                  <a:cubicBezTo>
                    <a:pt x="102" y="28"/>
                    <a:pt x="99" y="36"/>
                    <a:pt x="96" y="45"/>
                  </a:cubicBezTo>
                  <a:cubicBezTo>
                    <a:pt x="94" y="38"/>
                    <a:pt x="92" y="31"/>
                    <a:pt x="88" y="24"/>
                  </a:cubicBezTo>
                  <a:cubicBezTo>
                    <a:pt x="91" y="21"/>
                    <a:pt x="91" y="16"/>
                    <a:pt x="90" y="13"/>
                  </a:cubicBezTo>
                  <a:cubicBezTo>
                    <a:pt x="88" y="9"/>
                    <a:pt x="84" y="5"/>
                    <a:pt x="79" y="6"/>
                  </a:cubicBezTo>
                  <a:cubicBezTo>
                    <a:pt x="74" y="6"/>
                    <a:pt x="72" y="14"/>
                    <a:pt x="73" y="18"/>
                  </a:cubicBezTo>
                  <a:cubicBezTo>
                    <a:pt x="73" y="24"/>
                    <a:pt x="79" y="28"/>
                    <a:pt x="85" y="27"/>
                  </a:cubicBezTo>
                  <a:cubicBezTo>
                    <a:pt x="85" y="27"/>
                    <a:pt x="85" y="27"/>
                    <a:pt x="85" y="27"/>
                  </a:cubicBezTo>
                  <a:cubicBezTo>
                    <a:pt x="89" y="34"/>
                    <a:pt x="92" y="40"/>
                    <a:pt x="95" y="48"/>
                  </a:cubicBezTo>
                  <a:cubicBezTo>
                    <a:pt x="89" y="64"/>
                    <a:pt x="82" y="79"/>
                    <a:pt x="73" y="93"/>
                  </a:cubicBezTo>
                  <a:cubicBezTo>
                    <a:pt x="74" y="76"/>
                    <a:pt x="66" y="59"/>
                    <a:pt x="57" y="44"/>
                  </a:cubicBezTo>
                  <a:cubicBezTo>
                    <a:pt x="60" y="40"/>
                    <a:pt x="61" y="35"/>
                    <a:pt x="57" y="31"/>
                  </a:cubicBezTo>
                  <a:cubicBezTo>
                    <a:pt x="54" y="26"/>
                    <a:pt x="47" y="24"/>
                    <a:pt x="42" y="28"/>
                  </a:cubicBezTo>
                  <a:cubicBezTo>
                    <a:pt x="37" y="31"/>
                    <a:pt x="33" y="40"/>
                    <a:pt x="38" y="45"/>
                  </a:cubicBezTo>
                  <a:cubicBezTo>
                    <a:pt x="41" y="47"/>
                    <a:pt x="46" y="49"/>
                    <a:pt x="50" y="48"/>
                  </a:cubicBezTo>
                  <a:cubicBezTo>
                    <a:pt x="51" y="49"/>
                    <a:pt x="52" y="49"/>
                    <a:pt x="53" y="48"/>
                  </a:cubicBezTo>
                  <a:cubicBezTo>
                    <a:pt x="53" y="48"/>
                    <a:pt x="54" y="48"/>
                    <a:pt x="54" y="47"/>
                  </a:cubicBezTo>
                  <a:cubicBezTo>
                    <a:pt x="63" y="63"/>
                    <a:pt x="71" y="77"/>
                    <a:pt x="71" y="97"/>
                  </a:cubicBezTo>
                  <a:cubicBezTo>
                    <a:pt x="61" y="112"/>
                    <a:pt x="50" y="125"/>
                    <a:pt x="38" y="139"/>
                  </a:cubicBezTo>
                  <a:cubicBezTo>
                    <a:pt x="40" y="121"/>
                    <a:pt x="32" y="99"/>
                    <a:pt x="22" y="83"/>
                  </a:cubicBezTo>
                  <a:cubicBezTo>
                    <a:pt x="26" y="78"/>
                    <a:pt x="25" y="70"/>
                    <a:pt x="20" y="67"/>
                  </a:cubicBezTo>
                  <a:cubicBezTo>
                    <a:pt x="16" y="64"/>
                    <a:pt x="10" y="64"/>
                    <a:pt x="6" y="67"/>
                  </a:cubicBezTo>
                  <a:cubicBezTo>
                    <a:pt x="0" y="71"/>
                    <a:pt x="1" y="80"/>
                    <a:pt x="6" y="84"/>
                  </a:cubicBezTo>
                  <a:cubicBezTo>
                    <a:pt x="9" y="88"/>
                    <a:pt x="15" y="89"/>
                    <a:pt x="19" y="86"/>
                  </a:cubicBezTo>
                  <a:cubicBezTo>
                    <a:pt x="27" y="104"/>
                    <a:pt x="36" y="120"/>
                    <a:pt x="36" y="141"/>
                  </a:cubicBezTo>
                  <a:cubicBezTo>
                    <a:pt x="31" y="147"/>
                    <a:pt x="25" y="154"/>
                    <a:pt x="20" y="161"/>
                  </a:cubicBezTo>
                  <a:cubicBezTo>
                    <a:pt x="19" y="161"/>
                    <a:pt x="20" y="162"/>
                    <a:pt x="20" y="162"/>
                  </a:cubicBezTo>
                  <a:cubicBezTo>
                    <a:pt x="34" y="150"/>
                    <a:pt x="46" y="138"/>
                    <a:pt x="56" y="124"/>
                  </a:cubicBezTo>
                  <a:cubicBezTo>
                    <a:pt x="65" y="119"/>
                    <a:pt x="73" y="115"/>
                    <a:pt x="82" y="114"/>
                  </a:cubicBezTo>
                  <a:cubicBezTo>
                    <a:pt x="89" y="113"/>
                    <a:pt x="96" y="113"/>
                    <a:pt x="103" y="112"/>
                  </a:cubicBezTo>
                  <a:cubicBezTo>
                    <a:pt x="104" y="113"/>
                    <a:pt x="105" y="115"/>
                    <a:pt x="107" y="116"/>
                  </a:cubicBezTo>
                  <a:cubicBezTo>
                    <a:pt x="106" y="117"/>
                    <a:pt x="106" y="117"/>
                    <a:pt x="107" y="118"/>
                  </a:cubicBezTo>
                  <a:cubicBezTo>
                    <a:pt x="113" y="123"/>
                    <a:pt x="122" y="122"/>
                    <a:pt x="125" y="114"/>
                  </a:cubicBezTo>
                  <a:cubicBezTo>
                    <a:pt x="127" y="108"/>
                    <a:pt x="126" y="98"/>
                    <a:pt x="121" y="93"/>
                  </a:cubicBezTo>
                  <a:cubicBezTo>
                    <a:pt x="114" y="88"/>
                    <a:pt x="103" y="91"/>
                    <a:pt x="102" y="99"/>
                  </a:cubicBezTo>
                  <a:cubicBezTo>
                    <a:pt x="101" y="102"/>
                    <a:pt x="101" y="105"/>
                    <a:pt x="102" y="108"/>
                  </a:cubicBezTo>
                  <a:cubicBezTo>
                    <a:pt x="88" y="107"/>
                    <a:pt x="72" y="111"/>
                    <a:pt x="61" y="118"/>
                  </a:cubicBezTo>
                  <a:cubicBezTo>
                    <a:pt x="71" y="104"/>
                    <a:pt x="80" y="89"/>
                    <a:pt x="88" y="73"/>
                  </a:cubicBezTo>
                  <a:cubicBezTo>
                    <a:pt x="88" y="73"/>
                    <a:pt x="88" y="73"/>
                    <a:pt x="88" y="73"/>
                  </a:cubicBezTo>
                  <a:cubicBezTo>
                    <a:pt x="101" y="64"/>
                    <a:pt x="115" y="61"/>
                    <a:pt x="129" y="57"/>
                  </a:cubicBezTo>
                  <a:cubicBezTo>
                    <a:pt x="132" y="60"/>
                    <a:pt x="138" y="61"/>
                    <a:pt x="142" y="60"/>
                  </a:cubicBezTo>
                  <a:cubicBezTo>
                    <a:pt x="147" y="57"/>
                    <a:pt x="152" y="51"/>
                    <a:pt x="151" y="45"/>
                  </a:cubicBezTo>
                  <a:close/>
                </a:path>
              </a:pathLst>
            </a:custGeom>
            <a:solidFill>
              <a:srgbClr val="21B37A"/>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60" name="Freeform 61"/>
            <p:cNvSpPr/>
            <p:nvPr/>
          </p:nvSpPr>
          <p:spPr bwMode="auto">
            <a:xfrm flipH="1">
              <a:off x="5506596" y="2859881"/>
              <a:ext cx="703263" cy="387350"/>
            </a:xfrm>
            <a:custGeom>
              <a:gdLst>
                <a:gd name="T0" fmla="*/ 256 w 257"/>
                <a:gd name="T1" fmla="*/ 42 h 141"/>
                <a:gd name="T2" fmla="*/ 221 w 257"/>
                <a:gd name="T3" fmla="*/ 8 h 141"/>
                <a:gd name="T4" fmla="*/ 157 w 257"/>
                <a:gd name="T5" fmla="*/ 0 h 141"/>
                <a:gd name="T6" fmla="*/ 116 w 257"/>
                <a:gd name="T7" fmla="*/ 3 h 141"/>
                <a:gd name="T8" fmla="*/ 91 w 257"/>
                <a:gd name="T9" fmla="*/ 8 h 141"/>
                <a:gd name="T10" fmla="*/ 90 w 257"/>
                <a:gd name="T11" fmla="*/ 7 h 141"/>
                <a:gd name="T12" fmla="*/ 39 w 257"/>
                <a:gd name="T13" fmla="*/ 35 h 141"/>
                <a:gd name="T14" fmla="*/ 7 w 257"/>
                <a:gd name="T15" fmla="*/ 79 h 141"/>
                <a:gd name="T16" fmla="*/ 8 w 257"/>
                <a:gd name="T17" fmla="*/ 118 h 141"/>
                <a:gd name="T18" fmla="*/ 44 w 257"/>
                <a:gd name="T19" fmla="*/ 119 h 141"/>
                <a:gd name="T20" fmla="*/ 44 w 257"/>
                <a:gd name="T21" fmla="*/ 119 h 141"/>
                <a:gd name="T22" fmla="*/ 60 w 257"/>
                <a:gd name="T23" fmla="*/ 136 h 141"/>
                <a:gd name="T24" fmla="*/ 84 w 257"/>
                <a:gd name="T25" fmla="*/ 124 h 141"/>
                <a:gd name="T26" fmla="*/ 127 w 257"/>
                <a:gd name="T27" fmla="*/ 118 h 141"/>
                <a:gd name="T28" fmla="*/ 154 w 257"/>
                <a:gd name="T29" fmla="*/ 130 h 141"/>
                <a:gd name="T30" fmla="*/ 167 w 257"/>
                <a:gd name="T31" fmla="*/ 107 h 141"/>
                <a:gd name="T32" fmla="*/ 198 w 257"/>
                <a:gd name="T33" fmla="*/ 74 h 141"/>
                <a:gd name="T34" fmla="*/ 225 w 257"/>
                <a:gd name="T35" fmla="*/ 77 h 141"/>
                <a:gd name="T36" fmla="*/ 230 w 257"/>
                <a:gd name="T37" fmla="*/ 53 h 141"/>
                <a:gd name="T38" fmla="*/ 256 w 257"/>
                <a:gd name="T39" fmla="*/ 42 h 1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7" h="141">
                  <a:moveTo>
                    <a:pt x="256" y="42"/>
                  </a:moveTo>
                  <a:cubicBezTo>
                    <a:pt x="257" y="23"/>
                    <a:pt x="237" y="13"/>
                    <a:pt x="221" y="8"/>
                  </a:cubicBezTo>
                  <a:cubicBezTo>
                    <a:pt x="201" y="1"/>
                    <a:pt x="178" y="0"/>
                    <a:pt x="157" y="0"/>
                  </a:cubicBezTo>
                  <a:cubicBezTo>
                    <a:pt x="143" y="0"/>
                    <a:pt x="129" y="1"/>
                    <a:pt x="116" y="3"/>
                  </a:cubicBezTo>
                  <a:cubicBezTo>
                    <a:pt x="109" y="4"/>
                    <a:pt x="98" y="5"/>
                    <a:pt x="91" y="8"/>
                  </a:cubicBezTo>
                  <a:cubicBezTo>
                    <a:pt x="91" y="8"/>
                    <a:pt x="91" y="7"/>
                    <a:pt x="90" y="7"/>
                  </a:cubicBezTo>
                  <a:cubicBezTo>
                    <a:pt x="71" y="9"/>
                    <a:pt x="53" y="23"/>
                    <a:pt x="39" y="35"/>
                  </a:cubicBezTo>
                  <a:cubicBezTo>
                    <a:pt x="25" y="47"/>
                    <a:pt x="13" y="62"/>
                    <a:pt x="7" y="79"/>
                  </a:cubicBezTo>
                  <a:cubicBezTo>
                    <a:pt x="4" y="90"/>
                    <a:pt x="0" y="108"/>
                    <a:pt x="8" y="118"/>
                  </a:cubicBezTo>
                  <a:cubicBezTo>
                    <a:pt x="17" y="129"/>
                    <a:pt x="33" y="125"/>
                    <a:pt x="44" y="119"/>
                  </a:cubicBezTo>
                  <a:cubicBezTo>
                    <a:pt x="44" y="119"/>
                    <a:pt x="44" y="119"/>
                    <a:pt x="44" y="119"/>
                  </a:cubicBezTo>
                  <a:cubicBezTo>
                    <a:pt x="43" y="129"/>
                    <a:pt x="51" y="135"/>
                    <a:pt x="60" y="136"/>
                  </a:cubicBezTo>
                  <a:cubicBezTo>
                    <a:pt x="70" y="137"/>
                    <a:pt x="79" y="131"/>
                    <a:pt x="84" y="124"/>
                  </a:cubicBezTo>
                  <a:cubicBezTo>
                    <a:pt x="96" y="140"/>
                    <a:pt x="122" y="141"/>
                    <a:pt x="127" y="118"/>
                  </a:cubicBezTo>
                  <a:cubicBezTo>
                    <a:pt x="134" y="126"/>
                    <a:pt x="144" y="133"/>
                    <a:pt x="154" y="130"/>
                  </a:cubicBezTo>
                  <a:cubicBezTo>
                    <a:pt x="166" y="127"/>
                    <a:pt x="168" y="117"/>
                    <a:pt x="167" y="107"/>
                  </a:cubicBezTo>
                  <a:cubicBezTo>
                    <a:pt x="186" y="124"/>
                    <a:pt x="201" y="94"/>
                    <a:pt x="198" y="74"/>
                  </a:cubicBezTo>
                  <a:cubicBezTo>
                    <a:pt x="206" y="78"/>
                    <a:pt x="217" y="82"/>
                    <a:pt x="225" y="77"/>
                  </a:cubicBezTo>
                  <a:cubicBezTo>
                    <a:pt x="233" y="72"/>
                    <a:pt x="232" y="62"/>
                    <a:pt x="230" y="53"/>
                  </a:cubicBezTo>
                  <a:cubicBezTo>
                    <a:pt x="240" y="57"/>
                    <a:pt x="256" y="55"/>
                    <a:pt x="256" y="42"/>
                  </a:cubicBezTo>
                  <a:close/>
                </a:path>
              </a:pathLst>
            </a:custGeom>
            <a:solidFill>
              <a:srgbClr val="FF7862"/>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61" name="Freeform 62"/>
            <p:cNvSpPr/>
            <p:nvPr/>
          </p:nvSpPr>
          <p:spPr bwMode="auto">
            <a:xfrm flipH="1">
              <a:off x="5651058" y="2848768"/>
              <a:ext cx="490538" cy="277813"/>
            </a:xfrm>
            <a:custGeom>
              <a:gdLst>
                <a:gd name="T0" fmla="*/ 163 w 179"/>
                <a:gd name="T1" fmla="*/ 15 h 101"/>
                <a:gd name="T2" fmla="*/ 64 w 179"/>
                <a:gd name="T3" fmla="*/ 6 h 101"/>
                <a:gd name="T4" fmla="*/ 62 w 179"/>
                <a:gd name="T5" fmla="*/ 9 h 101"/>
                <a:gd name="T6" fmla="*/ 2 w 179"/>
                <a:gd name="T7" fmla="*/ 71 h 101"/>
                <a:gd name="T8" fmla="*/ 11 w 179"/>
                <a:gd name="T9" fmla="*/ 94 h 101"/>
                <a:gd name="T10" fmla="*/ 37 w 179"/>
                <a:gd name="T11" fmla="*/ 85 h 101"/>
                <a:gd name="T12" fmla="*/ 68 w 179"/>
                <a:gd name="T13" fmla="*/ 78 h 101"/>
                <a:gd name="T14" fmla="*/ 106 w 179"/>
                <a:gd name="T15" fmla="*/ 70 h 101"/>
                <a:gd name="T16" fmla="*/ 132 w 179"/>
                <a:gd name="T17" fmla="*/ 53 h 101"/>
                <a:gd name="T18" fmla="*/ 152 w 179"/>
                <a:gd name="T19" fmla="*/ 38 h 101"/>
                <a:gd name="T20" fmla="*/ 172 w 179"/>
                <a:gd name="T21" fmla="*/ 36 h 101"/>
                <a:gd name="T22" fmla="*/ 163 w 179"/>
                <a:gd name="T23" fmla="*/ 15 h 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9" h="100">
                  <a:moveTo>
                    <a:pt x="163" y="15"/>
                  </a:moveTo>
                  <a:cubicBezTo>
                    <a:pt x="133" y="0"/>
                    <a:pt x="97" y="4"/>
                    <a:pt x="64" y="6"/>
                  </a:cubicBezTo>
                  <a:cubicBezTo>
                    <a:pt x="63" y="6"/>
                    <a:pt x="62" y="8"/>
                    <a:pt x="62" y="9"/>
                  </a:cubicBezTo>
                  <a:cubicBezTo>
                    <a:pt x="37" y="22"/>
                    <a:pt x="10" y="41"/>
                    <a:pt x="2" y="71"/>
                  </a:cubicBezTo>
                  <a:cubicBezTo>
                    <a:pt x="0" y="80"/>
                    <a:pt x="1" y="90"/>
                    <a:pt x="11" y="94"/>
                  </a:cubicBezTo>
                  <a:cubicBezTo>
                    <a:pt x="20" y="98"/>
                    <a:pt x="31" y="91"/>
                    <a:pt x="37" y="85"/>
                  </a:cubicBezTo>
                  <a:cubicBezTo>
                    <a:pt x="43" y="101"/>
                    <a:pt x="60" y="90"/>
                    <a:pt x="68" y="78"/>
                  </a:cubicBezTo>
                  <a:cubicBezTo>
                    <a:pt x="81" y="94"/>
                    <a:pt x="107" y="92"/>
                    <a:pt x="106" y="70"/>
                  </a:cubicBezTo>
                  <a:cubicBezTo>
                    <a:pt x="119" y="80"/>
                    <a:pt x="137" y="66"/>
                    <a:pt x="132" y="53"/>
                  </a:cubicBezTo>
                  <a:cubicBezTo>
                    <a:pt x="143" y="58"/>
                    <a:pt x="156" y="49"/>
                    <a:pt x="152" y="38"/>
                  </a:cubicBezTo>
                  <a:cubicBezTo>
                    <a:pt x="159" y="40"/>
                    <a:pt x="167" y="41"/>
                    <a:pt x="172" y="36"/>
                  </a:cubicBezTo>
                  <a:cubicBezTo>
                    <a:pt x="179" y="29"/>
                    <a:pt x="169" y="18"/>
                    <a:pt x="163" y="15"/>
                  </a:cubicBezTo>
                  <a:close/>
                </a:path>
              </a:pathLst>
            </a:custGeom>
            <a:solidFill>
              <a:srgbClr val="FEC160"/>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62" name="Freeform 63"/>
            <p:cNvSpPr/>
            <p:nvPr/>
          </p:nvSpPr>
          <p:spPr bwMode="auto">
            <a:xfrm flipH="1">
              <a:off x="5012883" y="2604293"/>
              <a:ext cx="468313" cy="409575"/>
            </a:xfrm>
            <a:custGeom>
              <a:gdLst>
                <a:gd name="T0" fmla="*/ 130 w 171"/>
                <a:gd name="T1" fmla="*/ 147 h 149"/>
                <a:gd name="T2" fmla="*/ 136 w 171"/>
                <a:gd name="T3" fmla="*/ 128 h 149"/>
                <a:gd name="T4" fmla="*/ 122 w 171"/>
                <a:gd name="T5" fmla="*/ 122 h 149"/>
                <a:gd name="T6" fmla="*/ 121 w 171"/>
                <a:gd name="T7" fmla="*/ 122 h 149"/>
                <a:gd name="T8" fmla="*/ 120 w 171"/>
                <a:gd name="T9" fmla="*/ 123 h 149"/>
                <a:gd name="T10" fmla="*/ 100 w 171"/>
                <a:gd name="T11" fmla="*/ 89 h 149"/>
                <a:gd name="T12" fmla="*/ 148 w 171"/>
                <a:gd name="T13" fmla="*/ 102 h 149"/>
                <a:gd name="T14" fmla="*/ 156 w 171"/>
                <a:gd name="T15" fmla="*/ 115 h 149"/>
                <a:gd name="T16" fmla="*/ 167 w 171"/>
                <a:gd name="T17" fmla="*/ 110 h 149"/>
                <a:gd name="T18" fmla="*/ 162 w 171"/>
                <a:gd name="T19" fmla="*/ 97 h 149"/>
                <a:gd name="T20" fmla="*/ 151 w 171"/>
                <a:gd name="T21" fmla="*/ 98 h 149"/>
                <a:gd name="T22" fmla="*/ 124 w 171"/>
                <a:gd name="T23" fmla="*/ 92 h 149"/>
                <a:gd name="T24" fmla="*/ 144 w 171"/>
                <a:gd name="T25" fmla="*/ 82 h 149"/>
                <a:gd name="T26" fmla="*/ 156 w 171"/>
                <a:gd name="T27" fmla="*/ 82 h 149"/>
                <a:gd name="T28" fmla="*/ 162 w 171"/>
                <a:gd name="T29" fmla="*/ 71 h 149"/>
                <a:gd name="T30" fmla="*/ 148 w 171"/>
                <a:gd name="T31" fmla="*/ 66 h 149"/>
                <a:gd name="T32" fmla="*/ 141 w 171"/>
                <a:gd name="T33" fmla="*/ 79 h 149"/>
                <a:gd name="T34" fmla="*/ 141 w 171"/>
                <a:gd name="T35" fmla="*/ 79 h 149"/>
                <a:gd name="T36" fmla="*/ 121 w 171"/>
                <a:gd name="T37" fmla="*/ 91 h 149"/>
                <a:gd name="T38" fmla="*/ 74 w 171"/>
                <a:gd name="T39" fmla="*/ 74 h 149"/>
                <a:gd name="T40" fmla="*/ 121 w 171"/>
                <a:gd name="T41" fmla="*/ 53 h 149"/>
                <a:gd name="T42" fmla="*/ 134 w 171"/>
                <a:gd name="T43" fmla="*/ 52 h 149"/>
                <a:gd name="T44" fmla="*/ 136 w 171"/>
                <a:gd name="T45" fmla="*/ 36 h 149"/>
                <a:gd name="T46" fmla="*/ 118 w 171"/>
                <a:gd name="T47" fmla="*/ 34 h 149"/>
                <a:gd name="T48" fmla="*/ 117 w 171"/>
                <a:gd name="T49" fmla="*/ 47 h 149"/>
                <a:gd name="T50" fmla="*/ 116 w 171"/>
                <a:gd name="T51" fmla="*/ 50 h 149"/>
                <a:gd name="T52" fmla="*/ 117 w 171"/>
                <a:gd name="T53" fmla="*/ 51 h 149"/>
                <a:gd name="T54" fmla="*/ 70 w 171"/>
                <a:gd name="T55" fmla="*/ 73 h 149"/>
                <a:gd name="T56" fmla="*/ 25 w 171"/>
                <a:gd name="T57" fmla="*/ 45 h 149"/>
                <a:gd name="T58" fmla="*/ 79 w 171"/>
                <a:gd name="T59" fmla="*/ 23 h 149"/>
                <a:gd name="T60" fmla="*/ 94 w 171"/>
                <a:gd name="T61" fmla="*/ 20 h 149"/>
                <a:gd name="T62" fmla="*/ 93 w 171"/>
                <a:gd name="T63" fmla="*/ 5 h 149"/>
                <a:gd name="T64" fmla="*/ 75 w 171"/>
                <a:gd name="T65" fmla="*/ 7 h 149"/>
                <a:gd name="T66" fmla="*/ 76 w 171"/>
                <a:gd name="T67" fmla="*/ 20 h 149"/>
                <a:gd name="T68" fmla="*/ 23 w 171"/>
                <a:gd name="T69" fmla="*/ 43 h 149"/>
                <a:gd name="T70" fmla="*/ 1 w 171"/>
                <a:gd name="T71" fmla="*/ 29 h 149"/>
                <a:gd name="T72" fmla="*/ 0 w 171"/>
                <a:gd name="T73" fmla="*/ 30 h 149"/>
                <a:gd name="T74" fmla="*/ 42 w 171"/>
                <a:gd name="T75" fmla="*/ 61 h 149"/>
                <a:gd name="T76" fmla="*/ 54 w 171"/>
                <a:gd name="T77" fmla="*/ 86 h 149"/>
                <a:gd name="T78" fmla="*/ 59 w 171"/>
                <a:gd name="T79" fmla="*/ 107 h 149"/>
                <a:gd name="T80" fmla="*/ 55 w 171"/>
                <a:gd name="T81" fmla="*/ 111 h 149"/>
                <a:gd name="T82" fmla="*/ 53 w 171"/>
                <a:gd name="T83" fmla="*/ 111 h 149"/>
                <a:gd name="T84" fmla="*/ 59 w 171"/>
                <a:gd name="T85" fmla="*/ 129 h 149"/>
                <a:gd name="T86" fmla="*/ 79 w 171"/>
                <a:gd name="T87" fmla="*/ 122 h 149"/>
                <a:gd name="T88" fmla="*/ 71 w 171"/>
                <a:gd name="T89" fmla="*/ 104 h 149"/>
                <a:gd name="T90" fmla="*/ 63 w 171"/>
                <a:gd name="T91" fmla="*/ 105 h 149"/>
                <a:gd name="T92" fmla="*/ 48 w 171"/>
                <a:gd name="T93" fmla="*/ 65 h 149"/>
                <a:gd name="T94" fmla="*/ 95 w 171"/>
                <a:gd name="T95" fmla="*/ 87 h 149"/>
                <a:gd name="T96" fmla="*/ 96 w 171"/>
                <a:gd name="T97" fmla="*/ 88 h 149"/>
                <a:gd name="T98" fmla="*/ 116 w 171"/>
                <a:gd name="T99" fmla="*/ 126 h 149"/>
                <a:gd name="T100" fmla="*/ 115 w 171"/>
                <a:gd name="T101" fmla="*/ 140 h 149"/>
                <a:gd name="T102" fmla="*/ 130 w 171"/>
                <a:gd name="T103" fmla="*/ 147 h 1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1" h="149">
                  <a:moveTo>
                    <a:pt x="130" y="147"/>
                  </a:moveTo>
                  <a:cubicBezTo>
                    <a:pt x="138" y="145"/>
                    <a:pt x="139" y="134"/>
                    <a:pt x="136" y="128"/>
                  </a:cubicBezTo>
                  <a:cubicBezTo>
                    <a:pt x="134" y="122"/>
                    <a:pt x="127" y="120"/>
                    <a:pt x="122" y="122"/>
                  </a:cubicBezTo>
                  <a:cubicBezTo>
                    <a:pt x="122" y="122"/>
                    <a:pt x="121" y="122"/>
                    <a:pt x="121" y="122"/>
                  </a:cubicBezTo>
                  <a:cubicBezTo>
                    <a:pt x="121" y="123"/>
                    <a:pt x="120" y="123"/>
                    <a:pt x="120" y="123"/>
                  </a:cubicBezTo>
                  <a:cubicBezTo>
                    <a:pt x="116" y="111"/>
                    <a:pt x="109" y="98"/>
                    <a:pt x="100" y="89"/>
                  </a:cubicBezTo>
                  <a:cubicBezTo>
                    <a:pt x="116" y="95"/>
                    <a:pt x="132" y="99"/>
                    <a:pt x="148" y="102"/>
                  </a:cubicBezTo>
                  <a:cubicBezTo>
                    <a:pt x="148" y="107"/>
                    <a:pt x="150" y="114"/>
                    <a:pt x="156" y="115"/>
                  </a:cubicBezTo>
                  <a:cubicBezTo>
                    <a:pt x="160" y="116"/>
                    <a:pt x="165" y="114"/>
                    <a:pt x="167" y="110"/>
                  </a:cubicBezTo>
                  <a:cubicBezTo>
                    <a:pt x="171" y="105"/>
                    <a:pt x="167" y="100"/>
                    <a:pt x="162" y="97"/>
                  </a:cubicBezTo>
                  <a:cubicBezTo>
                    <a:pt x="158" y="94"/>
                    <a:pt x="154" y="95"/>
                    <a:pt x="151" y="98"/>
                  </a:cubicBezTo>
                  <a:cubicBezTo>
                    <a:pt x="142" y="97"/>
                    <a:pt x="133" y="94"/>
                    <a:pt x="124" y="92"/>
                  </a:cubicBezTo>
                  <a:cubicBezTo>
                    <a:pt x="131" y="90"/>
                    <a:pt x="138" y="86"/>
                    <a:pt x="144" y="82"/>
                  </a:cubicBezTo>
                  <a:cubicBezTo>
                    <a:pt x="147" y="84"/>
                    <a:pt x="152" y="84"/>
                    <a:pt x="156" y="82"/>
                  </a:cubicBezTo>
                  <a:cubicBezTo>
                    <a:pt x="159" y="80"/>
                    <a:pt x="163" y="76"/>
                    <a:pt x="162" y="71"/>
                  </a:cubicBezTo>
                  <a:cubicBezTo>
                    <a:pt x="161" y="66"/>
                    <a:pt x="153" y="65"/>
                    <a:pt x="148" y="66"/>
                  </a:cubicBezTo>
                  <a:cubicBezTo>
                    <a:pt x="143" y="67"/>
                    <a:pt x="140" y="74"/>
                    <a:pt x="141" y="79"/>
                  </a:cubicBezTo>
                  <a:cubicBezTo>
                    <a:pt x="141" y="79"/>
                    <a:pt x="141" y="79"/>
                    <a:pt x="141" y="79"/>
                  </a:cubicBezTo>
                  <a:cubicBezTo>
                    <a:pt x="135" y="84"/>
                    <a:pt x="128" y="88"/>
                    <a:pt x="121" y="91"/>
                  </a:cubicBezTo>
                  <a:cubicBezTo>
                    <a:pt x="105" y="87"/>
                    <a:pt x="89" y="82"/>
                    <a:pt x="74" y="74"/>
                  </a:cubicBezTo>
                  <a:cubicBezTo>
                    <a:pt x="91" y="74"/>
                    <a:pt x="108" y="64"/>
                    <a:pt x="121" y="53"/>
                  </a:cubicBezTo>
                  <a:cubicBezTo>
                    <a:pt x="125" y="56"/>
                    <a:pt x="130" y="56"/>
                    <a:pt x="134" y="52"/>
                  </a:cubicBezTo>
                  <a:cubicBezTo>
                    <a:pt x="138" y="48"/>
                    <a:pt x="139" y="41"/>
                    <a:pt x="136" y="36"/>
                  </a:cubicBezTo>
                  <a:cubicBezTo>
                    <a:pt x="132" y="32"/>
                    <a:pt x="123" y="29"/>
                    <a:pt x="118" y="34"/>
                  </a:cubicBezTo>
                  <a:cubicBezTo>
                    <a:pt x="116" y="38"/>
                    <a:pt x="115" y="43"/>
                    <a:pt x="117" y="47"/>
                  </a:cubicBezTo>
                  <a:cubicBezTo>
                    <a:pt x="116" y="48"/>
                    <a:pt x="116" y="49"/>
                    <a:pt x="116" y="50"/>
                  </a:cubicBezTo>
                  <a:cubicBezTo>
                    <a:pt x="117" y="50"/>
                    <a:pt x="117" y="50"/>
                    <a:pt x="117" y="51"/>
                  </a:cubicBezTo>
                  <a:cubicBezTo>
                    <a:pt x="103" y="61"/>
                    <a:pt x="89" y="71"/>
                    <a:pt x="70" y="73"/>
                  </a:cubicBezTo>
                  <a:cubicBezTo>
                    <a:pt x="54" y="65"/>
                    <a:pt x="39" y="55"/>
                    <a:pt x="25" y="45"/>
                  </a:cubicBezTo>
                  <a:cubicBezTo>
                    <a:pt x="43" y="45"/>
                    <a:pt x="64" y="34"/>
                    <a:pt x="79" y="23"/>
                  </a:cubicBezTo>
                  <a:cubicBezTo>
                    <a:pt x="84" y="26"/>
                    <a:pt x="91" y="24"/>
                    <a:pt x="94" y="20"/>
                  </a:cubicBezTo>
                  <a:cubicBezTo>
                    <a:pt x="97" y="15"/>
                    <a:pt x="96" y="9"/>
                    <a:pt x="93" y="5"/>
                  </a:cubicBezTo>
                  <a:cubicBezTo>
                    <a:pt x="88" y="0"/>
                    <a:pt x="80" y="2"/>
                    <a:pt x="75" y="7"/>
                  </a:cubicBezTo>
                  <a:cubicBezTo>
                    <a:pt x="72" y="11"/>
                    <a:pt x="72" y="16"/>
                    <a:pt x="76" y="20"/>
                  </a:cubicBezTo>
                  <a:cubicBezTo>
                    <a:pt x="58" y="30"/>
                    <a:pt x="43" y="41"/>
                    <a:pt x="23" y="43"/>
                  </a:cubicBezTo>
                  <a:cubicBezTo>
                    <a:pt x="15" y="39"/>
                    <a:pt x="8" y="34"/>
                    <a:pt x="1" y="29"/>
                  </a:cubicBezTo>
                  <a:cubicBezTo>
                    <a:pt x="0" y="29"/>
                    <a:pt x="0" y="29"/>
                    <a:pt x="0" y="30"/>
                  </a:cubicBezTo>
                  <a:cubicBezTo>
                    <a:pt x="13" y="42"/>
                    <a:pt x="27" y="52"/>
                    <a:pt x="42" y="61"/>
                  </a:cubicBezTo>
                  <a:cubicBezTo>
                    <a:pt x="47" y="69"/>
                    <a:pt x="52" y="77"/>
                    <a:pt x="54" y="86"/>
                  </a:cubicBezTo>
                  <a:cubicBezTo>
                    <a:pt x="56" y="93"/>
                    <a:pt x="57" y="100"/>
                    <a:pt x="59" y="107"/>
                  </a:cubicBezTo>
                  <a:cubicBezTo>
                    <a:pt x="57" y="108"/>
                    <a:pt x="56" y="109"/>
                    <a:pt x="55" y="111"/>
                  </a:cubicBezTo>
                  <a:cubicBezTo>
                    <a:pt x="54" y="110"/>
                    <a:pt x="54" y="110"/>
                    <a:pt x="53" y="111"/>
                  </a:cubicBezTo>
                  <a:cubicBezTo>
                    <a:pt x="49" y="118"/>
                    <a:pt x="51" y="127"/>
                    <a:pt x="59" y="129"/>
                  </a:cubicBezTo>
                  <a:cubicBezTo>
                    <a:pt x="66" y="130"/>
                    <a:pt x="75" y="128"/>
                    <a:pt x="79" y="122"/>
                  </a:cubicBezTo>
                  <a:cubicBezTo>
                    <a:pt x="83" y="115"/>
                    <a:pt x="80" y="105"/>
                    <a:pt x="71" y="104"/>
                  </a:cubicBezTo>
                  <a:cubicBezTo>
                    <a:pt x="68" y="104"/>
                    <a:pt x="66" y="104"/>
                    <a:pt x="63" y="105"/>
                  </a:cubicBezTo>
                  <a:cubicBezTo>
                    <a:pt x="62" y="91"/>
                    <a:pt x="57" y="76"/>
                    <a:pt x="48" y="65"/>
                  </a:cubicBezTo>
                  <a:cubicBezTo>
                    <a:pt x="63" y="74"/>
                    <a:pt x="79" y="81"/>
                    <a:pt x="95" y="87"/>
                  </a:cubicBezTo>
                  <a:cubicBezTo>
                    <a:pt x="95" y="88"/>
                    <a:pt x="95" y="88"/>
                    <a:pt x="96" y="88"/>
                  </a:cubicBezTo>
                  <a:cubicBezTo>
                    <a:pt x="106" y="99"/>
                    <a:pt x="111" y="112"/>
                    <a:pt x="116" y="126"/>
                  </a:cubicBezTo>
                  <a:cubicBezTo>
                    <a:pt x="113" y="130"/>
                    <a:pt x="113" y="135"/>
                    <a:pt x="115" y="140"/>
                  </a:cubicBezTo>
                  <a:cubicBezTo>
                    <a:pt x="118" y="145"/>
                    <a:pt x="124" y="149"/>
                    <a:pt x="130" y="147"/>
                  </a:cubicBezTo>
                  <a:close/>
                </a:path>
              </a:pathLst>
            </a:custGeom>
            <a:solidFill>
              <a:srgbClr val="FEC160"/>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63" name="Freeform 64"/>
            <p:cNvSpPr/>
            <p:nvPr/>
          </p:nvSpPr>
          <p:spPr bwMode="auto">
            <a:xfrm flipH="1">
              <a:off x="2569721" y="1756568"/>
              <a:ext cx="1054100" cy="588963"/>
            </a:xfrm>
            <a:custGeom>
              <a:gdLst>
                <a:gd name="T0" fmla="*/ 309 w 384"/>
                <a:gd name="T1" fmla="*/ 175 h 214"/>
                <a:gd name="T2" fmla="*/ 254 w 384"/>
                <a:gd name="T3" fmla="*/ 134 h 214"/>
                <a:gd name="T4" fmla="*/ 204 w 384"/>
                <a:gd name="T5" fmla="*/ 129 h 214"/>
                <a:gd name="T6" fmla="*/ 186 w 384"/>
                <a:gd name="T7" fmla="*/ 130 h 214"/>
                <a:gd name="T8" fmla="*/ 220 w 384"/>
                <a:gd name="T9" fmla="*/ 112 h 214"/>
                <a:gd name="T10" fmla="*/ 220 w 384"/>
                <a:gd name="T11" fmla="*/ 111 h 214"/>
                <a:gd name="T12" fmla="*/ 221 w 384"/>
                <a:gd name="T13" fmla="*/ 112 h 214"/>
                <a:gd name="T14" fmla="*/ 222 w 384"/>
                <a:gd name="T15" fmla="*/ 112 h 214"/>
                <a:gd name="T16" fmla="*/ 353 w 384"/>
                <a:gd name="T17" fmla="*/ 93 h 214"/>
                <a:gd name="T18" fmla="*/ 380 w 384"/>
                <a:gd name="T19" fmla="*/ 57 h 214"/>
                <a:gd name="T20" fmla="*/ 359 w 384"/>
                <a:gd name="T21" fmla="*/ 19 h 214"/>
                <a:gd name="T22" fmla="*/ 271 w 384"/>
                <a:gd name="T23" fmla="*/ 32 h 214"/>
                <a:gd name="T24" fmla="*/ 220 w 384"/>
                <a:gd name="T25" fmla="*/ 109 h 214"/>
                <a:gd name="T26" fmla="*/ 219 w 384"/>
                <a:gd name="T27" fmla="*/ 109 h 214"/>
                <a:gd name="T28" fmla="*/ 171 w 384"/>
                <a:gd name="T29" fmla="*/ 131 h 214"/>
                <a:gd name="T30" fmla="*/ 117 w 384"/>
                <a:gd name="T31" fmla="*/ 153 h 214"/>
                <a:gd name="T32" fmla="*/ 1 w 384"/>
                <a:gd name="T33" fmla="*/ 160 h 214"/>
                <a:gd name="T34" fmla="*/ 1 w 384"/>
                <a:gd name="T35" fmla="*/ 161 h 214"/>
                <a:gd name="T36" fmla="*/ 112 w 384"/>
                <a:gd name="T37" fmla="*/ 159 h 214"/>
                <a:gd name="T38" fmla="*/ 167 w 384"/>
                <a:gd name="T39" fmla="*/ 138 h 214"/>
                <a:gd name="T40" fmla="*/ 174 w 384"/>
                <a:gd name="T41" fmla="*/ 135 h 214"/>
                <a:gd name="T42" fmla="*/ 238 w 384"/>
                <a:gd name="T43" fmla="*/ 204 h 214"/>
                <a:gd name="T44" fmla="*/ 309 w 384"/>
                <a:gd name="T45" fmla="*/ 175 h 21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84" h="214">
                  <a:moveTo>
                    <a:pt x="309" y="175"/>
                  </a:moveTo>
                  <a:cubicBezTo>
                    <a:pt x="314" y="149"/>
                    <a:pt x="272" y="138"/>
                    <a:pt x="254" y="134"/>
                  </a:cubicBezTo>
                  <a:cubicBezTo>
                    <a:pt x="238" y="130"/>
                    <a:pt x="221" y="129"/>
                    <a:pt x="204" y="129"/>
                  </a:cubicBezTo>
                  <a:cubicBezTo>
                    <a:pt x="198" y="129"/>
                    <a:pt x="192" y="129"/>
                    <a:pt x="186" y="130"/>
                  </a:cubicBezTo>
                  <a:cubicBezTo>
                    <a:pt x="198" y="124"/>
                    <a:pt x="209" y="118"/>
                    <a:pt x="220" y="112"/>
                  </a:cubicBezTo>
                  <a:cubicBezTo>
                    <a:pt x="220" y="112"/>
                    <a:pt x="220" y="111"/>
                    <a:pt x="220" y="111"/>
                  </a:cubicBezTo>
                  <a:cubicBezTo>
                    <a:pt x="220" y="111"/>
                    <a:pt x="221" y="112"/>
                    <a:pt x="221" y="112"/>
                  </a:cubicBezTo>
                  <a:cubicBezTo>
                    <a:pt x="221" y="112"/>
                    <a:pt x="221" y="112"/>
                    <a:pt x="222" y="112"/>
                  </a:cubicBezTo>
                  <a:cubicBezTo>
                    <a:pt x="267" y="120"/>
                    <a:pt x="314" y="120"/>
                    <a:pt x="353" y="93"/>
                  </a:cubicBezTo>
                  <a:cubicBezTo>
                    <a:pt x="365" y="84"/>
                    <a:pt x="377" y="72"/>
                    <a:pt x="380" y="57"/>
                  </a:cubicBezTo>
                  <a:cubicBezTo>
                    <a:pt x="384" y="40"/>
                    <a:pt x="372" y="27"/>
                    <a:pt x="359" y="19"/>
                  </a:cubicBezTo>
                  <a:cubicBezTo>
                    <a:pt x="331" y="0"/>
                    <a:pt x="296" y="14"/>
                    <a:pt x="271" y="32"/>
                  </a:cubicBezTo>
                  <a:cubicBezTo>
                    <a:pt x="248" y="50"/>
                    <a:pt x="223" y="79"/>
                    <a:pt x="220" y="109"/>
                  </a:cubicBezTo>
                  <a:cubicBezTo>
                    <a:pt x="220" y="109"/>
                    <a:pt x="220" y="109"/>
                    <a:pt x="219" y="109"/>
                  </a:cubicBezTo>
                  <a:cubicBezTo>
                    <a:pt x="202" y="115"/>
                    <a:pt x="187" y="124"/>
                    <a:pt x="171" y="131"/>
                  </a:cubicBezTo>
                  <a:cubicBezTo>
                    <a:pt x="153" y="139"/>
                    <a:pt x="135" y="147"/>
                    <a:pt x="117" y="153"/>
                  </a:cubicBezTo>
                  <a:cubicBezTo>
                    <a:pt x="78" y="165"/>
                    <a:pt x="41" y="166"/>
                    <a:pt x="1" y="160"/>
                  </a:cubicBezTo>
                  <a:cubicBezTo>
                    <a:pt x="0" y="160"/>
                    <a:pt x="0" y="161"/>
                    <a:pt x="1" y="161"/>
                  </a:cubicBezTo>
                  <a:cubicBezTo>
                    <a:pt x="37" y="173"/>
                    <a:pt x="76" y="169"/>
                    <a:pt x="112" y="159"/>
                  </a:cubicBezTo>
                  <a:cubicBezTo>
                    <a:pt x="131" y="153"/>
                    <a:pt x="149" y="146"/>
                    <a:pt x="167" y="138"/>
                  </a:cubicBezTo>
                  <a:cubicBezTo>
                    <a:pt x="169" y="137"/>
                    <a:pt x="172" y="136"/>
                    <a:pt x="174" y="135"/>
                  </a:cubicBezTo>
                  <a:cubicBezTo>
                    <a:pt x="180" y="167"/>
                    <a:pt x="209" y="193"/>
                    <a:pt x="238" y="204"/>
                  </a:cubicBezTo>
                  <a:cubicBezTo>
                    <a:pt x="263" y="214"/>
                    <a:pt x="302" y="206"/>
                    <a:pt x="309" y="175"/>
                  </a:cubicBezTo>
                  <a:close/>
                </a:path>
              </a:pathLst>
            </a:custGeom>
            <a:solidFill>
              <a:srgbClr val="21B37A"/>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64" name="任意多边形 63"/>
            <p:cNvSpPr/>
            <p:nvPr/>
          </p:nvSpPr>
          <p:spPr bwMode="auto">
            <a:xfrm flipH="1">
              <a:off x="2279515" y="2151412"/>
              <a:ext cx="3967738" cy="601386"/>
            </a:xfrm>
            <a:custGeom>
              <a:gdLst>
                <a:gd name="connsiteX0" fmla="*/ 3967738 w 3967738"/>
                <a:gd name="connsiteY0" fmla="*/ 521937 h 601386"/>
                <a:gd name="connsiteX1" fmla="*/ 3926548 w 3967738"/>
                <a:gd name="connsiteY1" fmla="*/ 522431 h 601386"/>
                <a:gd name="connsiteX2" fmla="*/ 3936569 w 3967738"/>
                <a:gd name="connsiteY2" fmla="*/ 524836 h 601386"/>
                <a:gd name="connsiteX3" fmla="*/ 2324394 w 3967738"/>
                <a:gd name="connsiteY3" fmla="*/ 597 h 601386"/>
                <a:gd name="connsiteX4" fmla="*/ 2224728 w 3967738"/>
                <a:gd name="connsiteY4" fmla="*/ 1214 h 601386"/>
                <a:gd name="connsiteX5" fmla="*/ 2092403 w 3967738"/>
                <a:gd name="connsiteY5" fmla="*/ 12310 h 601386"/>
                <a:gd name="connsiteX6" fmla="*/ 1640184 w 3967738"/>
                <a:gd name="connsiteY6" fmla="*/ 119657 h 601386"/>
                <a:gd name="connsiteX7" fmla="*/ 1261964 w 3967738"/>
                <a:gd name="connsiteY7" fmla="*/ 290310 h 601386"/>
                <a:gd name="connsiteX8" fmla="*/ 1256483 w 3967738"/>
                <a:gd name="connsiteY8" fmla="*/ 290310 h 601386"/>
                <a:gd name="connsiteX9" fmla="*/ 294490 w 3967738"/>
                <a:gd name="connsiteY9" fmla="*/ 576567 h 601386"/>
                <a:gd name="connsiteX10" fmla="*/ 91890 w 3967738"/>
                <a:gd name="connsiteY10" fmla="*/ 524270 h 601386"/>
                <a:gd name="connsiteX11" fmla="*/ 0 w 3967738"/>
                <a:gd name="connsiteY11" fmla="*/ 486802 h 601386"/>
                <a:gd name="connsiteX12" fmla="*/ 0 w 3967738"/>
                <a:gd name="connsiteY12" fmla="*/ 500852 h 601386"/>
                <a:gd name="connsiteX13" fmla="*/ 77716 w 3967738"/>
                <a:gd name="connsiteY13" fmla="*/ 534635 h 601386"/>
                <a:gd name="connsiteX14" fmla="*/ 554858 w 3967738"/>
                <a:gd name="connsiteY14" fmla="*/ 593082 h 601386"/>
                <a:gd name="connsiteX15" fmla="*/ 1248261 w 3967738"/>
                <a:gd name="connsiteY15" fmla="*/ 306825 h 601386"/>
                <a:gd name="connsiteX16" fmla="*/ 1725146 w 3967738"/>
                <a:gd name="connsiteY16" fmla="*/ 108647 h 601386"/>
                <a:gd name="connsiteX17" fmla="*/ 2265068 w 3967738"/>
                <a:gd name="connsiteY17" fmla="*/ 15063 h 601386"/>
                <a:gd name="connsiteX18" fmla="*/ 2788546 w 3967738"/>
                <a:gd name="connsiteY18" fmla="*/ 125161 h 601386"/>
                <a:gd name="connsiteX19" fmla="*/ 3210617 w 3967738"/>
                <a:gd name="connsiteY19" fmla="*/ 345359 h 601386"/>
                <a:gd name="connsiteX20" fmla="*/ 3396815 w 3967738"/>
                <a:gd name="connsiteY20" fmla="*/ 433438 h 601386"/>
                <a:gd name="connsiteX21" fmla="*/ 3539265 w 3967738"/>
                <a:gd name="connsiteY21" fmla="*/ 481084 h 601386"/>
                <a:gd name="connsiteX22" fmla="*/ 3542119 w 3967738"/>
                <a:gd name="connsiteY22" fmla="*/ 466814 h 601386"/>
                <a:gd name="connsiteX23" fmla="*/ 3484689 w 3967738"/>
                <a:gd name="connsiteY23" fmla="*/ 449953 h 601386"/>
                <a:gd name="connsiteX24" fmla="*/ 3051655 w 3967738"/>
                <a:gd name="connsiteY24" fmla="*/ 240765 h 601386"/>
                <a:gd name="connsiteX25" fmla="*/ 2618621 w 3967738"/>
                <a:gd name="connsiteY25" fmla="*/ 45340 h 601386"/>
                <a:gd name="connsiteX26" fmla="*/ 2324394 w 3967738"/>
                <a:gd name="connsiteY26" fmla="*/ 597 h 60138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67738" h="601386">
                  <a:moveTo>
                    <a:pt x="3967738" y="521937"/>
                  </a:moveTo>
                  <a:lnTo>
                    <a:pt x="3926548" y="522431"/>
                  </a:lnTo>
                  <a:lnTo>
                    <a:pt x="3936569" y="524836"/>
                  </a:lnTo>
                  <a:close/>
                  <a:moveTo>
                    <a:pt x="2324394" y="597"/>
                  </a:moveTo>
                  <a:cubicBezTo>
                    <a:pt x="2291196" y="-383"/>
                    <a:pt x="2257938" y="-141"/>
                    <a:pt x="2224728" y="1214"/>
                  </a:cubicBezTo>
                  <a:cubicBezTo>
                    <a:pt x="2180448" y="3021"/>
                    <a:pt x="2136254" y="6805"/>
                    <a:pt x="2092403" y="12310"/>
                  </a:cubicBezTo>
                  <a:cubicBezTo>
                    <a:pt x="1938922" y="31577"/>
                    <a:pt x="1785442" y="70112"/>
                    <a:pt x="1640184" y="119657"/>
                  </a:cubicBezTo>
                  <a:cubicBezTo>
                    <a:pt x="1511370" y="166449"/>
                    <a:pt x="1379815" y="218746"/>
                    <a:pt x="1261964" y="290310"/>
                  </a:cubicBezTo>
                  <a:cubicBezTo>
                    <a:pt x="1261964" y="290310"/>
                    <a:pt x="1259224" y="290310"/>
                    <a:pt x="1256483" y="290310"/>
                  </a:cubicBezTo>
                  <a:cubicBezTo>
                    <a:pt x="960485" y="447201"/>
                    <a:pt x="645302" y="628864"/>
                    <a:pt x="294490" y="576567"/>
                  </a:cubicBezTo>
                  <a:cubicBezTo>
                    <a:pt x="224601" y="566245"/>
                    <a:pt x="157282" y="548010"/>
                    <a:pt x="91890" y="524270"/>
                  </a:cubicBezTo>
                  <a:lnTo>
                    <a:pt x="0" y="486802"/>
                  </a:lnTo>
                  <a:lnTo>
                    <a:pt x="0" y="500852"/>
                  </a:lnTo>
                  <a:lnTo>
                    <a:pt x="77716" y="534635"/>
                  </a:lnTo>
                  <a:cubicBezTo>
                    <a:pt x="230596" y="590501"/>
                    <a:pt x="390414" y="615790"/>
                    <a:pt x="554858" y="593082"/>
                  </a:cubicBezTo>
                  <a:cubicBezTo>
                    <a:pt x="804264" y="557300"/>
                    <a:pt x="1034485" y="433438"/>
                    <a:pt x="1248261" y="306825"/>
                  </a:cubicBezTo>
                  <a:cubicBezTo>
                    <a:pt x="1404482" y="229755"/>
                    <a:pt x="1557962" y="160944"/>
                    <a:pt x="1725146" y="108647"/>
                  </a:cubicBezTo>
                  <a:cubicBezTo>
                    <a:pt x="1900552" y="56350"/>
                    <a:pt x="2081440" y="17815"/>
                    <a:pt x="2265068" y="15063"/>
                  </a:cubicBezTo>
                  <a:cubicBezTo>
                    <a:pt x="2445956" y="12310"/>
                    <a:pt x="2624103" y="53597"/>
                    <a:pt x="2788546" y="125161"/>
                  </a:cubicBezTo>
                  <a:cubicBezTo>
                    <a:pt x="2933804" y="188468"/>
                    <a:pt x="3070840" y="271043"/>
                    <a:pt x="3210617" y="345359"/>
                  </a:cubicBezTo>
                  <a:cubicBezTo>
                    <a:pt x="3270913" y="377701"/>
                    <a:pt x="3333093" y="407462"/>
                    <a:pt x="3396815" y="433438"/>
                  </a:cubicBezTo>
                  <a:lnTo>
                    <a:pt x="3539265" y="481084"/>
                  </a:lnTo>
                  <a:lnTo>
                    <a:pt x="3542119" y="466814"/>
                  </a:lnTo>
                  <a:lnTo>
                    <a:pt x="3484689" y="449953"/>
                  </a:lnTo>
                  <a:cubicBezTo>
                    <a:pt x="3331209" y="400409"/>
                    <a:pt x="3191432" y="317835"/>
                    <a:pt x="3051655" y="240765"/>
                  </a:cubicBezTo>
                  <a:cubicBezTo>
                    <a:pt x="2911878" y="163696"/>
                    <a:pt x="2772102" y="92132"/>
                    <a:pt x="2618621" y="45340"/>
                  </a:cubicBezTo>
                  <a:cubicBezTo>
                    <a:pt x="2523038" y="17472"/>
                    <a:pt x="2423987" y="3537"/>
                    <a:pt x="2324394" y="597"/>
                  </a:cubicBezTo>
                  <a:close/>
                </a:path>
              </a:pathLst>
            </a:custGeom>
            <a:solidFill>
              <a:srgbClr val="B3AE33"/>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solidFill>
                  <a:prstClr val="black"/>
                </a:solidFill>
              </a:endParaRPr>
            </a:p>
          </p:txBody>
        </p:sp>
        <p:sp>
          <p:nvSpPr>
            <p:cNvPr id="65" name="Freeform 68"/>
            <p:cNvSpPr/>
            <p:nvPr/>
          </p:nvSpPr>
          <p:spPr bwMode="auto">
            <a:xfrm flipH="1">
              <a:off x="5798696" y="2694781"/>
              <a:ext cx="304800" cy="333375"/>
            </a:xfrm>
            <a:custGeom>
              <a:gdLst>
                <a:gd name="T0" fmla="*/ 109 w 111"/>
                <a:gd name="T1" fmla="*/ 75 h 121"/>
                <a:gd name="T2" fmla="*/ 49 w 111"/>
                <a:gd name="T3" fmla="*/ 63 h 121"/>
                <a:gd name="T4" fmla="*/ 3 w 111"/>
                <a:gd name="T5" fmla="*/ 0 h 121"/>
                <a:gd name="T6" fmla="*/ 0 w 111"/>
                <a:gd name="T7" fmla="*/ 2 h 121"/>
                <a:gd name="T8" fmla="*/ 46 w 111"/>
                <a:gd name="T9" fmla="*/ 64 h 121"/>
                <a:gd name="T10" fmla="*/ 5 w 111"/>
                <a:gd name="T11" fmla="*/ 111 h 121"/>
                <a:gd name="T12" fmla="*/ 6 w 111"/>
                <a:gd name="T13" fmla="*/ 112 h 121"/>
                <a:gd name="T14" fmla="*/ 38 w 111"/>
                <a:gd name="T15" fmla="*/ 109 h 121"/>
                <a:gd name="T16" fmla="*/ 38 w 111"/>
                <a:gd name="T17" fmla="*/ 109 h 121"/>
                <a:gd name="T18" fmla="*/ 53 w 111"/>
                <a:gd name="T19" fmla="*/ 114 h 121"/>
                <a:gd name="T20" fmla="*/ 65 w 111"/>
                <a:gd name="T21" fmla="*/ 100 h 121"/>
                <a:gd name="T22" fmla="*/ 81 w 111"/>
                <a:gd name="T23" fmla="*/ 104 h 121"/>
                <a:gd name="T24" fmla="*/ 89 w 111"/>
                <a:gd name="T25" fmla="*/ 90 h 121"/>
                <a:gd name="T26" fmla="*/ 106 w 111"/>
                <a:gd name="T27" fmla="*/ 89 h 121"/>
                <a:gd name="T28" fmla="*/ 109 w 111"/>
                <a:gd name="T29" fmla="*/ 75 h 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0" h="120">
                  <a:moveTo>
                    <a:pt x="109" y="75"/>
                  </a:moveTo>
                  <a:cubicBezTo>
                    <a:pt x="101" y="53"/>
                    <a:pt x="66" y="58"/>
                    <a:pt x="49" y="63"/>
                  </a:cubicBezTo>
                  <a:cubicBezTo>
                    <a:pt x="41" y="38"/>
                    <a:pt x="21" y="18"/>
                    <a:pt x="3" y="0"/>
                  </a:cubicBezTo>
                  <a:cubicBezTo>
                    <a:pt x="2" y="0"/>
                    <a:pt x="1" y="1"/>
                    <a:pt x="0" y="2"/>
                  </a:cubicBezTo>
                  <a:cubicBezTo>
                    <a:pt x="18" y="21"/>
                    <a:pt x="35" y="40"/>
                    <a:pt x="46" y="64"/>
                  </a:cubicBezTo>
                  <a:cubicBezTo>
                    <a:pt x="28" y="72"/>
                    <a:pt x="6" y="89"/>
                    <a:pt x="5" y="111"/>
                  </a:cubicBezTo>
                  <a:cubicBezTo>
                    <a:pt x="5" y="111"/>
                    <a:pt x="5" y="112"/>
                    <a:pt x="6" y="112"/>
                  </a:cubicBezTo>
                  <a:cubicBezTo>
                    <a:pt x="14" y="121"/>
                    <a:pt x="31" y="117"/>
                    <a:pt x="38" y="109"/>
                  </a:cubicBezTo>
                  <a:cubicBezTo>
                    <a:pt x="38" y="109"/>
                    <a:pt x="38" y="109"/>
                    <a:pt x="38" y="109"/>
                  </a:cubicBezTo>
                  <a:cubicBezTo>
                    <a:pt x="41" y="114"/>
                    <a:pt x="47" y="117"/>
                    <a:pt x="53" y="114"/>
                  </a:cubicBezTo>
                  <a:cubicBezTo>
                    <a:pt x="58" y="111"/>
                    <a:pt x="64" y="106"/>
                    <a:pt x="65" y="100"/>
                  </a:cubicBezTo>
                  <a:cubicBezTo>
                    <a:pt x="70" y="103"/>
                    <a:pt x="75" y="106"/>
                    <a:pt x="81" y="104"/>
                  </a:cubicBezTo>
                  <a:cubicBezTo>
                    <a:pt x="86" y="101"/>
                    <a:pt x="89" y="96"/>
                    <a:pt x="89" y="90"/>
                  </a:cubicBezTo>
                  <a:cubicBezTo>
                    <a:pt x="95" y="93"/>
                    <a:pt x="101" y="93"/>
                    <a:pt x="106" y="89"/>
                  </a:cubicBezTo>
                  <a:cubicBezTo>
                    <a:pt x="110" y="86"/>
                    <a:pt x="111" y="79"/>
                    <a:pt x="109" y="75"/>
                  </a:cubicBezTo>
                  <a:close/>
                </a:path>
              </a:pathLst>
            </a:custGeom>
            <a:solidFill>
              <a:srgbClr val="FF7862"/>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66" name="Freeform 69"/>
            <p:cNvSpPr/>
            <p:nvPr/>
          </p:nvSpPr>
          <p:spPr bwMode="auto">
            <a:xfrm flipH="1">
              <a:off x="4696971" y="1980405"/>
              <a:ext cx="493713" cy="571500"/>
            </a:xfrm>
            <a:custGeom>
              <a:gdLst>
                <a:gd name="T0" fmla="*/ 175 w 180"/>
                <a:gd name="T1" fmla="*/ 36 h 208"/>
                <a:gd name="T2" fmla="*/ 159 w 180"/>
                <a:gd name="T3" fmla="*/ 35 h 208"/>
                <a:gd name="T4" fmla="*/ 151 w 180"/>
                <a:gd name="T5" fmla="*/ 21 h 208"/>
                <a:gd name="T6" fmla="*/ 135 w 180"/>
                <a:gd name="T7" fmla="*/ 24 h 208"/>
                <a:gd name="T8" fmla="*/ 124 w 180"/>
                <a:gd name="T9" fmla="*/ 10 h 208"/>
                <a:gd name="T10" fmla="*/ 109 w 180"/>
                <a:gd name="T11" fmla="*/ 14 h 208"/>
                <a:gd name="T12" fmla="*/ 108 w 180"/>
                <a:gd name="T13" fmla="*/ 14 h 208"/>
                <a:gd name="T14" fmla="*/ 76 w 180"/>
                <a:gd name="T15" fmla="*/ 10 h 208"/>
                <a:gd name="T16" fmla="*/ 75 w 180"/>
                <a:gd name="T17" fmla="*/ 11 h 208"/>
                <a:gd name="T18" fmla="*/ 115 w 180"/>
                <a:gd name="T19" fmla="*/ 59 h 208"/>
                <a:gd name="T20" fmla="*/ 46 w 180"/>
                <a:gd name="T21" fmla="*/ 138 h 208"/>
                <a:gd name="T22" fmla="*/ 0 w 180"/>
                <a:gd name="T23" fmla="*/ 208 h 208"/>
                <a:gd name="T24" fmla="*/ 0 w 180"/>
                <a:gd name="T25" fmla="*/ 208 h 208"/>
                <a:gd name="T26" fmla="*/ 1 w 180"/>
                <a:gd name="T27" fmla="*/ 208 h 208"/>
                <a:gd name="T28" fmla="*/ 2 w 180"/>
                <a:gd name="T29" fmla="*/ 207 h 208"/>
                <a:gd name="T30" fmla="*/ 4 w 180"/>
                <a:gd name="T31" fmla="*/ 206 h 208"/>
                <a:gd name="T32" fmla="*/ 58 w 180"/>
                <a:gd name="T33" fmla="*/ 131 h 208"/>
                <a:gd name="T34" fmla="*/ 117 w 180"/>
                <a:gd name="T35" fmla="*/ 61 h 208"/>
                <a:gd name="T36" fmla="*/ 177 w 180"/>
                <a:gd name="T37" fmla="*/ 51 h 208"/>
                <a:gd name="T38" fmla="*/ 175 w 180"/>
                <a:gd name="T39" fmla="*/ 36 h 20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0" h="208">
                  <a:moveTo>
                    <a:pt x="175" y="36"/>
                  </a:moveTo>
                  <a:cubicBezTo>
                    <a:pt x="171" y="32"/>
                    <a:pt x="164" y="32"/>
                    <a:pt x="159" y="35"/>
                  </a:cubicBezTo>
                  <a:cubicBezTo>
                    <a:pt x="159" y="29"/>
                    <a:pt x="156" y="23"/>
                    <a:pt x="151" y="21"/>
                  </a:cubicBezTo>
                  <a:cubicBezTo>
                    <a:pt x="146" y="19"/>
                    <a:pt x="140" y="21"/>
                    <a:pt x="135" y="24"/>
                  </a:cubicBezTo>
                  <a:cubicBezTo>
                    <a:pt x="134" y="18"/>
                    <a:pt x="129" y="13"/>
                    <a:pt x="124" y="10"/>
                  </a:cubicBezTo>
                  <a:cubicBezTo>
                    <a:pt x="118" y="7"/>
                    <a:pt x="112" y="9"/>
                    <a:pt x="109" y="14"/>
                  </a:cubicBezTo>
                  <a:cubicBezTo>
                    <a:pt x="108" y="14"/>
                    <a:pt x="108" y="14"/>
                    <a:pt x="108" y="14"/>
                  </a:cubicBezTo>
                  <a:cubicBezTo>
                    <a:pt x="102" y="6"/>
                    <a:pt x="85" y="0"/>
                    <a:pt x="76" y="10"/>
                  </a:cubicBezTo>
                  <a:cubicBezTo>
                    <a:pt x="76" y="10"/>
                    <a:pt x="75" y="10"/>
                    <a:pt x="75" y="11"/>
                  </a:cubicBezTo>
                  <a:cubicBezTo>
                    <a:pt x="75" y="32"/>
                    <a:pt x="97" y="50"/>
                    <a:pt x="115" y="59"/>
                  </a:cubicBezTo>
                  <a:cubicBezTo>
                    <a:pt x="98" y="91"/>
                    <a:pt x="72" y="113"/>
                    <a:pt x="46" y="138"/>
                  </a:cubicBezTo>
                  <a:cubicBezTo>
                    <a:pt x="26" y="157"/>
                    <a:pt x="4" y="180"/>
                    <a:pt x="0" y="208"/>
                  </a:cubicBezTo>
                  <a:cubicBezTo>
                    <a:pt x="0" y="208"/>
                    <a:pt x="0" y="208"/>
                    <a:pt x="0" y="208"/>
                  </a:cubicBezTo>
                  <a:cubicBezTo>
                    <a:pt x="1" y="208"/>
                    <a:pt x="1" y="208"/>
                    <a:pt x="1" y="208"/>
                  </a:cubicBezTo>
                  <a:cubicBezTo>
                    <a:pt x="1" y="208"/>
                    <a:pt x="2" y="208"/>
                    <a:pt x="2" y="207"/>
                  </a:cubicBezTo>
                  <a:cubicBezTo>
                    <a:pt x="3" y="207"/>
                    <a:pt x="3" y="206"/>
                    <a:pt x="4" y="206"/>
                  </a:cubicBezTo>
                  <a:cubicBezTo>
                    <a:pt x="13" y="175"/>
                    <a:pt x="35" y="153"/>
                    <a:pt x="58" y="131"/>
                  </a:cubicBezTo>
                  <a:cubicBezTo>
                    <a:pt x="80" y="111"/>
                    <a:pt x="106" y="89"/>
                    <a:pt x="117" y="61"/>
                  </a:cubicBezTo>
                  <a:cubicBezTo>
                    <a:pt x="134" y="66"/>
                    <a:pt x="169" y="72"/>
                    <a:pt x="177" y="51"/>
                  </a:cubicBezTo>
                  <a:cubicBezTo>
                    <a:pt x="180" y="46"/>
                    <a:pt x="179" y="40"/>
                    <a:pt x="175" y="36"/>
                  </a:cubicBezTo>
                  <a:close/>
                </a:path>
              </a:pathLst>
            </a:custGeom>
            <a:solidFill>
              <a:srgbClr val="FF7862"/>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67" name="Freeform 70"/>
            <p:cNvSpPr/>
            <p:nvPr/>
          </p:nvSpPr>
          <p:spPr bwMode="auto">
            <a:xfrm flipH="1">
              <a:off x="2584009" y="2062955"/>
              <a:ext cx="139700" cy="342900"/>
            </a:xfrm>
            <a:custGeom>
              <a:gdLst>
                <a:gd name="T0" fmla="*/ 19 w 51"/>
                <a:gd name="T1" fmla="*/ 3 h 125"/>
                <a:gd name="T2" fmla="*/ 17 w 51"/>
                <a:gd name="T3" fmla="*/ 4 h 125"/>
                <a:gd name="T4" fmla="*/ 33 w 51"/>
                <a:gd name="T5" fmla="*/ 124 h 125"/>
                <a:gd name="T6" fmla="*/ 33 w 51"/>
                <a:gd name="T7" fmla="*/ 124 h 125"/>
                <a:gd name="T8" fmla="*/ 34 w 51"/>
                <a:gd name="T9" fmla="*/ 125 h 125"/>
                <a:gd name="T10" fmla="*/ 35 w 51"/>
                <a:gd name="T11" fmla="*/ 124 h 125"/>
                <a:gd name="T12" fmla="*/ 34 w 51"/>
                <a:gd name="T13" fmla="*/ 123 h 125"/>
                <a:gd name="T14" fmla="*/ 48 w 51"/>
                <a:gd name="T15" fmla="*/ 66 h 125"/>
                <a:gd name="T16" fmla="*/ 23 w 51"/>
                <a:gd name="T17" fmla="*/ 2 h 125"/>
                <a:gd name="T18" fmla="*/ 19 w 51"/>
                <a:gd name="T19" fmla="*/ 3 h 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125">
                  <a:moveTo>
                    <a:pt x="19" y="3"/>
                  </a:moveTo>
                  <a:cubicBezTo>
                    <a:pt x="18" y="3"/>
                    <a:pt x="17" y="3"/>
                    <a:pt x="17" y="4"/>
                  </a:cubicBezTo>
                  <a:cubicBezTo>
                    <a:pt x="1" y="43"/>
                    <a:pt x="0" y="93"/>
                    <a:pt x="33" y="124"/>
                  </a:cubicBezTo>
                  <a:cubicBezTo>
                    <a:pt x="33" y="124"/>
                    <a:pt x="33" y="124"/>
                    <a:pt x="33" y="124"/>
                  </a:cubicBezTo>
                  <a:cubicBezTo>
                    <a:pt x="33" y="124"/>
                    <a:pt x="33" y="125"/>
                    <a:pt x="34" y="125"/>
                  </a:cubicBezTo>
                  <a:cubicBezTo>
                    <a:pt x="34" y="125"/>
                    <a:pt x="35" y="124"/>
                    <a:pt x="35" y="124"/>
                  </a:cubicBezTo>
                  <a:cubicBezTo>
                    <a:pt x="34" y="124"/>
                    <a:pt x="34" y="124"/>
                    <a:pt x="34" y="123"/>
                  </a:cubicBezTo>
                  <a:cubicBezTo>
                    <a:pt x="51" y="112"/>
                    <a:pt x="50" y="83"/>
                    <a:pt x="48" y="66"/>
                  </a:cubicBezTo>
                  <a:cubicBezTo>
                    <a:pt x="45" y="43"/>
                    <a:pt x="37" y="19"/>
                    <a:pt x="23" y="2"/>
                  </a:cubicBezTo>
                  <a:cubicBezTo>
                    <a:pt x="21" y="0"/>
                    <a:pt x="19" y="1"/>
                    <a:pt x="19" y="3"/>
                  </a:cubicBezTo>
                  <a:close/>
                </a:path>
              </a:pathLst>
            </a:custGeom>
            <a:solidFill>
              <a:srgbClr val="FEC160"/>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68" name="Freeform 71"/>
            <p:cNvSpPr/>
            <p:nvPr/>
          </p:nvSpPr>
          <p:spPr bwMode="auto">
            <a:xfrm flipH="1">
              <a:off x="2258571" y="2108993"/>
              <a:ext cx="555625" cy="530225"/>
            </a:xfrm>
            <a:custGeom>
              <a:gdLst>
                <a:gd name="T0" fmla="*/ 181 w 203"/>
                <a:gd name="T1" fmla="*/ 65 h 193"/>
                <a:gd name="T2" fmla="*/ 176 w 203"/>
                <a:gd name="T3" fmla="*/ 40 h 193"/>
                <a:gd name="T4" fmla="*/ 151 w 203"/>
                <a:gd name="T5" fmla="*/ 32 h 193"/>
                <a:gd name="T6" fmla="*/ 118 w 203"/>
                <a:gd name="T7" fmla="*/ 21 h 193"/>
                <a:gd name="T8" fmla="*/ 121 w 203"/>
                <a:gd name="T9" fmla="*/ 47 h 193"/>
                <a:gd name="T10" fmla="*/ 131 w 203"/>
                <a:gd name="T11" fmla="*/ 70 h 193"/>
                <a:gd name="T12" fmla="*/ 62 w 203"/>
                <a:gd name="T13" fmla="*/ 110 h 193"/>
                <a:gd name="T14" fmla="*/ 47 w 203"/>
                <a:gd name="T15" fmla="*/ 124 h 193"/>
                <a:gd name="T16" fmla="*/ 46 w 203"/>
                <a:gd name="T17" fmla="*/ 126 h 193"/>
                <a:gd name="T18" fmla="*/ 1 w 203"/>
                <a:gd name="T19" fmla="*/ 174 h 193"/>
                <a:gd name="T20" fmla="*/ 2 w 203"/>
                <a:gd name="T21" fmla="*/ 175 h 193"/>
                <a:gd name="T22" fmla="*/ 26 w 203"/>
                <a:gd name="T23" fmla="*/ 154 h 193"/>
                <a:gd name="T24" fmla="*/ 46 w 203"/>
                <a:gd name="T25" fmla="*/ 131 h 193"/>
                <a:gd name="T26" fmla="*/ 89 w 203"/>
                <a:gd name="T27" fmla="*/ 176 h 193"/>
                <a:gd name="T28" fmla="*/ 152 w 203"/>
                <a:gd name="T29" fmla="*/ 188 h 193"/>
                <a:gd name="T30" fmla="*/ 152 w 203"/>
                <a:gd name="T31" fmla="*/ 185 h 193"/>
                <a:gd name="T32" fmla="*/ 111 w 203"/>
                <a:gd name="T33" fmla="*/ 136 h 193"/>
                <a:gd name="T34" fmla="*/ 54 w 203"/>
                <a:gd name="T35" fmla="*/ 123 h 193"/>
                <a:gd name="T36" fmla="*/ 57 w 203"/>
                <a:gd name="T37" fmla="*/ 120 h 193"/>
                <a:gd name="T38" fmla="*/ 94 w 203"/>
                <a:gd name="T39" fmla="*/ 92 h 193"/>
                <a:gd name="T40" fmla="*/ 133 w 203"/>
                <a:gd name="T41" fmla="*/ 73 h 193"/>
                <a:gd name="T42" fmla="*/ 133 w 203"/>
                <a:gd name="T43" fmla="*/ 73 h 193"/>
                <a:gd name="T44" fmla="*/ 134 w 203"/>
                <a:gd name="T45" fmla="*/ 74 h 193"/>
                <a:gd name="T46" fmla="*/ 187 w 203"/>
                <a:gd name="T47" fmla="*/ 95 h 193"/>
                <a:gd name="T48" fmla="*/ 181 w 203"/>
                <a:gd name="T49" fmla="*/ 65 h 1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3" h="193">
                  <a:moveTo>
                    <a:pt x="181" y="65"/>
                  </a:moveTo>
                  <a:cubicBezTo>
                    <a:pt x="183" y="57"/>
                    <a:pt x="181" y="48"/>
                    <a:pt x="176" y="40"/>
                  </a:cubicBezTo>
                  <a:cubicBezTo>
                    <a:pt x="171" y="33"/>
                    <a:pt x="160" y="28"/>
                    <a:pt x="151" y="32"/>
                  </a:cubicBezTo>
                  <a:cubicBezTo>
                    <a:pt x="147" y="19"/>
                    <a:pt x="126" y="0"/>
                    <a:pt x="118" y="21"/>
                  </a:cubicBezTo>
                  <a:cubicBezTo>
                    <a:pt x="115" y="29"/>
                    <a:pt x="118" y="40"/>
                    <a:pt x="121" y="47"/>
                  </a:cubicBezTo>
                  <a:cubicBezTo>
                    <a:pt x="123" y="55"/>
                    <a:pt x="126" y="63"/>
                    <a:pt x="131" y="70"/>
                  </a:cubicBezTo>
                  <a:cubicBezTo>
                    <a:pt x="106" y="77"/>
                    <a:pt x="81" y="93"/>
                    <a:pt x="62" y="110"/>
                  </a:cubicBezTo>
                  <a:cubicBezTo>
                    <a:pt x="56" y="115"/>
                    <a:pt x="52" y="119"/>
                    <a:pt x="47" y="124"/>
                  </a:cubicBezTo>
                  <a:cubicBezTo>
                    <a:pt x="46" y="124"/>
                    <a:pt x="46" y="125"/>
                    <a:pt x="46" y="126"/>
                  </a:cubicBezTo>
                  <a:cubicBezTo>
                    <a:pt x="31" y="142"/>
                    <a:pt x="17" y="159"/>
                    <a:pt x="1" y="174"/>
                  </a:cubicBezTo>
                  <a:cubicBezTo>
                    <a:pt x="0" y="175"/>
                    <a:pt x="1" y="176"/>
                    <a:pt x="2" y="175"/>
                  </a:cubicBezTo>
                  <a:cubicBezTo>
                    <a:pt x="11" y="170"/>
                    <a:pt x="19" y="162"/>
                    <a:pt x="26" y="154"/>
                  </a:cubicBezTo>
                  <a:cubicBezTo>
                    <a:pt x="33" y="146"/>
                    <a:pt x="39" y="138"/>
                    <a:pt x="46" y="131"/>
                  </a:cubicBezTo>
                  <a:cubicBezTo>
                    <a:pt x="52" y="151"/>
                    <a:pt x="71" y="166"/>
                    <a:pt x="89" y="176"/>
                  </a:cubicBezTo>
                  <a:cubicBezTo>
                    <a:pt x="107" y="185"/>
                    <a:pt x="132" y="193"/>
                    <a:pt x="152" y="188"/>
                  </a:cubicBezTo>
                  <a:cubicBezTo>
                    <a:pt x="154" y="187"/>
                    <a:pt x="154" y="185"/>
                    <a:pt x="152" y="185"/>
                  </a:cubicBezTo>
                  <a:cubicBezTo>
                    <a:pt x="147" y="164"/>
                    <a:pt x="128" y="146"/>
                    <a:pt x="111" y="136"/>
                  </a:cubicBezTo>
                  <a:cubicBezTo>
                    <a:pt x="96" y="127"/>
                    <a:pt x="72" y="119"/>
                    <a:pt x="54" y="123"/>
                  </a:cubicBezTo>
                  <a:cubicBezTo>
                    <a:pt x="55" y="122"/>
                    <a:pt x="56" y="121"/>
                    <a:pt x="57" y="120"/>
                  </a:cubicBezTo>
                  <a:cubicBezTo>
                    <a:pt x="68" y="109"/>
                    <a:pt x="80" y="100"/>
                    <a:pt x="94" y="92"/>
                  </a:cubicBezTo>
                  <a:cubicBezTo>
                    <a:pt x="106" y="85"/>
                    <a:pt x="120" y="80"/>
                    <a:pt x="133" y="73"/>
                  </a:cubicBezTo>
                  <a:cubicBezTo>
                    <a:pt x="133" y="73"/>
                    <a:pt x="133" y="73"/>
                    <a:pt x="133" y="73"/>
                  </a:cubicBezTo>
                  <a:cubicBezTo>
                    <a:pt x="133" y="74"/>
                    <a:pt x="134" y="74"/>
                    <a:pt x="134" y="74"/>
                  </a:cubicBezTo>
                  <a:cubicBezTo>
                    <a:pt x="148" y="88"/>
                    <a:pt x="167" y="104"/>
                    <a:pt x="187" y="95"/>
                  </a:cubicBezTo>
                  <a:cubicBezTo>
                    <a:pt x="203" y="88"/>
                    <a:pt x="193" y="70"/>
                    <a:pt x="181" y="65"/>
                  </a:cubicBezTo>
                  <a:close/>
                </a:path>
              </a:pathLst>
            </a:custGeom>
            <a:solidFill>
              <a:srgbClr val="FEC160"/>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spTree>
    <p:extLst>
      <p:ext uri="{BB962C8B-B14F-4D97-AF65-F5344CB8AC3E}">
        <p14:creationId val="3898795005"/>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和内容">
    <p:spTree>
      <p:nvGrpSpPr>
        <p:cNvPr id="1" name=""/>
        <p:cNvGrpSpPr/>
        <p:nvPr/>
      </p:nvGrpSpPr>
      <p:grpSpPr>
        <a:xfrm>
          <a:off x="0" y="0"/>
          <a:ext cx="0" cy="0"/>
        </a:xfrm>
      </p:grpSpPr>
    </p:spTree>
    <p:extLst>
      <p:ext uri="{BB962C8B-B14F-4D97-AF65-F5344CB8AC3E}">
        <p14:creationId val="2016555063"/>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Date Placeholder 2"/>
          <p:cNvSpPr>
            <a:spLocks noGrp="1"/>
          </p:cNvSpPr>
          <p:nvPr>
            <p:ph type="dt" sz="half" idx="10"/>
          </p:nvPr>
        </p:nvSpPr>
        <p:spPr/>
        <p:txBody>
          <a:bodyPr/>
          <a:lstStyle/>
          <a:p>
            <a:fld id="{CAE59AF5-EF36-4F21-887F-7A877F937721}" type="datetimeFigureOut">
              <a:rPr lang="zh-CN" altLang="en-US" smtClean="0"/>
              <a:t>2019/12/5</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F9F9B4AC-B2A5-48F4-A5C5-DC31374EFE78}" type="slidenum">
              <a:rPr lang="zh-CN" altLang="en-US" smtClean="0"/>
              <a:t>‹#›</a:t>
            </a:fld>
            <a:endParaRPr lang="zh-CN" altLang="en-US"/>
          </a:p>
        </p:txBody>
      </p:sp>
    </p:spTree>
    <p:extLst>
      <p:ext uri="{BB962C8B-B14F-4D97-AF65-F5344CB8AC3E}">
        <p14:creationId val="188606157"/>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CAE59AF5-EF36-4F21-887F-7A877F937721}" type="datetimeFigureOut">
              <a:rPr lang="zh-CN" altLang="en-US" smtClean="0"/>
              <a:t>2019/12/5</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F9F9B4AC-B2A5-48F4-A5C5-DC31374EFE78}" type="slidenum">
              <a:rPr lang="zh-CN" altLang="en-US" smtClean="0"/>
              <a:t>‹#›</a:t>
            </a:fld>
            <a:endParaRPr lang="zh-CN" altLang="en-US"/>
          </a:p>
        </p:txBody>
      </p:sp>
    </p:spTree>
    <p:extLst>
      <p:ext uri="{BB962C8B-B14F-4D97-AF65-F5344CB8AC3E}">
        <p14:creationId val="709890897"/>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CAE59AF5-EF36-4F21-887F-7A877F937721}" type="datetimeFigureOut">
              <a:rPr lang="zh-CN" altLang="en-US" smtClean="0"/>
              <a:t>2019/12/5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9F9B4AC-B2A5-48F4-A5C5-DC31374EFE78}" type="slidenum">
              <a:rPr lang="zh-CN" altLang="en-US" smtClean="0"/>
              <a:t>‹#›</a:t>
            </a:fld>
            <a:endParaRPr lang="zh-CN" altLang="en-US"/>
          </a:p>
        </p:txBody>
      </p:sp>
    </p:spTree>
    <p:extLst>
      <p:ext uri="{BB962C8B-B14F-4D97-AF65-F5344CB8AC3E}">
        <p14:creationId val="2819760302"/>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CAE59AF5-EF36-4F21-887F-7A877F937721}" type="datetimeFigureOut">
              <a:rPr lang="zh-CN" altLang="en-US" smtClean="0"/>
              <a:t>2019/12/5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9F9B4AC-B2A5-48F4-A5C5-DC31374EFE78}" type="slidenum">
              <a:rPr lang="zh-CN" altLang="en-US" smtClean="0"/>
              <a:t>‹#›</a:t>
            </a:fld>
            <a:endParaRPr lang="zh-CN" altLang="en-US"/>
          </a:p>
        </p:txBody>
      </p:sp>
    </p:spTree>
    <p:extLst>
      <p:ext uri="{BB962C8B-B14F-4D97-AF65-F5344CB8AC3E}">
        <p14:creationId val="3578069980"/>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CAE59AF5-EF36-4F21-887F-7A877F937721}" type="datetimeFigureOut">
              <a:rPr lang="zh-CN" altLang="en-US" smtClean="0"/>
              <a:t>2019/12/5</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F9F9B4AC-B2A5-48F4-A5C5-DC31374EFE78}" type="slidenum">
              <a:rPr lang="zh-CN" altLang="en-US" smtClean="0"/>
              <a:t>‹#›</a:t>
            </a:fld>
            <a:endParaRPr lang="zh-CN" altLang="en-US"/>
          </a:p>
        </p:txBody>
      </p:sp>
    </p:spTree>
    <p:extLst>
      <p:ext uri="{BB962C8B-B14F-4D97-AF65-F5344CB8AC3E}">
        <p14:creationId val="3162937753"/>
      </p:ext>
    </p:extLst>
  </p:cSld>
  <p:clrMap bg1="lt1" tx1="dk1" bg2="lt2" tx2="dk2" accent1="accent1" accent2="accent2" accent3="accent3" accent4="accent4" accent5="accent5" accent6="accent6" hlink="hlink" folHlink="folHlink"/>
  <p:sldLayoutIdLst>
    <p:sldLayoutId id="2147483661" r:id="rId1"/>
    <p:sldLayoutId id="2147483665" r:id="rId2"/>
    <p:sldLayoutId id="2147483663" r:id="rId3"/>
    <p:sldLayoutId id="2147483664" r:id="rId4"/>
    <p:sldLayoutId id="2147483662"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16E5758D-A3C3-4E88-8AC0-22500507BD7E}" type="datetimeFigureOut">
              <a:rPr lang="zh-CN" altLang="en-US" smtClean="0">
                <a:solidFill>
                  <a:prstClr val="black">
                    <a:tint val="75000"/>
                  </a:prstClr>
                </a:solidFill>
              </a:rPr>
              <a:t>2019/12/5</a:t>
            </a:fld>
            <a:endParaRPr lang="zh-CN" altLang="en-US">
              <a:solidFill>
                <a:prstClr val="black">
                  <a:tint val="75000"/>
                </a:prstClr>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12094151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xml" Type="http://schemas.openxmlformats.org/officeDocument/2006/relationships/notesSlide"/></Relationships>
</file>

<file path=ppt/slides/_rels/slide10.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10.xml" Type="http://schemas.openxmlformats.org/officeDocument/2006/relationships/notesSlide"/></Relationships>
</file>

<file path=ppt/slides/_rels/slide11.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11.xml" Type="http://schemas.openxmlformats.org/officeDocument/2006/relationships/notesSlide"/><Relationship Id="rId3" Target="../media/image3.jpeg" Type="http://schemas.openxmlformats.org/officeDocument/2006/relationships/image"/><Relationship Id="rId4" Target="../media/image4.jpeg" Type="http://schemas.openxmlformats.org/officeDocument/2006/relationships/image"/><Relationship Id="rId5" Target="../media/image5.jpeg" Type="http://schemas.openxmlformats.org/officeDocument/2006/relationships/image"/><Relationship Id="rId6" Target="../media/image6.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12.xml" Type="http://schemas.openxmlformats.org/officeDocument/2006/relationships/notesSlide"/></Relationships>
</file>

<file path=ppt/slides/_rels/slide13.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13.xml" Type="http://schemas.openxmlformats.org/officeDocument/2006/relationships/notesSlide"/></Relationships>
</file>

<file path=ppt/slides/_rels/slide14.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14.xml" Type="http://schemas.openxmlformats.org/officeDocument/2006/relationships/notesSlide"/></Relationships>
</file>

<file path=ppt/slides/_rels/slide15.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15.xml" Type="http://schemas.openxmlformats.org/officeDocument/2006/relationships/notesSlide"/></Relationships>
</file>

<file path=ppt/slides/_rels/slide16.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16.xml" Type="http://schemas.openxmlformats.org/officeDocument/2006/relationships/notesSlide"/></Relationships>
</file>

<file path=ppt/slides/_rels/slide17.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7.xml" Type="http://schemas.openxmlformats.org/officeDocument/2006/relationships/notesSlide"/></Relationships>
</file>

<file path=ppt/slides/_rels/slide18.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18.xml" Type="http://schemas.openxmlformats.org/officeDocument/2006/relationships/notesSlide"/></Relationships>
</file>

<file path=ppt/slides/_rels/slide19.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19.xml" Type="http://schemas.openxmlformats.org/officeDocument/2006/relationships/notesSlide"/><Relationship Id="rId3" Target="../media/image7.jpeg" Type="http://schemas.openxmlformats.org/officeDocument/2006/relationships/image"/><Relationship Id="rId4" Target="../media/image8.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xml" Type="http://schemas.openxmlformats.org/officeDocument/2006/relationships/notesSlide"/></Relationships>
</file>

<file path=ppt/slides/_rels/slide20.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20.xml" Type="http://schemas.openxmlformats.org/officeDocument/2006/relationships/notesSlide"/></Relationships>
</file>

<file path=ppt/slides/_rels/slide21.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21.xml" Type="http://schemas.openxmlformats.org/officeDocument/2006/relationships/notesSlide"/><Relationship Id="rId3" Target="../media/image9.jpeg" Type="http://schemas.openxmlformats.org/officeDocument/2006/relationships/image"/><Relationship Id="rId4" Target="../media/image10.jpe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22.xml" Type="http://schemas.openxmlformats.org/officeDocument/2006/relationships/notesSlide"/><Relationship Id="rId3" Target="../media/image11.jpeg" Type="http://schemas.openxmlformats.org/officeDocument/2006/relationships/image"/><Relationship Id="rId4" Target="../media/image12.jpeg" Type="http://schemas.openxmlformats.org/officeDocument/2006/relationships/image"/><Relationship Id="rId5" Target="../media/image13.jpeg" Type="http://schemas.openxmlformats.org/officeDocument/2006/relationships/image"/><Relationship Id="rId6" Target="../media/image14.jpe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23.xml" Type="http://schemas.openxmlformats.org/officeDocument/2006/relationships/notesSlide"/><Relationship Id="rId3" Target="../media/image15.jpe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24.xml" Type="http://schemas.openxmlformats.org/officeDocument/2006/relationships/notesSlide"/></Relationships>
</file>

<file path=ppt/slides/_rels/slide25.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25.xml" Type="http://schemas.openxmlformats.org/officeDocument/2006/relationships/notesSlide"/></Relationships>
</file>

<file path=ppt/slides/_rels/slide26.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26.xml" Type="http://schemas.openxmlformats.org/officeDocument/2006/relationships/notesSlide"/><Relationship Id="rId3" Target="../media/image16.jpe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27.xml" Type="http://schemas.openxmlformats.org/officeDocument/2006/relationships/notesSlide"/></Relationships>
</file>

<file path=ppt/slides/_rels/slide28.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28.xml" Type="http://schemas.openxmlformats.org/officeDocument/2006/relationships/notesSlide"/></Relationships>
</file>

<file path=ppt/slides/_rels/slide29.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29.xml" Type="http://schemas.openxmlformats.org/officeDocument/2006/relationships/notesSlide"/></Relationships>
</file>

<file path=ppt/slides/_rels/slide3.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3.xml" Type="http://schemas.openxmlformats.org/officeDocument/2006/relationships/notesSlide"/></Relationships>
</file>

<file path=ppt/slides/_rels/slide30.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30.xml" Type="http://schemas.openxmlformats.org/officeDocument/2006/relationships/notesSlide"/></Relationships>
</file>

<file path=ppt/slides/_rels/slide31.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31.xml" Type="http://schemas.openxmlformats.org/officeDocument/2006/relationships/notesSlide"/><Relationship Id="rId3" Target="../media/image17.jpeg" Type="http://schemas.openxmlformats.org/officeDocument/2006/relationships/image"/></Relationships>
</file>

<file path=ppt/slides/_rels/slide32.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32.xml" Type="http://schemas.openxmlformats.org/officeDocument/2006/relationships/notesSlide"/></Relationships>
</file>

<file path=ppt/slides/_rels/slide3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3.xml" Type="http://schemas.openxmlformats.org/officeDocument/2006/relationships/notesSlide"/></Relationships>
</file>

<file path=ppt/slides/_rels/slide4.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4.xml" Type="http://schemas.openxmlformats.org/officeDocument/2006/relationships/notesSlide"/></Relationships>
</file>

<file path=ppt/slides/_rels/slide5.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5.xml" Type="http://schemas.openxmlformats.org/officeDocument/2006/relationships/notesSlide"/></Relationships>
</file>

<file path=ppt/slides/_rels/slide6.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6.xml" Type="http://schemas.openxmlformats.org/officeDocument/2006/relationships/notesSlide"/><Relationship Id="rId3" Target="../media/image1.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7.xml" Type="http://schemas.openxmlformats.org/officeDocument/2006/relationships/notesSlide"/></Relationships>
</file>

<file path=ppt/slides/_rels/slide8.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8.xml" Type="http://schemas.openxmlformats.org/officeDocument/2006/relationships/notesSlide"/><Relationship Id="rId3" Target="../media/image2.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9.xml" Type="http://schemas.openxmlformats.org/officeDocument/2006/relationships/notesSlid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45" name="文本框 5"/>
          <p:cNvSpPr txBox="1">
            <a:spLocks noChangeArrowheads="1"/>
          </p:cNvSpPr>
          <p:nvPr/>
        </p:nvSpPr>
        <p:spPr bwMode="auto">
          <a:xfrm>
            <a:off x="2127884" y="2111139"/>
            <a:ext cx="4983480"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1300">
                <a:solidFill>
                  <a:schemeClr val="tx1"/>
                </a:solidFill>
                <a:latin charset="0" panose="020f0302020204030204" pitchFamily="34" typeface="Calibri Light"/>
                <a:ea charset="-122" panose="02000000000000000000" pitchFamily="2" typeface="方正宋刻本秀楷简体"/>
              </a:defRPr>
            </a:lvl1pPr>
            <a:lvl2pPr indent="-285750" marL="742950">
              <a:defRPr sz="1300">
                <a:solidFill>
                  <a:schemeClr val="tx1"/>
                </a:solidFill>
                <a:latin charset="0" panose="020f0302020204030204" pitchFamily="34" typeface="Calibri Light"/>
                <a:ea charset="-122" panose="02000000000000000000" pitchFamily="2" typeface="方正宋刻本秀楷简体"/>
              </a:defRPr>
            </a:lvl2pPr>
            <a:lvl3pPr indent="-228600" marL="1143000">
              <a:defRPr sz="1300">
                <a:solidFill>
                  <a:schemeClr val="tx1"/>
                </a:solidFill>
                <a:latin charset="0" panose="020f0302020204030204" pitchFamily="34" typeface="Calibri Light"/>
                <a:ea charset="-122" panose="02000000000000000000" pitchFamily="2" typeface="方正宋刻本秀楷简体"/>
              </a:defRPr>
            </a:lvl3pPr>
            <a:lvl4pPr indent="-228600" marL="1600200">
              <a:defRPr sz="1300">
                <a:solidFill>
                  <a:schemeClr val="tx1"/>
                </a:solidFill>
                <a:latin charset="0" panose="020f0302020204030204" pitchFamily="34" typeface="Calibri Light"/>
                <a:ea charset="-122" panose="02000000000000000000" pitchFamily="2" typeface="方正宋刻本秀楷简体"/>
              </a:defRPr>
            </a:lvl4pPr>
            <a:lvl5pPr indent="-228600" marL="2057400">
              <a:defRPr sz="1300">
                <a:solidFill>
                  <a:schemeClr val="tx1"/>
                </a:solidFill>
                <a:latin charset="0" panose="020f0302020204030204" pitchFamily="34" typeface="Calibri Light"/>
                <a:ea charset="-122" panose="02000000000000000000" pitchFamily="2" typeface="方正宋刻本秀楷简体"/>
              </a:defRPr>
            </a:lvl5pPr>
            <a:lvl6pPr defTabSz="685800" eaLnBrk="0" fontAlgn="base" hangingPunct="0" indent="-228600" marL="25146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6pPr>
            <a:lvl7pPr defTabSz="685800" eaLnBrk="0" fontAlgn="base" hangingPunct="0" indent="-228600" marL="29718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7pPr>
            <a:lvl8pPr defTabSz="685800" eaLnBrk="0" fontAlgn="base" hangingPunct="0" indent="-228600" marL="34290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8pPr>
            <a:lvl9pPr defTabSz="685800" eaLnBrk="0" fontAlgn="base" hangingPunct="0" indent="-228600" marL="38862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9pPr>
          </a:lstStyle>
          <a:p>
            <a:pPr algn="ctr" fontAlgn="base">
              <a:spcBef>
                <a:spcPct val="0"/>
              </a:spcBef>
              <a:spcAft>
                <a:spcPct val="0"/>
              </a:spcAft>
              <a:defRPr/>
            </a:pPr>
            <a:r>
              <a:rPr altLang="en-US" b="1" lang="zh-CN" smtClean="0" sz="3600">
                <a:solidFill>
                  <a:srgbClr val="FF7862"/>
                </a:solidFill>
                <a:latin charset="-122" panose="02010600040101010101" pitchFamily="2" typeface="华文细黑"/>
                <a:ea charset="-122" panose="02010600040101010101" pitchFamily="2" typeface="华文细黑"/>
              </a:rPr>
              <a:t>小清新唯美藤蔓PPT模板</a:t>
            </a:r>
          </a:p>
        </p:txBody>
      </p:sp>
      <p:sp>
        <p:nvSpPr>
          <p:cNvPr id="146" name="文本框 6"/>
          <p:cNvSpPr txBox="1">
            <a:spLocks noChangeArrowheads="1"/>
          </p:cNvSpPr>
          <p:nvPr/>
        </p:nvSpPr>
        <p:spPr bwMode="auto">
          <a:xfrm>
            <a:off x="2705733" y="2688858"/>
            <a:ext cx="3827780"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1300">
                <a:solidFill>
                  <a:schemeClr val="tx1"/>
                </a:solidFill>
                <a:latin charset="0" panose="020f0302020204030204" pitchFamily="34" typeface="Calibri Light"/>
                <a:ea charset="-122" panose="02000000000000000000" pitchFamily="2" typeface="方正宋刻本秀楷简体"/>
              </a:defRPr>
            </a:lvl1pPr>
            <a:lvl2pPr indent="-285750" marL="742950">
              <a:defRPr sz="1300">
                <a:solidFill>
                  <a:schemeClr val="tx1"/>
                </a:solidFill>
                <a:latin charset="0" panose="020f0302020204030204" pitchFamily="34" typeface="Calibri Light"/>
                <a:ea charset="-122" panose="02000000000000000000" pitchFamily="2" typeface="方正宋刻本秀楷简体"/>
              </a:defRPr>
            </a:lvl2pPr>
            <a:lvl3pPr indent="-228600" marL="1143000">
              <a:defRPr sz="1300">
                <a:solidFill>
                  <a:schemeClr val="tx1"/>
                </a:solidFill>
                <a:latin charset="0" panose="020f0302020204030204" pitchFamily="34" typeface="Calibri Light"/>
                <a:ea charset="-122" panose="02000000000000000000" pitchFamily="2" typeface="方正宋刻本秀楷简体"/>
              </a:defRPr>
            </a:lvl3pPr>
            <a:lvl4pPr indent="-228600" marL="1600200">
              <a:defRPr sz="1300">
                <a:solidFill>
                  <a:schemeClr val="tx1"/>
                </a:solidFill>
                <a:latin charset="0" panose="020f0302020204030204" pitchFamily="34" typeface="Calibri Light"/>
                <a:ea charset="-122" panose="02000000000000000000" pitchFamily="2" typeface="方正宋刻本秀楷简体"/>
              </a:defRPr>
            </a:lvl4pPr>
            <a:lvl5pPr indent="-228600" marL="2057400">
              <a:defRPr sz="1300">
                <a:solidFill>
                  <a:schemeClr val="tx1"/>
                </a:solidFill>
                <a:latin charset="0" panose="020f0302020204030204" pitchFamily="34" typeface="Calibri Light"/>
                <a:ea charset="-122" panose="02000000000000000000" pitchFamily="2" typeface="方正宋刻本秀楷简体"/>
              </a:defRPr>
            </a:lvl5pPr>
            <a:lvl6pPr defTabSz="685800" eaLnBrk="0" fontAlgn="base" hangingPunct="0" indent="-228600" marL="25146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6pPr>
            <a:lvl7pPr defTabSz="685800" eaLnBrk="0" fontAlgn="base" hangingPunct="0" indent="-228600" marL="29718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7pPr>
            <a:lvl8pPr defTabSz="685800" eaLnBrk="0" fontAlgn="base" hangingPunct="0" indent="-228600" marL="34290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8pPr>
            <a:lvl9pPr defTabSz="685800" eaLnBrk="0" fontAlgn="base" hangingPunct="0" indent="-228600" marL="38862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9pPr>
          </a:lstStyle>
          <a:p>
            <a:pPr algn="ctr" fontAlgn="base">
              <a:spcBef>
                <a:spcPct val="0"/>
              </a:spcBef>
              <a:spcAft>
                <a:spcPct val="0"/>
              </a:spcAft>
              <a:defRPr/>
            </a:pPr>
            <a:r>
              <a:rPr altLang="zh-CN" lang="en-US" sz="1400">
                <a:solidFill>
                  <a:srgbClr val="B28743"/>
                </a:solidFill>
                <a:latin charset="-122" panose="02010600040101010101" pitchFamily="2" typeface="华文细黑"/>
                <a:ea charset="-122" panose="02010600040101010101" pitchFamily="2" typeface="华文细黑"/>
              </a:rPr>
              <a:t>Small Fresh Illustration Graduate Defense</a:t>
            </a:r>
          </a:p>
        </p:txBody>
      </p:sp>
      <p:grpSp>
        <p:nvGrpSpPr>
          <p:cNvPr id="147" name="组合 11"/>
          <p:cNvGrpSpPr/>
          <p:nvPr/>
        </p:nvGrpSpPr>
        <p:grpSpPr>
          <a:xfrm>
            <a:off x="3552282" y="3032034"/>
            <a:ext cx="2041290" cy="243840"/>
            <a:chOff x="2622152" y="3387879"/>
            <a:chExt cx="2040698" cy="243997"/>
          </a:xfrm>
        </p:grpSpPr>
        <p:sp>
          <p:nvSpPr>
            <p:cNvPr id="148" name="文本框 8"/>
            <p:cNvSpPr txBox="1">
              <a:spLocks noChangeArrowheads="1"/>
            </p:cNvSpPr>
            <p:nvPr/>
          </p:nvSpPr>
          <p:spPr bwMode="auto">
            <a:xfrm>
              <a:off x="2622152" y="3387879"/>
              <a:ext cx="1135051" cy="24399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1300">
                  <a:solidFill>
                    <a:schemeClr val="tx1"/>
                  </a:solidFill>
                  <a:latin charset="0" panose="020f0302020204030204" pitchFamily="34" typeface="Calibri Light"/>
                  <a:ea charset="-122" panose="02000000000000000000" pitchFamily="2" typeface="方正宋刻本秀楷简体"/>
                </a:defRPr>
              </a:lvl1pPr>
              <a:lvl2pPr indent="-285750" marL="742950">
                <a:defRPr sz="1300">
                  <a:solidFill>
                    <a:schemeClr val="tx1"/>
                  </a:solidFill>
                  <a:latin charset="0" panose="020f0302020204030204" pitchFamily="34" typeface="Calibri Light"/>
                  <a:ea charset="-122" panose="02000000000000000000" pitchFamily="2" typeface="方正宋刻本秀楷简体"/>
                </a:defRPr>
              </a:lvl2pPr>
              <a:lvl3pPr indent="-228600" marL="1143000">
                <a:defRPr sz="1300">
                  <a:solidFill>
                    <a:schemeClr val="tx1"/>
                  </a:solidFill>
                  <a:latin charset="0" panose="020f0302020204030204" pitchFamily="34" typeface="Calibri Light"/>
                  <a:ea charset="-122" panose="02000000000000000000" pitchFamily="2" typeface="方正宋刻本秀楷简体"/>
                </a:defRPr>
              </a:lvl3pPr>
              <a:lvl4pPr indent="-228600" marL="1600200">
                <a:defRPr sz="1300">
                  <a:solidFill>
                    <a:schemeClr val="tx1"/>
                  </a:solidFill>
                  <a:latin charset="0" panose="020f0302020204030204" pitchFamily="34" typeface="Calibri Light"/>
                  <a:ea charset="-122" panose="02000000000000000000" pitchFamily="2" typeface="方正宋刻本秀楷简体"/>
                </a:defRPr>
              </a:lvl4pPr>
              <a:lvl5pPr indent="-228600" marL="2057400">
                <a:defRPr sz="1300">
                  <a:solidFill>
                    <a:schemeClr val="tx1"/>
                  </a:solidFill>
                  <a:latin charset="0" panose="020f0302020204030204" pitchFamily="34" typeface="Calibri Light"/>
                  <a:ea charset="-122" panose="02000000000000000000" pitchFamily="2" typeface="方正宋刻本秀楷简体"/>
                </a:defRPr>
              </a:lvl5pPr>
              <a:lvl6pPr defTabSz="685800" eaLnBrk="0" fontAlgn="base" hangingPunct="0" indent="-228600" marL="25146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6pPr>
              <a:lvl7pPr defTabSz="685800" eaLnBrk="0" fontAlgn="base" hangingPunct="0" indent="-228600" marL="29718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7pPr>
              <a:lvl8pPr defTabSz="685800" eaLnBrk="0" fontAlgn="base" hangingPunct="0" indent="-228600" marL="34290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8pPr>
              <a:lvl9pPr defTabSz="685800" eaLnBrk="0" fontAlgn="base" hangingPunct="0" indent="-228600" marL="38862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9pPr>
            </a:lstStyle>
            <a:p>
              <a:pPr algn="ctr" fontAlgn="base">
                <a:spcBef>
                  <a:spcPct val="0"/>
                </a:spcBef>
                <a:spcAft>
                  <a:spcPct val="0"/>
                </a:spcAft>
                <a:defRPr/>
              </a:pPr>
              <a:r>
                <a:rPr altLang="en-US" lang="zh-CN" sz="1000">
                  <a:solidFill>
                    <a:srgbClr val="B28743"/>
                  </a:solidFill>
                  <a:latin charset="-122" panose="02010600040101010101" pitchFamily="2" typeface="华文细黑"/>
                  <a:ea charset="-122" panose="02010600040101010101" pitchFamily="2" typeface="华文细黑"/>
                </a:rPr>
                <a:t>汇报人：优页PPT</a:t>
              </a:r>
            </a:p>
          </p:txBody>
        </p:sp>
        <p:sp>
          <p:nvSpPr>
            <p:cNvPr id="149" name="文本框 8"/>
            <p:cNvSpPr txBox="1">
              <a:spLocks noChangeArrowheads="1"/>
            </p:cNvSpPr>
            <p:nvPr/>
          </p:nvSpPr>
          <p:spPr bwMode="auto">
            <a:xfrm>
              <a:off x="3908688" y="3387879"/>
              <a:ext cx="754161" cy="24399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1300">
                  <a:solidFill>
                    <a:schemeClr val="tx1"/>
                  </a:solidFill>
                  <a:latin charset="0" panose="020f0302020204030204" pitchFamily="34" typeface="Calibri Light"/>
                  <a:ea charset="-122" panose="02000000000000000000" pitchFamily="2" typeface="方正宋刻本秀楷简体"/>
                </a:defRPr>
              </a:lvl1pPr>
              <a:lvl2pPr indent="-285750" marL="742950">
                <a:defRPr sz="1300">
                  <a:solidFill>
                    <a:schemeClr val="tx1"/>
                  </a:solidFill>
                  <a:latin charset="0" panose="020f0302020204030204" pitchFamily="34" typeface="Calibri Light"/>
                  <a:ea charset="-122" panose="02000000000000000000" pitchFamily="2" typeface="方正宋刻本秀楷简体"/>
                </a:defRPr>
              </a:lvl2pPr>
              <a:lvl3pPr indent="-228600" marL="1143000">
                <a:defRPr sz="1300">
                  <a:solidFill>
                    <a:schemeClr val="tx1"/>
                  </a:solidFill>
                  <a:latin charset="0" panose="020f0302020204030204" pitchFamily="34" typeface="Calibri Light"/>
                  <a:ea charset="-122" panose="02000000000000000000" pitchFamily="2" typeface="方正宋刻本秀楷简体"/>
                </a:defRPr>
              </a:lvl3pPr>
              <a:lvl4pPr indent="-228600" marL="1600200">
                <a:defRPr sz="1300">
                  <a:solidFill>
                    <a:schemeClr val="tx1"/>
                  </a:solidFill>
                  <a:latin charset="0" panose="020f0302020204030204" pitchFamily="34" typeface="Calibri Light"/>
                  <a:ea charset="-122" panose="02000000000000000000" pitchFamily="2" typeface="方正宋刻本秀楷简体"/>
                </a:defRPr>
              </a:lvl4pPr>
              <a:lvl5pPr indent="-228600" marL="2057400">
                <a:defRPr sz="1300">
                  <a:solidFill>
                    <a:schemeClr val="tx1"/>
                  </a:solidFill>
                  <a:latin charset="0" panose="020f0302020204030204" pitchFamily="34" typeface="Calibri Light"/>
                  <a:ea charset="-122" panose="02000000000000000000" pitchFamily="2" typeface="方正宋刻本秀楷简体"/>
                </a:defRPr>
              </a:lvl5pPr>
              <a:lvl6pPr defTabSz="685800" eaLnBrk="0" fontAlgn="base" hangingPunct="0" indent="-228600" marL="25146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6pPr>
              <a:lvl7pPr defTabSz="685800" eaLnBrk="0" fontAlgn="base" hangingPunct="0" indent="-228600" marL="29718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7pPr>
              <a:lvl8pPr defTabSz="685800" eaLnBrk="0" fontAlgn="base" hangingPunct="0" indent="-228600" marL="34290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8pPr>
              <a:lvl9pPr defTabSz="685800" eaLnBrk="0" fontAlgn="base" hangingPunct="0" indent="-228600" marL="38862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9pPr>
            </a:lstStyle>
            <a:p>
              <a:pPr algn="ctr" fontAlgn="base">
                <a:spcBef>
                  <a:spcPct val="0"/>
                </a:spcBef>
                <a:spcAft>
                  <a:spcPct val="0"/>
                </a:spcAft>
                <a:defRPr/>
              </a:pPr>
              <a:r>
                <a:rPr altLang="en-US" lang="zh-CN" sz="1000">
                  <a:solidFill>
                    <a:srgbClr val="B28743"/>
                  </a:solidFill>
                  <a:latin charset="-122" panose="02010600040101010101" pitchFamily="2" typeface="华文细黑"/>
                  <a:ea charset="-122" panose="02010600040101010101" pitchFamily="2" typeface="华文细黑"/>
                </a:rPr>
                <a:t>部门：ABC</a:t>
              </a:r>
            </a:p>
          </p:txBody>
        </p:sp>
      </p:grpSp>
    </p:spTree>
    <p:extLst>
      <p:ext uri="{BB962C8B-B14F-4D97-AF65-F5344CB8AC3E}">
        <p14:creationId val="3690811724"/>
      </p:ext>
    </p:extLst>
  </p:cSld>
  <p:clrMapOvr>
    <a:masterClrMapping/>
  </p:clrMapOvr>
  <mc:AlternateContent>
    <mc:Choice Requires="p14">
      <p:transition p14:dur="1500" spd="slow">
        <p:split orient="vert"/>
      </p:transition>
    </mc:Choice>
    <mc:Fallback>
      <p:transition spd="slow">
        <p:split orient="vert"/>
      </p:transition>
    </mc:Fallback>
  </mc:AlternateConten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5"/>
          <p:cNvSpPr txBox="1">
            <a:spLocks noChangeArrowheads="1"/>
          </p:cNvSpPr>
          <p:nvPr/>
        </p:nvSpPr>
        <p:spPr bwMode="auto">
          <a:xfrm>
            <a:off x="3794762" y="283431"/>
            <a:ext cx="1554480"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1300">
                <a:solidFill>
                  <a:schemeClr val="tx1"/>
                </a:solidFill>
                <a:latin charset="0" panose="020f0302020204030204" pitchFamily="34" typeface="Calibri Light"/>
                <a:ea charset="-122" panose="02000000000000000000" pitchFamily="2" typeface="方正宋刻本秀楷简体"/>
              </a:defRPr>
            </a:lvl1pPr>
            <a:lvl2pPr indent="-285750" marL="742950">
              <a:defRPr sz="1300">
                <a:solidFill>
                  <a:schemeClr val="tx1"/>
                </a:solidFill>
                <a:latin charset="0" panose="020f0302020204030204" pitchFamily="34" typeface="Calibri Light"/>
                <a:ea charset="-122" panose="02000000000000000000" pitchFamily="2" typeface="方正宋刻本秀楷简体"/>
              </a:defRPr>
            </a:lvl2pPr>
            <a:lvl3pPr indent="-228600" marL="1143000">
              <a:defRPr sz="1300">
                <a:solidFill>
                  <a:schemeClr val="tx1"/>
                </a:solidFill>
                <a:latin charset="0" panose="020f0302020204030204" pitchFamily="34" typeface="Calibri Light"/>
                <a:ea charset="-122" panose="02000000000000000000" pitchFamily="2" typeface="方正宋刻本秀楷简体"/>
              </a:defRPr>
            </a:lvl3pPr>
            <a:lvl4pPr indent="-228600" marL="1600200">
              <a:defRPr sz="1300">
                <a:solidFill>
                  <a:schemeClr val="tx1"/>
                </a:solidFill>
                <a:latin charset="0" panose="020f0302020204030204" pitchFamily="34" typeface="Calibri Light"/>
                <a:ea charset="-122" panose="02000000000000000000" pitchFamily="2" typeface="方正宋刻本秀楷简体"/>
              </a:defRPr>
            </a:lvl4pPr>
            <a:lvl5pPr indent="-228600" marL="2057400">
              <a:defRPr sz="1300">
                <a:solidFill>
                  <a:schemeClr val="tx1"/>
                </a:solidFill>
                <a:latin charset="0" panose="020f0302020204030204" pitchFamily="34" typeface="Calibri Light"/>
                <a:ea charset="-122" panose="02000000000000000000" pitchFamily="2" typeface="方正宋刻本秀楷简体"/>
              </a:defRPr>
            </a:lvl5pPr>
            <a:lvl6pPr defTabSz="685800" eaLnBrk="0" fontAlgn="base" hangingPunct="0" indent="-228600" marL="25146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6pPr>
            <a:lvl7pPr defTabSz="685800" eaLnBrk="0" fontAlgn="base" hangingPunct="0" indent="-228600" marL="29718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7pPr>
            <a:lvl8pPr defTabSz="685800" eaLnBrk="0" fontAlgn="base" hangingPunct="0" indent="-228600" marL="34290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8pPr>
            <a:lvl9pPr defTabSz="685800" eaLnBrk="0" fontAlgn="base" hangingPunct="0" indent="-228600" marL="38862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9pPr>
          </a:lstStyle>
          <a:p>
            <a:pPr algn="ctr" fontAlgn="base">
              <a:spcBef>
                <a:spcPct val="0"/>
              </a:spcBef>
              <a:spcAft>
                <a:spcPct val="0"/>
              </a:spcAft>
              <a:defRPr/>
            </a:pPr>
            <a:r>
              <a:rPr altLang="en-US" lang="zh-CN" sz="1200">
                <a:solidFill>
                  <a:srgbClr val="FF7862"/>
                </a:solidFill>
                <a:latin charset="-122" panose="02010600040101010101" pitchFamily="2" typeface="华文细黑"/>
                <a:ea charset="-122" panose="02010600040101010101" pitchFamily="2" typeface="华文细黑"/>
              </a:rPr>
              <a:t>点击添加您标题内容</a:t>
            </a:r>
          </a:p>
        </p:txBody>
      </p:sp>
      <p:sp>
        <p:nvSpPr>
          <p:cNvPr id="3" name="文本框 6"/>
          <p:cNvSpPr txBox="1">
            <a:spLocks noChangeArrowheads="1"/>
          </p:cNvSpPr>
          <p:nvPr/>
        </p:nvSpPr>
        <p:spPr bwMode="auto">
          <a:xfrm>
            <a:off x="2466132" y="498304"/>
            <a:ext cx="4373223"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sz="1300">
                <a:solidFill>
                  <a:schemeClr val="tx1"/>
                </a:solidFill>
                <a:latin charset="0" panose="020f0302020204030204" pitchFamily="34" typeface="Calibri Light"/>
                <a:ea charset="-122" panose="02000000000000000000" pitchFamily="2" typeface="方正宋刻本秀楷简体"/>
              </a:defRPr>
            </a:lvl1pPr>
            <a:lvl2pPr indent="-285750" marL="742950">
              <a:defRPr sz="1300">
                <a:solidFill>
                  <a:schemeClr val="tx1"/>
                </a:solidFill>
                <a:latin charset="0" panose="020f0302020204030204" pitchFamily="34" typeface="Calibri Light"/>
                <a:ea charset="-122" panose="02000000000000000000" pitchFamily="2" typeface="方正宋刻本秀楷简体"/>
              </a:defRPr>
            </a:lvl2pPr>
            <a:lvl3pPr indent="-228600" marL="1143000">
              <a:defRPr sz="1300">
                <a:solidFill>
                  <a:schemeClr val="tx1"/>
                </a:solidFill>
                <a:latin charset="0" panose="020f0302020204030204" pitchFamily="34" typeface="Calibri Light"/>
                <a:ea charset="-122" panose="02000000000000000000" pitchFamily="2" typeface="方正宋刻本秀楷简体"/>
              </a:defRPr>
            </a:lvl3pPr>
            <a:lvl4pPr indent="-228600" marL="1600200">
              <a:defRPr sz="1300">
                <a:solidFill>
                  <a:schemeClr val="tx1"/>
                </a:solidFill>
                <a:latin charset="0" panose="020f0302020204030204" pitchFamily="34" typeface="Calibri Light"/>
                <a:ea charset="-122" panose="02000000000000000000" pitchFamily="2" typeface="方正宋刻本秀楷简体"/>
              </a:defRPr>
            </a:lvl4pPr>
            <a:lvl5pPr indent="-228600" marL="2057400">
              <a:defRPr sz="1300">
                <a:solidFill>
                  <a:schemeClr val="tx1"/>
                </a:solidFill>
                <a:latin charset="0" panose="020f0302020204030204" pitchFamily="34" typeface="Calibri Light"/>
                <a:ea charset="-122" panose="02000000000000000000" pitchFamily="2" typeface="方正宋刻本秀楷简体"/>
              </a:defRPr>
            </a:lvl5pPr>
            <a:lvl6pPr defTabSz="685800" eaLnBrk="0" fontAlgn="base" hangingPunct="0" indent="-228600" marL="25146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6pPr>
            <a:lvl7pPr defTabSz="685800" eaLnBrk="0" fontAlgn="base" hangingPunct="0" indent="-228600" marL="29718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7pPr>
            <a:lvl8pPr defTabSz="685800" eaLnBrk="0" fontAlgn="base" hangingPunct="0" indent="-228600" marL="34290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8pPr>
            <a:lvl9pPr defTabSz="685800" eaLnBrk="0" fontAlgn="base" hangingPunct="0" indent="-228600" marL="38862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9pPr>
          </a:lstStyle>
          <a:p>
            <a:pPr algn="ctr" fontAlgn="base">
              <a:lnSpc>
                <a:spcPct val="150000"/>
              </a:lnSpc>
              <a:spcBef>
                <a:spcPct val="0"/>
              </a:spcBef>
              <a:spcAft>
                <a:spcPct val="0"/>
              </a:spcAft>
              <a:defRPr/>
            </a:pPr>
            <a:r>
              <a:rPr altLang="zh-CN" lang="en-US" sz="800">
                <a:solidFill>
                  <a:srgbClr val="B28743"/>
                </a:solidFill>
                <a:latin charset="-122" panose="02010600040101010101" pitchFamily="2" typeface="华文细黑"/>
                <a:ea charset="-122" panose="02010600040101010101" pitchFamily="2" typeface="华文细黑"/>
              </a:rPr>
              <a:t>Lorem ipsum dolor sit amet, consectetur adipiscing elit. Donec luctus nibh sit amet sem vulputate venenatis bibendum orci pulvinar. </a:t>
            </a:r>
          </a:p>
        </p:txBody>
      </p:sp>
      <p:grpSp>
        <p:nvGrpSpPr>
          <p:cNvPr id="4" name="组合 3"/>
          <p:cNvGrpSpPr/>
          <p:nvPr/>
        </p:nvGrpSpPr>
        <p:grpSpPr>
          <a:xfrm>
            <a:off x="4257536" y="936403"/>
            <a:ext cx="628926" cy="89203"/>
            <a:chOff x="4064994" y="3738475"/>
            <a:chExt cx="987048" cy="139997"/>
          </a:xfrm>
        </p:grpSpPr>
        <p:sp>
          <p:nvSpPr>
            <p:cNvPr id="5" name="椭圆 4"/>
            <p:cNvSpPr/>
            <p:nvPr/>
          </p:nvSpPr>
          <p:spPr>
            <a:xfrm>
              <a:off x="4064994" y="3738475"/>
              <a:ext cx="139997" cy="13999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10600040101010101" pitchFamily="2" typeface="华文细黑"/>
              </a:endParaRPr>
            </a:p>
          </p:txBody>
        </p:sp>
        <p:sp>
          <p:nvSpPr>
            <p:cNvPr id="6" name="椭圆 5"/>
            <p:cNvSpPr/>
            <p:nvPr/>
          </p:nvSpPr>
          <p:spPr>
            <a:xfrm>
              <a:off x="4276757" y="3738475"/>
              <a:ext cx="139997" cy="139997"/>
            </a:xfrm>
            <a:prstGeom prst="ellipse">
              <a:avLst/>
            </a:prstGeom>
            <a:solidFill>
              <a:srgbClr val="FEC1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10600040101010101" pitchFamily="2" typeface="华文细黑"/>
              </a:endParaRPr>
            </a:p>
          </p:txBody>
        </p:sp>
        <p:sp>
          <p:nvSpPr>
            <p:cNvPr id="7" name="椭圆 6"/>
            <p:cNvSpPr/>
            <p:nvPr/>
          </p:nvSpPr>
          <p:spPr>
            <a:xfrm>
              <a:off x="4488520" y="3738475"/>
              <a:ext cx="139997" cy="139997"/>
            </a:xfrm>
            <a:prstGeom prst="ellipse">
              <a:avLst/>
            </a:prstGeom>
            <a:solidFill>
              <a:srgbClr val="B287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10600040101010101" pitchFamily="2" typeface="华文细黑"/>
              </a:endParaRPr>
            </a:p>
          </p:txBody>
        </p:sp>
        <p:sp>
          <p:nvSpPr>
            <p:cNvPr id="8" name="椭圆 7"/>
            <p:cNvSpPr/>
            <p:nvPr/>
          </p:nvSpPr>
          <p:spPr>
            <a:xfrm>
              <a:off x="4700283" y="3738475"/>
              <a:ext cx="139997" cy="139997"/>
            </a:xfrm>
            <a:prstGeom prst="ellipse">
              <a:avLst/>
            </a:prstGeom>
            <a:solidFill>
              <a:srgbClr val="21B3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10600040101010101" pitchFamily="2" typeface="华文细黑"/>
              </a:endParaRPr>
            </a:p>
          </p:txBody>
        </p:sp>
        <p:sp>
          <p:nvSpPr>
            <p:cNvPr id="9" name="椭圆 8"/>
            <p:cNvSpPr/>
            <p:nvPr/>
          </p:nvSpPr>
          <p:spPr>
            <a:xfrm>
              <a:off x="4912045" y="3738475"/>
              <a:ext cx="139997" cy="139997"/>
            </a:xfrm>
            <a:prstGeom prst="ellipse">
              <a:avLst/>
            </a:prstGeom>
            <a:solidFill>
              <a:srgbClr val="0C67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10600040101010101" pitchFamily="2" typeface="华文细黑"/>
              </a:endParaRPr>
            </a:p>
          </p:txBody>
        </p:sp>
      </p:grpSp>
      <p:sp>
        <p:nvSpPr>
          <p:cNvPr id="10" name="任意多边形 63"/>
          <p:cNvSpPr/>
          <p:nvPr/>
        </p:nvSpPr>
        <p:spPr>
          <a:xfrm>
            <a:off x="3341868" y="1709808"/>
            <a:ext cx="1222597" cy="1205265"/>
          </a:xfrm>
          <a:custGeom>
            <a:gdLst>
              <a:gd fmla="*/ 615064 w 1870190" name="connsiteX0"/>
              <a:gd fmla="*/ 0 h 1843677" name="connsiteY0"/>
              <a:gd fmla="*/ 1049979 w 1870190" name="connsiteX1"/>
              <a:gd fmla="*/ 180148 h 1843677" name="connsiteY1"/>
              <a:gd fmla="*/ 1870190 w 1870190" name="connsiteX2"/>
              <a:gd fmla="*/ 1000359 h 1843677" name="connsiteY2"/>
              <a:gd fmla="*/ 1828048 w 1870190" name="connsiteX3"/>
              <a:gd fmla="*/ 1002487 h 1843677" name="connsiteY3"/>
              <a:gd fmla="*/ 986041 w 1870190" name="connsiteX4"/>
              <a:gd fmla="*/ 1763755 h 1843677" name="connsiteY4"/>
              <a:gd fmla="*/ 973843 w 1870190" name="connsiteX5"/>
              <a:gd fmla="*/ 1843677 h 1843677" name="connsiteY5"/>
              <a:gd fmla="*/ 180147 w 1870190" name="connsiteX6"/>
              <a:gd fmla="*/ 1049981 h 1843677" name="connsiteY6"/>
              <a:gd fmla="*/ 180147 w 1870190" name="connsiteX7"/>
              <a:gd fmla="*/ 180148 h 1843677" name="connsiteY7"/>
              <a:gd fmla="*/ 615064 w 1870190" name="connsiteX8"/>
              <a:gd fmla="*/ 0 h 1843677"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1843677" w="1870190">
                <a:moveTo>
                  <a:pt x="615064" y="0"/>
                </a:moveTo>
                <a:cubicBezTo>
                  <a:pt x="772472" y="1"/>
                  <a:pt x="929881" y="60049"/>
                  <a:pt x="1049979" y="180148"/>
                </a:cubicBezTo>
                <a:lnTo>
                  <a:pt x="1870190" y="1000359"/>
                </a:lnTo>
                <a:lnTo>
                  <a:pt x="1828048" y="1002487"/>
                </a:lnTo>
                <a:cubicBezTo>
                  <a:pt x="1408674" y="1045077"/>
                  <a:pt x="1069131" y="1357708"/>
                  <a:pt x="986041" y="1763755"/>
                </a:cubicBezTo>
                <a:lnTo>
                  <a:pt x="973843" y="1843677"/>
                </a:lnTo>
                <a:lnTo>
                  <a:pt x="180147" y="1049981"/>
                </a:lnTo>
                <a:cubicBezTo>
                  <a:pt x="-60050" y="809784"/>
                  <a:pt x="-60050" y="420345"/>
                  <a:pt x="180147" y="180148"/>
                </a:cubicBezTo>
                <a:cubicBezTo>
                  <a:pt x="300246" y="60049"/>
                  <a:pt x="457654" y="1"/>
                  <a:pt x="615064" y="0"/>
                </a:cubicBezTo>
                <a:close/>
              </a:path>
            </a:pathLst>
          </a:custGeom>
          <a:solidFill>
            <a:schemeClr val="accent1"/>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panose="020f0502020204030204" typeface="Calibri"/>
              <a:ea charset="-122" panose="02010600030101010101" pitchFamily="2" typeface="宋体"/>
              <a:cs typeface="+mn-cs"/>
            </a:endParaRPr>
          </a:p>
        </p:txBody>
      </p:sp>
      <p:sp>
        <p:nvSpPr>
          <p:cNvPr id="11" name="任意多边形 64"/>
          <p:cNvSpPr/>
          <p:nvPr/>
        </p:nvSpPr>
        <p:spPr>
          <a:xfrm>
            <a:off x="4676838" y="1723194"/>
            <a:ext cx="1212379" cy="1231224"/>
          </a:xfrm>
          <a:custGeom>
            <a:gdLst>
              <a:gd fmla="*/ 1239496 w 1854559" name="connsiteX0"/>
              <a:gd fmla="*/ 0 h 1883386" name="connsiteY0"/>
              <a:gd fmla="*/ 1674412 w 1854559" name="connsiteX1"/>
              <a:gd fmla="*/ 180147 h 1883386" name="connsiteY1"/>
              <a:gd fmla="*/ 1674413 w 1854559" name="connsiteX2"/>
              <a:gd fmla="*/ 1049980 h 1883386" name="connsiteY2"/>
              <a:gd fmla="*/ 841007 w 1854559" name="connsiteX3"/>
              <a:gd fmla="*/ 1883386 h 1883386" name="connsiteY3"/>
              <a:gd fmla="*/ 838743 w 1854559" name="connsiteX4"/>
              <a:gd fmla="*/ 1838559 h 1883386" name="connsiteY4"/>
              <a:gd fmla="*/ 77475 w 1854559" name="connsiteX5"/>
              <a:gd fmla="*/ 996552 h 1883386" name="connsiteY5"/>
              <a:gd fmla="*/ 0 w 1854559" name="connsiteX6"/>
              <a:gd fmla="*/ 984728 h 1883386" name="connsiteY6"/>
              <a:gd fmla="*/ 804580 w 1854559" name="connsiteX7"/>
              <a:gd fmla="*/ 180147 h 1883386" name="connsiteY7"/>
              <a:gd fmla="*/ 1239496 w 1854559" name="connsiteX8"/>
              <a:gd fmla="*/ 0 h 1883386"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1883386" w="1854559">
                <a:moveTo>
                  <a:pt x="1239496" y="0"/>
                </a:moveTo>
                <a:cubicBezTo>
                  <a:pt x="1396905" y="0"/>
                  <a:pt x="1554314" y="60049"/>
                  <a:pt x="1674412" y="180147"/>
                </a:cubicBezTo>
                <a:cubicBezTo>
                  <a:pt x="1914609" y="420344"/>
                  <a:pt x="1914609" y="809783"/>
                  <a:pt x="1674413" y="1049980"/>
                </a:cubicBezTo>
                <a:lnTo>
                  <a:pt x="841007" y="1883386"/>
                </a:lnTo>
                <a:lnTo>
                  <a:pt x="838743" y="1838559"/>
                </a:lnTo>
                <a:cubicBezTo>
                  <a:pt x="796153" y="1419185"/>
                  <a:pt x="483523" y="1079642"/>
                  <a:pt x="77475" y="996552"/>
                </a:cubicBezTo>
                <a:lnTo>
                  <a:pt x="0" y="984728"/>
                </a:lnTo>
                <a:lnTo>
                  <a:pt x="804580" y="180147"/>
                </a:lnTo>
                <a:cubicBezTo>
                  <a:pt x="924679" y="60049"/>
                  <a:pt x="1082088" y="0"/>
                  <a:pt x="1239496" y="0"/>
                </a:cubicBezTo>
                <a:close/>
              </a:path>
            </a:pathLst>
          </a:custGeom>
          <a:solidFill>
            <a:schemeClr val="accent2"/>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panose="020f0502020204030204" typeface="Calibri"/>
              <a:ea charset="-122" panose="02010600030101010101" pitchFamily="2" typeface="宋体"/>
              <a:cs typeface="+mn-cs"/>
            </a:endParaRPr>
          </a:p>
        </p:txBody>
      </p:sp>
      <p:sp>
        <p:nvSpPr>
          <p:cNvPr id="12" name="任意多边形 65"/>
          <p:cNvSpPr/>
          <p:nvPr/>
        </p:nvSpPr>
        <p:spPr>
          <a:xfrm>
            <a:off x="4675238" y="3025845"/>
            <a:ext cx="1217348" cy="1234681"/>
          </a:xfrm>
          <a:custGeom>
            <a:gdLst>
              <a:gd fmla="*/ 843318 w 1862160" name="connsiteX0"/>
              <a:gd fmla="*/ 0 h 1888674" name="connsiteY0"/>
              <a:gd fmla="*/ 1682013 w 1862160" name="connsiteX1"/>
              <a:gd fmla="*/ 838695 h 1888674" name="connsiteY1"/>
              <a:gd fmla="*/ 1682013 w 1862160" name="connsiteX2"/>
              <a:gd fmla="*/ 1708527 h 1888674" name="connsiteY2"/>
              <a:gd fmla="*/ 812180 w 1862160" name="connsiteX3"/>
              <a:gd fmla="*/ 1708527 h 1888674" name="connsiteY3"/>
              <a:gd fmla="*/ 0 w 1862160" name="connsiteX4"/>
              <a:gd fmla="*/ 896347 h 1888674" name="connsiteY4"/>
              <a:gd fmla="*/ 79922 w 1862160" name="connsiteX5"/>
              <a:gd fmla="*/ 884149 h 1888674" name="connsiteY5"/>
              <a:gd fmla="*/ 841190 w 1862160" name="connsiteX6"/>
              <a:gd fmla="*/ 42142 h 1888674" name="connsiteY6"/>
              <a:gd fmla="*/ 843318 w 1862160" name="connsiteX7"/>
              <a:gd fmla="*/ 0 h 1888674"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1888674" w="1862160">
                <a:moveTo>
                  <a:pt x="843318" y="0"/>
                </a:moveTo>
                <a:lnTo>
                  <a:pt x="1682013" y="838695"/>
                </a:lnTo>
                <a:cubicBezTo>
                  <a:pt x="1922209" y="1078891"/>
                  <a:pt x="1922209" y="1468330"/>
                  <a:pt x="1682013" y="1708527"/>
                </a:cubicBezTo>
                <a:cubicBezTo>
                  <a:pt x="1441816" y="1948724"/>
                  <a:pt x="1052377" y="1948724"/>
                  <a:pt x="812180" y="1708527"/>
                </a:cubicBezTo>
                <a:lnTo>
                  <a:pt x="0" y="896347"/>
                </a:lnTo>
                <a:lnTo>
                  <a:pt x="79922" y="884149"/>
                </a:lnTo>
                <a:cubicBezTo>
                  <a:pt x="485970" y="801060"/>
                  <a:pt x="798600" y="461516"/>
                  <a:pt x="841190" y="42142"/>
                </a:cubicBezTo>
                <a:lnTo>
                  <a:pt x="843318" y="0"/>
                </a:lnTo>
                <a:close/>
              </a:path>
            </a:pathLst>
          </a:custGeom>
          <a:solidFill>
            <a:schemeClr val="accent4"/>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panose="020f0502020204030204" typeface="Calibri"/>
              <a:ea charset="-122" panose="02010600030101010101" pitchFamily="2" typeface="宋体"/>
              <a:cs typeface="+mn-cs"/>
            </a:endParaRPr>
          </a:p>
        </p:txBody>
      </p:sp>
      <p:sp>
        <p:nvSpPr>
          <p:cNvPr id="13" name="任意多边形 66"/>
          <p:cNvSpPr/>
          <p:nvPr/>
        </p:nvSpPr>
        <p:spPr>
          <a:xfrm>
            <a:off x="3338499" y="3065035"/>
            <a:ext cx="1227723" cy="1208877"/>
          </a:xfrm>
          <a:custGeom>
            <a:gdLst>
              <a:gd fmla="*/ 979371 w 1878030" name="connsiteX0"/>
              <a:gd fmla="*/ 0 h 1849202" name="connsiteY0"/>
              <a:gd fmla="*/ 991195 w 1878030" name="connsiteX1"/>
              <a:gd fmla="*/ 77475 h 1849202" name="connsiteY1"/>
              <a:gd fmla="*/ 1833202 w 1878030" name="connsiteX2"/>
              <a:gd fmla="*/ 838743 h 1849202" name="connsiteY2"/>
              <a:gd fmla="*/ 1878030 w 1878030" name="connsiteX3"/>
              <a:gd fmla="*/ 841007 h 1849202" name="connsiteY3"/>
              <a:gd fmla="*/ 1049980 w 1878030" name="connsiteX4"/>
              <a:gd fmla="*/ 1669055 h 1849202" name="connsiteY4"/>
              <a:gd fmla="*/ 180148 w 1878030" name="connsiteX5"/>
              <a:gd fmla="*/ 1669055 h 1849202" name="connsiteY5"/>
              <a:gd fmla="*/ 0 w 1878030" name="connsiteX6"/>
              <a:gd fmla="*/ 1234138 h 1849202" name="connsiteY6"/>
              <a:gd fmla="*/ 180148 w 1878030" name="connsiteX7"/>
              <a:gd fmla="*/ 799223 h 1849202" name="connsiteY7"/>
              <a:gd fmla="*/ 979371 w 1878030" name="connsiteX8"/>
              <a:gd fmla="*/ 0 h 1849202"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1849202" w="1878030">
                <a:moveTo>
                  <a:pt x="979371" y="0"/>
                </a:moveTo>
                <a:lnTo>
                  <a:pt x="991195" y="77475"/>
                </a:lnTo>
                <a:cubicBezTo>
                  <a:pt x="1074285" y="483523"/>
                  <a:pt x="1413828" y="796153"/>
                  <a:pt x="1833202" y="838743"/>
                </a:cubicBezTo>
                <a:lnTo>
                  <a:pt x="1878030" y="841007"/>
                </a:lnTo>
                <a:lnTo>
                  <a:pt x="1049980" y="1669055"/>
                </a:lnTo>
                <a:cubicBezTo>
                  <a:pt x="809784" y="1909252"/>
                  <a:pt x="420345" y="1909252"/>
                  <a:pt x="180148" y="1669055"/>
                </a:cubicBezTo>
                <a:cubicBezTo>
                  <a:pt x="60049" y="1548956"/>
                  <a:pt x="1" y="1391548"/>
                  <a:pt x="0" y="1234138"/>
                </a:cubicBezTo>
                <a:cubicBezTo>
                  <a:pt x="1" y="1076730"/>
                  <a:pt x="60049" y="919321"/>
                  <a:pt x="180148" y="799223"/>
                </a:cubicBezTo>
                <a:lnTo>
                  <a:pt x="979371" y="0"/>
                </a:lnTo>
                <a:close/>
              </a:path>
            </a:pathLst>
          </a:custGeom>
          <a:solidFill>
            <a:schemeClr val="accent3"/>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panose="020f0502020204030204" typeface="Calibri"/>
              <a:ea charset="-122" panose="02010600030101010101" pitchFamily="2" typeface="宋体"/>
              <a:cs typeface="+mn-cs"/>
            </a:endParaRPr>
          </a:p>
        </p:txBody>
      </p:sp>
      <p:sp>
        <p:nvSpPr>
          <p:cNvPr id="14" name="任意多边形 70"/>
          <p:cNvSpPr/>
          <p:nvPr/>
        </p:nvSpPr>
        <p:spPr>
          <a:xfrm>
            <a:off x="3953667" y="3005882"/>
            <a:ext cx="647390" cy="631602"/>
          </a:xfrm>
          <a:custGeom>
            <a:gdLst>
              <a:gd fmla="*/ 0 w 990303" name="connsiteX0"/>
              <a:gd fmla="*/ 0 h 966152" name="connsiteY0"/>
              <a:gd fmla="*/ 391212 w 990303" name="connsiteX1"/>
              <a:gd fmla="*/ 0 h 966152" name="connsiteY1"/>
              <a:gd fmla="*/ 400871 w 990303" name="connsiteX2"/>
              <a:gd fmla="*/ 95820 h 966152" name="connsiteY2"/>
              <a:gd fmla="*/ 990303 w 990303" name="connsiteX3"/>
              <a:gd fmla="*/ 576220 h 966152" name="connsiteY3"/>
              <a:gd fmla="*/ 990303 w 990303" name="connsiteX4"/>
              <a:gd fmla="*/ 966152 h 966152" name="connsiteY4"/>
              <a:gd fmla="*/ 3835 w 990303" name="connsiteX5"/>
              <a:gd fmla="*/ 75949 h 966152" name="connsiteY5"/>
              <a:gd fmla="*/ 0 w 990303" name="connsiteX6"/>
              <a:gd fmla="*/ 0 h 966152"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966152" w="990302">
                <a:moveTo>
                  <a:pt x="0" y="0"/>
                </a:moveTo>
                <a:lnTo>
                  <a:pt x="391212" y="0"/>
                </a:lnTo>
                <a:lnTo>
                  <a:pt x="400871" y="95820"/>
                </a:lnTo>
                <a:cubicBezTo>
                  <a:pt x="456974" y="369984"/>
                  <a:pt x="699554" y="576220"/>
                  <a:pt x="990303" y="576220"/>
                </a:cubicBezTo>
                <a:lnTo>
                  <a:pt x="990303" y="966152"/>
                </a:lnTo>
                <a:cubicBezTo>
                  <a:pt x="476893" y="966152"/>
                  <a:pt x="54615" y="575963"/>
                  <a:pt x="3835" y="75949"/>
                </a:cubicBezTo>
                <a:lnTo>
                  <a:pt x="0" y="0"/>
                </a:lnTo>
                <a:close/>
              </a:path>
            </a:pathLst>
          </a:custGeom>
          <a:solidFill>
            <a:schemeClr val="accent3">
              <a:lumMod val="60000"/>
              <a:lumOff val="40000"/>
            </a:schemeClr>
          </a:solidFill>
          <a:ln algn="ctr" cap="flat" cmpd="sng" w="12700">
            <a:noFill/>
            <a:prstDash val="solid"/>
            <a:miter lim="800000"/>
          </a:ln>
          <a:effectLst/>
          <a:scene3d>
            <a:camera prst="orthographicFront"/>
            <a:lightRig dir="t" rig="threePt"/>
          </a:scene3d>
          <a:sp3d prstMaterial="softEdge"/>
        </p:spPr>
        <p:txBody>
          <a:bodyPr anchor="ctr" rtlCol="0"/>
          <a:lstStyle/>
          <a:p>
            <a:pPr algn="ctr" defTabSz="914400"/>
            <a:endParaRPr altLang="en-US" kern="0" lang="zh-CN" sz="1800">
              <a:solidFill>
                <a:prstClr val="white"/>
              </a:solidFill>
              <a:latin panose="020f0502020204030204" typeface="Calibri"/>
              <a:ea charset="-122" panose="02010600030101010101" pitchFamily="2" typeface="宋体"/>
            </a:endParaRPr>
          </a:p>
        </p:txBody>
      </p:sp>
      <p:sp>
        <p:nvSpPr>
          <p:cNvPr id="15" name="任意多边形 71"/>
          <p:cNvSpPr/>
          <p:nvPr/>
        </p:nvSpPr>
        <p:spPr>
          <a:xfrm>
            <a:off x="3952828" y="2341025"/>
            <a:ext cx="648229" cy="664857"/>
          </a:xfrm>
          <a:custGeom>
            <a:gdLst>
              <a:gd fmla="*/ 991587 w 991587" name="connsiteX0"/>
              <a:gd fmla="*/ 0 h 1017022" name="connsiteY0"/>
              <a:gd fmla="*/ 991587 w 991587" name="connsiteX1"/>
              <a:gd fmla="*/ 389932 h 1017022" name="connsiteY1"/>
              <a:gd fmla="*/ 389932 w 991587" name="connsiteX2"/>
              <a:gd fmla="*/ 991587 h 1017022" name="connsiteY2"/>
              <a:gd fmla="*/ 392496 w 991587" name="connsiteX3"/>
              <a:gd fmla="*/ 1017022 h 1017022" name="connsiteY3"/>
              <a:gd fmla="*/ 1284 w 991587" name="connsiteX4"/>
              <a:gd fmla="*/ 1017022 h 1017022" name="connsiteY4"/>
              <a:gd fmla="*/ 0 w 991587" name="connsiteX5"/>
              <a:gd fmla="*/ 991587 h 1017022" name="connsiteY5"/>
              <a:gd fmla="*/ 991587 w 991587" name="connsiteX6"/>
              <a:gd fmla="*/ 0 h 1017022"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017022" w="991587">
                <a:moveTo>
                  <a:pt x="991587" y="0"/>
                </a:moveTo>
                <a:lnTo>
                  <a:pt x="991587" y="389932"/>
                </a:lnTo>
                <a:cubicBezTo>
                  <a:pt x="659302" y="389932"/>
                  <a:pt x="389932" y="659302"/>
                  <a:pt x="389932" y="991587"/>
                </a:cubicBezTo>
                <a:lnTo>
                  <a:pt x="392496" y="1017022"/>
                </a:lnTo>
                <a:lnTo>
                  <a:pt x="1284" y="1017022"/>
                </a:lnTo>
                <a:lnTo>
                  <a:pt x="0" y="991587"/>
                </a:lnTo>
                <a:cubicBezTo>
                  <a:pt x="0" y="443949"/>
                  <a:pt x="443949" y="0"/>
                  <a:pt x="991587" y="0"/>
                </a:cubicBezTo>
                <a:close/>
              </a:path>
            </a:pathLst>
          </a:custGeom>
          <a:solidFill>
            <a:schemeClr val="accent1">
              <a:lumMod val="60000"/>
              <a:lumOff val="40000"/>
            </a:schemeClr>
          </a:solidFill>
          <a:ln algn="ctr" cap="flat" cmpd="sng" w="12700">
            <a:noFill/>
            <a:prstDash val="solid"/>
            <a:miter lim="800000"/>
          </a:ln>
          <a:effectLst/>
          <a:scene3d>
            <a:camera prst="orthographicFront"/>
            <a:lightRig dir="t" rig="threePt"/>
          </a:scene3d>
          <a:sp3d prstMaterial="softEdge"/>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panose="020f0502020204030204" typeface="Calibri"/>
              <a:ea charset="-122" panose="02010600030101010101" pitchFamily="2" typeface="宋体"/>
              <a:cs typeface="+mn-cs"/>
            </a:endParaRPr>
          </a:p>
        </p:txBody>
      </p:sp>
      <p:sp>
        <p:nvSpPr>
          <p:cNvPr id="16" name="任意多边形 72"/>
          <p:cNvSpPr/>
          <p:nvPr/>
        </p:nvSpPr>
        <p:spPr>
          <a:xfrm>
            <a:off x="4601056" y="3005882"/>
            <a:ext cx="647390" cy="631602"/>
          </a:xfrm>
          <a:custGeom>
            <a:gdLst>
              <a:gd fmla="*/ 599091 w 990303" name="connsiteX0"/>
              <a:gd fmla="*/ 0 h 966152" name="connsiteY0"/>
              <a:gd fmla="*/ 990303 w 990303" name="connsiteX1"/>
              <a:gd fmla="*/ 0 h 966152" name="connsiteY1"/>
              <a:gd fmla="*/ 986468 w 990303" name="connsiteX2"/>
              <a:gd fmla="*/ 75949 h 966152" name="connsiteY2"/>
              <a:gd fmla="*/ 0 w 990303" name="connsiteX3"/>
              <a:gd fmla="*/ 966152 h 966152" name="connsiteY3"/>
              <a:gd fmla="*/ 0 w 990303" name="connsiteX4"/>
              <a:gd fmla="*/ 576220 h 966152" name="connsiteY4"/>
              <a:gd fmla="*/ 589432 w 990303" name="connsiteX5"/>
              <a:gd fmla="*/ 95820 h 966152" name="connsiteY5"/>
              <a:gd fmla="*/ 599091 w 990303" name="connsiteX6"/>
              <a:gd fmla="*/ 0 h 966152"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966152" w="990302">
                <a:moveTo>
                  <a:pt x="599091" y="0"/>
                </a:moveTo>
                <a:lnTo>
                  <a:pt x="990303" y="0"/>
                </a:lnTo>
                <a:lnTo>
                  <a:pt x="986468" y="75949"/>
                </a:lnTo>
                <a:cubicBezTo>
                  <a:pt x="935689" y="575963"/>
                  <a:pt x="513411" y="966152"/>
                  <a:pt x="0" y="966152"/>
                </a:cubicBezTo>
                <a:lnTo>
                  <a:pt x="0" y="576220"/>
                </a:lnTo>
                <a:cubicBezTo>
                  <a:pt x="290750" y="576220"/>
                  <a:pt x="533330" y="369984"/>
                  <a:pt x="589432" y="95820"/>
                </a:cubicBezTo>
                <a:lnTo>
                  <a:pt x="599091" y="0"/>
                </a:lnTo>
                <a:close/>
              </a:path>
            </a:pathLst>
          </a:custGeom>
          <a:solidFill>
            <a:schemeClr val="accent4">
              <a:lumMod val="60000"/>
              <a:lumOff val="40000"/>
            </a:schemeClr>
          </a:solidFill>
          <a:ln algn="ctr" cap="flat" cmpd="sng" w="12700">
            <a:noFill/>
            <a:prstDash val="solid"/>
            <a:miter lim="800000"/>
          </a:ln>
          <a:effectLst/>
          <a:scene3d>
            <a:camera prst="orthographicFront"/>
            <a:lightRig dir="t" rig="threePt"/>
          </a:scene3d>
          <a:sp3d prstMaterial="softEdge"/>
        </p:spPr>
        <p:txBody>
          <a:bodyPr anchor="ctr" rtlCol="0"/>
          <a:lstStyle/>
          <a:p>
            <a:pPr algn="ctr" defTabSz="914400"/>
            <a:endParaRPr altLang="en-US" kern="0" lang="zh-CN" sz="1800">
              <a:solidFill>
                <a:prstClr val="white"/>
              </a:solidFill>
              <a:latin panose="020f0502020204030204" typeface="Calibri"/>
              <a:ea charset="-122" panose="02010600030101010101" pitchFamily="2" typeface="宋体"/>
            </a:endParaRPr>
          </a:p>
        </p:txBody>
      </p:sp>
      <p:sp>
        <p:nvSpPr>
          <p:cNvPr id="17" name="任意多边形 73"/>
          <p:cNvSpPr/>
          <p:nvPr/>
        </p:nvSpPr>
        <p:spPr>
          <a:xfrm>
            <a:off x="4601056" y="2341025"/>
            <a:ext cx="648229" cy="664857"/>
          </a:xfrm>
          <a:custGeom>
            <a:gdLst>
              <a:gd fmla="*/ 0 w 991587" name="connsiteX0"/>
              <a:gd fmla="*/ 0 h 1017022" name="connsiteY0"/>
              <a:gd fmla="*/ 991587 w 991587" name="connsiteX1"/>
              <a:gd fmla="*/ 991587 h 1017022" name="connsiteY1"/>
              <a:gd fmla="*/ 990303 w 991587" name="connsiteX2"/>
              <a:gd fmla="*/ 1017022 h 1017022" name="connsiteY2"/>
              <a:gd fmla="*/ 599091 w 991587" name="connsiteX3"/>
              <a:gd fmla="*/ 1017022 h 1017022" name="connsiteY3"/>
              <a:gd fmla="*/ 601655 w 991587" name="connsiteX4"/>
              <a:gd fmla="*/ 991587 h 1017022" name="connsiteY4"/>
              <a:gd fmla="*/ 0 w 991587" name="connsiteX5"/>
              <a:gd fmla="*/ 389932 h 1017022" name="connsiteY5"/>
              <a:gd fmla="*/ 0 w 991587" name="connsiteX6"/>
              <a:gd fmla="*/ 0 h 1017022"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017022" w="991587">
                <a:moveTo>
                  <a:pt x="0" y="0"/>
                </a:moveTo>
                <a:cubicBezTo>
                  <a:pt x="547638" y="0"/>
                  <a:pt x="991587" y="443949"/>
                  <a:pt x="991587" y="991587"/>
                </a:cubicBezTo>
                <a:lnTo>
                  <a:pt x="990303" y="1017022"/>
                </a:lnTo>
                <a:lnTo>
                  <a:pt x="599091" y="1017022"/>
                </a:lnTo>
                <a:lnTo>
                  <a:pt x="601655" y="991587"/>
                </a:lnTo>
                <a:cubicBezTo>
                  <a:pt x="601655" y="659302"/>
                  <a:pt x="332285" y="389932"/>
                  <a:pt x="0" y="389932"/>
                </a:cubicBezTo>
                <a:lnTo>
                  <a:pt x="0" y="0"/>
                </a:lnTo>
                <a:close/>
              </a:path>
            </a:pathLst>
          </a:custGeom>
          <a:solidFill>
            <a:schemeClr val="accent2">
              <a:lumMod val="60000"/>
              <a:lumOff val="40000"/>
            </a:schemeClr>
          </a:solidFill>
          <a:ln algn="ctr" cap="flat" cmpd="sng" w="12700">
            <a:noFill/>
            <a:prstDash val="solid"/>
            <a:miter lim="800000"/>
          </a:ln>
          <a:effectLst/>
          <a:scene3d>
            <a:camera prst="orthographicFront"/>
            <a:lightRig dir="t" rig="threePt"/>
          </a:scene3d>
          <a:sp3d prstMaterial="softEdge"/>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panose="020f0502020204030204" typeface="Calibri"/>
              <a:ea charset="-122" panose="02010600030101010101" pitchFamily="2" typeface="宋体"/>
              <a:cs typeface="+mn-cs"/>
            </a:endParaRPr>
          </a:p>
        </p:txBody>
      </p:sp>
      <p:sp>
        <p:nvSpPr>
          <p:cNvPr id="18" name="矩形 17"/>
          <p:cNvSpPr/>
          <p:nvPr/>
        </p:nvSpPr>
        <p:spPr>
          <a:xfrm>
            <a:off x="1301906" y="1902122"/>
            <a:ext cx="1927589" cy="1051560"/>
          </a:xfrm>
          <a:prstGeom prst="rect">
            <a:avLst/>
          </a:prstGeom>
        </p:spPr>
        <p:txBody>
          <a:bodyPr wrap="square">
            <a:spAutoFit/>
          </a:bodyPr>
          <a:lstStyle/>
          <a:p>
            <a:pPr algn="r">
              <a:lnSpc>
                <a:spcPct val="150000"/>
              </a:lnSpc>
            </a:pPr>
            <a:r>
              <a:rPr altLang="zh-CN" lang="en-US" sz="1050">
                <a:solidFill>
                  <a:schemeClr val="tx2"/>
                </a:solidFill>
                <a:ea typeface="微软雅黑"/>
                <a:cs charset="0" panose="020b0604020202020204" pitchFamily="34" typeface="Arial"/>
              </a:rPr>
              <a:t>Cum sociis natoque penatibus et magnis dis parturient montes, nascetur ridiculus mus. </a:t>
            </a:r>
          </a:p>
        </p:txBody>
      </p:sp>
      <p:sp>
        <p:nvSpPr>
          <p:cNvPr id="19" name="矩形 18"/>
          <p:cNvSpPr/>
          <p:nvPr/>
        </p:nvSpPr>
        <p:spPr>
          <a:xfrm>
            <a:off x="2602115" y="1723194"/>
            <a:ext cx="627380" cy="304800"/>
          </a:xfrm>
          <a:prstGeom prst="rect">
            <a:avLst/>
          </a:prstGeom>
        </p:spPr>
        <p:txBody>
          <a:bodyPr wrap="none">
            <a:spAutoFit/>
          </a:bodyPr>
          <a:lstStyle/>
          <a:p>
            <a:pPr algn="r"/>
            <a:r>
              <a:rPr altLang="en-US" lang="zh-CN" sz="1400">
                <a:solidFill>
                  <a:schemeClr val="accent1"/>
                </a:solidFill>
                <a:latin typeface="方正兰亭黑_GBK"/>
                <a:ea typeface="方正兰亭黑_GBK"/>
              </a:rPr>
              <a:t>应用1</a:t>
            </a:r>
          </a:p>
        </p:txBody>
      </p:sp>
      <p:sp>
        <p:nvSpPr>
          <p:cNvPr id="20" name="矩形 19"/>
          <p:cNvSpPr/>
          <p:nvPr/>
        </p:nvSpPr>
        <p:spPr>
          <a:xfrm>
            <a:off x="1301894" y="3637484"/>
            <a:ext cx="1927589" cy="1051560"/>
          </a:xfrm>
          <a:prstGeom prst="rect">
            <a:avLst/>
          </a:prstGeom>
        </p:spPr>
        <p:txBody>
          <a:bodyPr wrap="square">
            <a:spAutoFit/>
          </a:bodyPr>
          <a:lstStyle/>
          <a:p>
            <a:pPr algn="r">
              <a:lnSpc>
                <a:spcPct val="150000"/>
              </a:lnSpc>
            </a:pPr>
            <a:r>
              <a:rPr altLang="zh-CN" lang="en-US" sz="1050">
                <a:solidFill>
                  <a:schemeClr val="tx2"/>
                </a:solidFill>
                <a:ea typeface="微软雅黑"/>
                <a:cs charset="0" panose="020b0604020202020204" pitchFamily="34" typeface="Arial"/>
              </a:rPr>
              <a:t>Cum sociis natoque penatibus et magnis dis parturient montes, nascetur ridiculus mus. </a:t>
            </a:r>
          </a:p>
        </p:txBody>
      </p:sp>
      <p:sp>
        <p:nvSpPr>
          <p:cNvPr id="21" name="矩形 20"/>
          <p:cNvSpPr/>
          <p:nvPr/>
        </p:nvSpPr>
        <p:spPr>
          <a:xfrm>
            <a:off x="2602103" y="3458556"/>
            <a:ext cx="627380" cy="304800"/>
          </a:xfrm>
          <a:prstGeom prst="rect">
            <a:avLst/>
          </a:prstGeom>
        </p:spPr>
        <p:txBody>
          <a:bodyPr wrap="none">
            <a:spAutoFit/>
          </a:bodyPr>
          <a:lstStyle/>
          <a:p>
            <a:pPr algn="r"/>
            <a:r>
              <a:rPr altLang="en-US" lang="zh-CN" sz="1400">
                <a:solidFill>
                  <a:schemeClr val="accent3"/>
                </a:solidFill>
                <a:latin typeface="方正兰亭黑_GBK"/>
                <a:ea typeface="方正兰亭黑_GBK"/>
              </a:rPr>
              <a:t>应用3</a:t>
            </a:r>
          </a:p>
        </p:txBody>
      </p:sp>
      <p:sp>
        <p:nvSpPr>
          <p:cNvPr id="22" name="矩形 21"/>
          <p:cNvSpPr/>
          <p:nvPr/>
        </p:nvSpPr>
        <p:spPr>
          <a:xfrm>
            <a:off x="5964998" y="1883959"/>
            <a:ext cx="1927589" cy="1051560"/>
          </a:xfrm>
          <a:prstGeom prst="rect">
            <a:avLst/>
          </a:prstGeom>
        </p:spPr>
        <p:txBody>
          <a:bodyPr wrap="square">
            <a:spAutoFit/>
          </a:bodyPr>
          <a:lstStyle/>
          <a:p>
            <a:pPr>
              <a:lnSpc>
                <a:spcPct val="150000"/>
              </a:lnSpc>
            </a:pPr>
            <a:r>
              <a:rPr altLang="zh-CN" lang="en-US" sz="1050">
                <a:solidFill>
                  <a:schemeClr val="tx2"/>
                </a:solidFill>
                <a:ea typeface="微软雅黑"/>
                <a:cs charset="0" panose="020b0604020202020204" pitchFamily="34" typeface="Arial"/>
              </a:rPr>
              <a:t>Cum sociis natoque penatibus et magnis dis parturient montes, nascetur ridiculus mus. </a:t>
            </a:r>
          </a:p>
        </p:txBody>
      </p:sp>
      <p:sp>
        <p:nvSpPr>
          <p:cNvPr id="23" name="矩形 22"/>
          <p:cNvSpPr/>
          <p:nvPr/>
        </p:nvSpPr>
        <p:spPr>
          <a:xfrm>
            <a:off x="5964998" y="1705031"/>
            <a:ext cx="627380" cy="304800"/>
          </a:xfrm>
          <a:prstGeom prst="rect">
            <a:avLst/>
          </a:prstGeom>
        </p:spPr>
        <p:txBody>
          <a:bodyPr wrap="none">
            <a:spAutoFit/>
          </a:bodyPr>
          <a:lstStyle/>
          <a:p>
            <a:r>
              <a:rPr altLang="en-US" lang="zh-CN" sz="1400">
                <a:solidFill>
                  <a:schemeClr val="accent2">
                    <a:lumMod val="75000"/>
                  </a:schemeClr>
                </a:solidFill>
                <a:latin typeface="方正兰亭黑_GBK"/>
                <a:ea typeface="方正兰亭黑_GBK"/>
              </a:rPr>
              <a:t>应用2</a:t>
            </a:r>
          </a:p>
        </p:txBody>
      </p:sp>
      <p:sp>
        <p:nvSpPr>
          <p:cNvPr id="24" name="矩形 23"/>
          <p:cNvSpPr/>
          <p:nvPr/>
        </p:nvSpPr>
        <p:spPr>
          <a:xfrm>
            <a:off x="5964998" y="3619321"/>
            <a:ext cx="1927589" cy="1051560"/>
          </a:xfrm>
          <a:prstGeom prst="rect">
            <a:avLst/>
          </a:prstGeom>
        </p:spPr>
        <p:txBody>
          <a:bodyPr wrap="square">
            <a:spAutoFit/>
          </a:bodyPr>
          <a:lstStyle/>
          <a:p>
            <a:pPr>
              <a:lnSpc>
                <a:spcPct val="150000"/>
              </a:lnSpc>
            </a:pPr>
            <a:r>
              <a:rPr altLang="zh-CN" lang="en-US" sz="1050">
                <a:solidFill>
                  <a:schemeClr val="tx2"/>
                </a:solidFill>
                <a:ea typeface="微软雅黑"/>
                <a:cs charset="0" panose="020b0604020202020204" pitchFamily="34" typeface="Arial"/>
              </a:rPr>
              <a:t>Cum sociis natoque penatibus et magnis dis parturient montes, nascetur ridiculus mus. </a:t>
            </a:r>
          </a:p>
        </p:txBody>
      </p:sp>
      <p:sp>
        <p:nvSpPr>
          <p:cNvPr id="25" name="矩形 24"/>
          <p:cNvSpPr/>
          <p:nvPr/>
        </p:nvSpPr>
        <p:spPr>
          <a:xfrm>
            <a:off x="5964998" y="3440393"/>
            <a:ext cx="627380" cy="304800"/>
          </a:xfrm>
          <a:prstGeom prst="rect">
            <a:avLst/>
          </a:prstGeom>
        </p:spPr>
        <p:txBody>
          <a:bodyPr wrap="none">
            <a:spAutoFit/>
          </a:bodyPr>
          <a:lstStyle/>
          <a:p>
            <a:r>
              <a:rPr altLang="en-US" lang="zh-CN" sz="1400">
                <a:solidFill>
                  <a:schemeClr val="accent4"/>
                </a:solidFill>
                <a:latin typeface="方正兰亭黑_GBK"/>
                <a:ea typeface="方正兰亭黑_GBK"/>
              </a:rPr>
              <a:t>应用4</a:t>
            </a:r>
          </a:p>
        </p:txBody>
      </p:sp>
      <p:sp>
        <p:nvSpPr>
          <p:cNvPr id="26" name="AutoShape 4"/>
          <p:cNvSpPr/>
          <p:nvPr/>
        </p:nvSpPr>
        <p:spPr bwMode="auto">
          <a:xfrm>
            <a:off x="3553081" y="1896549"/>
            <a:ext cx="347663" cy="34925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7428" y="17466"/>
                </a:moveTo>
                <a:cubicBezTo>
                  <a:pt x="16669" y="16923"/>
                  <a:pt x="15846" y="16465"/>
                  <a:pt x="14963" y="16121"/>
                </a:cubicBezTo>
                <a:cubicBezTo>
                  <a:pt x="15595" y="14609"/>
                  <a:pt x="15967" y="12928"/>
                  <a:pt x="16010" y="11148"/>
                </a:cubicBezTo>
                <a:lnTo>
                  <a:pt x="20188" y="11148"/>
                </a:lnTo>
                <a:cubicBezTo>
                  <a:pt x="20097" y="13612"/>
                  <a:pt x="19065" y="15838"/>
                  <a:pt x="17428" y="17466"/>
                </a:cubicBezTo>
                <a:moveTo>
                  <a:pt x="1411" y="11148"/>
                </a:moveTo>
                <a:lnTo>
                  <a:pt x="5589" y="11148"/>
                </a:lnTo>
                <a:cubicBezTo>
                  <a:pt x="5632" y="12928"/>
                  <a:pt x="6004" y="14609"/>
                  <a:pt x="6636" y="16121"/>
                </a:cubicBezTo>
                <a:cubicBezTo>
                  <a:pt x="5753" y="16465"/>
                  <a:pt x="4931" y="16923"/>
                  <a:pt x="4171" y="17466"/>
                </a:cubicBezTo>
                <a:cubicBezTo>
                  <a:pt x="2534" y="15838"/>
                  <a:pt x="1502" y="13612"/>
                  <a:pt x="1411" y="11148"/>
                </a:cubicBezTo>
                <a:moveTo>
                  <a:pt x="3785" y="4553"/>
                </a:moveTo>
                <a:cubicBezTo>
                  <a:pt x="4579" y="5170"/>
                  <a:pt x="5448" y="5691"/>
                  <a:pt x="6388" y="6084"/>
                </a:cubicBezTo>
                <a:cubicBezTo>
                  <a:pt x="5901" y="7433"/>
                  <a:pt x="5627" y="8908"/>
                  <a:pt x="5589" y="10451"/>
                </a:cubicBezTo>
                <a:lnTo>
                  <a:pt x="1411" y="10451"/>
                </a:lnTo>
                <a:cubicBezTo>
                  <a:pt x="1494" y="8190"/>
                  <a:pt x="2376" y="6135"/>
                  <a:pt x="3785" y="4553"/>
                </a:cubicBezTo>
                <a:moveTo>
                  <a:pt x="11148" y="10451"/>
                </a:moveTo>
                <a:lnTo>
                  <a:pt x="11148" y="6950"/>
                </a:lnTo>
                <a:cubicBezTo>
                  <a:pt x="12339" y="6913"/>
                  <a:pt x="13484" y="6696"/>
                  <a:pt x="14558" y="6324"/>
                </a:cubicBezTo>
                <a:cubicBezTo>
                  <a:pt x="15018" y="7598"/>
                  <a:pt x="15276" y="8992"/>
                  <a:pt x="15314" y="10451"/>
                </a:cubicBezTo>
                <a:cubicBezTo>
                  <a:pt x="15314" y="10451"/>
                  <a:pt x="11148" y="10451"/>
                  <a:pt x="11148" y="10451"/>
                </a:cubicBezTo>
                <a:close/>
                <a:moveTo>
                  <a:pt x="14311" y="15882"/>
                </a:moveTo>
                <a:cubicBezTo>
                  <a:pt x="13309" y="15559"/>
                  <a:pt x="12247" y="15380"/>
                  <a:pt x="11148" y="15346"/>
                </a:cubicBezTo>
                <a:lnTo>
                  <a:pt x="11148" y="11148"/>
                </a:lnTo>
                <a:lnTo>
                  <a:pt x="15314" y="11148"/>
                </a:lnTo>
                <a:cubicBezTo>
                  <a:pt x="15270" y="12844"/>
                  <a:pt x="14914" y="14445"/>
                  <a:pt x="14311" y="15882"/>
                </a:cubicBezTo>
                <a:moveTo>
                  <a:pt x="14683" y="16757"/>
                </a:moveTo>
                <a:cubicBezTo>
                  <a:pt x="15476" y="17063"/>
                  <a:pt x="16218" y="17466"/>
                  <a:pt x="16904" y="17941"/>
                </a:cubicBezTo>
                <a:cubicBezTo>
                  <a:pt x="15632" y="19031"/>
                  <a:pt x="14067" y="19781"/>
                  <a:pt x="12344" y="20068"/>
                </a:cubicBezTo>
                <a:cubicBezTo>
                  <a:pt x="13280" y="19136"/>
                  <a:pt x="14076" y="18017"/>
                  <a:pt x="14683" y="16757"/>
                </a:cubicBezTo>
                <a:moveTo>
                  <a:pt x="11148" y="20188"/>
                </a:moveTo>
                <a:lnTo>
                  <a:pt x="11148" y="16043"/>
                </a:lnTo>
                <a:cubicBezTo>
                  <a:pt x="12146" y="16075"/>
                  <a:pt x="13113" y="16231"/>
                  <a:pt x="14025" y="16516"/>
                </a:cubicBezTo>
                <a:cubicBezTo>
                  <a:pt x="13314" y="17970"/>
                  <a:pt x="12343" y="19223"/>
                  <a:pt x="11185" y="20186"/>
                </a:cubicBezTo>
                <a:cubicBezTo>
                  <a:pt x="11185" y="20186"/>
                  <a:pt x="11148" y="20188"/>
                  <a:pt x="11148" y="20188"/>
                </a:cubicBezTo>
                <a:close/>
                <a:moveTo>
                  <a:pt x="9255" y="20068"/>
                </a:moveTo>
                <a:cubicBezTo>
                  <a:pt x="7532" y="19781"/>
                  <a:pt x="5967" y="19031"/>
                  <a:pt x="4695" y="17941"/>
                </a:cubicBezTo>
                <a:cubicBezTo>
                  <a:pt x="5381" y="17466"/>
                  <a:pt x="6123" y="17063"/>
                  <a:pt x="6916" y="16757"/>
                </a:cubicBezTo>
                <a:cubicBezTo>
                  <a:pt x="7523" y="18017"/>
                  <a:pt x="8319" y="19136"/>
                  <a:pt x="9255" y="20068"/>
                </a:cubicBezTo>
                <a:moveTo>
                  <a:pt x="10451" y="11148"/>
                </a:moveTo>
                <a:lnTo>
                  <a:pt x="10451" y="15346"/>
                </a:lnTo>
                <a:cubicBezTo>
                  <a:pt x="9352" y="15380"/>
                  <a:pt x="8290" y="15559"/>
                  <a:pt x="7288" y="15882"/>
                </a:cubicBezTo>
                <a:cubicBezTo>
                  <a:pt x="6685" y="14445"/>
                  <a:pt x="6329" y="12844"/>
                  <a:pt x="6285" y="11148"/>
                </a:cubicBezTo>
                <a:cubicBezTo>
                  <a:pt x="6285" y="11148"/>
                  <a:pt x="10451" y="11148"/>
                  <a:pt x="10451" y="11148"/>
                </a:cubicBezTo>
                <a:close/>
                <a:moveTo>
                  <a:pt x="7041" y="6324"/>
                </a:moveTo>
                <a:cubicBezTo>
                  <a:pt x="8115" y="6696"/>
                  <a:pt x="9260" y="6913"/>
                  <a:pt x="10451" y="6950"/>
                </a:cubicBezTo>
                <a:lnTo>
                  <a:pt x="10451" y="10451"/>
                </a:lnTo>
                <a:lnTo>
                  <a:pt x="6285" y="10451"/>
                </a:lnTo>
                <a:cubicBezTo>
                  <a:pt x="6324" y="8992"/>
                  <a:pt x="6581" y="7598"/>
                  <a:pt x="7041" y="6324"/>
                </a:cubicBezTo>
                <a:moveTo>
                  <a:pt x="6651" y="5442"/>
                </a:moveTo>
                <a:cubicBezTo>
                  <a:pt x="5790" y="5084"/>
                  <a:pt x="4993" y="4609"/>
                  <a:pt x="4263" y="4050"/>
                </a:cubicBezTo>
                <a:cubicBezTo>
                  <a:pt x="5606" y="2749"/>
                  <a:pt x="7332" y="1851"/>
                  <a:pt x="9255" y="1531"/>
                </a:cubicBezTo>
                <a:cubicBezTo>
                  <a:pt x="8175" y="2610"/>
                  <a:pt x="7286" y="3939"/>
                  <a:pt x="6651" y="5442"/>
                </a:cubicBezTo>
                <a:moveTo>
                  <a:pt x="10451" y="1411"/>
                </a:moveTo>
                <a:lnTo>
                  <a:pt x="10451" y="6253"/>
                </a:lnTo>
                <a:cubicBezTo>
                  <a:pt x="9352" y="6217"/>
                  <a:pt x="8296" y="6021"/>
                  <a:pt x="7303" y="5681"/>
                </a:cubicBezTo>
                <a:cubicBezTo>
                  <a:pt x="8029" y="3972"/>
                  <a:pt x="9101" y="2507"/>
                  <a:pt x="10415" y="1413"/>
                </a:cubicBezTo>
                <a:cubicBezTo>
                  <a:pt x="10427" y="1412"/>
                  <a:pt x="10439" y="1411"/>
                  <a:pt x="10451" y="1411"/>
                </a:cubicBezTo>
                <a:moveTo>
                  <a:pt x="12344" y="1531"/>
                </a:moveTo>
                <a:cubicBezTo>
                  <a:pt x="14267" y="1851"/>
                  <a:pt x="15993" y="2749"/>
                  <a:pt x="17336" y="4050"/>
                </a:cubicBezTo>
                <a:cubicBezTo>
                  <a:pt x="16606" y="4609"/>
                  <a:pt x="15809" y="5084"/>
                  <a:pt x="14948" y="5442"/>
                </a:cubicBezTo>
                <a:cubicBezTo>
                  <a:pt x="14313" y="3939"/>
                  <a:pt x="13424" y="2610"/>
                  <a:pt x="12344" y="1531"/>
                </a:cubicBezTo>
                <a:moveTo>
                  <a:pt x="11184" y="1413"/>
                </a:moveTo>
                <a:cubicBezTo>
                  <a:pt x="12498" y="2507"/>
                  <a:pt x="13570" y="3972"/>
                  <a:pt x="14296" y="5681"/>
                </a:cubicBezTo>
                <a:cubicBezTo>
                  <a:pt x="13303" y="6021"/>
                  <a:pt x="12247" y="6217"/>
                  <a:pt x="11148" y="6253"/>
                </a:cubicBezTo>
                <a:lnTo>
                  <a:pt x="11148" y="1411"/>
                </a:lnTo>
                <a:cubicBezTo>
                  <a:pt x="11160" y="1411"/>
                  <a:pt x="11172" y="1412"/>
                  <a:pt x="11184" y="1413"/>
                </a:cubicBezTo>
                <a:moveTo>
                  <a:pt x="10414" y="20186"/>
                </a:moveTo>
                <a:cubicBezTo>
                  <a:pt x="9256" y="19223"/>
                  <a:pt x="8285" y="17970"/>
                  <a:pt x="7574" y="16516"/>
                </a:cubicBezTo>
                <a:cubicBezTo>
                  <a:pt x="8486" y="16231"/>
                  <a:pt x="9453" y="16075"/>
                  <a:pt x="10451" y="16043"/>
                </a:cubicBezTo>
                <a:lnTo>
                  <a:pt x="10451" y="20188"/>
                </a:lnTo>
                <a:cubicBezTo>
                  <a:pt x="10451" y="20188"/>
                  <a:pt x="10414" y="20186"/>
                  <a:pt x="10414" y="20186"/>
                </a:cubicBezTo>
                <a:close/>
                <a:moveTo>
                  <a:pt x="20188" y="10451"/>
                </a:moveTo>
                <a:lnTo>
                  <a:pt x="16010" y="10451"/>
                </a:lnTo>
                <a:cubicBezTo>
                  <a:pt x="15972" y="8908"/>
                  <a:pt x="15698" y="7433"/>
                  <a:pt x="15211" y="6084"/>
                </a:cubicBezTo>
                <a:cubicBezTo>
                  <a:pt x="16151" y="5691"/>
                  <a:pt x="17020" y="5170"/>
                  <a:pt x="17814" y="4553"/>
                </a:cubicBezTo>
                <a:cubicBezTo>
                  <a:pt x="19223" y="6135"/>
                  <a:pt x="20105" y="8190"/>
                  <a:pt x="20188" y="10451"/>
                </a:cubicBezTo>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path>
            </a:pathLst>
          </a:custGeom>
          <a:solidFill>
            <a:sysClr lastClr="FFFFFF" val="window"/>
          </a:solidFill>
          <a:ln>
            <a:noFill/>
          </a:ln>
          <a:effectLst/>
        </p:spPr>
        <p:txBody>
          <a:bodyPr anchor="ctr" bIns="19050" lIns="19050" rIns="19050" tIns="19050"/>
          <a:lstStyle/>
          <a:p>
            <a:pPr algn="ctr" defTabSz="2286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ea charset="-122" panose="02010600030101010101" pitchFamily="2" typeface="宋体"/>
              <a:sym charset="0" typeface="Gill Sans"/>
            </a:endParaRPr>
          </a:p>
        </p:txBody>
      </p:sp>
      <p:grpSp>
        <p:nvGrpSpPr>
          <p:cNvPr id="27" name="Group 112"/>
          <p:cNvGrpSpPr/>
          <p:nvPr/>
        </p:nvGrpSpPr>
        <p:grpSpPr>
          <a:xfrm>
            <a:off x="3616071" y="3605244"/>
            <a:ext cx="359779" cy="337063"/>
            <a:chOff x="5368132" y="3540125"/>
            <a:chExt cx="465138" cy="435769"/>
          </a:xfrm>
          <a:solidFill>
            <a:sysClr lastClr="FFFFFF" val="window"/>
          </a:solidFill>
        </p:grpSpPr>
        <p:sp>
          <p:nvSpPr>
            <p:cNvPr id="28" name="AutoShape 110"/>
            <p:cNvSpPr/>
            <p:nvPr/>
          </p:nvSpPr>
          <p:spPr bwMode="auto">
            <a:xfrm>
              <a:off x="5426869" y="3598069"/>
              <a:ext cx="347663" cy="23256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p:spPr>
          <p:txBody>
            <a:bodyPr anchor="ctr" bIns="19050" lIns="19050" rIns="19050" tIns="19050"/>
            <a:lstStyle/>
            <a:p>
              <a:pPr algn="ctr" defTabSz="2286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ea charset="-122" panose="02010600030101010101" pitchFamily="2" typeface="宋体"/>
                <a:sym charset="0" typeface="Gill Sans"/>
              </a:endParaRPr>
            </a:p>
          </p:txBody>
        </p:sp>
        <p:sp>
          <p:nvSpPr>
            <p:cNvPr id="29" name="AutoShape 111"/>
            <p:cNvSpPr/>
            <p:nvPr/>
          </p:nvSpPr>
          <p:spPr bwMode="auto">
            <a:xfrm>
              <a:off x="5368132" y="3540125"/>
              <a:ext cx="465138" cy="43576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p:spPr>
          <p:txBody>
            <a:bodyPr anchor="ctr" bIns="19050" lIns="19050" rIns="19050" tIns="19050"/>
            <a:lstStyle/>
            <a:p>
              <a:pPr algn="ctr" defTabSz="2286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ea charset="-122" panose="02010600030101010101" pitchFamily="2" typeface="宋体"/>
                <a:sym charset="0" typeface="Gill Sans"/>
              </a:endParaRPr>
            </a:p>
          </p:txBody>
        </p:sp>
      </p:grpSp>
      <p:grpSp>
        <p:nvGrpSpPr>
          <p:cNvPr id="30" name="组合 29"/>
          <p:cNvGrpSpPr/>
          <p:nvPr/>
        </p:nvGrpSpPr>
        <p:grpSpPr>
          <a:xfrm>
            <a:off x="5348087" y="1933907"/>
            <a:ext cx="246810" cy="359779"/>
            <a:chOff x="2528974" y="2863357"/>
            <a:chExt cx="246811" cy="359779"/>
          </a:xfrm>
          <a:solidFill>
            <a:sysClr lastClr="FFFFFF" val="window"/>
          </a:solidFill>
        </p:grpSpPr>
        <p:sp>
          <p:nvSpPr>
            <p:cNvPr id="31" name="AutoShape 113"/>
            <p:cNvSpPr/>
            <p:nvPr/>
          </p:nvSpPr>
          <p:spPr bwMode="auto">
            <a:xfrm>
              <a:off x="2528974" y="2863357"/>
              <a:ext cx="246811" cy="35977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p:spPr>
          <p:txBody>
            <a:bodyPr anchor="ctr" bIns="19050" lIns="19050" rIns="19050" tIns="19050"/>
            <a:lstStyle/>
            <a:p>
              <a:pPr algn="ctr" defTabSz="2286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ea charset="-122" panose="02010600030101010101" pitchFamily="2" typeface="宋体"/>
                <a:sym charset="0" typeface="Gill Sans"/>
              </a:endParaRPr>
            </a:p>
          </p:txBody>
        </p:sp>
        <p:sp>
          <p:nvSpPr>
            <p:cNvPr id="32" name="AutoShape 114"/>
            <p:cNvSpPr/>
            <p:nvPr/>
          </p:nvSpPr>
          <p:spPr bwMode="auto">
            <a:xfrm>
              <a:off x="2584843" y="2919841"/>
              <a:ext cx="73061" cy="73061"/>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p:spPr>
          <p:txBody>
            <a:bodyPr anchor="ctr" bIns="19050" lIns="19050" rIns="19050" tIns="19050"/>
            <a:lstStyle/>
            <a:p>
              <a:pPr algn="ctr" defTabSz="2286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ea charset="-122" panose="02010600030101010101" pitchFamily="2" typeface="宋体"/>
                <a:sym charset="0" typeface="Gill Sans"/>
              </a:endParaRPr>
            </a:p>
          </p:txBody>
        </p:sp>
      </p:grpSp>
      <p:grpSp>
        <p:nvGrpSpPr>
          <p:cNvPr id="33" name="组合 32"/>
          <p:cNvGrpSpPr/>
          <p:nvPr/>
        </p:nvGrpSpPr>
        <p:grpSpPr>
          <a:xfrm>
            <a:off x="5314330" y="3577552"/>
            <a:ext cx="269875" cy="358775"/>
            <a:chOff x="1798638" y="2859882"/>
            <a:chExt cx="269875" cy="358775"/>
          </a:xfrm>
        </p:grpSpPr>
        <p:sp>
          <p:nvSpPr>
            <p:cNvPr id="34" name="AutoShape 115"/>
            <p:cNvSpPr/>
            <p:nvPr/>
          </p:nvSpPr>
          <p:spPr bwMode="auto">
            <a:xfrm>
              <a:off x="1798638" y="2859882"/>
              <a:ext cx="269875" cy="3587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9800" y="12825"/>
                  </a:moveTo>
                  <a:lnTo>
                    <a:pt x="19800" y="13500"/>
                  </a:lnTo>
                  <a:lnTo>
                    <a:pt x="19800" y="14850"/>
                  </a:lnTo>
                  <a:lnTo>
                    <a:pt x="19800" y="15525"/>
                  </a:lnTo>
                  <a:cubicBezTo>
                    <a:pt x="19800" y="18129"/>
                    <a:pt x="16972" y="20249"/>
                    <a:pt x="13499" y="20249"/>
                  </a:cubicBezTo>
                  <a:lnTo>
                    <a:pt x="8099" y="20249"/>
                  </a:lnTo>
                  <a:cubicBezTo>
                    <a:pt x="4627" y="20249"/>
                    <a:pt x="1800" y="18129"/>
                    <a:pt x="1800" y="15525"/>
                  </a:cubicBezTo>
                  <a:lnTo>
                    <a:pt x="1800" y="14850"/>
                  </a:lnTo>
                  <a:lnTo>
                    <a:pt x="1800" y="13500"/>
                  </a:lnTo>
                  <a:lnTo>
                    <a:pt x="1800" y="12825"/>
                  </a:lnTo>
                  <a:lnTo>
                    <a:pt x="1800" y="10800"/>
                  </a:lnTo>
                  <a:cubicBezTo>
                    <a:pt x="1800" y="10427"/>
                    <a:pt x="2203" y="10124"/>
                    <a:pt x="2699" y="10124"/>
                  </a:cubicBezTo>
                  <a:lnTo>
                    <a:pt x="4499" y="10124"/>
                  </a:lnTo>
                  <a:lnTo>
                    <a:pt x="17100" y="10124"/>
                  </a:lnTo>
                  <a:lnTo>
                    <a:pt x="18899" y="10124"/>
                  </a:lnTo>
                  <a:cubicBezTo>
                    <a:pt x="19396" y="10124"/>
                    <a:pt x="19800" y="10427"/>
                    <a:pt x="19800" y="10800"/>
                  </a:cubicBezTo>
                  <a:cubicBezTo>
                    <a:pt x="19800" y="10800"/>
                    <a:pt x="19800" y="12825"/>
                    <a:pt x="19800" y="12825"/>
                  </a:cubicBezTo>
                  <a:close/>
                  <a:moveTo>
                    <a:pt x="14400" y="6075"/>
                  </a:moveTo>
                  <a:lnTo>
                    <a:pt x="14400" y="6076"/>
                  </a:lnTo>
                  <a:lnTo>
                    <a:pt x="14400" y="8774"/>
                  </a:lnTo>
                  <a:lnTo>
                    <a:pt x="7200" y="8774"/>
                  </a:lnTo>
                  <a:lnTo>
                    <a:pt x="7200" y="6076"/>
                  </a:lnTo>
                  <a:lnTo>
                    <a:pt x="7200" y="6075"/>
                  </a:lnTo>
                  <a:cubicBezTo>
                    <a:pt x="7200" y="4583"/>
                    <a:pt x="8811" y="3375"/>
                    <a:pt x="10800" y="3375"/>
                  </a:cubicBezTo>
                  <a:cubicBezTo>
                    <a:pt x="12788" y="3375"/>
                    <a:pt x="14400" y="4583"/>
                    <a:pt x="14400" y="6075"/>
                  </a:cubicBezTo>
                  <a:moveTo>
                    <a:pt x="4499" y="6075"/>
                  </a:moveTo>
                  <a:cubicBezTo>
                    <a:pt x="4499" y="3465"/>
                    <a:pt x="7320" y="1350"/>
                    <a:pt x="10800" y="1350"/>
                  </a:cubicBezTo>
                  <a:cubicBezTo>
                    <a:pt x="14279" y="1350"/>
                    <a:pt x="17100" y="3465"/>
                    <a:pt x="17100" y="6075"/>
                  </a:cubicBezTo>
                  <a:lnTo>
                    <a:pt x="17100" y="8774"/>
                  </a:lnTo>
                  <a:lnTo>
                    <a:pt x="15299" y="8774"/>
                  </a:lnTo>
                  <a:lnTo>
                    <a:pt x="15299" y="6076"/>
                  </a:lnTo>
                  <a:cubicBezTo>
                    <a:pt x="15299" y="4212"/>
                    <a:pt x="13285" y="2701"/>
                    <a:pt x="10800" y="2701"/>
                  </a:cubicBezTo>
                  <a:cubicBezTo>
                    <a:pt x="8314" y="2701"/>
                    <a:pt x="6299" y="4212"/>
                    <a:pt x="6299" y="6076"/>
                  </a:cubicBezTo>
                  <a:lnTo>
                    <a:pt x="6299" y="8774"/>
                  </a:lnTo>
                  <a:lnTo>
                    <a:pt x="4499" y="8774"/>
                  </a:lnTo>
                  <a:cubicBezTo>
                    <a:pt x="4499" y="8774"/>
                    <a:pt x="4499" y="6075"/>
                    <a:pt x="4499" y="6075"/>
                  </a:cubicBezTo>
                  <a:close/>
                  <a:moveTo>
                    <a:pt x="18899" y="8774"/>
                  </a:moveTo>
                  <a:lnTo>
                    <a:pt x="18899" y="6075"/>
                  </a:lnTo>
                  <a:cubicBezTo>
                    <a:pt x="18899" y="2719"/>
                    <a:pt x="15274" y="0"/>
                    <a:pt x="10800" y="0"/>
                  </a:cubicBezTo>
                  <a:cubicBezTo>
                    <a:pt x="6325" y="0"/>
                    <a:pt x="2699" y="2719"/>
                    <a:pt x="2699" y="6075"/>
                  </a:cubicBezTo>
                  <a:lnTo>
                    <a:pt x="2699" y="8774"/>
                  </a:lnTo>
                  <a:cubicBezTo>
                    <a:pt x="1208" y="8774"/>
                    <a:pt x="0" y="9681"/>
                    <a:pt x="0" y="10800"/>
                  </a:cubicBezTo>
                  <a:lnTo>
                    <a:pt x="0" y="12825"/>
                  </a:lnTo>
                  <a:lnTo>
                    <a:pt x="0" y="13500"/>
                  </a:lnTo>
                  <a:lnTo>
                    <a:pt x="0" y="14850"/>
                  </a:lnTo>
                  <a:lnTo>
                    <a:pt x="0" y="15525"/>
                  </a:lnTo>
                  <a:cubicBezTo>
                    <a:pt x="0" y="18880"/>
                    <a:pt x="3625" y="21599"/>
                    <a:pt x="8099" y="21599"/>
                  </a:cubicBezTo>
                  <a:lnTo>
                    <a:pt x="13499" y="21599"/>
                  </a:lnTo>
                  <a:cubicBezTo>
                    <a:pt x="17974" y="21599"/>
                    <a:pt x="21600" y="18880"/>
                    <a:pt x="21600" y="15525"/>
                  </a:cubicBezTo>
                  <a:lnTo>
                    <a:pt x="21600" y="14850"/>
                  </a:lnTo>
                  <a:lnTo>
                    <a:pt x="21600" y="13500"/>
                  </a:lnTo>
                  <a:lnTo>
                    <a:pt x="21600" y="12825"/>
                  </a:lnTo>
                  <a:lnTo>
                    <a:pt x="21600" y="10800"/>
                  </a:lnTo>
                  <a:cubicBezTo>
                    <a:pt x="21600" y="9681"/>
                    <a:pt x="20391" y="8774"/>
                    <a:pt x="18899" y="8774"/>
                  </a:cubicBezTo>
                </a:path>
              </a:pathLst>
            </a:custGeom>
            <a:solidFill>
              <a:sysClr lastClr="FFFFFF" val="window"/>
            </a:solidFill>
            <a:ln>
              <a:noFill/>
            </a:ln>
            <a:effectLst/>
          </p:spPr>
          <p:txBody>
            <a:bodyPr anchor="ctr" bIns="19050" lIns="19050" rIns="19050" tIns="19050"/>
            <a:lstStyle/>
            <a:p>
              <a:pPr algn="ctr" defTabSz="2286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ea charset="-122" panose="02010600030101010101" pitchFamily="2" typeface="宋体"/>
                <a:sym charset="0" typeface="Gill Sans"/>
              </a:endParaRPr>
            </a:p>
          </p:txBody>
        </p:sp>
        <p:sp>
          <p:nvSpPr>
            <p:cNvPr id="35" name="AutoShape 116"/>
            <p:cNvSpPr/>
            <p:nvPr/>
          </p:nvSpPr>
          <p:spPr bwMode="auto">
            <a:xfrm>
              <a:off x="1911350" y="3072730"/>
              <a:ext cx="44450" cy="68263"/>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0"/>
                  </a:moveTo>
                  <a:cubicBezTo>
                    <a:pt x="4838" y="0"/>
                    <a:pt x="0" y="3226"/>
                    <a:pt x="0" y="7201"/>
                  </a:cubicBezTo>
                  <a:cubicBezTo>
                    <a:pt x="0" y="9390"/>
                    <a:pt x="1798" y="13537"/>
                    <a:pt x="3601" y="16821"/>
                  </a:cubicBezTo>
                  <a:cubicBezTo>
                    <a:pt x="5070" y="19493"/>
                    <a:pt x="6916" y="21600"/>
                    <a:pt x="10800" y="21600"/>
                  </a:cubicBezTo>
                  <a:cubicBezTo>
                    <a:pt x="15016" y="21600"/>
                    <a:pt x="16529" y="19514"/>
                    <a:pt x="18003" y="16858"/>
                  </a:cubicBezTo>
                  <a:cubicBezTo>
                    <a:pt x="19828" y="13567"/>
                    <a:pt x="21600" y="9397"/>
                    <a:pt x="21600" y="7201"/>
                  </a:cubicBezTo>
                  <a:cubicBezTo>
                    <a:pt x="21600" y="3226"/>
                    <a:pt x="16761" y="0"/>
                    <a:pt x="10800" y="0"/>
                  </a:cubicBezTo>
                </a:path>
              </a:pathLst>
            </a:custGeom>
            <a:solidFill>
              <a:sysClr lastClr="FFFFFF" val="window"/>
            </a:solidFill>
            <a:ln>
              <a:noFill/>
            </a:ln>
            <a:effectLst/>
          </p:spPr>
          <p:txBody>
            <a:bodyPr anchor="ctr" bIns="19050" lIns="19050" rIns="19050" tIns="19050"/>
            <a:lstStyle/>
            <a:p>
              <a:pPr algn="ctr" defTabSz="2286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ea charset="-122" panose="02010600030101010101" pitchFamily="2" typeface="宋体"/>
                <a:sym charset="0" typeface="Gill Sans"/>
              </a:endParaRPr>
            </a:p>
          </p:txBody>
        </p:sp>
      </p:grpSp>
    </p:spTree>
    <p:extLst>
      <p:ext uri="{BB962C8B-B14F-4D97-AF65-F5344CB8AC3E}">
        <p14:creationId val="2176096832"/>
      </p:ext>
    </p:extLst>
  </p:cSld>
  <p:clrMapOvr>
    <a:masterClrMapping/>
  </p:clrMapOvr>
  <p:transition/>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5"/>
          <p:cNvSpPr txBox="1">
            <a:spLocks noChangeArrowheads="1"/>
          </p:cNvSpPr>
          <p:nvPr/>
        </p:nvSpPr>
        <p:spPr bwMode="auto">
          <a:xfrm>
            <a:off x="3794762" y="283431"/>
            <a:ext cx="1554480"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1300">
                <a:solidFill>
                  <a:schemeClr val="tx1"/>
                </a:solidFill>
                <a:latin charset="0" panose="020f0302020204030204" pitchFamily="34" typeface="Calibri Light"/>
                <a:ea charset="-122" panose="02000000000000000000" pitchFamily="2" typeface="方正宋刻本秀楷简体"/>
              </a:defRPr>
            </a:lvl1pPr>
            <a:lvl2pPr indent="-285750" marL="742950">
              <a:defRPr sz="1300">
                <a:solidFill>
                  <a:schemeClr val="tx1"/>
                </a:solidFill>
                <a:latin charset="0" panose="020f0302020204030204" pitchFamily="34" typeface="Calibri Light"/>
                <a:ea charset="-122" panose="02000000000000000000" pitchFamily="2" typeface="方正宋刻本秀楷简体"/>
              </a:defRPr>
            </a:lvl2pPr>
            <a:lvl3pPr indent="-228600" marL="1143000">
              <a:defRPr sz="1300">
                <a:solidFill>
                  <a:schemeClr val="tx1"/>
                </a:solidFill>
                <a:latin charset="0" panose="020f0302020204030204" pitchFamily="34" typeface="Calibri Light"/>
                <a:ea charset="-122" panose="02000000000000000000" pitchFamily="2" typeface="方正宋刻本秀楷简体"/>
              </a:defRPr>
            </a:lvl3pPr>
            <a:lvl4pPr indent="-228600" marL="1600200">
              <a:defRPr sz="1300">
                <a:solidFill>
                  <a:schemeClr val="tx1"/>
                </a:solidFill>
                <a:latin charset="0" panose="020f0302020204030204" pitchFamily="34" typeface="Calibri Light"/>
                <a:ea charset="-122" panose="02000000000000000000" pitchFamily="2" typeface="方正宋刻本秀楷简体"/>
              </a:defRPr>
            </a:lvl4pPr>
            <a:lvl5pPr indent="-228600" marL="2057400">
              <a:defRPr sz="1300">
                <a:solidFill>
                  <a:schemeClr val="tx1"/>
                </a:solidFill>
                <a:latin charset="0" panose="020f0302020204030204" pitchFamily="34" typeface="Calibri Light"/>
                <a:ea charset="-122" panose="02000000000000000000" pitchFamily="2" typeface="方正宋刻本秀楷简体"/>
              </a:defRPr>
            </a:lvl5pPr>
            <a:lvl6pPr defTabSz="685800" eaLnBrk="0" fontAlgn="base" hangingPunct="0" indent="-228600" marL="25146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6pPr>
            <a:lvl7pPr defTabSz="685800" eaLnBrk="0" fontAlgn="base" hangingPunct="0" indent="-228600" marL="29718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7pPr>
            <a:lvl8pPr defTabSz="685800" eaLnBrk="0" fontAlgn="base" hangingPunct="0" indent="-228600" marL="34290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8pPr>
            <a:lvl9pPr defTabSz="685800" eaLnBrk="0" fontAlgn="base" hangingPunct="0" indent="-228600" marL="38862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9pPr>
          </a:lstStyle>
          <a:p>
            <a:pPr algn="ctr" fontAlgn="base">
              <a:spcBef>
                <a:spcPct val="0"/>
              </a:spcBef>
              <a:spcAft>
                <a:spcPct val="0"/>
              </a:spcAft>
              <a:defRPr/>
            </a:pPr>
            <a:r>
              <a:rPr altLang="en-US" lang="zh-CN" sz="1200">
                <a:solidFill>
                  <a:srgbClr val="FF7862"/>
                </a:solidFill>
                <a:latin charset="-122" panose="02010600040101010101" pitchFamily="2" typeface="华文细黑"/>
                <a:ea charset="-122" panose="02010600040101010101" pitchFamily="2" typeface="华文细黑"/>
              </a:rPr>
              <a:t>点击添加您标题内容</a:t>
            </a:r>
          </a:p>
        </p:txBody>
      </p:sp>
      <p:sp>
        <p:nvSpPr>
          <p:cNvPr id="3" name="文本框 6"/>
          <p:cNvSpPr txBox="1">
            <a:spLocks noChangeArrowheads="1"/>
          </p:cNvSpPr>
          <p:nvPr/>
        </p:nvSpPr>
        <p:spPr bwMode="auto">
          <a:xfrm>
            <a:off x="2466132" y="498304"/>
            <a:ext cx="4373223"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sz="1300">
                <a:solidFill>
                  <a:schemeClr val="tx1"/>
                </a:solidFill>
                <a:latin charset="0" panose="020f0302020204030204" pitchFamily="34" typeface="Calibri Light"/>
                <a:ea charset="-122" panose="02000000000000000000" pitchFamily="2" typeface="方正宋刻本秀楷简体"/>
              </a:defRPr>
            </a:lvl1pPr>
            <a:lvl2pPr indent="-285750" marL="742950">
              <a:defRPr sz="1300">
                <a:solidFill>
                  <a:schemeClr val="tx1"/>
                </a:solidFill>
                <a:latin charset="0" panose="020f0302020204030204" pitchFamily="34" typeface="Calibri Light"/>
                <a:ea charset="-122" panose="02000000000000000000" pitchFamily="2" typeface="方正宋刻本秀楷简体"/>
              </a:defRPr>
            </a:lvl2pPr>
            <a:lvl3pPr indent="-228600" marL="1143000">
              <a:defRPr sz="1300">
                <a:solidFill>
                  <a:schemeClr val="tx1"/>
                </a:solidFill>
                <a:latin charset="0" panose="020f0302020204030204" pitchFamily="34" typeface="Calibri Light"/>
                <a:ea charset="-122" panose="02000000000000000000" pitchFamily="2" typeface="方正宋刻本秀楷简体"/>
              </a:defRPr>
            </a:lvl3pPr>
            <a:lvl4pPr indent="-228600" marL="1600200">
              <a:defRPr sz="1300">
                <a:solidFill>
                  <a:schemeClr val="tx1"/>
                </a:solidFill>
                <a:latin charset="0" panose="020f0302020204030204" pitchFamily="34" typeface="Calibri Light"/>
                <a:ea charset="-122" panose="02000000000000000000" pitchFamily="2" typeface="方正宋刻本秀楷简体"/>
              </a:defRPr>
            </a:lvl4pPr>
            <a:lvl5pPr indent="-228600" marL="2057400">
              <a:defRPr sz="1300">
                <a:solidFill>
                  <a:schemeClr val="tx1"/>
                </a:solidFill>
                <a:latin charset="0" panose="020f0302020204030204" pitchFamily="34" typeface="Calibri Light"/>
                <a:ea charset="-122" panose="02000000000000000000" pitchFamily="2" typeface="方正宋刻本秀楷简体"/>
              </a:defRPr>
            </a:lvl5pPr>
            <a:lvl6pPr defTabSz="685800" eaLnBrk="0" fontAlgn="base" hangingPunct="0" indent="-228600" marL="25146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6pPr>
            <a:lvl7pPr defTabSz="685800" eaLnBrk="0" fontAlgn="base" hangingPunct="0" indent="-228600" marL="29718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7pPr>
            <a:lvl8pPr defTabSz="685800" eaLnBrk="0" fontAlgn="base" hangingPunct="0" indent="-228600" marL="34290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8pPr>
            <a:lvl9pPr defTabSz="685800" eaLnBrk="0" fontAlgn="base" hangingPunct="0" indent="-228600" marL="38862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9pPr>
          </a:lstStyle>
          <a:p>
            <a:pPr algn="ctr" fontAlgn="base">
              <a:lnSpc>
                <a:spcPct val="150000"/>
              </a:lnSpc>
              <a:spcBef>
                <a:spcPct val="0"/>
              </a:spcBef>
              <a:spcAft>
                <a:spcPct val="0"/>
              </a:spcAft>
              <a:defRPr/>
            </a:pPr>
            <a:r>
              <a:rPr altLang="zh-CN" lang="en-US" sz="800">
                <a:solidFill>
                  <a:srgbClr val="B28743"/>
                </a:solidFill>
                <a:latin charset="-122" panose="02010600040101010101" pitchFamily="2" typeface="华文细黑"/>
                <a:ea charset="-122" panose="02010600040101010101" pitchFamily="2" typeface="华文细黑"/>
              </a:rPr>
              <a:t>Lorem ipsum dolor sit amet, consectetur adipiscing elit. Donec luctus nibh sit amet sem vulputate venenatis bibendum orci pulvinar. </a:t>
            </a:r>
          </a:p>
        </p:txBody>
      </p:sp>
      <p:grpSp>
        <p:nvGrpSpPr>
          <p:cNvPr id="4" name="组合 3"/>
          <p:cNvGrpSpPr/>
          <p:nvPr/>
        </p:nvGrpSpPr>
        <p:grpSpPr>
          <a:xfrm>
            <a:off x="4257536" y="936403"/>
            <a:ext cx="628926" cy="89203"/>
            <a:chOff x="4064994" y="3738475"/>
            <a:chExt cx="987048" cy="139997"/>
          </a:xfrm>
        </p:grpSpPr>
        <p:sp>
          <p:nvSpPr>
            <p:cNvPr id="5" name="椭圆 4"/>
            <p:cNvSpPr/>
            <p:nvPr/>
          </p:nvSpPr>
          <p:spPr>
            <a:xfrm>
              <a:off x="4064994" y="3738475"/>
              <a:ext cx="139997" cy="13999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10600040101010101" pitchFamily="2" typeface="华文细黑"/>
              </a:endParaRPr>
            </a:p>
          </p:txBody>
        </p:sp>
        <p:sp>
          <p:nvSpPr>
            <p:cNvPr id="6" name="椭圆 5"/>
            <p:cNvSpPr/>
            <p:nvPr/>
          </p:nvSpPr>
          <p:spPr>
            <a:xfrm>
              <a:off x="4276757" y="3738475"/>
              <a:ext cx="139997" cy="139997"/>
            </a:xfrm>
            <a:prstGeom prst="ellipse">
              <a:avLst/>
            </a:prstGeom>
            <a:solidFill>
              <a:srgbClr val="FEC1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10600040101010101" pitchFamily="2" typeface="华文细黑"/>
              </a:endParaRPr>
            </a:p>
          </p:txBody>
        </p:sp>
        <p:sp>
          <p:nvSpPr>
            <p:cNvPr id="7" name="椭圆 6"/>
            <p:cNvSpPr/>
            <p:nvPr/>
          </p:nvSpPr>
          <p:spPr>
            <a:xfrm>
              <a:off x="4488520" y="3738475"/>
              <a:ext cx="139997" cy="139997"/>
            </a:xfrm>
            <a:prstGeom prst="ellipse">
              <a:avLst/>
            </a:prstGeom>
            <a:solidFill>
              <a:srgbClr val="B287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10600040101010101" pitchFamily="2" typeface="华文细黑"/>
              </a:endParaRPr>
            </a:p>
          </p:txBody>
        </p:sp>
        <p:sp>
          <p:nvSpPr>
            <p:cNvPr id="8" name="椭圆 7"/>
            <p:cNvSpPr/>
            <p:nvPr/>
          </p:nvSpPr>
          <p:spPr>
            <a:xfrm>
              <a:off x="4700283" y="3738475"/>
              <a:ext cx="139997" cy="139997"/>
            </a:xfrm>
            <a:prstGeom prst="ellipse">
              <a:avLst/>
            </a:prstGeom>
            <a:solidFill>
              <a:srgbClr val="21B3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10600040101010101" pitchFamily="2" typeface="华文细黑"/>
              </a:endParaRPr>
            </a:p>
          </p:txBody>
        </p:sp>
        <p:sp>
          <p:nvSpPr>
            <p:cNvPr id="9" name="椭圆 8"/>
            <p:cNvSpPr/>
            <p:nvPr/>
          </p:nvSpPr>
          <p:spPr>
            <a:xfrm>
              <a:off x="4912045" y="3738475"/>
              <a:ext cx="139997" cy="139997"/>
            </a:xfrm>
            <a:prstGeom prst="ellipse">
              <a:avLst/>
            </a:prstGeom>
            <a:solidFill>
              <a:srgbClr val="0C67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10600040101010101" pitchFamily="2" typeface="华文细黑"/>
              </a:endParaRPr>
            </a:p>
          </p:txBody>
        </p:sp>
      </p:grpSp>
      <p:sp>
        <p:nvSpPr>
          <p:cNvPr id="10" name="圆角矩形 34"/>
          <p:cNvSpPr/>
          <p:nvPr/>
        </p:nvSpPr>
        <p:spPr>
          <a:xfrm>
            <a:off x="2843419" y="1649928"/>
            <a:ext cx="3457157" cy="1146383"/>
          </a:xfrm>
          <a:prstGeom prst="roundRect">
            <a:avLst>
              <a:gd fmla="val 17501" name="adj"/>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圆角矩形 7"/>
          <p:cNvSpPr/>
          <p:nvPr/>
        </p:nvSpPr>
        <p:spPr>
          <a:xfrm>
            <a:off x="1047830" y="1649929"/>
            <a:ext cx="1663836" cy="1146383"/>
          </a:xfrm>
          <a:prstGeom prst="roundRect">
            <a:avLst/>
          </a:prstGeom>
          <a:blipFill>
            <a:blip r:embed="rId3">
              <a:extLst>
                <a:ext uri="{28A0092B-C50C-407E-A947-70E740481C1C}">
                  <a14:useLocalDpi val="0"/>
                </a:ext>
              </a:extLst>
            </a:blip>
            <a:stretch>
              <a:fillRect b="-4000" t="-4000"/>
            </a:stretch>
          </a:blipFill>
          <a:ln>
            <a:solidFill>
              <a:schemeClr val="accent1"/>
            </a:solidFill>
          </a:ln>
        </p:spPr>
        <p:style>
          <a:lnRef idx="2">
            <a:schemeClr val="lt1">
              <a:hueOff val="0"/>
              <a:satOff val="0"/>
              <a:lumOff val="0"/>
              <a:alphaOff val="0"/>
            </a:schemeClr>
          </a:lnRef>
          <a:fillRef idx="1">
            <a:scrgbClr b="0" g="0" r="0"/>
          </a:fillRef>
          <a:effectRef idx="0">
            <a:schemeClr val="accent1">
              <a:hueOff val="0"/>
              <a:satOff val="0"/>
              <a:lumOff val="0"/>
              <a:alphaOff val="0"/>
            </a:schemeClr>
          </a:effectRef>
          <a:fontRef idx="minor">
            <a:schemeClr val="lt1"/>
          </a:fontRef>
        </p:style>
        <p:txBody>
          <a:bodyPr/>
          <a:lstStyle/>
          <a:p/>
        </p:txBody>
      </p:sp>
      <p:sp>
        <p:nvSpPr>
          <p:cNvPr id="12" name="圆角矩形 9"/>
          <p:cNvSpPr/>
          <p:nvPr/>
        </p:nvSpPr>
        <p:spPr>
          <a:xfrm>
            <a:off x="2818536" y="2889227"/>
            <a:ext cx="1663836" cy="1146383"/>
          </a:xfrm>
          <a:prstGeom prst="roundRect">
            <a:avLst/>
          </a:prstGeom>
          <a:blipFill>
            <a:blip r:embed="rId4">
              <a:extLst>
                <a:ext uri="{28A0092B-C50C-407E-A947-70E740481C1C}">
                  <a14:useLocalDpi val="0"/>
                </a:ext>
              </a:extLst>
            </a:blip>
            <a:stretch>
              <a:fillRect l="-2000" r="-2000"/>
            </a:stretch>
          </a:blipFill>
          <a:ln>
            <a:solidFill>
              <a:schemeClr val="accent1"/>
            </a:solidFill>
          </a:ln>
        </p:spPr>
        <p:style>
          <a:lnRef idx="2">
            <a:schemeClr val="lt1">
              <a:hueOff val="0"/>
              <a:satOff val="0"/>
              <a:lumOff val="0"/>
              <a:alphaOff val="0"/>
            </a:schemeClr>
          </a:lnRef>
          <a:fillRef idx="1">
            <a:scrgbClr b="0" g="0" r="0"/>
          </a:fillRef>
          <a:effectRef idx="0">
            <a:schemeClr val="accent1">
              <a:hueOff val="0"/>
              <a:satOff val="0"/>
              <a:lumOff val="0"/>
              <a:alphaOff val="0"/>
            </a:schemeClr>
          </a:effectRef>
          <a:fontRef idx="minor">
            <a:schemeClr val="lt1"/>
          </a:fontRef>
        </p:style>
        <p:txBody>
          <a:bodyPr/>
          <a:lstStyle/>
          <a:p/>
        </p:txBody>
      </p:sp>
      <p:sp>
        <p:nvSpPr>
          <p:cNvPr id="13" name="圆角矩形 11"/>
          <p:cNvSpPr/>
          <p:nvPr/>
        </p:nvSpPr>
        <p:spPr>
          <a:xfrm>
            <a:off x="4611856" y="2889227"/>
            <a:ext cx="1663836" cy="1146383"/>
          </a:xfrm>
          <a:prstGeom prst="roundRect">
            <a:avLst/>
          </a:prstGeom>
          <a:blipFill>
            <a:blip r:embed="rId5">
              <a:extLst>
                <a:ext uri="{28A0092B-C50C-407E-A947-70E740481C1C}">
                  <a14:useLocalDpi val="0"/>
                </a:ext>
              </a:extLst>
            </a:blip>
            <a:stretch>
              <a:fillRect l="-2000" r="-2000"/>
            </a:stretch>
          </a:blipFill>
          <a:ln>
            <a:solidFill>
              <a:schemeClr val="accent1"/>
            </a:solidFill>
          </a:ln>
        </p:spPr>
        <p:style>
          <a:lnRef idx="2">
            <a:schemeClr val="lt1">
              <a:hueOff val="0"/>
              <a:satOff val="0"/>
              <a:lumOff val="0"/>
              <a:alphaOff val="0"/>
            </a:schemeClr>
          </a:lnRef>
          <a:fillRef idx="1">
            <a:scrgbClr b="0" g="0" r="0"/>
          </a:fillRef>
          <a:effectRef idx="0">
            <a:schemeClr val="accent1">
              <a:hueOff val="0"/>
              <a:satOff val="0"/>
              <a:lumOff val="0"/>
              <a:alphaOff val="0"/>
            </a:schemeClr>
          </a:effectRef>
          <a:fontRef idx="minor">
            <a:schemeClr val="lt1"/>
          </a:fontRef>
        </p:style>
        <p:txBody>
          <a:bodyPr/>
          <a:lstStyle/>
          <a:p/>
        </p:txBody>
      </p:sp>
      <p:sp>
        <p:nvSpPr>
          <p:cNvPr id="14" name="圆角矩形 13"/>
          <p:cNvSpPr/>
          <p:nvPr/>
        </p:nvSpPr>
        <p:spPr>
          <a:xfrm>
            <a:off x="1047830" y="2889227"/>
            <a:ext cx="1663836" cy="1146383"/>
          </a:xfrm>
          <a:prstGeom prst="roundRect">
            <a:avLst>
              <a:gd fmla="val 17501" name="adj"/>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15" name="图片 14"/>
          <p:cNvPicPr>
            <a:picLocks noChangeAspect="1"/>
          </p:cNvPicPr>
          <p:nvPr/>
        </p:nvPicPr>
        <p:blipFill>
          <a:blip r:embed="rId6">
            <a:extLst>
              <a:ext uri="{28A0092B-C50C-407E-A947-70E740481C1C}">
                <a14:useLocalDpi val="0"/>
              </a:ext>
            </a:extLst>
          </a:blip>
          <a:stretch>
            <a:fillRect/>
          </a:stretch>
        </p:blipFill>
        <p:spPr>
          <a:xfrm>
            <a:off x="6405176" y="1649928"/>
            <a:ext cx="1663836" cy="1146383"/>
          </a:xfrm>
          <a:prstGeom prst="roundRect">
            <a:avLst/>
          </a:prstGeom>
          <a:ln>
            <a:solidFill>
              <a:schemeClr val="accent1"/>
            </a:solidFill>
          </a:ln>
        </p:spPr>
      </p:pic>
      <p:sp>
        <p:nvSpPr>
          <p:cNvPr id="16" name="圆角矩形 45"/>
          <p:cNvSpPr/>
          <p:nvPr/>
        </p:nvSpPr>
        <p:spPr>
          <a:xfrm>
            <a:off x="6405176" y="2889227"/>
            <a:ext cx="1663836" cy="1146383"/>
          </a:xfrm>
          <a:prstGeom prst="roundRect">
            <a:avLst>
              <a:gd fmla="val 17501" name="adj"/>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矩形 16"/>
          <p:cNvSpPr/>
          <p:nvPr/>
        </p:nvSpPr>
        <p:spPr>
          <a:xfrm>
            <a:off x="3103227" y="1977148"/>
            <a:ext cx="2714099" cy="811530"/>
          </a:xfrm>
          <a:prstGeom prst="rect">
            <a:avLst/>
          </a:prstGeom>
        </p:spPr>
        <p:txBody>
          <a:bodyPr wrap="square">
            <a:spAutoFit/>
          </a:bodyPr>
          <a:lstStyle/>
          <a:p>
            <a:pPr>
              <a:lnSpc>
                <a:spcPct val="150000"/>
              </a:lnSpc>
            </a:pPr>
            <a:r>
              <a:rPr altLang="zh-CN" lang="en-US" sz="1050">
                <a:solidFill>
                  <a:schemeClr val="bg1"/>
                </a:solidFill>
                <a:ea typeface="微软雅黑"/>
                <a:cs charset="0" panose="020b0604020202020204" pitchFamily="34" typeface="Arial"/>
              </a:rPr>
              <a:t>Cum sociis natoque penatibus et magnis dis parturient montes, nascetur ridiculus mus. </a:t>
            </a:r>
          </a:p>
        </p:txBody>
      </p:sp>
      <p:sp>
        <p:nvSpPr>
          <p:cNvPr id="18" name="矩形 17"/>
          <p:cNvSpPr/>
          <p:nvPr/>
        </p:nvSpPr>
        <p:spPr>
          <a:xfrm>
            <a:off x="3103227" y="1754922"/>
            <a:ext cx="1249680" cy="304800"/>
          </a:xfrm>
          <a:prstGeom prst="rect">
            <a:avLst/>
          </a:prstGeom>
        </p:spPr>
        <p:txBody>
          <a:bodyPr wrap="none">
            <a:spAutoFit/>
          </a:bodyPr>
          <a:lstStyle/>
          <a:p>
            <a:r>
              <a:rPr altLang="en-US" lang="zh-CN" sz="1400">
                <a:solidFill>
                  <a:schemeClr val="bg1"/>
                </a:solidFill>
                <a:latin typeface="方正兰亭黑_GBK"/>
                <a:ea typeface="方正兰亭黑_GBK"/>
              </a:rPr>
              <a:t>研究成果展示</a:t>
            </a:r>
          </a:p>
        </p:txBody>
      </p:sp>
      <p:sp>
        <p:nvSpPr>
          <p:cNvPr id="19" name="矩形 18"/>
          <p:cNvSpPr/>
          <p:nvPr/>
        </p:nvSpPr>
        <p:spPr>
          <a:xfrm>
            <a:off x="1156018" y="3216155"/>
            <a:ext cx="1533034" cy="811530"/>
          </a:xfrm>
          <a:prstGeom prst="rect">
            <a:avLst/>
          </a:prstGeom>
        </p:spPr>
        <p:txBody>
          <a:bodyPr wrap="square">
            <a:spAutoFit/>
          </a:bodyPr>
          <a:lstStyle/>
          <a:p>
            <a:pPr algn="ctr">
              <a:lnSpc>
                <a:spcPct val="150000"/>
              </a:lnSpc>
            </a:pPr>
            <a:r>
              <a:rPr altLang="zh-CN" lang="en-US" sz="1050">
                <a:solidFill>
                  <a:schemeClr val="bg1"/>
                </a:solidFill>
                <a:ea typeface="微软雅黑"/>
                <a:cs charset="0" panose="020b0604020202020204" pitchFamily="34" typeface="Arial"/>
              </a:rPr>
              <a:t>Cum sociis natoque penatibus et magnis dis parturient montes</a:t>
            </a:r>
          </a:p>
        </p:txBody>
      </p:sp>
      <p:sp>
        <p:nvSpPr>
          <p:cNvPr id="20" name="矩形 19"/>
          <p:cNvSpPr/>
          <p:nvPr/>
        </p:nvSpPr>
        <p:spPr>
          <a:xfrm>
            <a:off x="1290568" y="3012504"/>
            <a:ext cx="1249680" cy="304800"/>
          </a:xfrm>
          <a:prstGeom prst="rect">
            <a:avLst/>
          </a:prstGeom>
        </p:spPr>
        <p:txBody>
          <a:bodyPr wrap="none">
            <a:spAutoFit/>
          </a:bodyPr>
          <a:lstStyle/>
          <a:p>
            <a:pPr algn="ctr"/>
            <a:r>
              <a:rPr altLang="en-US" lang="zh-CN" sz="1400">
                <a:solidFill>
                  <a:schemeClr val="bg1"/>
                </a:solidFill>
                <a:latin typeface="方正兰亭黑_GBK"/>
                <a:ea typeface="方正兰亭黑_GBK"/>
              </a:rPr>
              <a:t>研究成果展示</a:t>
            </a:r>
          </a:p>
        </p:txBody>
      </p:sp>
      <p:sp>
        <p:nvSpPr>
          <p:cNvPr id="21" name="矩形 20"/>
          <p:cNvSpPr/>
          <p:nvPr/>
        </p:nvSpPr>
        <p:spPr>
          <a:xfrm>
            <a:off x="6474843" y="3216155"/>
            <a:ext cx="1533034" cy="811530"/>
          </a:xfrm>
          <a:prstGeom prst="rect">
            <a:avLst/>
          </a:prstGeom>
        </p:spPr>
        <p:txBody>
          <a:bodyPr wrap="square">
            <a:spAutoFit/>
          </a:bodyPr>
          <a:lstStyle/>
          <a:p>
            <a:pPr algn="ctr">
              <a:lnSpc>
                <a:spcPct val="150000"/>
              </a:lnSpc>
            </a:pPr>
            <a:r>
              <a:rPr altLang="zh-CN" lang="en-US" sz="1050">
                <a:solidFill>
                  <a:schemeClr val="bg1"/>
                </a:solidFill>
                <a:ea typeface="微软雅黑"/>
                <a:cs charset="0" panose="020b0604020202020204" pitchFamily="34" typeface="Arial"/>
              </a:rPr>
              <a:t>Cum sociis natoque penatibus et magnis dis parturient montes</a:t>
            </a:r>
          </a:p>
        </p:txBody>
      </p:sp>
      <p:sp>
        <p:nvSpPr>
          <p:cNvPr id="22" name="矩形 21"/>
          <p:cNvSpPr/>
          <p:nvPr/>
        </p:nvSpPr>
        <p:spPr>
          <a:xfrm>
            <a:off x="6616521" y="2993929"/>
            <a:ext cx="1249680" cy="304800"/>
          </a:xfrm>
          <a:prstGeom prst="rect">
            <a:avLst/>
          </a:prstGeom>
        </p:spPr>
        <p:txBody>
          <a:bodyPr wrap="none">
            <a:spAutoFit/>
          </a:bodyPr>
          <a:lstStyle/>
          <a:p>
            <a:pPr algn="ctr"/>
            <a:r>
              <a:rPr altLang="en-US" lang="zh-CN" sz="1400">
                <a:solidFill>
                  <a:schemeClr val="bg1"/>
                </a:solidFill>
                <a:latin typeface="方正兰亭黑_GBK"/>
                <a:ea typeface="方正兰亭黑_GBK"/>
              </a:rPr>
              <a:t>研究成果展示</a:t>
            </a:r>
          </a:p>
        </p:txBody>
      </p:sp>
    </p:spTree>
    <p:extLst>
      <p:ext uri="{BB962C8B-B14F-4D97-AF65-F5344CB8AC3E}">
        <p14:creationId val="3217490797"/>
      </p:ext>
    </p:extLst>
  </p:cSld>
  <p:clrMapOvr>
    <a:masterClrMapping/>
  </p:clrMapOvr>
  <p:transition/>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5"/>
          <p:cNvSpPr txBox="1">
            <a:spLocks noChangeArrowheads="1"/>
          </p:cNvSpPr>
          <p:nvPr/>
        </p:nvSpPr>
        <p:spPr bwMode="auto">
          <a:xfrm>
            <a:off x="3794762" y="283431"/>
            <a:ext cx="1554480"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1300">
                <a:solidFill>
                  <a:schemeClr val="tx1"/>
                </a:solidFill>
                <a:latin charset="0" panose="020f0302020204030204" pitchFamily="34" typeface="Calibri Light"/>
                <a:ea charset="-122" panose="02000000000000000000" pitchFamily="2" typeface="方正宋刻本秀楷简体"/>
              </a:defRPr>
            </a:lvl1pPr>
            <a:lvl2pPr indent="-285750" marL="742950">
              <a:defRPr sz="1300">
                <a:solidFill>
                  <a:schemeClr val="tx1"/>
                </a:solidFill>
                <a:latin charset="0" panose="020f0302020204030204" pitchFamily="34" typeface="Calibri Light"/>
                <a:ea charset="-122" panose="02000000000000000000" pitchFamily="2" typeface="方正宋刻本秀楷简体"/>
              </a:defRPr>
            </a:lvl2pPr>
            <a:lvl3pPr indent="-228600" marL="1143000">
              <a:defRPr sz="1300">
                <a:solidFill>
                  <a:schemeClr val="tx1"/>
                </a:solidFill>
                <a:latin charset="0" panose="020f0302020204030204" pitchFamily="34" typeface="Calibri Light"/>
                <a:ea charset="-122" panose="02000000000000000000" pitchFamily="2" typeface="方正宋刻本秀楷简体"/>
              </a:defRPr>
            </a:lvl3pPr>
            <a:lvl4pPr indent="-228600" marL="1600200">
              <a:defRPr sz="1300">
                <a:solidFill>
                  <a:schemeClr val="tx1"/>
                </a:solidFill>
                <a:latin charset="0" panose="020f0302020204030204" pitchFamily="34" typeface="Calibri Light"/>
                <a:ea charset="-122" panose="02000000000000000000" pitchFamily="2" typeface="方正宋刻本秀楷简体"/>
              </a:defRPr>
            </a:lvl4pPr>
            <a:lvl5pPr indent="-228600" marL="2057400">
              <a:defRPr sz="1300">
                <a:solidFill>
                  <a:schemeClr val="tx1"/>
                </a:solidFill>
                <a:latin charset="0" panose="020f0302020204030204" pitchFamily="34" typeface="Calibri Light"/>
                <a:ea charset="-122" panose="02000000000000000000" pitchFamily="2" typeface="方正宋刻本秀楷简体"/>
              </a:defRPr>
            </a:lvl5pPr>
            <a:lvl6pPr defTabSz="685800" eaLnBrk="0" fontAlgn="base" hangingPunct="0" indent="-228600" marL="25146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6pPr>
            <a:lvl7pPr defTabSz="685800" eaLnBrk="0" fontAlgn="base" hangingPunct="0" indent="-228600" marL="29718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7pPr>
            <a:lvl8pPr defTabSz="685800" eaLnBrk="0" fontAlgn="base" hangingPunct="0" indent="-228600" marL="34290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8pPr>
            <a:lvl9pPr defTabSz="685800" eaLnBrk="0" fontAlgn="base" hangingPunct="0" indent="-228600" marL="38862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9pPr>
          </a:lstStyle>
          <a:p>
            <a:pPr algn="ctr" fontAlgn="base">
              <a:spcBef>
                <a:spcPct val="0"/>
              </a:spcBef>
              <a:spcAft>
                <a:spcPct val="0"/>
              </a:spcAft>
              <a:defRPr/>
            </a:pPr>
            <a:r>
              <a:rPr altLang="en-US" lang="zh-CN" sz="1200">
                <a:solidFill>
                  <a:srgbClr val="FF7862"/>
                </a:solidFill>
                <a:latin charset="-122" panose="02010600040101010101" pitchFamily="2" typeface="华文细黑"/>
                <a:ea charset="-122" panose="02010600040101010101" pitchFamily="2" typeface="华文细黑"/>
              </a:rPr>
              <a:t>点击添加您标题内容</a:t>
            </a:r>
          </a:p>
        </p:txBody>
      </p:sp>
      <p:sp>
        <p:nvSpPr>
          <p:cNvPr id="3" name="文本框 6"/>
          <p:cNvSpPr txBox="1">
            <a:spLocks noChangeArrowheads="1"/>
          </p:cNvSpPr>
          <p:nvPr/>
        </p:nvSpPr>
        <p:spPr bwMode="auto">
          <a:xfrm>
            <a:off x="2466132" y="498304"/>
            <a:ext cx="4373223"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sz="1300">
                <a:solidFill>
                  <a:schemeClr val="tx1"/>
                </a:solidFill>
                <a:latin charset="0" panose="020f0302020204030204" pitchFamily="34" typeface="Calibri Light"/>
                <a:ea charset="-122" panose="02000000000000000000" pitchFamily="2" typeface="方正宋刻本秀楷简体"/>
              </a:defRPr>
            </a:lvl1pPr>
            <a:lvl2pPr indent="-285750" marL="742950">
              <a:defRPr sz="1300">
                <a:solidFill>
                  <a:schemeClr val="tx1"/>
                </a:solidFill>
                <a:latin charset="0" panose="020f0302020204030204" pitchFamily="34" typeface="Calibri Light"/>
                <a:ea charset="-122" panose="02000000000000000000" pitchFamily="2" typeface="方正宋刻本秀楷简体"/>
              </a:defRPr>
            </a:lvl2pPr>
            <a:lvl3pPr indent="-228600" marL="1143000">
              <a:defRPr sz="1300">
                <a:solidFill>
                  <a:schemeClr val="tx1"/>
                </a:solidFill>
                <a:latin charset="0" panose="020f0302020204030204" pitchFamily="34" typeface="Calibri Light"/>
                <a:ea charset="-122" panose="02000000000000000000" pitchFamily="2" typeface="方正宋刻本秀楷简体"/>
              </a:defRPr>
            </a:lvl3pPr>
            <a:lvl4pPr indent="-228600" marL="1600200">
              <a:defRPr sz="1300">
                <a:solidFill>
                  <a:schemeClr val="tx1"/>
                </a:solidFill>
                <a:latin charset="0" panose="020f0302020204030204" pitchFamily="34" typeface="Calibri Light"/>
                <a:ea charset="-122" panose="02000000000000000000" pitchFamily="2" typeface="方正宋刻本秀楷简体"/>
              </a:defRPr>
            </a:lvl4pPr>
            <a:lvl5pPr indent="-228600" marL="2057400">
              <a:defRPr sz="1300">
                <a:solidFill>
                  <a:schemeClr val="tx1"/>
                </a:solidFill>
                <a:latin charset="0" panose="020f0302020204030204" pitchFamily="34" typeface="Calibri Light"/>
                <a:ea charset="-122" panose="02000000000000000000" pitchFamily="2" typeface="方正宋刻本秀楷简体"/>
              </a:defRPr>
            </a:lvl5pPr>
            <a:lvl6pPr defTabSz="685800" eaLnBrk="0" fontAlgn="base" hangingPunct="0" indent="-228600" marL="25146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6pPr>
            <a:lvl7pPr defTabSz="685800" eaLnBrk="0" fontAlgn="base" hangingPunct="0" indent="-228600" marL="29718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7pPr>
            <a:lvl8pPr defTabSz="685800" eaLnBrk="0" fontAlgn="base" hangingPunct="0" indent="-228600" marL="34290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8pPr>
            <a:lvl9pPr defTabSz="685800" eaLnBrk="0" fontAlgn="base" hangingPunct="0" indent="-228600" marL="38862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9pPr>
          </a:lstStyle>
          <a:p>
            <a:pPr algn="ctr" fontAlgn="base">
              <a:lnSpc>
                <a:spcPct val="150000"/>
              </a:lnSpc>
              <a:spcBef>
                <a:spcPct val="0"/>
              </a:spcBef>
              <a:spcAft>
                <a:spcPct val="0"/>
              </a:spcAft>
              <a:defRPr/>
            </a:pPr>
            <a:r>
              <a:rPr altLang="zh-CN" lang="en-US" sz="800">
                <a:solidFill>
                  <a:srgbClr val="B28743"/>
                </a:solidFill>
                <a:latin charset="-122" panose="02010600040101010101" pitchFamily="2" typeface="华文细黑"/>
                <a:ea charset="-122" panose="02010600040101010101" pitchFamily="2" typeface="华文细黑"/>
              </a:rPr>
              <a:t>Lorem ipsum dolor sit amet, consectetur adipiscing elit. Donec luctus nibh sit amet sem vulputate venenatis bibendum orci pulvinar. </a:t>
            </a:r>
          </a:p>
        </p:txBody>
      </p:sp>
      <p:grpSp>
        <p:nvGrpSpPr>
          <p:cNvPr id="4" name="组合 3"/>
          <p:cNvGrpSpPr/>
          <p:nvPr/>
        </p:nvGrpSpPr>
        <p:grpSpPr>
          <a:xfrm>
            <a:off x="4257536" y="936403"/>
            <a:ext cx="628926" cy="89203"/>
            <a:chOff x="4064994" y="3738475"/>
            <a:chExt cx="987048" cy="139997"/>
          </a:xfrm>
        </p:grpSpPr>
        <p:sp>
          <p:nvSpPr>
            <p:cNvPr id="5" name="椭圆 4"/>
            <p:cNvSpPr/>
            <p:nvPr/>
          </p:nvSpPr>
          <p:spPr>
            <a:xfrm>
              <a:off x="4064994" y="3738475"/>
              <a:ext cx="139997" cy="13999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10600040101010101" pitchFamily="2" typeface="华文细黑"/>
              </a:endParaRPr>
            </a:p>
          </p:txBody>
        </p:sp>
        <p:sp>
          <p:nvSpPr>
            <p:cNvPr id="6" name="椭圆 5"/>
            <p:cNvSpPr/>
            <p:nvPr/>
          </p:nvSpPr>
          <p:spPr>
            <a:xfrm>
              <a:off x="4276757" y="3738475"/>
              <a:ext cx="139997" cy="139997"/>
            </a:xfrm>
            <a:prstGeom prst="ellipse">
              <a:avLst/>
            </a:prstGeom>
            <a:solidFill>
              <a:srgbClr val="FEC1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10600040101010101" pitchFamily="2" typeface="华文细黑"/>
              </a:endParaRPr>
            </a:p>
          </p:txBody>
        </p:sp>
        <p:sp>
          <p:nvSpPr>
            <p:cNvPr id="7" name="椭圆 6"/>
            <p:cNvSpPr/>
            <p:nvPr/>
          </p:nvSpPr>
          <p:spPr>
            <a:xfrm>
              <a:off x="4488520" y="3738475"/>
              <a:ext cx="139997" cy="139997"/>
            </a:xfrm>
            <a:prstGeom prst="ellipse">
              <a:avLst/>
            </a:prstGeom>
            <a:solidFill>
              <a:srgbClr val="B287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10600040101010101" pitchFamily="2" typeface="华文细黑"/>
              </a:endParaRPr>
            </a:p>
          </p:txBody>
        </p:sp>
        <p:sp>
          <p:nvSpPr>
            <p:cNvPr id="8" name="椭圆 7"/>
            <p:cNvSpPr/>
            <p:nvPr/>
          </p:nvSpPr>
          <p:spPr>
            <a:xfrm>
              <a:off x="4700283" y="3738475"/>
              <a:ext cx="139997" cy="139997"/>
            </a:xfrm>
            <a:prstGeom prst="ellipse">
              <a:avLst/>
            </a:prstGeom>
            <a:solidFill>
              <a:srgbClr val="21B3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10600040101010101" pitchFamily="2" typeface="华文细黑"/>
              </a:endParaRPr>
            </a:p>
          </p:txBody>
        </p:sp>
        <p:sp>
          <p:nvSpPr>
            <p:cNvPr id="9" name="椭圆 8"/>
            <p:cNvSpPr/>
            <p:nvPr/>
          </p:nvSpPr>
          <p:spPr>
            <a:xfrm>
              <a:off x="4912045" y="3738475"/>
              <a:ext cx="139997" cy="139997"/>
            </a:xfrm>
            <a:prstGeom prst="ellipse">
              <a:avLst/>
            </a:prstGeom>
            <a:solidFill>
              <a:srgbClr val="0C67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10600040101010101" pitchFamily="2" typeface="华文细黑"/>
              </a:endParaRPr>
            </a:p>
          </p:txBody>
        </p:sp>
      </p:grpSp>
      <p:sp>
        <p:nvSpPr>
          <p:cNvPr id="10" name="任意多边形 29"/>
          <p:cNvSpPr/>
          <p:nvPr/>
        </p:nvSpPr>
        <p:spPr>
          <a:xfrm>
            <a:off x="743061" y="1793567"/>
            <a:ext cx="1083467" cy="1256821"/>
          </a:xfrm>
          <a:custGeom>
            <a:gdLst>
              <a:gd fmla="*/ 528437 w 1558835" name="connsiteX0"/>
              <a:gd fmla="*/ 647221 h 1808248" name="connsiteY0"/>
              <a:gd fmla="*/ 249763 w 1558835" name="connsiteX1"/>
              <a:gd fmla="*/ 925895 h 1808248" name="connsiteY1"/>
              <a:gd fmla="*/ 528437 w 1558835" name="connsiteX2"/>
              <a:gd fmla="*/ 1204569 h 1808248" name="connsiteY2"/>
              <a:gd fmla="*/ 807111 w 1558835" name="connsiteX3"/>
              <a:gd fmla="*/ 925895 h 1808248" name="connsiteY3"/>
              <a:gd fmla="*/ 528437 w 1558835" name="connsiteX4"/>
              <a:gd fmla="*/ 647221 h 1808248" name="connsiteY4"/>
              <a:gd fmla="*/ 0 w 1558835" name="connsiteX5"/>
              <a:gd fmla="*/ 0 h 1808248" name="connsiteY5"/>
              <a:gd fmla="*/ 1558835 w 1558835" name="connsiteX6"/>
              <a:gd fmla="*/ 904125 h 1808248" name="connsiteY6"/>
              <a:gd fmla="*/ 0 w 1558835" name="connsiteX7"/>
              <a:gd fmla="*/ 1808248 h 1808248"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1808248" w="1558835">
                <a:moveTo>
                  <a:pt x="528437" y="647221"/>
                </a:moveTo>
                <a:cubicBezTo>
                  <a:pt x="374530" y="647221"/>
                  <a:pt x="249763" y="771988"/>
                  <a:pt x="249763" y="925895"/>
                </a:cubicBezTo>
                <a:cubicBezTo>
                  <a:pt x="249763" y="1079802"/>
                  <a:pt x="374530" y="1204569"/>
                  <a:pt x="528437" y="1204569"/>
                </a:cubicBezTo>
                <a:cubicBezTo>
                  <a:pt x="682344" y="1204569"/>
                  <a:pt x="807111" y="1079802"/>
                  <a:pt x="807111" y="925895"/>
                </a:cubicBezTo>
                <a:cubicBezTo>
                  <a:pt x="807111" y="771988"/>
                  <a:pt x="682344" y="647221"/>
                  <a:pt x="528437" y="647221"/>
                </a:cubicBezTo>
                <a:close/>
                <a:moveTo>
                  <a:pt x="0" y="0"/>
                </a:moveTo>
                <a:lnTo>
                  <a:pt x="1558835" y="904125"/>
                </a:lnTo>
                <a:lnTo>
                  <a:pt x="0" y="180824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任意多边形 30"/>
          <p:cNvSpPr/>
          <p:nvPr/>
        </p:nvSpPr>
        <p:spPr>
          <a:xfrm>
            <a:off x="2971092" y="1793567"/>
            <a:ext cx="1083467" cy="1256821"/>
          </a:xfrm>
          <a:custGeom>
            <a:gdLst>
              <a:gd fmla="*/ 528437 w 1558835" name="connsiteX0"/>
              <a:gd fmla="*/ 647221 h 1808248" name="connsiteY0"/>
              <a:gd fmla="*/ 249763 w 1558835" name="connsiteX1"/>
              <a:gd fmla="*/ 925895 h 1808248" name="connsiteY1"/>
              <a:gd fmla="*/ 528437 w 1558835" name="connsiteX2"/>
              <a:gd fmla="*/ 1204569 h 1808248" name="connsiteY2"/>
              <a:gd fmla="*/ 807111 w 1558835" name="connsiteX3"/>
              <a:gd fmla="*/ 925895 h 1808248" name="connsiteY3"/>
              <a:gd fmla="*/ 528437 w 1558835" name="connsiteX4"/>
              <a:gd fmla="*/ 647221 h 1808248" name="connsiteY4"/>
              <a:gd fmla="*/ 0 w 1558835" name="connsiteX5"/>
              <a:gd fmla="*/ 0 h 1808248" name="connsiteY5"/>
              <a:gd fmla="*/ 1558835 w 1558835" name="connsiteX6"/>
              <a:gd fmla="*/ 904125 h 1808248" name="connsiteY6"/>
              <a:gd fmla="*/ 0 w 1558835" name="connsiteX7"/>
              <a:gd fmla="*/ 1808248 h 1808248"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1808248" w="1558835">
                <a:moveTo>
                  <a:pt x="528437" y="647221"/>
                </a:moveTo>
                <a:cubicBezTo>
                  <a:pt x="374530" y="647221"/>
                  <a:pt x="249763" y="771988"/>
                  <a:pt x="249763" y="925895"/>
                </a:cubicBezTo>
                <a:cubicBezTo>
                  <a:pt x="249763" y="1079802"/>
                  <a:pt x="374530" y="1204569"/>
                  <a:pt x="528437" y="1204569"/>
                </a:cubicBezTo>
                <a:cubicBezTo>
                  <a:pt x="682344" y="1204569"/>
                  <a:pt x="807111" y="1079802"/>
                  <a:pt x="807111" y="925895"/>
                </a:cubicBezTo>
                <a:cubicBezTo>
                  <a:pt x="807111" y="771988"/>
                  <a:pt x="682344" y="647221"/>
                  <a:pt x="528437" y="647221"/>
                </a:cubicBezTo>
                <a:close/>
                <a:moveTo>
                  <a:pt x="0" y="0"/>
                </a:moveTo>
                <a:lnTo>
                  <a:pt x="1558835" y="904125"/>
                </a:lnTo>
                <a:lnTo>
                  <a:pt x="0" y="1808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任意多边形 31"/>
          <p:cNvSpPr/>
          <p:nvPr/>
        </p:nvSpPr>
        <p:spPr>
          <a:xfrm>
            <a:off x="5128711" y="1793567"/>
            <a:ext cx="1083467" cy="1256821"/>
          </a:xfrm>
          <a:custGeom>
            <a:gdLst>
              <a:gd fmla="*/ 528437 w 1558835" name="connsiteX0"/>
              <a:gd fmla="*/ 647221 h 1808248" name="connsiteY0"/>
              <a:gd fmla="*/ 249763 w 1558835" name="connsiteX1"/>
              <a:gd fmla="*/ 925895 h 1808248" name="connsiteY1"/>
              <a:gd fmla="*/ 528437 w 1558835" name="connsiteX2"/>
              <a:gd fmla="*/ 1204569 h 1808248" name="connsiteY2"/>
              <a:gd fmla="*/ 807111 w 1558835" name="connsiteX3"/>
              <a:gd fmla="*/ 925895 h 1808248" name="connsiteY3"/>
              <a:gd fmla="*/ 528437 w 1558835" name="connsiteX4"/>
              <a:gd fmla="*/ 647221 h 1808248" name="connsiteY4"/>
              <a:gd fmla="*/ 0 w 1558835" name="connsiteX5"/>
              <a:gd fmla="*/ 0 h 1808248" name="connsiteY5"/>
              <a:gd fmla="*/ 1558835 w 1558835" name="connsiteX6"/>
              <a:gd fmla="*/ 904125 h 1808248" name="connsiteY6"/>
              <a:gd fmla="*/ 0 w 1558835" name="connsiteX7"/>
              <a:gd fmla="*/ 1808248 h 1808248"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1808248" w="1558835">
                <a:moveTo>
                  <a:pt x="528437" y="647221"/>
                </a:moveTo>
                <a:cubicBezTo>
                  <a:pt x="374530" y="647221"/>
                  <a:pt x="249763" y="771988"/>
                  <a:pt x="249763" y="925895"/>
                </a:cubicBezTo>
                <a:cubicBezTo>
                  <a:pt x="249763" y="1079802"/>
                  <a:pt x="374530" y="1204569"/>
                  <a:pt x="528437" y="1204569"/>
                </a:cubicBezTo>
                <a:cubicBezTo>
                  <a:pt x="682344" y="1204569"/>
                  <a:pt x="807111" y="1079802"/>
                  <a:pt x="807111" y="925895"/>
                </a:cubicBezTo>
                <a:cubicBezTo>
                  <a:pt x="807111" y="771988"/>
                  <a:pt x="682344" y="647221"/>
                  <a:pt x="528437" y="647221"/>
                </a:cubicBezTo>
                <a:close/>
                <a:moveTo>
                  <a:pt x="0" y="0"/>
                </a:moveTo>
                <a:lnTo>
                  <a:pt x="1558835" y="904125"/>
                </a:lnTo>
                <a:lnTo>
                  <a:pt x="0" y="1808248"/>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任意多边形 32"/>
          <p:cNvSpPr/>
          <p:nvPr/>
        </p:nvSpPr>
        <p:spPr>
          <a:xfrm>
            <a:off x="7356742" y="1793567"/>
            <a:ext cx="1083467" cy="1256821"/>
          </a:xfrm>
          <a:custGeom>
            <a:gdLst>
              <a:gd fmla="*/ 528437 w 1558835" name="connsiteX0"/>
              <a:gd fmla="*/ 647221 h 1808248" name="connsiteY0"/>
              <a:gd fmla="*/ 249763 w 1558835" name="connsiteX1"/>
              <a:gd fmla="*/ 925895 h 1808248" name="connsiteY1"/>
              <a:gd fmla="*/ 528437 w 1558835" name="connsiteX2"/>
              <a:gd fmla="*/ 1204569 h 1808248" name="connsiteY2"/>
              <a:gd fmla="*/ 807111 w 1558835" name="connsiteX3"/>
              <a:gd fmla="*/ 925895 h 1808248" name="connsiteY3"/>
              <a:gd fmla="*/ 528437 w 1558835" name="connsiteX4"/>
              <a:gd fmla="*/ 647221 h 1808248" name="connsiteY4"/>
              <a:gd fmla="*/ 0 w 1558835" name="connsiteX5"/>
              <a:gd fmla="*/ 0 h 1808248" name="connsiteY5"/>
              <a:gd fmla="*/ 1558835 w 1558835" name="connsiteX6"/>
              <a:gd fmla="*/ 904125 h 1808248" name="connsiteY6"/>
              <a:gd fmla="*/ 0 w 1558835" name="connsiteX7"/>
              <a:gd fmla="*/ 1808248 h 1808248"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1808248" w="1558835">
                <a:moveTo>
                  <a:pt x="528437" y="647221"/>
                </a:moveTo>
                <a:cubicBezTo>
                  <a:pt x="374530" y="647221"/>
                  <a:pt x="249763" y="771988"/>
                  <a:pt x="249763" y="925895"/>
                </a:cubicBezTo>
                <a:cubicBezTo>
                  <a:pt x="249763" y="1079802"/>
                  <a:pt x="374530" y="1204569"/>
                  <a:pt x="528437" y="1204569"/>
                </a:cubicBezTo>
                <a:cubicBezTo>
                  <a:pt x="682344" y="1204569"/>
                  <a:pt x="807111" y="1079802"/>
                  <a:pt x="807111" y="925895"/>
                </a:cubicBezTo>
                <a:cubicBezTo>
                  <a:pt x="807111" y="771988"/>
                  <a:pt x="682344" y="647221"/>
                  <a:pt x="528437" y="647221"/>
                </a:cubicBezTo>
                <a:close/>
                <a:moveTo>
                  <a:pt x="0" y="0"/>
                </a:moveTo>
                <a:lnTo>
                  <a:pt x="1558835" y="904125"/>
                </a:lnTo>
                <a:lnTo>
                  <a:pt x="0" y="1808248"/>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燕尾形 6"/>
          <p:cNvSpPr/>
          <p:nvPr/>
        </p:nvSpPr>
        <p:spPr>
          <a:xfrm>
            <a:off x="2039813" y="2308765"/>
            <a:ext cx="261257" cy="261257"/>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5" name="燕尾形 36"/>
          <p:cNvSpPr/>
          <p:nvPr/>
        </p:nvSpPr>
        <p:spPr>
          <a:xfrm>
            <a:off x="2315631" y="2308765"/>
            <a:ext cx="261257" cy="261257"/>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6" name="燕尾形 37"/>
          <p:cNvSpPr/>
          <p:nvPr/>
        </p:nvSpPr>
        <p:spPr>
          <a:xfrm>
            <a:off x="4282631" y="2308765"/>
            <a:ext cx="261257" cy="261257"/>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7" name="燕尾形 38"/>
          <p:cNvSpPr/>
          <p:nvPr/>
        </p:nvSpPr>
        <p:spPr>
          <a:xfrm>
            <a:off x="4558449" y="2308765"/>
            <a:ext cx="261257" cy="261257"/>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8" name="燕尾形 39"/>
          <p:cNvSpPr/>
          <p:nvPr/>
        </p:nvSpPr>
        <p:spPr>
          <a:xfrm>
            <a:off x="6390554" y="2308765"/>
            <a:ext cx="261257" cy="261257"/>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9" name="燕尾形 40"/>
          <p:cNvSpPr/>
          <p:nvPr/>
        </p:nvSpPr>
        <p:spPr>
          <a:xfrm>
            <a:off x="6666372" y="2308765"/>
            <a:ext cx="261257" cy="261257"/>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20" name="矩形 19"/>
          <p:cNvSpPr/>
          <p:nvPr/>
        </p:nvSpPr>
        <p:spPr>
          <a:xfrm>
            <a:off x="388042" y="3379854"/>
            <a:ext cx="1927589" cy="1051560"/>
          </a:xfrm>
          <a:prstGeom prst="rect">
            <a:avLst/>
          </a:prstGeom>
        </p:spPr>
        <p:txBody>
          <a:bodyPr wrap="square">
            <a:spAutoFit/>
          </a:bodyPr>
          <a:lstStyle/>
          <a:p>
            <a:pPr algn="ctr">
              <a:lnSpc>
                <a:spcPct val="150000"/>
              </a:lnSpc>
            </a:pPr>
            <a:r>
              <a:rPr altLang="zh-CN" lang="en-US" sz="1050">
                <a:solidFill>
                  <a:schemeClr val="tx2"/>
                </a:solidFill>
                <a:ea typeface="微软雅黑"/>
                <a:cs charset="0" panose="020b0604020202020204" pitchFamily="34" typeface="Arial"/>
              </a:rPr>
              <a:t>Cum sociis natoque penatibus et magnis dis parturient montes, nascetur ridiculus mus. </a:t>
            </a:r>
          </a:p>
        </p:txBody>
      </p:sp>
      <p:sp>
        <p:nvSpPr>
          <p:cNvPr id="21" name="矩形 20"/>
          <p:cNvSpPr/>
          <p:nvPr/>
        </p:nvSpPr>
        <p:spPr>
          <a:xfrm>
            <a:off x="904797" y="3154866"/>
            <a:ext cx="894080" cy="304800"/>
          </a:xfrm>
          <a:prstGeom prst="rect">
            <a:avLst/>
          </a:prstGeom>
        </p:spPr>
        <p:txBody>
          <a:bodyPr wrap="none">
            <a:spAutoFit/>
          </a:bodyPr>
          <a:lstStyle/>
          <a:p>
            <a:pPr algn="ctr"/>
            <a:r>
              <a:rPr altLang="en-US" lang="zh-CN" sz="1400">
                <a:solidFill>
                  <a:schemeClr val="accent1"/>
                </a:solidFill>
                <a:latin typeface="方正兰亭黑_GBK"/>
                <a:ea typeface="方正兰亭黑_GBK"/>
              </a:rPr>
              <a:t>课题调研</a:t>
            </a:r>
          </a:p>
        </p:txBody>
      </p:sp>
      <p:sp>
        <p:nvSpPr>
          <p:cNvPr id="22" name="矩形 21"/>
          <p:cNvSpPr/>
          <p:nvPr/>
        </p:nvSpPr>
        <p:spPr>
          <a:xfrm>
            <a:off x="2637252" y="3379854"/>
            <a:ext cx="1927589" cy="1051560"/>
          </a:xfrm>
          <a:prstGeom prst="rect">
            <a:avLst/>
          </a:prstGeom>
        </p:spPr>
        <p:txBody>
          <a:bodyPr wrap="square">
            <a:spAutoFit/>
          </a:bodyPr>
          <a:lstStyle/>
          <a:p>
            <a:pPr algn="ctr">
              <a:lnSpc>
                <a:spcPct val="150000"/>
              </a:lnSpc>
            </a:pPr>
            <a:r>
              <a:rPr altLang="zh-CN" lang="en-US" sz="1050">
                <a:solidFill>
                  <a:schemeClr val="tx2"/>
                </a:solidFill>
                <a:ea typeface="微软雅黑"/>
                <a:cs charset="0" panose="020b0604020202020204" pitchFamily="34" typeface="Arial"/>
              </a:rPr>
              <a:t>Cum sociis natoque penatibus et magnis dis parturient montes, nascetur ridiculus mus. </a:t>
            </a:r>
          </a:p>
        </p:txBody>
      </p:sp>
      <p:sp>
        <p:nvSpPr>
          <p:cNvPr id="23" name="矩形 22"/>
          <p:cNvSpPr/>
          <p:nvPr/>
        </p:nvSpPr>
        <p:spPr>
          <a:xfrm>
            <a:off x="3219952" y="3154866"/>
            <a:ext cx="894080" cy="304800"/>
          </a:xfrm>
          <a:prstGeom prst="rect">
            <a:avLst/>
          </a:prstGeom>
        </p:spPr>
        <p:txBody>
          <a:bodyPr wrap="none">
            <a:spAutoFit/>
          </a:bodyPr>
          <a:lstStyle/>
          <a:p>
            <a:pPr algn="ctr"/>
            <a:r>
              <a:rPr altLang="en-US" lang="zh-CN" sz="1400">
                <a:solidFill>
                  <a:schemeClr val="accent2">
                    <a:lumMod val="75000"/>
                  </a:schemeClr>
                </a:solidFill>
                <a:latin typeface="方正兰亭黑_GBK"/>
                <a:ea typeface="方正兰亭黑_GBK"/>
              </a:rPr>
              <a:t>实验验证</a:t>
            </a:r>
          </a:p>
        </p:txBody>
      </p:sp>
      <p:sp>
        <p:nvSpPr>
          <p:cNvPr id="24" name="矩形 23"/>
          <p:cNvSpPr/>
          <p:nvPr/>
        </p:nvSpPr>
        <p:spPr>
          <a:xfrm>
            <a:off x="4886461" y="3379854"/>
            <a:ext cx="1927589" cy="1051560"/>
          </a:xfrm>
          <a:prstGeom prst="rect">
            <a:avLst/>
          </a:prstGeom>
        </p:spPr>
        <p:txBody>
          <a:bodyPr wrap="square">
            <a:spAutoFit/>
          </a:bodyPr>
          <a:lstStyle/>
          <a:p>
            <a:pPr algn="ctr">
              <a:lnSpc>
                <a:spcPct val="150000"/>
              </a:lnSpc>
            </a:pPr>
            <a:r>
              <a:rPr altLang="zh-CN" lang="en-US" sz="1050">
                <a:solidFill>
                  <a:schemeClr val="tx2"/>
                </a:solidFill>
                <a:ea typeface="微软雅黑"/>
                <a:cs charset="0" panose="020b0604020202020204" pitchFamily="34" typeface="Arial"/>
              </a:rPr>
              <a:t>Cum sociis natoque penatibus et magnis dis parturient montes, nascetur ridiculus mus. </a:t>
            </a:r>
          </a:p>
        </p:txBody>
      </p:sp>
      <p:sp>
        <p:nvSpPr>
          <p:cNvPr id="25" name="矩形 24"/>
          <p:cNvSpPr/>
          <p:nvPr/>
        </p:nvSpPr>
        <p:spPr>
          <a:xfrm>
            <a:off x="5345319" y="3161636"/>
            <a:ext cx="894080" cy="304800"/>
          </a:xfrm>
          <a:prstGeom prst="rect">
            <a:avLst/>
          </a:prstGeom>
        </p:spPr>
        <p:txBody>
          <a:bodyPr wrap="none">
            <a:spAutoFit/>
          </a:bodyPr>
          <a:lstStyle/>
          <a:p>
            <a:pPr algn="ctr"/>
            <a:r>
              <a:rPr altLang="en-US" lang="zh-CN" sz="1400">
                <a:solidFill>
                  <a:schemeClr val="accent3"/>
                </a:solidFill>
                <a:latin typeface="方正兰亭黑_GBK"/>
                <a:ea typeface="方正兰亭黑_GBK"/>
              </a:rPr>
              <a:t>检查调解</a:t>
            </a:r>
          </a:p>
        </p:txBody>
      </p:sp>
      <p:sp>
        <p:nvSpPr>
          <p:cNvPr id="26" name="矩形 25"/>
          <p:cNvSpPr/>
          <p:nvPr/>
        </p:nvSpPr>
        <p:spPr>
          <a:xfrm>
            <a:off x="7135672" y="3379854"/>
            <a:ext cx="1927589" cy="1051560"/>
          </a:xfrm>
          <a:prstGeom prst="rect">
            <a:avLst/>
          </a:prstGeom>
        </p:spPr>
        <p:txBody>
          <a:bodyPr wrap="square">
            <a:spAutoFit/>
          </a:bodyPr>
          <a:lstStyle/>
          <a:p>
            <a:pPr algn="ctr">
              <a:lnSpc>
                <a:spcPct val="150000"/>
              </a:lnSpc>
            </a:pPr>
            <a:r>
              <a:rPr altLang="zh-CN" lang="en-US" sz="1050">
                <a:solidFill>
                  <a:schemeClr val="tx2"/>
                </a:solidFill>
                <a:ea typeface="微软雅黑"/>
                <a:cs charset="0" panose="020b0604020202020204" pitchFamily="34" typeface="Arial"/>
              </a:rPr>
              <a:t>Cum sociis natoque penatibus et magnis dis parturient montes, nascetur ridiculus mus. </a:t>
            </a:r>
          </a:p>
        </p:txBody>
      </p:sp>
      <p:sp>
        <p:nvSpPr>
          <p:cNvPr id="27" name="矩形 26"/>
          <p:cNvSpPr/>
          <p:nvPr/>
        </p:nvSpPr>
        <p:spPr>
          <a:xfrm>
            <a:off x="7652427" y="3154866"/>
            <a:ext cx="894080" cy="304800"/>
          </a:xfrm>
          <a:prstGeom prst="rect">
            <a:avLst/>
          </a:prstGeom>
        </p:spPr>
        <p:txBody>
          <a:bodyPr wrap="none">
            <a:spAutoFit/>
          </a:bodyPr>
          <a:lstStyle/>
          <a:p>
            <a:pPr algn="ctr"/>
            <a:r>
              <a:rPr altLang="en-US" lang="zh-CN" sz="1400">
                <a:solidFill>
                  <a:schemeClr val="accent4">
                    <a:lumMod val="75000"/>
                  </a:schemeClr>
                </a:solidFill>
                <a:latin typeface="方正兰亭黑_GBK"/>
                <a:ea typeface="方正兰亭黑_GBK"/>
              </a:rPr>
              <a:t>撰写论文</a:t>
            </a:r>
          </a:p>
        </p:txBody>
      </p:sp>
      <p:grpSp>
        <p:nvGrpSpPr>
          <p:cNvPr id="28" name="组合 17"/>
          <p:cNvGrpSpPr/>
          <p:nvPr/>
        </p:nvGrpSpPr>
        <p:grpSpPr>
          <a:xfrm rot="-2700000">
            <a:off x="3194901" y="2323086"/>
            <a:ext cx="272361" cy="273565"/>
            <a:chOff x="5394325" y="2859088"/>
            <a:chExt cx="358775" cy="360362"/>
          </a:xfrm>
          <a:solidFill>
            <a:schemeClr val="accent2"/>
          </a:solidFill>
        </p:grpSpPr>
        <p:sp>
          <p:nvSpPr>
            <p:cNvPr id="29" name="AutoShape 37"/>
            <p:cNvSpPr/>
            <p:nvPr/>
          </p:nvSpPr>
          <p:spPr bwMode="auto">
            <a:xfrm>
              <a:off x="5394485" y="2892265"/>
              <a:ext cx="327025" cy="325438"/>
            </a:xfrm>
            <a:custGeom>
              <a:gdLst>
                <a:gd fmla="+- 0 10849 98" name="T0"/>
                <a:gd fmla="*/ T0 w 21502" name="T1"/>
                <a:gd fmla="*/ 10800 h 21600" name="T2"/>
                <a:gd fmla="+- 0 10849 98" name="T3"/>
                <a:gd fmla="*/ T3 w 21502" name="T4"/>
                <a:gd fmla="*/ 10800 h 21600" name="T5"/>
                <a:gd fmla="+- 0 10849 98" name="T6"/>
                <a:gd fmla="*/ T6 w 21502" name="T7"/>
                <a:gd fmla="*/ 10800 h 21600" name="T8"/>
                <a:gd fmla="+- 0 10849 98" name="T9"/>
                <a:gd fmla="*/ T9 w 21502" name="T10"/>
                <a:gd fmla="*/ 10800 h 21600" name="T11"/>
              </a:gdLst>
              <a:cxnLst>
                <a:cxn ang="0">
                  <a:pos x="T1" y="T2"/>
                </a:cxn>
                <a:cxn ang="0">
                  <a:pos x="T4" y="T5"/>
                </a:cxn>
                <a:cxn ang="0">
                  <a:pos x="T7" y="T8"/>
                </a:cxn>
                <a:cxn ang="0">
                  <a:pos x="T10" y="T11"/>
                </a:cxn>
              </a:cxnLst>
              <a:rect b="b" l="0" r="r" t="0"/>
              <a:pathLst>
                <a:path h="21600" w="21502">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grpFill/>
            <a:ln>
              <a:noFill/>
            </a:ln>
            <a:effectLst/>
          </p:spPr>
          <p:txBody>
            <a:bodyPr anchor="ctr" bIns="19050" lIns="19050" rIns="19050" tIns="19050"/>
            <a:lstStyle/>
            <a:p>
              <a:pPr algn="ctr" defTabSz="2286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ea charset="-122" panose="02010600030101010101" pitchFamily="2" typeface="宋体"/>
                <a:sym charset="0" typeface="Gill Sans"/>
              </a:endParaRPr>
            </a:p>
          </p:txBody>
        </p:sp>
        <p:sp>
          <p:nvSpPr>
            <p:cNvPr id="30" name="AutoShape 38"/>
            <p:cNvSpPr/>
            <p:nvPr/>
          </p:nvSpPr>
          <p:spPr bwMode="auto">
            <a:xfrm>
              <a:off x="5552105" y="3033377"/>
              <a:ext cx="55563" cy="55563"/>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grpFill/>
            <a:ln>
              <a:noFill/>
            </a:ln>
            <a:effectLst/>
          </p:spPr>
          <p:txBody>
            <a:bodyPr anchor="ctr" bIns="19050" lIns="19050" rIns="19050" tIns="19050"/>
            <a:lstStyle/>
            <a:p>
              <a:pPr algn="ctr" defTabSz="2286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ea charset="-122" panose="02010600030101010101" pitchFamily="2" typeface="宋体"/>
                <a:sym charset="0" typeface="Gill Sans"/>
              </a:endParaRPr>
            </a:p>
          </p:txBody>
        </p:sp>
        <p:sp>
          <p:nvSpPr>
            <p:cNvPr id="31" name="AutoShape 39"/>
            <p:cNvSpPr/>
            <p:nvPr/>
          </p:nvSpPr>
          <p:spPr bwMode="auto">
            <a:xfrm>
              <a:off x="5696350" y="2852417"/>
              <a:ext cx="55563" cy="5715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grpFill/>
            <a:ln>
              <a:noFill/>
            </a:ln>
            <a:effectLst/>
          </p:spPr>
          <p:txBody>
            <a:bodyPr anchor="ctr" bIns="19050" lIns="19050" rIns="19050" tIns="19050"/>
            <a:lstStyle/>
            <a:p>
              <a:pPr algn="ctr" defTabSz="2286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ea charset="-122" panose="02010600030101010101" pitchFamily="2" typeface="宋体"/>
                <a:sym charset="0" typeface="Gill Sans"/>
              </a:endParaRPr>
            </a:p>
          </p:txBody>
        </p:sp>
        <p:sp>
          <p:nvSpPr>
            <p:cNvPr id="32" name="AutoShape 40"/>
            <p:cNvSpPr/>
            <p:nvPr/>
          </p:nvSpPr>
          <p:spPr bwMode="auto">
            <a:xfrm>
              <a:off x="5483342" y="3020412"/>
              <a:ext cx="46038" cy="4445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grpFill/>
            <a:ln>
              <a:noFill/>
            </a:ln>
            <a:effectLst/>
          </p:spPr>
          <p:txBody>
            <a:bodyPr anchor="ctr" bIns="19050" lIns="19050" rIns="19050" tIns="19050"/>
            <a:lstStyle/>
            <a:p>
              <a:pPr algn="ctr" defTabSz="2286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ea charset="-122" panose="02010600030101010101" pitchFamily="2" typeface="宋体"/>
                <a:sym charset="0" typeface="Gill Sans"/>
              </a:endParaRPr>
            </a:p>
          </p:txBody>
        </p:sp>
        <p:sp>
          <p:nvSpPr>
            <p:cNvPr id="33" name="AutoShape 41"/>
            <p:cNvSpPr/>
            <p:nvPr/>
          </p:nvSpPr>
          <p:spPr bwMode="auto">
            <a:xfrm>
              <a:off x="5526118" y="3100560"/>
              <a:ext cx="22225" cy="2222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grpFill/>
            <a:ln>
              <a:noFill/>
            </a:ln>
            <a:effectLst/>
          </p:spPr>
          <p:txBody>
            <a:bodyPr anchor="ctr" bIns="19050" lIns="19050" rIns="19050" tIns="19050"/>
            <a:lstStyle/>
            <a:p>
              <a:pPr algn="ctr" defTabSz="2286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122" panose="02010600030101010101" pitchFamily="2" typeface="宋体"/>
                <a:ea charset="0" typeface="Gill Sans"/>
                <a:sym charset="0" typeface="Gill Sans"/>
              </a:endParaRPr>
            </a:p>
          </p:txBody>
        </p:sp>
        <p:sp>
          <p:nvSpPr>
            <p:cNvPr id="34" name="AutoShape 42"/>
            <p:cNvSpPr/>
            <p:nvPr/>
          </p:nvSpPr>
          <p:spPr bwMode="auto">
            <a:xfrm>
              <a:off x="5707968" y="2932180"/>
              <a:ext cx="22225" cy="2222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grpFill/>
            <a:ln>
              <a:noFill/>
            </a:ln>
            <a:effectLst/>
          </p:spPr>
          <p:txBody>
            <a:bodyPr anchor="ctr" bIns="19050" lIns="19050" rIns="19050" tIns="19050"/>
            <a:lstStyle/>
            <a:p>
              <a:pPr algn="ctr" defTabSz="2286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ea charset="-122" panose="02010600030101010101" pitchFamily="2" typeface="宋体"/>
                <a:sym charset="0" typeface="Gill Sans"/>
              </a:endParaRPr>
            </a:p>
          </p:txBody>
        </p:sp>
      </p:grpSp>
      <p:grpSp>
        <p:nvGrpSpPr>
          <p:cNvPr id="35" name="组合 34"/>
          <p:cNvGrpSpPr/>
          <p:nvPr/>
        </p:nvGrpSpPr>
        <p:grpSpPr>
          <a:xfrm>
            <a:off x="5407383" y="2340595"/>
            <a:ext cx="167352" cy="167352"/>
            <a:chOff x="5394312" y="2141343"/>
            <a:chExt cx="359165" cy="359165"/>
          </a:xfrm>
          <a:solidFill>
            <a:schemeClr val="accent3"/>
          </a:solidFill>
        </p:grpSpPr>
        <p:sp>
          <p:nvSpPr>
            <p:cNvPr id="36" name="AutoShape 56"/>
            <p:cNvSpPr/>
            <p:nvPr/>
          </p:nvSpPr>
          <p:spPr bwMode="auto">
            <a:xfrm>
              <a:off x="5394312" y="2141343"/>
              <a:ext cx="112353" cy="35916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p:spPr>
          <p:txBody>
            <a:bodyPr anchor="ctr" bIns="19050" lIns="19050" rIns="19050" tIns="19050"/>
            <a:lstStyle/>
            <a:p>
              <a:pPr algn="ctr" defTabSz="2286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ea charset="-122" panose="02010600030101010101" pitchFamily="2" typeface="宋体"/>
                <a:sym charset="0" typeface="Gill Sans"/>
              </a:endParaRPr>
            </a:p>
          </p:txBody>
        </p:sp>
        <p:sp>
          <p:nvSpPr>
            <p:cNvPr id="37" name="AutoShape 57"/>
            <p:cNvSpPr/>
            <p:nvPr/>
          </p:nvSpPr>
          <p:spPr bwMode="auto">
            <a:xfrm>
              <a:off x="5641124" y="2141343"/>
              <a:ext cx="112353" cy="35916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p:spPr>
          <p:txBody>
            <a:bodyPr anchor="ctr" bIns="19050" lIns="19050" rIns="19050" tIns="19050"/>
            <a:lstStyle/>
            <a:p>
              <a:pPr algn="ctr" defTabSz="2286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ea charset="-122" panose="02010600030101010101" pitchFamily="2" typeface="宋体"/>
                <a:sym charset="0" typeface="Gill Sans"/>
              </a:endParaRPr>
            </a:p>
          </p:txBody>
        </p:sp>
        <p:sp>
          <p:nvSpPr>
            <p:cNvPr id="38" name="AutoShape 58"/>
            <p:cNvSpPr/>
            <p:nvPr/>
          </p:nvSpPr>
          <p:spPr bwMode="auto">
            <a:xfrm>
              <a:off x="5517718" y="2141343"/>
              <a:ext cx="112355" cy="35916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6988" y="15416"/>
                  </a:moveTo>
                  <a:cubicBezTo>
                    <a:pt x="16954" y="15452"/>
                    <a:pt x="16923" y="15487"/>
                    <a:pt x="16883" y="15523"/>
                  </a:cubicBezTo>
                  <a:cubicBezTo>
                    <a:pt x="16677" y="15701"/>
                    <a:pt x="16414" y="15870"/>
                    <a:pt x="16066" y="16020"/>
                  </a:cubicBezTo>
                  <a:cubicBezTo>
                    <a:pt x="16057" y="16024"/>
                    <a:pt x="16044" y="16027"/>
                    <a:pt x="16038" y="16031"/>
                  </a:cubicBezTo>
                  <a:cubicBezTo>
                    <a:pt x="15662" y="16192"/>
                    <a:pt x="15214" y="16334"/>
                    <a:pt x="14705" y="16454"/>
                  </a:cubicBezTo>
                  <a:cubicBezTo>
                    <a:pt x="14697" y="16457"/>
                    <a:pt x="14692" y="16458"/>
                    <a:pt x="14686" y="16459"/>
                  </a:cubicBezTo>
                  <a:cubicBezTo>
                    <a:pt x="14163" y="16582"/>
                    <a:pt x="13584" y="16681"/>
                    <a:pt x="12960" y="16749"/>
                  </a:cubicBezTo>
                  <a:cubicBezTo>
                    <a:pt x="12279" y="16826"/>
                    <a:pt x="11560" y="16875"/>
                    <a:pt x="10800" y="16875"/>
                  </a:cubicBezTo>
                  <a:cubicBezTo>
                    <a:pt x="10037" y="16875"/>
                    <a:pt x="9318" y="16826"/>
                    <a:pt x="8640" y="16749"/>
                  </a:cubicBezTo>
                  <a:cubicBezTo>
                    <a:pt x="8016" y="16681"/>
                    <a:pt x="7435" y="16582"/>
                    <a:pt x="6914" y="16459"/>
                  </a:cubicBezTo>
                  <a:cubicBezTo>
                    <a:pt x="6908" y="16458"/>
                    <a:pt x="6901" y="16457"/>
                    <a:pt x="6893" y="16454"/>
                  </a:cubicBezTo>
                  <a:cubicBezTo>
                    <a:pt x="6385" y="16334"/>
                    <a:pt x="5937" y="16192"/>
                    <a:pt x="5562" y="16031"/>
                  </a:cubicBezTo>
                  <a:cubicBezTo>
                    <a:pt x="5553" y="16027"/>
                    <a:pt x="5541" y="16024"/>
                    <a:pt x="5531" y="16020"/>
                  </a:cubicBezTo>
                  <a:cubicBezTo>
                    <a:pt x="5184" y="15870"/>
                    <a:pt x="4921" y="15701"/>
                    <a:pt x="4715" y="15523"/>
                  </a:cubicBezTo>
                  <a:cubicBezTo>
                    <a:pt x="4676" y="15487"/>
                    <a:pt x="4644" y="15452"/>
                    <a:pt x="4612" y="15416"/>
                  </a:cubicBezTo>
                  <a:cubicBezTo>
                    <a:pt x="4437" y="15236"/>
                    <a:pt x="4320" y="15047"/>
                    <a:pt x="4320" y="14850"/>
                  </a:cubicBezTo>
                  <a:cubicBezTo>
                    <a:pt x="4320" y="14650"/>
                    <a:pt x="4437" y="14462"/>
                    <a:pt x="4612" y="14281"/>
                  </a:cubicBezTo>
                  <a:cubicBezTo>
                    <a:pt x="4644" y="14246"/>
                    <a:pt x="4676" y="14210"/>
                    <a:pt x="4715" y="14176"/>
                  </a:cubicBezTo>
                  <a:cubicBezTo>
                    <a:pt x="4921" y="13998"/>
                    <a:pt x="5184" y="13829"/>
                    <a:pt x="5531" y="13677"/>
                  </a:cubicBezTo>
                  <a:cubicBezTo>
                    <a:pt x="5541" y="13674"/>
                    <a:pt x="5553" y="13671"/>
                    <a:pt x="5562" y="13667"/>
                  </a:cubicBezTo>
                  <a:cubicBezTo>
                    <a:pt x="5937" y="13507"/>
                    <a:pt x="6385" y="13364"/>
                    <a:pt x="6893" y="13244"/>
                  </a:cubicBezTo>
                  <a:cubicBezTo>
                    <a:pt x="6901" y="13242"/>
                    <a:pt x="6908" y="13240"/>
                    <a:pt x="6914" y="13238"/>
                  </a:cubicBezTo>
                  <a:cubicBezTo>
                    <a:pt x="7435" y="13117"/>
                    <a:pt x="8016" y="13018"/>
                    <a:pt x="8640" y="12948"/>
                  </a:cubicBezTo>
                  <a:cubicBezTo>
                    <a:pt x="9318" y="12873"/>
                    <a:pt x="10037" y="12825"/>
                    <a:pt x="10800" y="12825"/>
                  </a:cubicBezTo>
                  <a:cubicBezTo>
                    <a:pt x="11560" y="12825"/>
                    <a:pt x="12279" y="12873"/>
                    <a:pt x="12960" y="12948"/>
                  </a:cubicBezTo>
                  <a:cubicBezTo>
                    <a:pt x="13584" y="13018"/>
                    <a:pt x="14163" y="13117"/>
                    <a:pt x="14686" y="13238"/>
                  </a:cubicBezTo>
                  <a:cubicBezTo>
                    <a:pt x="14692" y="13240"/>
                    <a:pt x="14697" y="13242"/>
                    <a:pt x="14705" y="13244"/>
                  </a:cubicBezTo>
                  <a:cubicBezTo>
                    <a:pt x="15214" y="13364"/>
                    <a:pt x="15662" y="13507"/>
                    <a:pt x="16038" y="13667"/>
                  </a:cubicBezTo>
                  <a:cubicBezTo>
                    <a:pt x="16044" y="13671"/>
                    <a:pt x="16057" y="13674"/>
                    <a:pt x="16066" y="13677"/>
                  </a:cubicBezTo>
                  <a:cubicBezTo>
                    <a:pt x="16414" y="13829"/>
                    <a:pt x="16677" y="13998"/>
                    <a:pt x="16883" y="14176"/>
                  </a:cubicBezTo>
                  <a:cubicBezTo>
                    <a:pt x="16923" y="14210"/>
                    <a:pt x="16954" y="14246"/>
                    <a:pt x="16988" y="14281"/>
                  </a:cubicBezTo>
                  <a:cubicBezTo>
                    <a:pt x="17161" y="14462"/>
                    <a:pt x="17280" y="14650"/>
                    <a:pt x="17280" y="14850"/>
                  </a:cubicBezTo>
                  <a:cubicBezTo>
                    <a:pt x="17280" y="15047"/>
                    <a:pt x="17161" y="15236"/>
                    <a:pt x="16988" y="15416"/>
                  </a:cubicBezTo>
                  <a:moveTo>
                    <a:pt x="12960" y="19575"/>
                  </a:moveTo>
                  <a:cubicBezTo>
                    <a:pt x="12960" y="19948"/>
                    <a:pt x="11992" y="20249"/>
                    <a:pt x="10800" y="20249"/>
                  </a:cubicBezTo>
                  <a:cubicBezTo>
                    <a:pt x="9606" y="20249"/>
                    <a:pt x="8640" y="19948"/>
                    <a:pt x="8640" y="19575"/>
                  </a:cubicBezTo>
                  <a:lnTo>
                    <a:pt x="8640" y="18156"/>
                  </a:lnTo>
                  <a:cubicBezTo>
                    <a:pt x="9338" y="18201"/>
                    <a:pt x="10059" y="18225"/>
                    <a:pt x="10800" y="18225"/>
                  </a:cubicBezTo>
                  <a:cubicBezTo>
                    <a:pt x="11541" y="18225"/>
                    <a:pt x="12262" y="18201"/>
                    <a:pt x="12960" y="18156"/>
                  </a:cubicBezTo>
                  <a:cubicBezTo>
                    <a:pt x="12960" y="18156"/>
                    <a:pt x="12960" y="19575"/>
                    <a:pt x="12960" y="19575"/>
                  </a:cubicBezTo>
                  <a:close/>
                  <a:moveTo>
                    <a:pt x="8640" y="2025"/>
                  </a:moveTo>
                  <a:cubicBezTo>
                    <a:pt x="8640" y="1651"/>
                    <a:pt x="9606" y="1350"/>
                    <a:pt x="10800" y="1350"/>
                  </a:cubicBezTo>
                  <a:cubicBezTo>
                    <a:pt x="11992" y="1350"/>
                    <a:pt x="12960" y="1651"/>
                    <a:pt x="12960" y="2025"/>
                  </a:cubicBezTo>
                  <a:lnTo>
                    <a:pt x="12960" y="11542"/>
                  </a:lnTo>
                  <a:cubicBezTo>
                    <a:pt x="12262" y="11498"/>
                    <a:pt x="11541" y="11475"/>
                    <a:pt x="10800" y="11475"/>
                  </a:cubicBezTo>
                  <a:cubicBezTo>
                    <a:pt x="10059" y="11475"/>
                    <a:pt x="9338" y="11498"/>
                    <a:pt x="8640" y="11542"/>
                  </a:cubicBezTo>
                  <a:cubicBezTo>
                    <a:pt x="8640" y="11542"/>
                    <a:pt x="8640" y="2025"/>
                    <a:pt x="8640" y="2025"/>
                  </a:cubicBezTo>
                  <a:close/>
                  <a:moveTo>
                    <a:pt x="17280" y="12164"/>
                  </a:moveTo>
                  <a:lnTo>
                    <a:pt x="17280" y="2025"/>
                  </a:lnTo>
                  <a:cubicBezTo>
                    <a:pt x="17280" y="908"/>
                    <a:pt x="14373" y="0"/>
                    <a:pt x="10800" y="0"/>
                  </a:cubicBezTo>
                  <a:cubicBezTo>
                    <a:pt x="7225" y="0"/>
                    <a:pt x="4320" y="908"/>
                    <a:pt x="4320" y="2025"/>
                  </a:cubicBezTo>
                  <a:lnTo>
                    <a:pt x="4320" y="12164"/>
                  </a:lnTo>
                  <a:cubicBezTo>
                    <a:pt x="1710" y="12781"/>
                    <a:pt x="0" y="13749"/>
                    <a:pt x="0" y="14850"/>
                  </a:cubicBezTo>
                  <a:cubicBezTo>
                    <a:pt x="0" y="15950"/>
                    <a:pt x="1710" y="16918"/>
                    <a:pt x="4320" y="17534"/>
                  </a:cubicBezTo>
                  <a:lnTo>
                    <a:pt x="4320" y="19575"/>
                  </a:lnTo>
                  <a:cubicBezTo>
                    <a:pt x="4320" y="20691"/>
                    <a:pt x="7225" y="21599"/>
                    <a:pt x="10800" y="21599"/>
                  </a:cubicBezTo>
                  <a:cubicBezTo>
                    <a:pt x="14373" y="21599"/>
                    <a:pt x="17280" y="20691"/>
                    <a:pt x="17280" y="19575"/>
                  </a:cubicBezTo>
                  <a:lnTo>
                    <a:pt x="17280" y="17534"/>
                  </a:lnTo>
                  <a:cubicBezTo>
                    <a:pt x="19889" y="16918"/>
                    <a:pt x="21600" y="15950"/>
                    <a:pt x="21600" y="14850"/>
                  </a:cubicBezTo>
                  <a:cubicBezTo>
                    <a:pt x="21600" y="13749"/>
                    <a:pt x="19889" y="12781"/>
                    <a:pt x="17280" y="12164"/>
                  </a:cubicBezTo>
                </a:path>
              </a:pathLst>
            </a:custGeom>
            <a:grpFill/>
            <a:ln>
              <a:noFill/>
            </a:ln>
            <a:effectLst/>
          </p:spPr>
          <p:txBody>
            <a:bodyPr anchor="ctr" bIns="19050" lIns="19050" rIns="19050" tIns="19050"/>
            <a:lstStyle/>
            <a:p>
              <a:pPr algn="ctr" defTabSz="2286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ea charset="-122" panose="02010600030101010101" pitchFamily="2" typeface="宋体"/>
                <a:sym charset="0" typeface="Gill Sans"/>
              </a:endParaRPr>
            </a:p>
          </p:txBody>
        </p:sp>
      </p:grpSp>
      <p:grpSp>
        <p:nvGrpSpPr>
          <p:cNvPr id="39" name="组合 162"/>
          <p:cNvGrpSpPr/>
          <p:nvPr/>
        </p:nvGrpSpPr>
        <p:grpSpPr>
          <a:xfrm>
            <a:off x="997526" y="2320603"/>
            <a:ext cx="229391" cy="228381"/>
            <a:chOff x="4675188" y="1422400"/>
            <a:chExt cx="360362" cy="358775"/>
          </a:xfrm>
          <a:solidFill>
            <a:schemeClr val="accent1"/>
          </a:solidFill>
        </p:grpSpPr>
        <p:sp>
          <p:nvSpPr>
            <p:cNvPr id="40" name="AutoShape 84"/>
            <p:cNvSpPr/>
            <p:nvPr/>
          </p:nvSpPr>
          <p:spPr bwMode="auto">
            <a:xfrm>
              <a:off x="4675188" y="1422400"/>
              <a:ext cx="360362" cy="3587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249" y="18900"/>
                  </a:moveTo>
                  <a:cubicBezTo>
                    <a:pt x="20249" y="19643"/>
                    <a:pt x="19644" y="20249"/>
                    <a:pt x="18899" y="20249"/>
                  </a:cubicBezTo>
                  <a:lnTo>
                    <a:pt x="2699" y="20249"/>
                  </a:lnTo>
                  <a:cubicBezTo>
                    <a:pt x="1955" y="20249"/>
                    <a:pt x="1349" y="19643"/>
                    <a:pt x="1349" y="18900"/>
                  </a:cubicBezTo>
                  <a:lnTo>
                    <a:pt x="1349" y="5400"/>
                  </a:lnTo>
                  <a:cubicBezTo>
                    <a:pt x="1349" y="5027"/>
                    <a:pt x="1652" y="4725"/>
                    <a:pt x="2024" y="4725"/>
                  </a:cubicBezTo>
                  <a:lnTo>
                    <a:pt x="2699" y="4725"/>
                  </a:lnTo>
                  <a:lnTo>
                    <a:pt x="2699" y="18225"/>
                  </a:lnTo>
                  <a:cubicBezTo>
                    <a:pt x="2699" y="18598"/>
                    <a:pt x="3001" y="18900"/>
                    <a:pt x="3374" y="18900"/>
                  </a:cubicBezTo>
                  <a:cubicBezTo>
                    <a:pt x="3748" y="18900"/>
                    <a:pt x="4049" y="18598"/>
                    <a:pt x="4049" y="18225"/>
                  </a:cubicBezTo>
                  <a:lnTo>
                    <a:pt x="4049" y="2025"/>
                  </a:lnTo>
                  <a:cubicBezTo>
                    <a:pt x="4049" y="1652"/>
                    <a:pt x="4352" y="1350"/>
                    <a:pt x="4724" y="1350"/>
                  </a:cubicBezTo>
                  <a:lnTo>
                    <a:pt x="19575" y="1350"/>
                  </a:lnTo>
                  <a:cubicBezTo>
                    <a:pt x="19947" y="1350"/>
                    <a:pt x="20249" y="1652"/>
                    <a:pt x="20249" y="2025"/>
                  </a:cubicBezTo>
                  <a:cubicBezTo>
                    <a:pt x="20249" y="2025"/>
                    <a:pt x="20249" y="18900"/>
                    <a:pt x="20249" y="18900"/>
                  </a:cubicBezTo>
                  <a:close/>
                  <a:moveTo>
                    <a:pt x="19575" y="0"/>
                  </a:moveTo>
                  <a:lnTo>
                    <a:pt x="4724" y="0"/>
                  </a:lnTo>
                  <a:cubicBezTo>
                    <a:pt x="3606" y="0"/>
                    <a:pt x="2699" y="905"/>
                    <a:pt x="2699" y="2025"/>
                  </a:cubicBezTo>
                  <a:lnTo>
                    <a:pt x="2699" y="3375"/>
                  </a:lnTo>
                  <a:lnTo>
                    <a:pt x="2024" y="3375"/>
                  </a:lnTo>
                  <a:cubicBezTo>
                    <a:pt x="906" y="3375"/>
                    <a:pt x="0" y="4280"/>
                    <a:pt x="0" y="5400"/>
                  </a:cubicBezTo>
                  <a:lnTo>
                    <a:pt x="0" y="18900"/>
                  </a:lnTo>
                  <a:cubicBezTo>
                    <a:pt x="0" y="20391"/>
                    <a:pt x="1208" y="21599"/>
                    <a:pt x="2699" y="21599"/>
                  </a:cubicBezTo>
                  <a:lnTo>
                    <a:pt x="18899" y="21599"/>
                  </a:lnTo>
                  <a:cubicBezTo>
                    <a:pt x="20391" y="21599"/>
                    <a:pt x="21600" y="20391"/>
                    <a:pt x="21600" y="18900"/>
                  </a:cubicBezTo>
                  <a:lnTo>
                    <a:pt x="21600" y="2025"/>
                  </a:lnTo>
                  <a:cubicBezTo>
                    <a:pt x="21600" y="905"/>
                    <a:pt x="20693" y="0"/>
                    <a:pt x="19575" y="0"/>
                  </a:cubicBezTo>
                </a:path>
              </a:pathLst>
            </a:custGeom>
            <a:grpFill/>
            <a:ln>
              <a:noFill/>
            </a:ln>
            <a:effectLst/>
          </p:spPr>
          <p:txBody>
            <a:bodyPr anchor="ctr" bIns="19050" lIns="19050" rIns="19050" tIns="19050"/>
            <a:lstStyle/>
            <a:p>
              <a:pPr algn="ctr" defTabSz="2286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ea charset="-122" panose="02010600030101010101" pitchFamily="2" typeface="宋体"/>
                <a:sym charset="0" typeface="Gill Sans"/>
              </a:endParaRPr>
            </a:p>
          </p:txBody>
        </p:sp>
        <p:sp>
          <p:nvSpPr>
            <p:cNvPr id="41" name="AutoShape 85"/>
            <p:cNvSpPr/>
            <p:nvPr/>
          </p:nvSpPr>
          <p:spPr bwMode="auto">
            <a:xfrm>
              <a:off x="4889500" y="1557338"/>
              <a:ext cx="100013" cy="11112"/>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200" y="21599"/>
                  </a:moveTo>
                  <a:lnTo>
                    <a:pt x="20400" y="21599"/>
                  </a:lnTo>
                  <a:cubicBezTo>
                    <a:pt x="21062" y="21599"/>
                    <a:pt x="21600" y="16748"/>
                    <a:pt x="21600" y="10800"/>
                  </a:cubicBezTo>
                  <a:cubicBezTo>
                    <a:pt x="21600" y="4830"/>
                    <a:pt x="21062" y="0"/>
                    <a:pt x="20400" y="0"/>
                  </a:cubicBezTo>
                  <a:lnTo>
                    <a:pt x="1200" y="0"/>
                  </a:lnTo>
                  <a:cubicBezTo>
                    <a:pt x="537" y="0"/>
                    <a:pt x="0" y="4830"/>
                    <a:pt x="0" y="10800"/>
                  </a:cubicBezTo>
                  <a:cubicBezTo>
                    <a:pt x="0" y="16748"/>
                    <a:pt x="537" y="21599"/>
                    <a:pt x="1200" y="21599"/>
                  </a:cubicBezTo>
                </a:path>
              </a:pathLst>
            </a:custGeom>
            <a:grpFill/>
            <a:ln>
              <a:noFill/>
            </a:ln>
            <a:effectLst/>
          </p:spPr>
          <p:txBody>
            <a:bodyPr anchor="ctr" bIns="19050" lIns="19050" rIns="19050" tIns="19050"/>
            <a:lstStyle/>
            <a:p>
              <a:pPr algn="ctr" defTabSz="2286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ea charset="-122" panose="02010600030101010101" pitchFamily="2" typeface="宋体"/>
                <a:sym charset="0" typeface="Gill Sans"/>
              </a:endParaRPr>
            </a:p>
          </p:txBody>
        </p:sp>
        <p:sp>
          <p:nvSpPr>
            <p:cNvPr id="42" name="AutoShape 86"/>
            <p:cNvSpPr/>
            <p:nvPr/>
          </p:nvSpPr>
          <p:spPr bwMode="auto">
            <a:xfrm>
              <a:off x="4889500" y="1522413"/>
              <a:ext cx="100013" cy="1270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200" y="21599"/>
                  </a:moveTo>
                  <a:lnTo>
                    <a:pt x="20400" y="21599"/>
                  </a:lnTo>
                  <a:cubicBezTo>
                    <a:pt x="21062" y="21599"/>
                    <a:pt x="21600" y="16748"/>
                    <a:pt x="21600" y="10800"/>
                  </a:cubicBezTo>
                  <a:cubicBezTo>
                    <a:pt x="21600" y="4830"/>
                    <a:pt x="21062" y="0"/>
                    <a:pt x="20400" y="0"/>
                  </a:cubicBezTo>
                  <a:lnTo>
                    <a:pt x="1200" y="0"/>
                  </a:lnTo>
                  <a:cubicBezTo>
                    <a:pt x="537" y="0"/>
                    <a:pt x="0" y="4830"/>
                    <a:pt x="0" y="10800"/>
                  </a:cubicBezTo>
                  <a:cubicBezTo>
                    <a:pt x="0" y="16748"/>
                    <a:pt x="537" y="21599"/>
                    <a:pt x="1200" y="21599"/>
                  </a:cubicBezTo>
                </a:path>
              </a:pathLst>
            </a:custGeom>
            <a:grpFill/>
            <a:ln>
              <a:noFill/>
            </a:ln>
            <a:effectLst/>
          </p:spPr>
          <p:txBody>
            <a:bodyPr anchor="ctr" bIns="19050" lIns="19050" rIns="19050" tIns="19050"/>
            <a:lstStyle/>
            <a:p>
              <a:pPr algn="ctr" defTabSz="2286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ea charset="-122" panose="02010600030101010101" pitchFamily="2" typeface="宋体"/>
                <a:sym charset="0" typeface="Gill Sans"/>
              </a:endParaRPr>
            </a:p>
          </p:txBody>
        </p:sp>
        <p:sp>
          <p:nvSpPr>
            <p:cNvPr id="43" name="AutoShape 87"/>
            <p:cNvSpPr/>
            <p:nvPr/>
          </p:nvSpPr>
          <p:spPr bwMode="auto">
            <a:xfrm>
              <a:off x="4889500" y="1489075"/>
              <a:ext cx="100013" cy="1270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200" y="21599"/>
                  </a:moveTo>
                  <a:lnTo>
                    <a:pt x="20400" y="21599"/>
                  </a:lnTo>
                  <a:cubicBezTo>
                    <a:pt x="21062" y="21599"/>
                    <a:pt x="21600" y="16748"/>
                    <a:pt x="21600" y="10800"/>
                  </a:cubicBezTo>
                  <a:cubicBezTo>
                    <a:pt x="21600" y="4830"/>
                    <a:pt x="21062" y="0"/>
                    <a:pt x="20400" y="0"/>
                  </a:cubicBezTo>
                  <a:lnTo>
                    <a:pt x="1200" y="0"/>
                  </a:lnTo>
                  <a:cubicBezTo>
                    <a:pt x="537" y="0"/>
                    <a:pt x="0" y="4830"/>
                    <a:pt x="0" y="10800"/>
                  </a:cubicBezTo>
                  <a:cubicBezTo>
                    <a:pt x="0" y="16748"/>
                    <a:pt x="537" y="21599"/>
                    <a:pt x="1200" y="21599"/>
                  </a:cubicBezTo>
                </a:path>
              </a:pathLst>
            </a:custGeom>
            <a:grpFill/>
            <a:ln>
              <a:noFill/>
            </a:ln>
            <a:effectLst/>
          </p:spPr>
          <p:txBody>
            <a:bodyPr anchor="ctr" bIns="19050" lIns="19050" rIns="19050" tIns="19050"/>
            <a:lstStyle/>
            <a:p>
              <a:pPr algn="ctr" defTabSz="2286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ea charset="-122" panose="02010600030101010101" pitchFamily="2" typeface="宋体"/>
                <a:sym charset="0" typeface="Gill Sans"/>
              </a:endParaRPr>
            </a:p>
          </p:txBody>
        </p:sp>
        <p:sp>
          <p:nvSpPr>
            <p:cNvPr id="44" name="AutoShape 88"/>
            <p:cNvSpPr/>
            <p:nvPr/>
          </p:nvSpPr>
          <p:spPr bwMode="auto">
            <a:xfrm>
              <a:off x="4765675" y="1725613"/>
              <a:ext cx="100013" cy="11112"/>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p:spPr>
          <p:txBody>
            <a:bodyPr anchor="ctr" bIns="19050" lIns="19050" rIns="19050" tIns="19050"/>
            <a:lstStyle/>
            <a:p>
              <a:pPr algn="ctr" defTabSz="2286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ea charset="-122" panose="02010600030101010101" pitchFamily="2" typeface="宋体"/>
                <a:sym charset="0" typeface="Gill Sans"/>
              </a:endParaRPr>
            </a:p>
          </p:txBody>
        </p:sp>
        <p:sp>
          <p:nvSpPr>
            <p:cNvPr id="45" name="AutoShape 89"/>
            <p:cNvSpPr/>
            <p:nvPr/>
          </p:nvSpPr>
          <p:spPr bwMode="auto">
            <a:xfrm>
              <a:off x="4765675" y="1692275"/>
              <a:ext cx="100013" cy="11113"/>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p:spPr>
          <p:txBody>
            <a:bodyPr anchor="ctr" bIns="19050" lIns="19050" rIns="19050" tIns="19050"/>
            <a:lstStyle/>
            <a:p>
              <a:pPr algn="ctr" defTabSz="2286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ea charset="-122" panose="02010600030101010101" pitchFamily="2" typeface="宋体"/>
                <a:sym charset="0" typeface="Gill Sans"/>
              </a:endParaRPr>
            </a:p>
          </p:txBody>
        </p:sp>
        <p:sp>
          <p:nvSpPr>
            <p:cNvPr id="46" name="AutoShape 90"/>
            <p:cNvSpPr/>
            <p:nvPr/>
          </p:nvSpPr>
          <p:spPr bwMode="auto">
            <a:xfrm>
              <a:off x="4765675" y="1658938"/>
              <a:ext cx="100013" cy="952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p:spPr>
          <p:txBody>
            <a:bodyPr anchor="ctr" bIns="19050" lIns="19050" rIns="19050" tIns="19050"/>
            <a:lstStyle/>
            <a:p>
              <a:pPr algn="ctr" defTabSz="2286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ea charset="-122" panose="02010600030101010101" pitchFamily="2" typeface="宋体"/>
                <a:sym charset="0" typeface="Gill Sans"/>
              </a:endParaRPr>
            </a:p>
          </p:txBody>
        </p:sp>
        <p:sp>
          <p:nvSpPr>
            <p:cNvPr id="47" name="AutoShape 91"/>
            <p:cNvSpPr/>
            <p:nvPr/>
          </p:nvSpPr>
          <p:spPr bwMode="auto">
            <a:xfrm>
              <a:off x="4889500" y="1725613"/>
              <a:ext cx="100013" cy="11112"/>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p:spPr>
          <p:txBody>
            <a:bodyPr anchor="ctr" bIns="19050" lIns="19050" rIns="19050" tIns="19050"/>
            <a:lstStyle/>
            <a:p>
              <a:pPr algn="ctr" defTabSz="2286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ea charset="-122" panose="02010600030101010101" pitchFamily="2" typeface="宋体"/>
                <a:sym charset="0" typeface="Gill Sans"/>
              </a:endParaRPr>
            </a:p>
          </p:txBody>
        </p:sp>
        <p:sp>
          <p:nvSpPr>
            <p:cNvPr id="48" name="AutoShape 92"/>
            <p:cNvSpPr/>
            <p:nvPr/>
          </p:nvSpPr>
          <p:spPr bwMode="auto">
            <a:xfrm>
              <a:off x="4889500" y="1692275"/>
              <a:ext cx="100013" cy="11113"/>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p:spPr>
          <p:txBody>
            <a:bodyPr anchor="ctr" bIns="19050" lIns="19050" rIns="19050" tIns="19050"/>
            <a:lstStyle/>
            <a:p>
              <a:pPr algn="ctr" defTabSz="2286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ea charset="-122" panose="02010600030101010101" pitchFamily="2" typeface="宋体"/>
                <a:sym charset="0" typeface="Gill Sans"/>
              </a:endParaRPr>
            </a:p>
          </p:txBody>
        </p:sp>
        <p:sp>
          <p:nvSpPr>
            <p:cNvPr id="49" name="AutoShape 93"/>
            <p:cNvSpPr/>
            <p:nvPr/>
          </p:nvSpPr>
          <p:spPr bwMode="auto">
            <a:xfrm>
              <a:off x="4889500" y="1658938"/>
              <a:ext cx="100013" cy="952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p:spPr>
          <p:txBody>
            <a:bodyPr anchor="ctr" bIns="19050" lIns="19050" rIns="19050" tIns="19050"/>
            <a:lstStyle/>
            <a:p>
              <a:pPr algn="ctr" defTabSz="2286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ea charset="-122" panose="02010600030101010101" pitchFamily="2" typeface="宋体"/>
                <a:sym charset="0" typeface="Gill Sans"/>
              </a:endParaRPr>
            </a:p>
          </p:txBody>
        </p:sp>
        <p:sp>
          <p:nvSpPr>
            <p:cNvPr id="50" name="AutoShape 94"/>
            <p:cNvSpPr/>
            <p:nvPr/>
          </p:nvSpPr>
          <p:spPr bwMode="auto">
            <a:xfrm>
              <a:off x="4765675" y="1590675"/>
              <a:ext cx="223838" cy="11113"/>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1060" y="0"/>
                  </a:moveTo>
                  <a:lnTo>
                    <a:pt x="540" y="0"/>
                  </a:lnTo>
                  <a:cubicBezTo>
                    <a:pt x="242" y="0"/>
                    <a:pt x="0" y="4851"/>
                    <a:pt x="0" y="10800"/>
                  </a:cubicBezTo>
                  <a:cubicBezTo>
                    <a:pt x="0" y="16769"/>
                    <a:pt x="242" y="21599"/>
                    <a:pt x="540" y="21599"/>
                  </a:cubicBezTo>
                  <a:lnTo>
                    <a:pt x="21060" y="21599"/>
                  </a:lnTo>
                  <a:cubicBezTo>
                    <a:pt x="21357" y="21599"/>
                    <a:pt x="21600" y="16769"/>
                    <a:pt x="21600" y="10800"/>
                  </a:cubicBezTo>
                  <a:cubicBezTo>
                    <a:pt x="21600" y="4851"/>
                    <a:pt x="21357" y="0"/>
                    <a:pt x="21060" y="0"/>
                  </a:cubicBezTo>
                </a:path>
              </a:pathLst>
            </a:custGeom>
            <a:grpFill/>
            <a:ln>
              <a:noFill/>
            </a:ln>
            <a:effectLst/>
          </p:spPr>
          <p:txBody>
            <a:bodyPr anchor="ctr" bIns="19050" lIns="19050" rIns="19050" tIns="19050"/>
            <a:lstStyle/>
            <a:p>
              <a:pPr algn="ctr" defTabSz="2286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ea charset="-122" panose="02010600030101010101" pitchFamily="2" typeface="宋体"/>
                <a:sym charset="0" typeface="Gill Sans"/>
              </a:endParaRPr>
            </a:p>
          </p:txBody>
        </p:sp>
        <p:sp>
          <p:nvSpPr>
            <p:cNvPr id="51" name="AutoShape 95"/>
            <p:cNvSpPr/>
            <p:nvPr/>
          </p:nvSpPr>
          <p:spPr bwMode="auto">
            <a:xfrm>
              <a:off x="4765675" y="1624013"/>
              <a:ext cx="223838" cy="11112"/>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1060" y="0"/>
                  </a:moveTo>
                  <a:lnTo>
                    <a:pt x="540" y="0"/>
                  </a:lnTo>
                  <a:cubicBezTo>
                    <a:pt x="242" y="0"/>
                    <a:pt x="0" y="4851"/>
                    <a:pt x="0" y="10800"/>
                  </a:cubicBezTo>
                  <a:cubicBezTo>
                    <a:pt x="0" y="16790"/>
                    <a:pt x="242" y="21599"/>
                    <a:pt x="540" y="21599"/>
                  </a:cubicBezTo>
                  <a:lnTo>
                    <a:pt x="21060" y="21599"/>
                  </a:lnTo>
                  <a:cubicBezTo>
                    <a:pt x="21357" y="21599"/>
                    <a:pt x="21600" y="16790"/>
                    <a:pt x="21600" y="10800"/>
                  </a:cubicBezTo>
                  <a:cubicBezTo>
                    <a:pt x="21600" y="4851"/>
                    <a:pt x="21357" y="0"/>
                    <a:pt x="21060" y="0"/>
                  </a:cubicBezTo>
                </a:path>
              </a:pathLst>
            </a:custGeom>
            <a:grpFill/>
            <a:ln>
              <a:noFill/>
            </a:ln>
            <a:effectLst/>
          </p:spPr>
          <p:txBody>
            <a:bodyPr anchor="ctr" bIns="19050" lIns="19050" rIns="19050" tIns="19050"/>
            <a:lstStyle/>
            <a:p>
              <a:pPr algn="ctr" defTabSz="2286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ea charset="-122" panose="02010600030101010101" pitchFamily="2" typeface="宋体"/>
                <a:sym charset="0" typeface="Gill Sans"/>
              </a:endParaRPr>
            </a:p>
          </p:txBody>
        </p:sp>
        <p:sp>
          <p:nvSpPr>
            <p:cNvPr id="52" name="AutoShape 96"/>
            <p:cNvSpPr/>
            <p:nvPr/>
          </p:nvSpPr>
          <p:spPr bwMode="auto">
            <a:xfrm>
              <a:off x="4765675" y="1466850"/>
              <a:ext cx="100013" cy="10160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4799" y="4792"/>
                  </a:moveTo>
                  <a:lnTo>
                    <a:pt x="16800" y="4792"/>
                  </a:lnTo>
                  <a:lnTo>
                    <a:pt x="16800" y="16797"/>
                  </a:lnTo>
                  <a:lnTo>
                    <a:pt x="4799" y="16797"/>
                  </a:lnTo>
                  <a:cubicBezTo>
                    <a:pt x="4799" y="16797"/>
                    <a:pt x="4799" y="4792"/>
                    <a:pt x="4799" y="4792"/>
                  </a:cubicBezTo>
                  <a:close/>
                  <a:moveTo>
                    <a:pt x="2399" y="21600"/>
                  </a:moveTo>
                  <a:lnTo>
                    <a:pt x="19199" y="21600"/>
                  </a:lnTo>
                  <a:cubicBezTo>
                    <a:pt x="20527" y="21600"/>
                    <a:pt x="21600" y="20523"/>
                    <a:pt x="21600" y="19198"/>
                  </a:cubicBezTo>
                  <a:lnTo>
                    <a:pt x="21600" y="2401"/>
                  </a:lnTo>
                  <a:cubicBezTo>
                    <a:pt x="21600" y="1076"/>
                    <a:pt x="20527" y="0"/>
                    <a:pt x="19199" y="0"/>
                  </a:cubicBezTo>
                  <a:lnTo>
                    <a:pt x="2399" y="0"/>
                  </a:lnTo>
                  <a:cubicBezTo>
                    <a:pt x="1072" y="0"/>
                    <a:pt x="0" y="1076"/>
                    <a:pt x="0" y="2401"/>
                  </a:cubicBezTo>
                  <a:lnTo>
                    <a:pt x="0" y="19198"/>
                  </a:lnTo>
                  <a:cubicBezTo>
                    <a:pt x="0" y="20523"/>
                    <a:pt x="1072" y="21600"/>
                    <a:pt x="2399" y="21600"/>
                  </a:cubicBezTo>
                </a:path>
              </a:pathLst>
            </a:custGeom>
            <a:grpFill/>
            <a:ln>
              <a:noFill/>
            </a:ln>
            <a:effectLst/>
          </p:spPr>
          <p:txBody>
            <a:bodyPr anchor="ctr" bIns="19050" lIns="19050" rIns="19050" tIns="19050"/>
            <a:lstStyle/>
            <a:p>
              <a:pPr algn="ctr" defTabSz="2286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ea charset="-122" panose="02010600030101010101" pitchFamily="2" typeface="宋体"/>
                <a:sym charset="0" typeface="Gill Sans"/>
              </a:endParaRPr>
            </a:p>
          </p:txBody>
        </p:sp>
      </p:grpSp>
      <p:sp>
        <p:nvSpPr>
          <p:cNvPr id="53" name="AutoShape 112"/>
          <p:cNvSpPr/>
          <p:nvPr/>
        </p:nvSpPr>
        <p:spPr bwMode="auto">
          <a:xfrm>
            <a:off x="7634420" y="2303504"/>
            <a:ext cx="221109" cy="220135"/>
          </a:xfrm>
          <a:custGeom>
            <a:gdLst>
              <a:gd fmla="*/ 10510 w 21020" name="T0"/>
              <a:gd fmla="*/ 10800 h 21600" name="T1"/>
              <a:gd fmla="*/ 10510 w 21020" name="T2"/>
              <a:gd fmla="*/ 10800 h 21600" name="T3"/>
              <a:gd fmla="*/ 10510 w 21020" name="T4"/>
              <a:gd fmla="*/ 10800 h 21600" name="T5"/>
              <a:gd fmla="*/ 10510 w 21020" name="T6"/>
              <a:gd fmla="*/ 10800 h 21600" name="T7"/>
            </a:gdLst>
            <a:cxnLst>
              <a:cxn ang="0">
                <a:pos x="T0" y="T1"/>
              </a:cxn>
              <a:cxn ang="0">
                <a:pos x="T2" y="T3"/>
              </a:cxn>
              <a:cxn ang="0">
                <a:pos x="T4" y="T5"/>
              </a:cxn>
              <a:cxn ang="0">
                <a:pos x="T6" y="T7"/>
              </a:cxn>
            </a:cxnLst>
            <a:rect b="b" l="0" r="r" t="0"/>
            <a:pathLst>
              <a:path h="21600" w="2102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accent4"/>
          </a:solidFill>
          <a:ln>
            <a:noFill/>
          </a:ln>
          <a:effectLst/>
        </p:spPr>
        <p:txBody>
          <a:bodyPr anchor="ctr" bIns="19050" lIns="19050" rIns="19050" tIns="19050"/>
          <a:lstStyle/>
          <a:p>
            <a:pPr algn="ctr" defTabSz="2286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ea charset="-122" panose="02010600030101010101" pitchFamily="2" typeface="宋体"/>
              <a:sym charset="0" typeface="Gill Sans"/>
            </a:endParaRPr>
          </a:p>
        </p:txBody>
      </p:sp>
    </p:spTree>
    <p:extLst>
      <p:ext uri="{BB962C8B-B14F-4D97-AF65-F5344CB8AC3E}">
        <p14:creationId val="981427900"/>
      </p:ext>
    </p:extLst>
  </p:cSld>
  <p:clrMapOvr>
    <a:masterClrMapping/>
  </p:clrMapOvr>
  <p:transition/>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5"/>
          <p:cNvSpPr txBox="1">
            <a:spLocks noChangeArrowheads="1"/>
          </p:cNvSpPr>
          <p:nvPr/>
        </p:nvSpPr>
        <p:spPr bwMode="auto">
          <a:xfrm>
            <a:off x="3794762" y="283431"/>
            <a:ext cx="1554480"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1300">
                <a:solidFill>
                  <a:schemeClr val="tx1"/>
                </a:solidFill>
                <a:latin charset="0" panose="020f0302020204030204" pitchFamily="34" typeface="Calibri Light"/>
                <a:ea charset="-122" panose="02000000000000000000" pitchFamily="2" typeface="方正宋刻本秀楷简体"/>
              </a:defRPr>
            </a:lvl1pPr>
            <a:lvl2pPr indent="-285750" marL="742950">
              <a:defRPr sz="1300">
                <a:solidFill>
                  <a:schemeClr val="tx1"/>
                </a:solidFill>
                <a:latin charset="0" panose="020f0302020204030204" pitchFamily="34" typeface="Calibri Light"/>
                <a:ea charset="-122" panose="02000000000000000000" pitchFamily="2" typeface="方正宋刻本秀楷简体"/>
              </a:defRPr>
            </a:lvl2pPr>
            <a:lvl3pPr indent="-228600" marL="1143000">
              <a:defRPr sz="1300">
                <a:solidFill>
                  <a:schemeClr val="tx1"/>
                </a:solidFill>
                <a:latin charset="0" panose="020f0302020204030204" pitchFamily="34" typeface="Calibri Light"/>
                <a:ea charset="-122" panose="02000000000000000000" pitchFamily="2" typeface="方正宋刻本秀楷简体"/>
              </a:defRPr>
            </a:lvl3pPr>
            <a:lvl4pPr indent="-228600" marL="1600200">
              <a:defRPr sz="1300">
                <a:solidFill>
                  <a:schemeClr val="tx1"/>
                </a:solidFill>
                <a:latin charset="0" panose="020f0302020204030204" pitchFamily="34" typeface="Calibri Light"/>
                <a:ea charset="-122" panose="02000000000000000000" pitchFamily="2" typeface="方正宋刻本秀楷简体"/>
              </a:defRPr>
            </a:lvl4pPr>
            <a:lvl5pPr indent="-228600" marL="2057400">
              <a:defRPr sz="1300">
                <a:solidFill>
                  <a:schemeClr val="tx1"/>
                </a:solidFill>
                <a:latin charset="0" panose="020f0302020204030204" pitchFamily="34" typeface="Calibri Light"/>
                <a:ea charset="-122" panose="02000000000000000000" pitchFamily="2" typeface="方正宋刻本秀楷简体"/>
              </a:defRPr>
            </a:lvl5pPr>
            <a:lvl6pPr defTabSz="685800" eaLnBrk="0" fontAlgn="base" hangingPunct="0" indent="-228600" marL="25146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6pPr>
            <a:lvl7pPr defTabSz="685800" eaLnBrk="0" fontAlgn="base" hangingPunct="0" indent="-228600" marL="29718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7pPr>
            <a:lvl8pPr defTabSz="685800" eaLnBrk="0" fontAlgn="base" hangingPunct="0" indent="-228600" marL="34290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8pPr>
            <a:lvl9pPr defTabSz="685800" eaLnBrk="0" fontAlgn="base" hangingPunct="0" indent="-228600" marL="38862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9pPr>
          </a:lstStyle>
          <a:p>
            <a:pPr algn="ctr" fontAlgn="base">
              <a:spcBef>
                <a:spcPct val="0"/>
              </a:spcBef>
              <a:spcAft>
                <a:spcPct val="0"/>
              </a:spcAft>
              <a:defRPr/>
            </a:pPr>
            <a:r>
              <a:rPr altLang="en-US" lang="zh-CN" sz="1200">
                <a:solidFill>
                  <a:srgbClr val="FF7862"/>
                </a:solidFill>
                <a:latin charset="-122" panose="02010600040101010101" pitchFamily="2" typeface="华文细黑"/>
                <a:ea charset="-122" panose="02010600040101010101" pitchFamily="2" typeface="华文细黑"/>
              </a:rPr>
              <a:t>点击添加您标题内容</a:t>
            </a:r>
          </a:p>
        </p:txBody>
      </p:sp>
      <p:sp>
        <p:nvSpPr>
          <p:cNvPr id="3" name="文本框 6"/>
          <p:cNvSpPr txBox="1">
            <a:spLocks noChangeArrowheads="1"/>
          </p:cNvSpPr>
          <p:nvPr/>
        </p:nvSpPr>
        <p:spPr bwMode="auto">
          <a:xfrm>
            <a:off x="2466132" y="498304"/>
            <a:ext cx="4373223"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sz="1300">
                <a:solidFill>
                  <a:schemeClr val="tx1"/>
                </a:solidFill>
                <a:latin charset="0" panose="020f0302020204030204" pitchFamily="34" typeface="Calibri Light"/>
                <a:ea charset="-122" panose="02000000000000000000" pitchFamily="2" typeface="方正宋刻本秀楷简体"/>
              </a:defRPr>
            </a:lvl1pPr>
            <a:lvl2pPr indent="-285750" marL="742950">
              <a:defRPr sz="1300">
                <a:solidFill>
                  <a:schemeClr val="tx1"/>
                </a:solidFill>
                <a:latin charset="0" panose="020f0302020204030204" pitchFamily="34" typeface="Calibri Light"/>
                <a:ea charset="-122" panose="02000000000000000000" pitchFamily="2" typeface="方正宋刻本秀楷简体"/>
              </a:defRPr>
            </a:lvl2pPr>
            <a:lvl3pPr indent="-228600" marL="1143000">
              <a:defRPr sz="1300">
                <a:solidFill>
                  <a:schemeClr val="tx1"/>
                </a:solidFill>
                <a:latin charset="0" panose="020f0302020204030204" pitchFamily="34" typeface="Calibri Light"/>
                <a:ea charset="-122" panose="02000000000000000000" pitchFamily="2" typeface="方正宋刻本秀楷简体"/>
              </a:defRPr>
            </a:lvl3pPr>
            <a:lvl4pPr indent="-228600" marL="1600200">
              <a:defRPr sz="1300">
                <a:solidFill>
                  <a:schemeClr val="tx1"/>
                </a:solidFill>
                <a:latin charset="0" panose="020f0302020204030204" pitchFamily="34" typeface="Calibri Light"/>
                <a:ea charset="-122" panose="02000000000000000000" pitchFamily="2" typeface="方正宋刻本秀楷简体"/>
              </a:defRPr>
            </a:lvl4pPr>
            <a:lvl5pPr indent="-228600" marL="2057400">
              <a:defRPr sz="1300">
                <a:solidFill>
                  <a:schemeClr val="tx1"/>
                </a:solidFill>
                <a:latin charset="0" panose="020f0302020204030204" pitchFamily="34" typeface="Calibri Light"/>
                <a:ea charset="-122" panose="02000000000000000000" pitchFamily="2" typeface="方正宋刻本秀楷简体"/>
              </a:defRPr>
            </a:lvl5pPr>
            <a:lvl6pPr defTabSz="685800" eaLnBrk="0" fontAlgn="base" hangingPunct="0" indent="-228600" marL="25146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6pPr>
            <a:lvl7pPr defTabSz="685800" eaLnBrk="0" fontAlgn="base" hangingPunct="0" indent="-228600" marL="29718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7pPr>
            <a:lvl8pPr defTabSz="685800" eaLnBrk="0" fontAlgn="base" hangingPunct="0" indent="-228600" marL="34290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8pPr>
            <a:lvl9pPr defTabSz="685800" eaLnBrk="0" fontAlgn="base" hangingPunct="0" indent="-228600" marL="38862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9pPr>
          </a:lstStyle>
          <a:p>
            <a:pPr algn="ctr" fontAlgn="base">
              <a:lnSpc>
                <a:spcPct val="150000"/>
              </a:lnSpc>
              <a:spcBef>
                <a:spcPct val="0"/>
              </a:spcBef>
              <a:spcAft>
                <a:spcPct val="0"/>
              </a:spcAft>
              <a:defRPr/>
            </a:pPr>
            <a:r>
              <a:rPr altLang="zh-CN" lang="en-US" sz="800">
                <a:solidFill>
                  <a:srgbClr val="B28743"/>
                </a:solidFill>
                <a:latin charset="-122" panose="02010600040101010101" pitchFamily="2" typeface="华文细黑"/>
                <a:ea charset="-122" panose="02010600040101010101" pitchFamily="2" typeface="华文细黑"/>
              </a:rPr>
              <a:t>Lorem ipsum dolor sit amet, consectetur adipiscing elit. Donec luctus nibh sit amet sem vulputate venenatis bibendum orci pulvinar. </a:t>
            </a:r>
          </a:p>
        </p:txBody>
      </p:sp>
      <p:grpSp>
        <p:nvGrpSpPr>
          <p:cNvPr id="4" name="组合 3"/>
          <p:cNvGrpSpPr/>
          <p:nvPr/>
        </p:nvGrpSpPr>
        <p:grpSpPr>
          <a:xfrm>
            <a:off x="4257536" y="936403"/>
            <a:ext cx="628926" cy="89203"/>
            <a:chOff x="4064994" y="3738475"/>
            <a:chExt cx="987048" cy="139997"/>
          </a:xfrm>
        </p:grpSpPr>
        <p:sp>
          <p:nvSpPr>
            <p:cNvPr id="5" name="椭圆 4"/>
            <p:cNvSpPr/>
            <p:nvPr/>
          </p:nvSpPr>
          <p:spPr>
            <a:xfrm>
              <a:off x="4064994" y="3738475"/>
              <a:ext cx="139997" cy="13999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10600040101010101" pitchFamily="2" typeface="华文细黑"/>
              </a:endParaRPr>
            </a:p>
          </p:txBody>
        </p:sp>
        <p:sp>
          <p:nvSpPr>
            <p:cNvPr id="6" name="椭圆 5"/>
            <p:cNvSpPr/>
            <p:nvPr/>
          </p:nvSpPr>
          <p:spPr>
            <a:xfrm>
              <a:off x="4276757" y="3738475"/>
              <a:ext cx="139997" cy="139997"/>
            </a:xfrm>
            <a:prstGeom prst="ellipse">
              <a:avLst/>
            </a:prstGeom>
            <a:solidFill>
              <a:srgbClr val="FEC1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10600040101010101" pitchFamily="2" typeface="华文细黑"/>
              </a:endParaRPr>
            </a:p>
          </p:txBody>
        </p:sp>
        <p:sp>
          <p:nvSpPr>
            <p:cNvPr id="7" name="椭圆 6"/>
            <p:cNvSpPr/>
            <p:nvPr/>
          </p:nvSpPr>
          <p:spPr>
            <a:xfrm>
              <a:off x="4488520" y="3738475"/>
              <a:ext cx="139997" cy="139997"/>
            </a:xfrm>
            <a:prstGeom prst="ellipse">
              <a:avLst/>
            </a:prstGeom>
            <a:solidFill>
              <a:srgbClr val="B287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10600040101010101" pitchFamily="2" typeface="华文细黑"/>
              </a:endParaRPr>
            </a:p>
          </p:txBody>
        </p:sp>
        <p:sp>
          <p:nvSpPr>
            <p:cNvPr id="8" name="椭圆 7"/>
            <p:cNvSpPr/>
            <p:nvPr/>
          </p:nvSpPr>
          <p:spPr>
            <a:xfrm>
              <a:off x="4700283" y="3738475"/>
              <a:ext cx="139997" cy="139997"/>
            </a:xfrm>
            <a:prstGeom prst="ellipse">
              <a:avLst/>
            </a:prstGeom>
            <a:solidFill>
              <a:srgbClr val="21B3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10600040101010101" pitchFamily="2" typeface="华文细黑"/>
              </a:endParaRPr>
            </a:p>
          </p:txBody>
        </p:sp>
        <p:sp>
          <p:nvSpPr>
            <p:cNvPr id="9" name="椭圆 8"/>
            <p:cNvSpPr/>
            <p:nvPr/>
          </p:nvSpPr>
          <p:spPr>
            <a:xfrm>
              <a:off x="4912045" y="3738475"/>
              <a:ext cx="139997" cy="139997"/>
            </a:xfrm>
            <a:prstGeom prst="ellipse">
              <a:avLst/>
            </a:prstGeom>
            <a:solidFill>
              <a:srgbClr val="0C67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10600040101010101" pitchFamily="2" typeface="华文细黑"/>
              </a:endParaRPr>
            </a:p>
          </p:txBody>
        </p:sp>
      </p:grpSp>
      <p:grpSp>
        <p:nvGrpSpPr>
          <p:cNvPr id="10" name="组合 9"/>
          <p:cNvGrpSpPr/>
          <p:nvPr/>
        </p:nvGrpSpPr>
        <p:grpSpPr>
          <a:xfrm>
            <a:off x="3616171" y="1557949"/>
            <a:ext cx="1921797" cy="2948126"/>
            <a:chOff x="8575675" y="857250"/>
            <a:chExt cx="1631950" cy="2503488"/>
          </a:xfrm>
          <a:solidFill>
            <a:schemeClr val="tx2"/>
          </a:solidFill>
        </p:grpSpPr>
        <p:sp>
          <p:nvSpPr>
            <p:cNvPr id="11" name="Freeform 6"/>
            <p:cNvSpPr/>
            <p:nvPr/>
          </p:nvSpPr>
          <p:spPr bwMode="auto">
            <a:xfrm>
              <a:off x="9074150" y="2714625"/>
              <a:ext cx="628650" cy="121523"/>
            </a:xfrm>
            <a:custGeom>
              <a:gdLst>
                <a:gd fmla="*/ 320 w 349" name="T0"/>
                <a:gd fmla="*/ 0 h 71" name="T1"/>
                <a:gd fmla="*/ 29 w 349" name="T2"/>
                <a:gd fmla="*/ 0 h 71" name="T3"/>
                <a:gd fmla="*/ 0 w 349" name="T4"/>
                <a:gd fmla="*/ 28 h 71" name="T5"/>
                <a:gd fmla="*/ 0 w 349" name="T6"/>
                <a:gd fmla="*/ 42 h 71" name="T7"/>
                <a:gd fmla="*/ 29 w 349" name="T8"/>
                <a:gd fmla="*/ 71 h 71" name="T9"/>
                <a:gd fmla="*/ 320 w 349" name="T10"/>
                <a:gd fmla="*/ 71 h 71" name="T11"/>
                <a:gd fmla="*/ 349 w 349" name="T12"/>
                <a:gd fmla="*/ 42 h 71" name="T13"/>
                <a:gd fmla="*/ 349 w 349" name="T14"/>
                <a:gd fmla="*/ 28 h 71" name="T15"/>
                <a:gd fmla="*/ 320 w 349" name="T16"/>
                <a:gd fmla="*/ 0 h 7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71" w="349">
                  <a:moveTo>
                    <a:pt x="320" y="0"/>
                  </a:moveTo>
                  <a:cubicBezTo>
                    <a:pt x="29" y="0"/>
                    <a:pt x="29" y="0"/>
                    <a:pt x="29" y="0"/>
                  </a:cubicBezTo>
                  <a:cubicBezTo>
                    <a:pt x="13" y="0"/>
                    <a:pt x="0" y="13"/>
                    <a:pt x="0" y="28"/>
                  </a:cubicBezTo>
                  <a:cubicBezTo>
                    <a:pt x="0" y="42"/>
                    <a:pt x="0" y="42"/>
                    <a:pt x="0" y="42"/>
                  </a:cubicBezTo>
                  <a:cubicBezTo>
                    <a:pt x="0" y="58"/>
                    <a:pt x="13" y="71"/>
                    <a:pt x="29" y="71"/>
                  </a:cubicBezTo>
                  <a:cubicBezTo>
                    <a:pt x="320" y="71"/>
                    <a:pt x="320" y="71"/>
                    <a:pt x="320" y="71"/>
                  </a:cubicBezTo>
                  <a:cubicBezTo>
                    <a:pt x="336" y="71"/>
                    <a:pt x="349" y="58"/>
                    <a:pt x="349" y="42"/>
                  </a:cubicBezTo>
                  <a:cubicBezTo>
                    <a:pt x="349" y="28"/>
                    <a:pt x="349" y="28"/>
                    <a:pt x="349" y="28"/>
                  </a:cubicBezTo>
                  <a:cubicBezTo>
                    <a:pt x="349" y="13"/>
                    <a:pt x="336" y="0"/>
                    <a:pt x="320" y="0"/>
                  </a:cubicBezTo>
                  <a:close/>
                </a:path>
              </a:pathLst>
            </a:custGeom>
            <a:grpFill/>
            <a:ln>
              <a:noFill/>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rgbClr val="FFFFFF"/>
                </a:solidFill>
                <a:effectLst/>
                <a:uLnTx/>
                <a:uFillTx/>
              </a:endParaRPr>
            </a:p>
          </p:txBody>
        </p:sp>
        <p:sp>
          <p:nvSpPr>
            <p:cNvPr id="12" name="Freeform 7"/>
            <p:cNvSpPr/>
            <p:nvPr/>
          </p:nvSpPr>
          <p:spPr bwMode="auto">
            <a:xfrm>
              <a:off x="9074150" y="2853645"/>
              <a:ext cx="628650" cy="121523"/>
            </a:xfrm>
            <a:custGeom>
              <a:gdLst>
                <a:gd fmla="*/ 320 w 349" name="T0"/>
                <a:gd fmla="*/ 0 h 71" name="T1"/>
                <a:gd fmla="*/ 29 w 349" name="T2"/>
                <a:gd fmla="*/ 0 h 71" name="T3"/>
                <a:gd fmla="*/ 0 w 349" name="T4"/>
                <a:gd fmla="*/ 29 h 71" name="T5"/>
                <a:gd fmla="*/ 0 w 349" name="T6"/>
                <a:gd fmla="*/ 42 h 71" name="T7"/>
                <a:gd fmla="*/ 29 w 349" name="T8"/>
                <a:gd fmla="*/ 71 h 71" name="T9"/>
                <a:gd fmla="*/ 320 w 349" name="T10"/>
                <a:gd fmla="*/ 71 h 71" name="T11"/>
                <a:gd fmla="*/ 349 w 349" name="T12"/>
                <a:gd fmla="*/ 42 h 71" name="T13"/>
                <a:gd fmla="*/ 349 w 349" name="T14"/>
                <a:gd fmla="*/ 29 h 71" name="T15"/>
                <a:gd fmla="*/ 320 w 349" name="T16"/>
                <a:gd fmla="*/ 0 h 7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71" w="349">
                  <a:moveTo>
                    <a:pt x="320" y="0"/>
                  </a:moveTo>
                  <a:cubicBezTo>
                    <a:pt x="29" y="0"/>
                    <a:pt x="29" y="0"/>
                    <a:pt x="29" y="0"/>
                  </a:cubicBezTo>
                  <a:cubicBezTo>
                    <a:pt x="13" y="0"/>
                    <a:pt x="0" y="13"/>
                    <a:pt x="0" y="29"/>
                  </a:cubicBezTo>
                  <a:cubicBezTo>
                    <a:pt x="0" y="42"/>
                    <a:pt x="0" y="42"/>
                    <a:pt x="0" y="42"/>
                  </a:cubicBezTo>
                  <a:cubicBezTo>
                    <a:pt x="0" y="58"/>
                    <a:pt x="13" y="71"/>
                    <a:pt x="29" y="71"/>
                  </a:cubicBezTo>
                  <a:cubicBezTo>
                    <a:pt x="320" y="71"/>
                    <a:pt x="320" y="71"/>
                    <a:pt x="320" y="71"/>
                  </a:cubicBezTo>
                  <a:cubicBezTo>
                    <a:pt x="336" y="71"/>
                    <a:pt x="349" y="58"/>
                    <a:pt x="349" y="42"/>
                  </a:cubicBezTo>
                  <a:cubicBezTo>
                    <a:pt x="349" y="29"/>
                    <a:pt x="349" y="29"/>
                    <a:pt x="349" y="29"/>
                  </a:cubicBezTo>
                  <a:cubicBezTo>
                    <a:pt x="349" y="13"/>
                    <a:pt x="336" y="0"/>
                    <a:pt x="320" y="0"/>
                  </a:cubicBezTo>
                  <a:close/>
                </a:path>
              </a:pathLst>
            </a:custGeom>
            <a:grpFill/>
            <a:ln>
              <a:noFill/>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rgbClr val="FFFFFF"/>
                </a:solidFill>
                <a:effectLst/>
                <a:uLnTx/>
                <a:uFillTx/>
              </a:endParaRPr>
            </a:p>
          </p:txBody>
        </p:sp>
        <p:sp>
          <p:nvSpPr>
            <p:cNvPr id="13" name="Freeform 8"/>
            <p:cNvSpPr/>
            <p:nvPr/>
          </p:nvSpPr>
          <p:spPr bwMode="auto">
            <a:xfrm>
              <a:off x="9104313" y="2992665"/>
              <a:ext cx="569913" cy="121523"/>
            </a:xfrm>
            <a:custGeom>
              <a:gdLst>
                <a:gd fmla="*/ 287 w 316" name="T0"/>
                <a:gd fmla="*/ 0 h 71" name="T1"/>
                <a:gd fmla="*/ 29 w 316" name="T2"/>
                <a:gd fmla="*/ 0 h 71" name="T3"/>
                <a:gd fmla="*/ 0 w 316" name="T4"/>
                <a:gd fmla="*/ 29 h 71" name="T5"/>
                <a:gd fmla="*/ 0 w 316" name="T6"/>
                <a:gd fmla="*/ 42 h 71" name="T7"/>
                <a:gd fmla="*/ 29 w 316" name="T8"/>
                <a:gd fmla="*/ 71 h 71" name="T9"/>
                <a:gd fmla="*/ 287 w 316" name="T10"/>
                <a:gd fmla="*/ 71 h 71" name="T11"/>
                <a:gd fmla="*/ 316 w 316" name="T12"/>
                <a:gd fmla="*/ 42 h 71" name="T13"/>
                <a:gd fmla="*/ 316 w 316" name="T14"/>
                <a:gd fmla="*/ 29 h 71" name="T15"/>
                <a:gd fmla="*/ 287 w 316" name="T16"/>
                <a:gd fmla="*/ 0 h 7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71" w="316">
                  <a:moveTo>
                    <a:pt x="287" y="0"/>
                  </a:moveTo>
                  <a:cubicBezTo>
                    <a:pt x="29" y="0"/>
                    <a:pt x="29" y="0"/>
                    <a:pt x="29" y="0"/>
                  </a:cubicBezTo>
                  <a:cubicBezTo>
                    <a:pt x="13" y="0"/>
                    <a:pt x="0" y="13"/>
                    <a:pt x="0" y="29"/>
                  </a:cubicBezTo>
                  <a:cubicBezTo>
                    <a:pt x="0" y="42"/>
                    <a:pt x="0" y="42"/>
                    <a:pt x="0" y="42"/>
                  </a:cubicBezTo>
                  <a:cubicBezTo>
                    <a:pt x="0" y="58"/>
                    <a:pt x="13" y="71"/>
                    <a:pt x="29" y="71"/>
                  </a:cubicBezTo>
                  <a:cubicBezTo>
                    <a:pt x="287" y="71"/>
                    <a:pt x="287" y="71"/>
                    <a:pt x="287" y="71"/>
                  </a:cubicBezTo>
                  <a:cubicBezTo>
                    <a:pt x="303" y="71"/>
                    <a:pt x="316" y="58"/>
                    <a:pt x="316" y="42"/>
                  </a:cubicBezTo>
                  <a:cubicBezTo>
                    <a:pt x="316" y="29"/>
                    <a:pt x="316" y="29"/>
                    <a:pt x="316" y="29"/>
                  </a:cubicBezTo>
                  <a:cubicBezTo>
                    <a:pt x="316" y="13"/>
                    <a:pt x="303" y="0"/>
                    <a:pt x="287" y="0"/>
                  </a:cubicBezTo>
                  <a:close/>
                </a:path>
              </a:pathLst>
            </a:custGeom>
            <a:grpFill/>
            <a:ln>
              <a:noFill/>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rgbClr val="FFFFFF"/>
                </a:solidFill>
                <a:effectLst/>
                <a:uLnTx/>
                <a:uFillTx/>
              </a:endParaRPr>
            </a:p>
          </p:txBody>
        </p:sp>
        <p:sp>
          <p:nvSpPr>
            <p:cNvPr id="14" name="Freeform 9"/>
            <p:cNvSpPr/>
            <p:nvPr/>
          </p:nvSpPr>
          <p:spPr bwMode="auto">
            <a:xfrm>
              <a:off x="9223375" y="3131686"/>
              <a:ext cx="331788" cy="121523"/>
            </a:xfrm>
            <a:custGeom>
              <a:gdLst>
                <a:gd fmla="*/ 155 w 184" name="T0"/>
                <a:gd fmla="*/ 0 h 71" name="T1"/>
                <a:gd fmla="*/ 29 w 184" name="T2"/>
                <a:gd fmla="*/ 0 h 71" name="T3"/>
                <a:gd fmla="*/ 0 w 184" name="T4"/>
                <a:gd fmla="*/ 29 h 71" name="T5"/>
                <a:gd fmla="*/ 0 w 184" name="T6"/>
                <a:gd fmla="*/ 42 h 71" name="T7"/>
                <a:gd fmla="*/ 29 w 184" name="T8"/>
                <a:gd fmla="*/ 71 h 71" name="T9"/>
                <a:gd fmla="*/ 155 w 184" name="T10"/>
                <a:gd fmla="*/ 71 h 71" name="T11"/>
                <a:gd fmla="*/ 184 w 184" name="T12"/>
                <a:gd fmla="*/ 42 h 71" name="T13"/>
                <a:gd fmla="*/ 184 w 184" name="T14"/>
                <a:gd fmla="*/ 29 h 71" name="T15"/>
                <a:gd fmla="*/ 155 w 184" name="T16"/>
                <a:gd fmla="*/ 0 h 7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71" w="184">
                  <a:moveTo>
                    <a:pt x="155" y="0"/>
                  </a:moveTo>
                  <a:cubicBezTo>
                    <a:pt x="29" y="0"/>
                    <a:pt x="29" y="0"/>
                    <a:pt x="29" y="0"/>
                  </a:cubicBezTo>
                  <a:cubicBezTo>
                    <a:pt x="13" y="0"/>
                    <a:pt x="0" y="13"/>
                    <a:pt x="0" y="29"/>
                  </a:cubicBezTo>
                  <a:cubicBezTo>
                    <a:pt x="0" y="42"/>
                    <a:pt x="0" y="42"/>
                    <a:pt x="0" y="42"/>
                  </a:cubicBezTo>
                  <a:cubicBezTo>
                    <a:pt x="0" y="58"/>
                    <a:pt x="13" y="71"/>
                    <a:pt x="29" y="71"/>
                  </a:cubicBezTo>
                  <a:cubicBezTo>
                    <a:pt x="155" y="71"/>
                    <a:pt x="155" y="71"/>
                    <a:pt x="155" y="71"/>
                  </a:cubicBezTo>
                  <a:cubicBezTo>
                    <a:pt x="171" y="71"/>
                    <a:pt x="184" y="58"/>
                    <a:pt x="184" y="42"/>
                  </a:cubicBezTo>
                  <a:cubicBezTo>
                    <a:pt x="184" y="29"/>
                    <a:pt x="184" y="29"/>
                    <a:pt x="184" y="29"/>
                  </a:cubicBezTo>
                  <a:cubicBezTo>
                    <a:pt x="184" y="13"/>
                    <a:pt x="171" y="0"/>
                    <a:pt x="155" y="0"/>
                  </a:cubicBezTo>
                  <a:close/>
                </a:path>
              </a:pathLst>
            </a:custGeom>
            <a:grpFill/>
            <a:ln>
              <a:noFill/>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rgbClr val="FFFFFF"/>
                </a:solidFill>
                <a:effectLst/>
                <a:uLnTx/>
                <a:uFillTx/>
              </a:endParaRPr>
            </a:p>
          </p:txBody>
        </p:sp>
        <p:sp>
          <p:nvSpPr>
            <p:cNvPr id="15" name="Freeform 10"/>
            <p:cNvSpPr>
              <a:spLocks noEditPoints="1"/>
            </p:cNvSpPr>
            <p:nvPr/>
          </p:nvSpPr>
          <p:spPr bwMode="auto">
            <a:xfrm>
              <a:off x="8575675" y="857250"/>
              <a:ext cx="1631950" cy="2503488"/>
            </a:xfrm>
            <a:custGeom>
              <a:gdLst>
                <a:gd fmla="*/ 774 w 906" name="T0"/>
                <a:gd fmla="*/ 136 h 1391" name="T1"/>
                <a:gd fmla="*/ 482 w 906" name="T2"/>
                <a:gd fmla="*/ 1 h 1391" name="T3"/>
                <a:gd fmla="*/ 481 w 906" name="T4"/>
                <a:gd fmla="*/ 1 h 1391" name="T5"/>
                <a:gd fmla="*/ 425 w 906" name="T6"/>
                <a:gd fmla="*/ 1 h 1391" name="T7"/>
                <a:gd fmla="*/ 424 w 906" name="T8"/>
                <a:gd fmla="*/ 1 h 1391" name="T9"/>
                <a:gd fmla="*/ 132 w 906" name="T10"/>
                <a:gd fmla="*/ 136 h 1391" name="T11"/>
                <a:gd fmla="*/ 52 w 906" name="T12"/>
                <a:gd fmla="*/ 671 h 1391" name="T13"/>
                <a:gd fmla="*/ 221 w 906" name="T14"/>
                <a:gd fmla="*/ 915 h 1391" name="T15"/>
                <a:gd fmla="*/ 216 w 906" name="T16"/>
                <a:gd fmla="*/ 1060 h 1391" name="T17"/>
                <a:gd fmla="*/ 221 w 906" name="T18"/>
                <a:gd fmla="*/ 1105 h 1391" name="T19"/>
                <a:gd fmla="*/ 216 w 906" name="T20"/>
                <a:gd fmla="*/ 1149 h 1391" name="T21"/>
                <a:gd fmla="*/ 232 w 906" name="T22"/>
                <a:gd fmla="*/ 1212 h 1391" name="T23"/>
                <a:gd fmla="*/ 299 w 906" name="T24"/>
                <a:gd fmla="*/ 1313 h 1391" name="T25"/>
                <a:gd fmla="*/ 516 w 906" name="T26"/>
                <a:gd fmla="*/ 1391 h 1391" name="T27"/>
                <a:gd fmla="*/ 673 w 906" name="T28"/>
                <a:gd fmla="*/ 1225 h 1391" name="T29"/>
                <a:gd fmla="*/ 673 w 906" name="T30"/>
                <a:gd fmla="*/ 1203 h 1391" name="T31"/>
                <a:gd fmla="*/ 690 w 906" name="T32"/>
                <a:gd fmla="*/ 1136 h 1391" name="T33"/>
                <a:gd fmla="*/ 690 w 906" name="T34"/>
                <a:gd fmla="*/ 1074 h 1391" name="T35"/>
                <a:gd fmla="*/ 678 w 906" name="T36"/>
                <a:gd fmla="*/ 1015 h 1391" name="T37"/>
                <a:gd fmla="*/ 754 w 906" name="T38"/>
                <a:gd fmla="*/ 801 h 1391" name="T39"/>
                <a:gd fmla="*/ 903 w 906" name="T40"/>
                <a:gd fmla="*/ 457 h 1391" name="T41"/>
                <a:gd fmla="*/ 728 w 906" name="T42"/>
                <a:gd fmla="*/ 775 h 1391" name="T43"/>
                <a:gd fmla="*/ 639 w 906" name="T44"/>
                <a:gd fmla="*/ 1024 h 1391" name="T45"/>
                <a:gd fmla="*/ 653 w 906" name="T46"/>
                <a:gd fmla="*/ 1074 h 1391" name="T47"/>
                <a:gd fmla="*/ 653 w 906" name="T48"/>
                <a:gd fmla="*/ 1136 h 1391" name="T49"/>
                <a:gd fmla="*/ 633 w 906" name="T50"/>
                <a:gd fmla="*/ 1192 h 1391" name="T51"/>
                <a:gd fmla="*/ 636 w 906" name="T52"/>
                <a:gd fmla="*/ 1225 h 1391" name="T53"/>
                <a:gd fmla="*/ 570 w 906" name="T54"/>
                <a:gd fmla="*/ 1280 h 1391" name="T55"/>
                <a:gd fmla="*/ 571 w 906" name="T56"/>
                <a:gd fmla="*/ 1299 h 1391" name="T57"/>
                <a:gd fmla="*/ 390 w 906" name="T58"/>
                <a:gd fmla="*/ 1354 h 1391" name="T59"/>
                <a:gd fmla="*/ 335 w 906" name="T60"/>
                <a:gd fmla="*/ 1286 h 1391" name="T61"/>
                <a:gd fmla="*/ 324 w 906" name="T62"/>
                <a:gd fmla="*/ 1280 h 1391" name="T63"/>
                <a:gd fmla="*/ 269 w 906" name="T64"/>
                <a:gd fmla="*/ 1212 h 1391" name="T65"/>
                <a:gd fmla="*/ 253 w 906" name="T66"/>
                <a:gd fmla="*/ 1149 h 1391" name="T67"/>
                <a:gd fmla="*/ 263 w 906" name="T68"/>
                <a:gd fmla="*/ 1105 h 1391" name="T69"/>
                <a:gd fmla="*/ 253 w 906" name="T70"/>
                <a:gd fmla="*/ 1060 h 1391" name="T71"/>
                <a:gd fmla="*/ 258 w 906" name="T72"/>
                <a:gd fmla="*/ 913 h 1391" name="T73"/>
                <a:gd fmla="*/ 85 w 906" name="T74"/>
                <a:gd fmla="*/ 655 h 1391" name="T75"/>
                <a:gd fmla="*/ 158 w 906" name="T76"/>
                <a:gd fmla="*/ 161 h 1391" name="T77"/>
                <a:gd fmla="*/ 453 w 906" name="T78"/>
                <a:gd fmla="*/ 37 h 1391" name="T79"/>
                <a:gd fmla="*/ 747 w 906" name="T80"/>
                <a:gd fmla="*/ 161 h 1391" name="T81"/>
                <a:gd fmla="*/ 820 w 906" name="T82"/>
                <a:gd fmla="*/ 655 h 1391"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1391" w="905">
                  <a:moveTo>
                    <a:pt x="903" y="457"/>
                  </a:moveTo>
                  <a:cubicBezTo>
                    <a:pt x="903" y="335"/>
                    <a:pt x="857" y="221"/>
                    <a:pt x="774" y="136"/>
                  </a:cubicBezTo>
                  <a:cubicBezTo>
                    <a:pt x="735" y="96"/>
                    <a:pt x="690" y="64"/>
                    <a:pt x="640" y="41"/>
                  </a:cubicBezTo>
                  <a:cubicBezTo>
                    <a:pt x="590" y="18"/>
                    <a:pt x="537" y="5"/>
                    <a:pt x="482" y="1"/>
                  </a:cubicBezTo>
                  <a:cubicBezTo>
                    <a:pt x="481" y="1"/>
                    <a:pt x="481" y="1"/>
                    <a:pt x="481" y="1"/>
                  </a:cubicBezTo>
                  <a:cubicBezTo>
                    <a:pt x="481" y="1"/>
                    <a:pt x="481" y="1"/>
                    <a:pt x="481" y="1"/>
                  </a:cubicBezTo>
                  <a:cubicBezTo>
                    <a:pt x="479" y="1"/>
                    <a:pt x="461" y="0"/>
                    <a:pt x="453" y="0"/>
                  </a:cubicBezTo>
                  <a:cubicBezTo>
                    <a:pt x="444" y="0"/>
                    <a:pt x="427" y="1"/>
                    <a:pt x="425" y="1"/>
                  </a:cubicBezTo>
                  <a:cubicBezTo>
                    <a:pt x="424" y="1"/>
                    <a:pt x="424" y="1"/>
                    <a:pt x="424" y="1"/>
                  </a:cubicBezTo>
                  <a:cubicBezTo>
                    <a:pt x="424" y="1"/>
                    <a:pt x="424" y="1"/>
                    <a:pt x="424" y="1"/>
                  </a:cubicBezTo>
                  <a:cubicBezTo>
                    <a:pt x="368" y="5"/>
                    <a:pt x="315" y="18"/>
                    <a:pt x="265" y="41"/>
                  </a:cubicBezTo>
                  <a:cubicBezTo>
                    <a:pt x="215" y="64"/>
                    <a:pt x="171" y="96"/>
                    <a:pt x="132" y="136"/>
                  </a:cubicBezTo>
                  <a:cubicBezTo>
                    <a:pt x="49" y="221"/>
                    <a:pt x="3" y="335"/>
                    <a:pt x="2" y="457"/>
                  </a:cubicBezTo>
                  <a:cubicBezTo>
                    <a:pt x="1" y="477"/>
                    <a:pt x="0" y="567"/>
                    <a:pt x="52" y="671"/>
                  </a:cubicBezTo>
                  <a:cubicBezTo>
                    <a:pt x="80" y="729"/>
                    <a:pt x="120" y="769"/>
                    <a:pt x="152" y="801"/>
                  </a:cubicBezTo>
                  <a:cubicBezTo>
                    <a:pt x="193" y="842"/>
                    <a:pt x="218" y="867"/>
                    <a:pt x="221" y="915"/>
                  </a:cubicBezTo>
                  <a:cubicBezTo>
                    <a:pt x="221" y="927"/>
                    <a:pt x="224" y="981"/>
                    <a:pt x="228" y="1015"/>
                  </a:cubicBezTo>
                  <a:cubicBezTo>
                    <a:pt x="220" y="1029"/>
                    <a:pt x="216" y="1044"/>
                    <a:pt x="216" y="1060"/>
                  </a:cubicBezTo>
                  <a:cubicBezTo>
                    <a:pt x="216" y="1074"/>
                    <a:pt x="216" y="1074"/>
                    <a:pt x="216" y="1074"/>
                  </a:cubicBezTo>
                  <a:cubicBezTo>
                    <a:pt x="216" y="1084"/>
                    <a:pt x="218" y="1095"/>
                    <a:pt x="221" y="1105"/>
                  </a:cubicBezTo>
                  <a:cubicBezTo>
                    <a:pt x="218" y="1115"/>
                    <a:pt x="216" y="1125"/>
                    <a:pt x="216" y="1136"/>
                  </a:cubicBezTo>
                  <a:cubicBezTo>
                    <a:pt x="216" y="1149"/>
                    <a:pt x="216" y="1149"/>
                    <a:pt x="216" y="1149"/>
                  </a:cubicBezTo>
                  <a:cubicBezTo>
                    <a:pt x="216" y="1169"/>
                    <a:pt x="222" y="1187"/>
                    <a:pt x="233" y="1203"/>
                  </a:cubicBezTo>
                  <a:cubicBezTo>
                    <a:pt x="232" y="1206"/>
                    <a:pt x="232" y="1209"/>
                    <a:pt x="232" y="1212"/>
                  </a:cubicBezTo>
                  <a:cubicBezTo>
                    <a:pt x="232" y="1225"/>
                    <a:pt x="232" y="1225"/>
                    <a:pt x="232" y="1225"/>
                  </a:cubicBezTo>
                  <a:cubicBezTo>
                    <a:pt x="232" y="1267"/>
                    <a:pt x="261" y="1303"/>
                    <a:pt x="299" y="1313"/>
                  </a:cubicBezTo>
                  <a:cubicBezTo>
                    <a:pt x="306" y="1357"/>
                    <a:pt x="344" y="1391"/>
                    <a:pt x="390" y="1391"/>
                  </a:cubicBezTo>
                  <a:cubicBezTo>
                    <a:pt x="516" y="1391"/>
                    <a:pt x="516" y="1391"/>
                    <a:pt x="516" y="1391"/>
                  </a:cubicBezTo>
                  <a:cubicBezTo>
                    <a:pt x="562" y="1391"/>
                    <a:pt x="600" y="1357"/>
                    <a:pt x="606" y="1313"/>
                  </a:cubicBezTo>
                  <a:cubicBezTo>
                    <a:pt x="645" y="1303"/>
                    <a:pt x="673" y="1267"/>
                    <a:pt x="673" y="1225"/>
                  </a:cubicBezTo>
                  <a:cubicBezTo>
                    <a:pt x="673" y="1212"/>
                    <a:pt x="673" y="1212"/>
                    <a:pt x="673" y="1212"/>
                  </a:cubicBezTo>
                  <a:cubicBezTo>
                    <a:pt x="673" y="1209"/>
                    <a:pt x="673" y="1206"/>
                    <a:pt x="673" y="1203"/>
                  </a:cubicBezTo>
                  <a:cubicBezTo>
                    <a:pt x="684" y="1187"/>
                    <a:pt x="690" y="1169"/>
                    <a:pt x="690" y="1149"/>
                  </a:cubicBezTo>
                  <a:cubicBezTo>
                    <a:pt x="690" y="1136"/>
                    <a:pt x="690" y="1136"/>
                    <a:pt x="690" y="1136"/>
                  </a:cubicBezTo>
                  <a:cubicBezTo>
                    <a:pt x="690" y="1125"/>
                    <a:pt x="688" y="1115"/>
                    <a:pt x="684" y="1105"/>
                  </a:cubicBezTo>
                  <a:cubicBezTo>
                    <a:pt x="688" y="1095"/>
                    <a:pt x="690" y="1084"/>
                    <a:pt x="690" y="1074"/>
                  </a:cubicBezTo>
                  <a:cubicBezTo>
                    <a:pt x="690" y="1060"/>
                    <a:pt x="690" y="1060"/>
                    <a:pt x="690" y="1060"/>
                  </a:cubicBezTo>
                  <a:cubicBezTo>
                    <a:pt x="690" y="1044"/>
                    <a:pt x="686" y="1029"/>
                    <a:pt x="678" y="1015"/>
                  </a:cubicBezTo>
                  <a:cubicBezTo>
                    <a:pt x="681" y="981"/>
                    <a:pt x="684" y="927"/>
                    <a:pt x="685" y="915"/>
                  </a:cubicBezTo>
                  <a:cubicBezTo>
                    <a:pt x="687" y="867"/>
                    <a:pt x="712" y="842"/>
                    <a:pt x="754" y="801"/>
                  </a:cubicBezTo>
                  <a:cubicBezTo>
                    <a:pt x="786" y="769"/>
                    <a:pt x="826" y="729"/>
                    <a:pt x="853" y="671"/>
                  </a:cubicBezTo>
                  <a:cubicBezTo>
                    <a:pt x="906" y="567"/>
                    <a:pt x="904" y="477"/>
                    <a:pt x="903" y="457"/>
                  </a:cubicBezTo>
                  <a:close/>
                  <a:moveTo>
                    <a:pt x="820" y="655"/>
                  </a:moveTo>
                  <a:cubicBezTo>
                    <a:pt x="795" y="708"/>
                    <a:pt x="759" y="743"/>
                    <a:pt x="728" y="775"/>
                  </a:cubicBezTo>
                  <a:cubicBezTo>
                    <a:pt x="685" y="817"/>
                    <a:pt x="651" y="850"/>
                    <a:pt x="648" y="913"/>
                  </a:cubicBezTo>
                  <a:cubicBezTo>
                    <a:pt x="648" y="922"/>
                    <a:pt x="644" y="996"/>
                    <a:pt x="639" y="1024"/>
                  </a:cubicBezTo>
                  <a:cubicBezTo>
                    <a:pt x="648" y="1034"/>
                    <a:pt x="653" y="1047"/>
                    <a:pt x="653" y="1060"/>
                  </a:cubicBezTo>
                  <a:cubicBezTo>
                    <a:pt x="653" y="1074"/>
                    <a:pt x="653" y="1074"/>
                    <a:pt x="653" y="1074"/>
                  </a:cubicBezTo>
                  <a:cubicBezTo>
                    <a:pt x="653" y="1085"/>
                    <a:pt x="649" y="1096"/>
                    <a:pt x="643" y="1105"/>
                  </a:cubicBezTo>
                  <a:cubicBezTo>
                    <a:pt x="649" y="1114"/>
                    <a:pt x="653" y="1125"/>
                    <a:pt x="653" y="1136"/>
                  </a:cubicBezTo>
                  <a:cubicBezTo>
                    <a:pt x="653" y="1149"/>
                    <a:pt x="653" y="1149"/>
                    <a:pt x="653" y="1149"/>
                  </a:cubicBezTo>
                  <a:cubicBezTo>
                    <a:pt x="653" y="1167"/>
                    <a:pt x="645" y="1182"/>
                    <a:pt x="633" y="1192"/>
                  </a:cubicBezTo>
                  <a:cubicBezTo>
                    <a:pt x="635" y="1198"/>
                    <a:pt x="636" y="1205"/>
                    <a:pt x="636" y="1212"/>
                  </a:cubicBezTo>
                  <a:cubicBezTo>
                    <a:pt x="636" y="1225"/>
                    <a:pt x="636" y="1225"/>
                    <a:pt x="636" y="1225"/>
                  </a:cubicBezTo>
                  <a:cubicBezTo>
                    <a:pt x="636" y="1255"/>
                    <a:pt x="612" y="1280"/>
                    <a:pt x="582" y="1280"/>
                  </a:cubicBezTo>
                  <a:cubicBezTo>
                    <a:pt x="570" y="1280"/>
                    <a:pt x="570" y="1280"/>
                    <a:pt x="570" y="1280"/>
                  </a:cubicBezTo>
                  <a:cubicBezTo>
                    <a:pt x="570" y="1282"/>
                    <a:pt x="571" y="1284"/>
                    <a:pt x="571" y="1286"/>
                  </a:cubicBezTo>
                  <a:cubicBezTo>
                    <a:pt x="571" y="1299"/>
                    <a:pt x="571" y="1299"/>
                    <a:pt x="571" y="1299"/>
                  </a:cubicBezTo>
                  <a:cubicBezTo>
                    <a:pt x="571" y="1329"/>
                    <a:pt x="546" y="1354"/>
                    <a:pt x="516" y="1354"/>
                  </a:cubicBezTo>
                  <a:cubicBezTo>
                    <a:pt x="390" y="1354"/>
                    <a:pt x="390" y="1354"/>
                    <a:pt x="390" y="1354"/>
                  </a:cubicBezTo>
                  <a:cubicBezTo>
                    <a:pt x="360" y="1354"/>
                    <a:pt x="335" y="1329"/>
                    <a:pt x="335" y="1299"/>
                  </a:cubicBezTo>
                  <a:cubicBezTo>
                    <a:pt x="335" y="1286"/>
                    <a:pt x="335" y="1286"/>
                    <a:pt x="335" y="1286"/>
                  </a:cubicBezTo>
                  <a:cubicBezTo>
                    <a:pt x="335" y="1284"/>
                    <a:pt x="335" y="1282"/>
                    <a:pt x="335" y="1280"/>
                  </a:cubicBezTo>
                  <a:cubicBezTo>
                    <a:pt x="324" y="1280"/>
                    <a:pt x="324" y="1280"/>
                    <a:pt x="324" y="1280"/>
                  </a:cubicBezTo>
                  <a:cubicBezTo>
                    <a:pt x="294" y="1280"/>
                    <a:pt x="269" y="1255"/>
                    <a:pt x="269" y="1225"/>
                  </a:cubicBezTo>
                  <a:cubicBezTo>
                    <a:pt x="269" y="1212"/>
                    <a:pt x="269" y="1212"/>
                    <a:pt x="269" y="1212"/>
                  </a:cubicBezTo>
                  <a:cubicBezTo>
                    <a:pt x="269" y="1205"/>
                    <a:pt x="270" y="1198"/>
                    <a:pt x="273" y="1192"/>
                  </a:cubicBezTo>
                  <a:cubicBezTo>
                    <a:pt x="261" y="1182"/>
                    <a:pt x="253" y="1167"/>
                    <a:pt x="253" y="1149"/>
                  </a:cubicBezTo>
                  <a:cubicBezTo>
                    <a:pt x="253" y="1136"/>
                    <a:pt x="253" y="1136"/>
                    <a:pt x="253" y="1136"/>
                  </a:cubicBezTo>
                  <a:cubicBezTo>
                    <a:pt x="253" y="1125"/>
                    <a:pt x="256" y="1114"/>
                    <a:pt x="263" y="1105"/>
                  </a:cubicBezTo>
                  <a:cubicBezTo>
                    <a:pt x="256" y="1096"/>
                    <a:pt x="253" y="1085"/>
                    <a:pt x="253" y="1074"/>
                  </a:cubicBezTo>
                  <a:cubicBezTo>
                    <a:pt x="253" y="1060"/>
                    <a:pt x="253" y="1060"/>
                    <a:pt x="253" y="1060"/>
                  </a:cubicBezTo>
                  <a:cubicBezTo>
                    <a:pt x="253" y="1047"/>
                    <a:pt x="258" y="1034"/>
                    <a:pt x="266" y="1024"/>
                  </a:cubicBezTo>
                  <a:cubicBezTo>
                    <a:pt x="262" y="996"/>
                    <a:pt x="258" y="922"/>
                    <a:pt x="258" y="913"/>
                  </a:cubicBezTo>
                  <a:cubicBezTo>
                    <a:pt x="254" y="850"/>
                    <a:pt x="220" y="817"/>
                    <a:pt x="178" y="775"/>
                  </a:cubicBezTo>
                  <a:cubicBezTo>
                    <a:pt x="146" y="743"/>
                    <a:pt x="110" y="708"/>
                    <a:pt x="85" y="655"/>
                  </a:cubicBezTo>
                  <a:cubicBezTo>
                    <a:pt x="35" y="555"/>
                    <a:pt x="39" y="470"/>
                    <a:pt x="39" y="458"/>
                  </a:cubicBezTo>
                  <a:cubicBezTo>
                    <a:pt x="40" y="346"/>
                    <a:pt x="82" y="240"/>
                    <a:pt x="158" y="161"/>
                  </a:cubicBezTo>
                  <a:cubicBezTo>
                    <a:pt x="230" y="88"/>
                    <a:pt x="324" y="45"/>
                    <a:pt x="426" y="38"/>
                  </a:cubicBezTo>
                  <a:cubicBezTo>
                    <a:pt x="426" y="38"/>
                    <a:pt x="445" y="37"/>
                    <a:pt x="453" y="37"/>
                  </a:cubicBezTo>
                  <a:cubicBezTo>
                    <a:pt x="461" y="37"/>
                    <a:pt x="479" y="38"/>
                    <a:pt x="479" y="38"/>
                  </a:cubicBezTo>
                  <a:cubicBezTo>
                    <a:pt x="581" y="45"/>
                    <a:pt x="676" y="88"/>
                    <a:pt x="747" y="161"/>
                  </a:cubicBezTo>
                  <a:cubicBezTo>
                    <a:pt x="824" y="240"/>
                    <a:pt x="866" y="346"/>
                    <a:pt x="866" y="458"/>
                  </a:cubicBezTo>
                  <a:cubicBezTo>
                    <a:pt x="867" y="470"/>
                    <a:pt x="871" y="555"/>
                    <a:pt x="820" y="655"/>
                  </a:cubicBezTo>
                  <a:close/>
                </a:path>
              </a:pathLst>
            </a:custGeom>
            <a:grpFill/>
            <a:ln>
              <a:noFill/>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rgbClr val="FFFFFF"/>
                </a:solidFill>
                <a:effectLst/>
                <a:uLnTx/>
                <a:uFillTx/>
              </a:endParaRPr>
            </a:p>
          </p:txBody>
        </p:sp>
        <p:sp>
          <p:nvSpPr>
            <p:cNvPr id="16" name="Freeform 11"/>
            <p:cNvSpPr>
              <a:spLocks noEditPoints="1"/>
            </p:cNvSpPr>
            <p:nvPr/>
          </p:nvSpPr>
          <p:spPr bwMode="auto">
            <a:xfrm>
              <a:off x="9163050" y="1166813"/>
              <a:ext cx="755650" cy="754063"/>
            </a:xfrm>
            <a:custGeom>
              <a:gdLst>
                <a:gd fmla="*/ 392 w 420" name="T0"/>
                <a:gd fmla="*/ 182 h 419" name="T1"/>
                <a:gd fmla="*/ 384 w 420" name="T2"/>
                <a:gd fmla="*/ 150 h 419" name="T3"/>
                <a:gd fmla="*/ 371 w 420" name="T4"/>
                <a:gd fmla="*/ 120 h 419" name="T5"/>
                <a:gd fmla="*/ 352 w 420" name="T6"/>
                <a:gd fmla="*/ 93 h 419" name="T7"/>
                <a:gd fmla="*/ 329 w 420" name="T8"/>
                <a:gd fmla="*/ 69 h 419" name="T9"/>
                <a:gd fmla="*/ 302 w 420" name="T10"/>
                <a:gd fmla="*/ 50 h 419" name="T11"/>
                <a:gd fmla="*/ 272 w 420" name="T12"/>
                <a:gd fmla="*/ 36 h 419" name="T13"/>
                <a:gd fmla="*/ 240 w 420" name="T14"/>
                <a:gd fmla="*/ 28 h 419" name="T15"/>
                <a:gd fmla="*/ 207 w 420" name="T16"/>
                <a:gd fmla="*/ 26 h 419" name="T17"/>
                <a:gd fmla="*/ 175 w 420" name="T18"/>
                <a:gd fmla="*/ 29 h 419" name="T19"/>
                <a:gd fmla="*/ 143 w 420" name="T20"/>
                <a:gd fmla="*/ 38 h 419" name="T21"/>
                <a:gd fmla="*/ 103 w 420" name="T22"/>
                <a:gd fmla="*/ 29 h 419" name="T23"/>
                <a:gd fmla="*/ 73 w 420" name="T24"/>
                <a:gd fmla="*/ 51 h 419" name="T25"/>
                <a:gd fmla="*/ 47 w 420" name="T26"/>
                <a:gd fmla="*/ 78 h 419" name="T27"/>
                <a:gd fmla="*/ 26 w 420" name="T28"/>
                <a:gd fmla="*/ 109 h 419" name="T29"/>
                <a:gd fmla="*/ 11 w 420" name="T30"/>
                <a:gd fmla="*/ 144 h 419" name="T31"/>
                <a:gd fmla="*/ 3 w 420" name="T32"/>
                <a:gd fmla="*/ 180 h 419" name="T33"/>
                <a:gd fmla="*/ 1 w 420" name="T34"/>
                <a:gd fmla="*/ 218 h 419" name="T35"/>
                <a:gd fmla="*/ 5 w 420" name="T36"/>
                <a:gd fmla="*/ 255 h 419" name="T37"/>
                <a:gd fmla="*/ 17 w 420" name="T38"/>
                <a:gd fmla="*/ 291 h 419" name="T39"/>
                <a:gd fmla="*/ 34 w 420" name="T40"/>
                <a:gd fmla="*/ 324 h 419" name="T41"/>
                <a:gd fmla="*/ 58 w 420" name="T42"/>
                <a:gd fmla="*/ 353 h 419" name="T43"/>
                <a:gd fmla="*/ 86 w 420" name="T44"/>
                <a:gd fmla="*/ 378 h 419" name="T45"/>
                <a:gd fmla="*/ 118 w 420" name="T46"/>
                <a:gd fmla="*/ 398 h 419" name="T47"/>
                <a:gd fmla="*/ 153 w 420" name="T48"/>
                <a:gd fmla="*/ 411 h 419" name="T49"/>
                <a:gd fmla="*/ 190 w 420" name="T50"/>
                <a:gd fmla="*/ 418 h 419" name="T51"/>
                <a:gd fmla="*/ 228 w 420" name="T52"/>
                <a:gd fmla="*/ 419 h 419" name="T53"/>
                <a:gd fmla="*/ 265 w 420" name="T54"/>
                <a:gd fmla="*/ 412 h 419" name="T55"/>
                <a:gd fmla="*/ 294 w 420" name="T56"/>
                <a:gd fmla="*/ 402 h 419" name="T57"/>
                <a:gd fmla="*/ 319 w 420" name="T58"/>
                <a:gd fmla="*/ 389 h 419" name="T59"/>
                <a:gd fmla="*/ 349 w 420" name="T60"/>
                <a:gd fmla="*/ 366 h 419" name="T61"/>
                <a:gd fmla="*/ 375 w 420" name="T62"/>
                <a:gd fmla="*/ 339 h 419" name="T63"/>
                <a:gd fmla="*/ 396 w 420" name="T64"/>
                <a:gd fmla="*/ 307 h 419" name="T65"/>
                <a:gd fmla="*/ 410 w 420" name="T66"/>
                <a:gd fmla="*/ 273 h 419" name="T67"/>
                <a:gd fmla="*/ 418 w 420" name="T68"/>
                <a:gd fmla="*/ 236 h 419" name="T69"/>
                <a:gd fmla="*/ 363 w 420" name="T70"/>
                <a:gd fmla="*/ 140 h 419" name="T71"/>
                <a:gd fmla="*/ 363 w 420" name="T72"/>
                <a:gd fmla="*/ 140 h 419" name="T73"/>
                <a:gd fmla="*/ 216 w 420" name="T74"/>
                <a:gd fmla="*/ 178 h 419" name="T75"/>
                <a:gd fmla="*/ 204 w 420" name="T76"/>
                <a:gd fmla="*/ 195 h 419" name="T77"/>
                <a:gd fmla="*/ 211 w 420" name="T78"/>
                <a:gd fmla="*/ 178 h 419" name="T79"/>
                <a:gd fmla="*/ 141 w 420" name="T80"/>
                <a:gd fmla="*/ 57 h 419" name="T81"/>
                <a:gd fmla="*/ 141 w 420" name="T82"/>
                <a:gd fmla="*/ 57 h 419" name="T83"/>
                <a:gd fmla="*/ 44 w 420" name="T84"/>
                <a:gd fmla="*/ 189 h 419" name="T85"/>
                <a:gd fmla="*/ 180 w 420" name="T86"/>
                <a:gd fmla="*/ 220 h 419" name="T87"/>
                <a:gd fmla="*/ 182 w 420" name="T88"/>
                <a:gd fmla="*/ 225 h 419" name="T89"/>
                <a:gd fmla="*/ 189 w 420" name="T90"/>
                <a:gd fmla="*/ 376 h 419" name="T91"/>
                <a:gd fmla="*/ 189 w 420" name="T92"/>
                <a:gd fmla="*/ 376 h 419" name="T93"/>
                <a:gd fmla="*/ 275 w 420" name="T94"/>
                <a:gd fmla="*/ 364 h 419" name="T95"/>
                <a:gd fmla="*/ 235 w 420" name="T96"/>
                <a:gd fmla="*/ 230 h 419" name="T97"/>
                <a:gd fmla="*/ 237 w 420" name="T98"/>
                <a:gd fmla="*/ 227 h 419" name="T99"/>
                <a:gd fmla="*/ 377 w 420" name="T100"/>
                <a:gd fmla="*/ 226 h 419" name="T101"/>
                <a:gd fmla="*/ 377 w 420" name="T102"/>
                <a:gd fmla="*/ 226 h 419"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419" w="420">
                  <a:moveTo>
                    <a:pt x="394" y="203"/>
                  </a:moveTo>
                  <a:cubicBezTo>
                    <a:pt x="420" y="198"/>
                    <a:pt x="420" y="198"/>
                    <a:pt x="420" y="198"/>
                  </a:cubicBezTo>
                  <a:cubicBezTo>
                    <a:pt x="419" y="193"/>
                    <a:pt x="419" y="187"/>
                    <a:pt x="418" y="182"/>
                  </a:cubicBezTo>
                  <a:cubicBezTo>
                    <a:pt x="392" y="182"/>
                    <a:pt x="392" y="182"/>
                    <a:pt x="392" y="182"/>
                  </a:cubicBezTo>
                  <a:cubicBezTo>
                    <a:pt x="392" y="178"/>
                    <a:pt x="391" y="174"/>
                    <a:pt x="390" y="170"/>
                  </a:cubicBezTo>
                  <a:cubicBezTo>
                    <a:pt x="414" y="161"/>
                    <a:pt x="414" y="161"/>
                    <a:pt x="414" y="161"/>
                  </a:cubicBezTo>
                  <a:cubicBezTo>
                    <a:pt x="413" y="156"/>
                    <a:pt x="412" y="150"/>
                    <a:pt x="410" y="145"/>
                  </a:cubicBezTo>
                  <a:cubicBezTo>
                    <a:pt x="384" y="150"/>
                    <a:pt x="384" y="150"/>
                    <a:pt x="384" y="150"/>
                  </a:cubicBezTo>
                  <a:cubicBezTo>
                    <a:pt x="383" y="146"/>
                    <a:pt x="381" y="142"/>
                    <a:pt x="380" y="139"/>
                  </a:cubicBezTo>
                  <a:cubicBezTo>
                    <a:pt x="402" y="125"/>
                    <a:pt x="402" y="125"/>
                    <a:pt x="402" y="125"/>
                  </a:cubicBezTo>
                  <a:cubicBezTo>
                    <a:pt x="400" y="120"/>
                    <a:pt x="398" y="115"/>
                    <a:pt x="395" y="111"/>
                  </a:cubicBezTo>
                  <a:cubicBezTo>
                    <a:pt x="371" y="120"/>
                    <a:pt x="371" y="120"/>
                    <a:pt x="371" y="120"/>
                  </a:cubicBezTo>
                  <a:cubicBezTo>
                    <a:pt x="369" y="116"/>
                    <a:pt x="367" y="113"/>
                    <a:pt x="365" y="109"/>
                  </a:cubicBezTo>
                  <a:cubicBezTo>
                    <a:pt x="384" y="92"/>
                    <a:pt x="384" y="92"/>
                    <a:pt x="384" y="92"/>
                  </a:cubicBezTo>
                  <a:cubicBezTo>
                    <a:pt x="381" y="88"/>
                    <a:pt x="378" y="83"/>
                    <a:pt x="374" y="79"/>
                  </a:cubicBezTo>
                  <a:cubicBezTo>
                    <a:pt x="352" y="93"/>
                    <a:pt x="352" y="93"/>
                    <a:pt x="352" y="93"/>
                  </a:cubicBezTo>
                  <a:cubicBezTo>
                    <a:pt x="350" y="89"/>
                    <a:pt x="347" y="86"/>
                    <a:pt x="344" y="83"/>
                  </a:cubicBezTo>
                  <a:cubicBezTo>
                    <a:pt x="360" y="63"/>
                    <a:pt x="360" y="63"/>
                    <a:pt x="360" y="63"/>
                  </a:cubicBezTo>
                  <a:cubicBezTo>
                    <a:pt x="357" y="59"/>
                    <a:pt x="353" y="55"/>
                    <a:pt x="349" y="52"/>
                  </a:cubicBezTo>
                  <a:cubicBezTo>
                    <a:pt x="329" y="69"/>
                    <a:pt x="329" y="69"/>
                    <a:pt x="329" y="69"/>
                  </a:cubicBezTo>
                  <a:cubicBezTo>
                    <a:pt x="326" y="66"/>
                    <a:pt x="323" y="64"/>
                    <a:pt x="320" y="62"/>
                  </a:cubicBezTo>
                  <a:cubicBezTo>
                    <a:pt x="332" y="39"/>
                    <a:pt x="332" y="39"/>
                    <a:pt x="332" y="39"/>
                  </a:cubicBezTo>
                  <a:cubicBezTo>
                    <a:pt x="327" y="36"/>
                    <a:pt x="323" y="33"/>
                    <a:pt x="318" y="30"/>
                  </a:cubicBezTo>
                  <a:cubicBezTo>
                    <a:pt x="302" y="50"/>
                    <a:pt x="302" y="50"/>
                    <a:pt x="302" y="50"/>
                  </a:cubicBezTo>
                  <a:cubicBezTo>
                    <a:pt x="299" y="48"/>
                    <a:pt x="295" y="46"/>
                    <a:pt x="291" y="44"/>
                  </a:cubicBezTo>
                  <a:cubicBezTo>
                    <a:pt x="299" y="20"/>
                    <a:pt x="299" y="20"/>
                    <a:pt x="299" y="20"/>
                  </a:cubicBezTo>
                  <a:cubicBezTo>
                    <a:pt x="294" y="17"/>
                    <a:pt x="289" y="15"/>
                    <a:pt x="284" y="13"/>
                  </a:cubicBezTo>
                  <a:cubicBezTo>
                    <a:pt x="272" y="36"/>
                    <a:pt x="272" y="36"/>
                    <a:pt x="272" y="36"/>
                  </a:cubicBezTo>
                  <a:cubicBezTo>
                    <a:pt x="268" y="35"/>
                    <a:pt x="265" y="34"/>
                    <a:pt x="261" y="33"/>
                  </a:cubicBezTo>
                  <a:cubicBezTo>
                    <a:pt x="264" y="7"/>
                    <a:pt x="264" y="7"/>
                    <a:pt x="264" y="7"/>
                  </a:cubicBezTo>
                  <a:cubicBezTo>
                    <a:pt x="259" y="5"/>
                    <a:pt x="254" y="4"/>
                    <a:pt x="248" y="3"/>
                  </a:cubicBezTo>
                  <a:cubicBezTo>
                    <a:pt x="240" y="28"/>
                    <a:pt x="240" y="28"/>
                    <a:pt x="240" y="28"/>
                  </a:cubicBezTo>
                  <a:cubicBezTo>
                    <a:pt x="236" y="27"/>
                    <a:pt x="232" y="27"/>
                    <a:pt x="228" y="26"/>
                  </a:cubicBezTo>
                  <a:cubicBezTo>
                    <a:pt x="227" y="0"/>
                    <a:pt x="227" y="0"/>
                    <a:pt x="227" y="0"/>
                  </a:cubicBezTo>
                  <a:cubicBezTo>
                    <a:pt x="222" y="0"/>
                    <a:pt x="216" y="0"/>
                    <a:pt x="211" y="0"/>
                  </a:cubicBezTo>
                  <a:cubicBezTo>
                    <a:pt x="207" y="26"/>
                    <a:pt x="207" y="26"/>
                    <a:pt x="207" y="26"/>
                  </a:cubicBezTo>
                  <a:cubicBezTo>
                    <a:pt x="203" y="26"/>
                    <a:pt x="199" y="26"/>
                    <a:pt x="195" y="26"/>
                  </a:cubicBezTo>
                  <a:cubicBezTo>
                    <a:pt x="190" y="1"/>
                    <a:pt x="190" y="1"/>
                    <a:pt x="190" y="1"/>
                  </a:cubicBezTo>
                  <a:cubicBezTo>
                    <a:pt x="184" y="1"/>
                    <a:pt x="179" y="2"/>
                    <a:pt x="173" y="3"/>
                  </a:cubicBezTo>
                  <a:cubicBezTo>
                    <a:pt x="175" y="29"/>
                    <a:pt x="175" y="29"/>
                    <a:pt x="175" y="29"/>
                  </a:cubicBezTo>
                  <a:cubicBezTo>
                    <a:pt x="171" y="30"/>
                    <a:pt x="167" y="31"/>
                    <a:pt x="163" y="32"/>
                  </a:cubicBezTo>
                  <a:cubicBezTo>
                    <a:pt x="153" y="8"/>
                    <a:pt x="153" y="8"/>
                    <a:pt x="153" y="8"/>
                  </a:cubicBezTo>
                  <a:cubicBezTo>
                    <a:pt x="148" y="9"/>
                    <a:pt x="142" y="11"/>
                    <a:pt x="137" y="13"/>
                  </a:cubicBezTo>
                  <a:cubicBezTo>
                    <a:pt x="143" y="38"/>
                    <a:pt x="143" y="38"/>
                    <a:pt x="143" y="38"/>
                  </a:cubicBezTo>
                  <a:cubicBezTo>
                    <a:pt x="141" y="39"/>
                    <a:pt x="139" y="40"/>
                    <a:pt x="136" y="41"/>
                  </a:cubicBezTo>
                  <a:cubicBezTo>
                    <a:pt x="135" y="42"/>
                    <a:pt x="134" y="42"/>
                    <a:pt x="132" y="43"/>
                  </a:cubicBezTo>
                  <a:cubicBezTo>
                    <a:pt x="118" y="21"/>
                    <a:pt x="118" y="21"/>
                    <a:pt x="118" y="21"/>
                  </a:cubicBezTo>
                  <a:cubicBezTo>
                    <a:pt x="113" y="24"/>
                    <a:pt x="108" y="26"/>
                    <a:pt x="103" y="29"/>
                  </a:cubicBezTo>
                  <a:cubicBezTo>
                    <a:pt x="114" y="53"/>
                    <a:pt x="114" y="53"/>
                    <a:pt x="114" y="53"/>
                  </a:cubicBezTo>
                  <a:cubicBezTo>
                    <a:pt x="110" y="55"/>
                    <a:pt x="107" y="57"/>
                    <a:pt x="104" y="60"/>
                  </a:cubicBezTo>
                  <a:cubicBezTo>
                    <a:pt x="86" y="41"/>
                    <a:pt x="86" y="41"/>
                    <a:pt x="86" y="41"/>
                  </a:cubicBezTo>
                  <a:cubicBezTo>
                    <a:pt x="81" y="44"/>
                    <a:pt x="77" y="47"/>
                    <a:pt x="73" y="51"/>
                  </a:cubicBezTo>
                  <a:cubicBezTo>
                    <a:pt x="87" y="73"/>
                    <a:pt x="87" y="73"/>
                    <a:pt x="87" y="73"/>
                  </a:cubicBezTo>
                  <a:cubicBezTo>
                    <a:pt x="84" y="75"/>
                    <a:pt x="81" y="78"/>
                    <a:pt x="79" y="81"/>
                  </a:cubicBezTo>
                  <a:cubicBezTo>
                    <a:pt x="58" y="66"/>
                    <a:pt x="58" y="66"/>
                    <a:pt x="58" y="66"/>
                  </a:cubicBezTo>
                  <a:cubicBezTo>
                    <a:pt x="54" y="70"/>
                    <a:pt x="50" y="74"/>
                    <a:pt x="47" y="78"/>
                  </a:cubicBezTo>
                  <a:cubicBezTo>
                    <a:pt x="65" y="97"/>
                    <a:pt x="65" y="97"/>
                    <a:pt x="65" y="97"/>
                  </a:cubicBezTo>
                  <a:cubicBezTo>
                    <a:pt x="62" y="100"/>
                    <a:pt x="60" y="103"/>
                    <a:pt x="58" y="106"/>
                  </a:cubicBezTo>
                  <a:cubicBezTo>
                    <a:pt x="34" y="95"/>
                    <a:pt x="34" y="95"/>
                    <a:pt x="34" y="95"/>
                  </a:cubicBezTo>
                  <a:cubicBezTo>
                    <a:pt x="31" y="100"/>
                    <a:pt x="29" y="104"/>
                    <a:pt x="26" y="109"/>
                  </a:cubicBezTo>
                  <a:cubicBezTo>
                    <a:pt x="47" y="124"/>
                    <a:pt x="47" y="124"/>
                    <a:pt x="47" y="124"/>
                  </a:cubicBezTo>
                  <a:cubicBezTo>
                    <a:pt x="45" y="128"/>
                    <a:pt x="44" y="132"/>
                    <a:pt x="42" y="135"/>
                  </a:cubicBezTo>
                  <a:cubicBezTo>
                    <a:pt x="17" y="128"/>
                    <a:pt x="17" y="128"/>
                    <a:pt x="17" y="128"/>
                  </a:cubicBezTo>
                  <a:cubicBezTo>
                    <a:pt x="15" y="133"/>
                    <a:pt x="13" y="138"/>
                    <a:pt x="11" y="144"/>
                  </a:cubicBezTo>
                  <a:cubicBezTo>
                    <a:pt x="35" y="155"/>
                    <a:pt x="35" y="155"/>
                    <a:pt x="35" y="155"/>
                  </a:cubicBezTo>
                  <a:cubicBezTo>
                    <a:pt x="33" y="159"/>
                    <a:pt x="32" y="162"/>
                    <a:pt x="31" y="166"/>
                  </a:cubicBezTo>
                  <a:cubicBezTo>
                    <a:pt x="5" y="164"/>
                    <a:pt x="5" y="164"/>
                    <a:pt x="5" y="164"/>
                  </a:cubicBezTo>
                  <a:cubicBezTo>
                    <a:pt x="4" y="169"/>
                    <a:pt x="3" y="175"/>
                    <a:pt x="3" y="180"/>
                  </a:cubicBezTo>
                  <a:cubicBezTo>
                    <a:pt x="28" y="187"/>
                    <a:pt x="28" y="187"/>
                    <a:pt x="28" y="187"/>
                  </a:cubicBezTo>
                  <a:cubicBezTo>
                    <a:pt x="27" y="191"/>
                    <a:pt x="27" y="195"/>
                    <a:pt x="26" y="199"/>
                  </a:cubicBezTo>
                  <a:cubicBezTo>
                    <a:pt x="1" y="201"/>
                    <a:pt x="1" y="201"/>
                    <a:pt x="1" y="201"/>
                  </a:cubicBezTo>
                  <a:cubicBezTo>
                    <a:pt x="0" y="207"/>
                    <a:pt x="0" y="212"/>
                    <a:pt x="1" y="218"/>
                  </a:cubicBezTo>
                  <a:cubicBezTo>
                    <a:pt x="26" y="220"/>
                    <a:pt x="26" y="220"/>
                    <a:pt x="26" y="220"/>
                  </a:cubicBezTo>
                  <a:cubicBezTo>
                    <a:pt x="27" y="224"/>
                    <a:pt x="27" y="228"/>
                    <a:pt x="28" y="232"/>
                  </a:cubicBezTo>
                  <a:cubicBezTo>
                    <a:pt x="2" y="239"/>
                    <a:pt x="2" y="239"/>
                    <a:pt x="2" y="239"/>
                  </a:cubicBezTo>
                  <a:cubicBezTo>
                    <a:pt x="3" y="244"/>
                    <a:pt x="4" y="249"/>
                    <a:pt x="5" y="255"/>
                  </a:cubicBezTo>
                  <a:cubicBezTo>
                    <a:pt x="31" y="252"/>
                    <a:pt x="31" y="252"/>
                    <a:pt x="31" y="252"/>
                  </a:cubicBezTo>
                  <a:cubicBezTo>
                    <a:pt x="32" y="256"/>
                    <a:pt x="33" y="260"/>
                    <a:pt x="34" y="264"/>
                  </a:cubicBezTo>
                  <a:cubicBezTo>
                    <a:pt x="11" y="275"/>
                    <a:pt x="11" y="275"/>
                    <a:pt x="11" y="275"/>
                  </a:cubicBezTo>
                  <a:cubicBezTo>
                    <a:pt x="13" y="280"/>
                    <a:pt x="15" y="286"/>
                    <a:pt x="17" y="291"/>
                  </a:cubicBezTo>
                  <a:cubicBezTo>
                    <a:pt x="42" y="284"/>
                    <a:pt x="42" y="284"/>
                    <a:pt x="42" y="284"/>
                  </a:cubicBezTo>
                  <a:cubicBezTo>
                    <a:pt x="43" y="287"/>
                    <a:pt x="45" y="291"/>
                    <a:pt x="47" y="295"/>
                  </a:cubicBezTo>
                  <a:cubicBezTo>
                    <a:pt x="26" y="310"/>
                    <a:pt x="26" y="310"/>
                    <a:pt x="26" y="310"/>
                  </a:cubicBezTo>
                  <a:cubicBezTo>
                    <a:pt x="29" y="315"/>
                    <a:pt x="31" y="319"/>
                    <a:pt x="34" y="324"/>
                  </a:cubicBezTo>
                  <a:cubicBezTo>
                    <a:pt x="58" y="313"/>
                    <a:pt x="58" y="313"/>
                    <a:pt x="58" y="313"/>
                  </a:cubicBezTo>
                  <a:cubicBezTo>
                    <a:pt x="60" y="316"/>
                    <a:pt x="62" y="319"/>
                    <a:pt x="65" y="322"/>
                  </a:cubicBezTo>
                  <a:cubicBezTo>
                    <a:pt x="47" y="341"/>
                    <a:pt x="47" y="341"/>
                    <a:pt x="47" y="341"/>
                  </a:cubicBezTo>
                  <a:cubicBezTo>
                    <a:pt x="50" y="345"/>
                    <a:pt x="54" y="349"/>
                    <a:pt x="58" y="353"/>
                  </a:cubicBezTo>
                  <a:cubicBezTo>
                    <a:pt x="79" y="338"/>
                    <a:pt x="79" y="338"/>
                    <a:pt x="79" y="338"/>
                  </a:cubicBezTo>
                  <a:cubicBezTo>
                    <a:pt x="81" y="341"/>
                    <a:pt x="84" y="344"/>
                    <a:pt x="87" y="347"/>
                  </a:cubicBezTo>
                  <a:cubicBezTo>
                    <a:pt x="73" y="368"/>
                    <a:pt x="73" y="368"/>
                    <a:pt x="73" y="368"/>
                  </a:cubicBezTo>
                  <a:cubicBezTo>
                    <a:pt x="77" y="372"/>
                    <a:pt x="81" y="375"/>
                    <a:pt x="86" y="378"/>
                  </a:cubicBezTo>
                  <a:cubicBezTo>
                    <a:pt x="104" y="360"/>
                    <a:pt x="104" y="360"/>
                    <a:pt x="104" y="360"/>
                  </a:cubicBezTo>
                  <a:cubicBezTo>
                    <a:pt x="107" y="362"/>
                    <a:pt x="110" y="364"/>
                    <a:pt x="114" y="366"/>
                  </a:cubicBezTo>
                  <a:cubicBezTo>
                    <a:pt x="104" y="390"/>
                    <a:pt x="104" y="390"/>
                    <a:pt x="104" y="390"/>
                  </a:cubicBezTo>
                  <a:cubicBezTo>
                    <a:pt x="108" y="393"/>
                    <a:pt x="113" y="395"/>
                    <a:pt x="118" y="398"/>
                  </a:cubicBezTo>
                  <a:cubicBezTo>
                    <a:pt x="132" y="376"/>
                    <a:pt x="132" y="376"/>
                    <a:pt x="132" y="376"/>
                  </a:cubicBezTo>
                  <a:cubicBezTo>
                    <a:pt x="136" y="378"/>
                    <a:pt x="140" y="379"/>
                    <a:pt x="143" y="381"/>
                  </a:cubicBezTo>
                  <a:cubicBezTo>
                    <a:pt x="138" y="406"/>
                    <a:pt x="138" y="406"/>
                    <a:pt x="138" y="406"/>
                  </a:cubicBezTo>
                  <a:cubicBezTo>
                    <a:pt x="143" y="408"/>
                    <a:pt x="148" y="410"/>
                    <a:pt x="153" y="411"/>
                  </a:cubicBezTo>
                  <a:cubicBezTo>
                    <a:pt x="163" y="387"/>
                    <a:pt x="163" y="387"/>
                    <a:pt x="163" y="387"/>
                  </a:cubicBezTo>
                  <a:cubicBezTo>
                    <a:pt x="167" y="388"/>
                    <a:pt x="171" y="389"/>
                    <a:pt x="175" y="390"/>
                  </a:cubicBezTo>
                  <a:cubicBezTo>
                    <a:pt x="174" y="416"/>
                    <a:pt x="174" y="416"/>
                    <a:pt x="174" y="416"/>
                  </a:cubicBezTo>
                  <a:cubicBezTo>
                    <a:pt x="179" y="417"/>
                    <a:pt x="185" y="418"/>
                    <a:pt x="190" y="418"/>
                  </a:cubicBezTo>
                  <a:cubicBezTo>
                    <a:pt x="196" y="393"/>
                    <a:pt x="196" y="393"/>
                    <a:pt x="196" y="393"/>
                  </a:cubicBezTo>
                  <a:cubicBezTo>
                    <a:pt x="200" y="393"/>
                    <a:pt x="204" y="394"/>
                    <a:pt x="208" y="394"/>
                  </a:cubicBezTo>
                  <a:cubicBezTo>
                    <a:pt x="212" y="419"/>
                    <a:pt x="212" y="419"/>
                    <a:pt x="212" y="419"/>
                  </a:cubicBezTo>
                  <a:cubicBezTo>
                    <a:pt x="217" y="419"/>
                    <a:pt x="222" y="419"/>
                    <a:pt x="228" y="419"/>
                  </a:cubicBezTo>
                  <a:cubicBezTo>
                    <a:pt x="229" y="393"/>
                    <a:pt x="229" y="393"/>
                    <a:pt x="229" y="393"/>
                  </a:cubicBezTo>
                  <a:cubicBezTo>
                    <a:pt x="233" y="392"/>
                    <a:pt x="237" y="392"/>
                    <a:pt x="241" y="391"/>
                  </a:cubicBezTo>
                  <a:cubicBezTo>
                    <a:pt x="249" y="416"/>
                    <a:pt x="249" y="416"/>
                    <a:pt x="249" y="416"/>
                  </a:cubicBezTo>
                  <a:cubicBezTo>
                    <a:pt x="254" y="415"/>
                    <a:pt x="260" y="413"/>
                    <a:pt x="265" y="412"/>
                  </a:cubicBezTo>
                  <a:cubicBezTo>
                    <a:pt x="261" y="386"/>
                    <a:pt x="261" y="386"/>
                    <a:pt x="261" y="386"/>
                  </a:cubicBezTo>
                  <a:cubicBezTo>
                    <a:pt x="265" y="385"/>
                    <a:pt x="269" y="384"/>
                    <a:pt x="273" y="382"/>
                  </a:cubicBezTo>
                  <a:cubicBezTo>
                    <a:pt x="285" y="405"/>
                    <a:pt x="285" y="405"/>
                    <a:pt x="285" y="405"/>
                  </a:cubicBezTo>
                  <a:cubicBezTo>
                    <a:pt x="288" y="404"/>
                    <a:pt x="291" y="403"/>
                    <a:pt x="294" y="402"/>
                  </a:cubicBezTo>
                  <a:cubicBezTo>
                    <a:pt x="296" y="401"/>
                    <a:pt x="298" y="400"/>
                    <a:pt x="300" y="399"/>
                  </a:cubicBezTo>
                  <a:cubicBezTo>
                    <a:pt x="292" y="374"/>
                    <a:pt x="292" y="374"/>
                    <a:pt x="292" y="374"/>
                  </a:cubicBezTo>
                  <a:cubicBezTo>
                    <a:pt x="296" y="372"/>
                    <a:pt x="299" y="371"/>
                    <a:pt x="303" y="368"/>
                  </a:cubicBezTo>
                  <a:cubicBezTo>
                    <a:pt x="319" y="389"/>
                    <a:pt x="319" y="389"/>
                    <a:pt x="319" y="389"/>
                  </a:cubicBezTo>
                  <a:cubicBezTo>
                    <a:pt x="324" y="386"/>
                    <a:pt x="328" y="383"/>
                    <a:pt x="333" y="380"/>
                  </a:cubicBezTo>
                  <a:cubicBezTo>
                    <a:pt x="320" y="357"/>
                    <a:pt x="320" y="357"/>
                    <a:pt x="320" y="357"/>
                  </a:cubicBezTo>
                  <a:cubicBezTo>
                    <a:pt x="324" y="355"/>
                    <a:pt x="327" y="352"/>
                    <a:pt x="330" y="349"/>
                  </a:cubicBezTo>
                  <a:cubicBezTo>
                    <a:pt x="349" y="366"/>
                    <a:pt x="349" y="366"/>
                    <a:pt x="349" y="366"/>
                  </a:cubicBezTo>
                  <a:cubicBezTo>
                    <a:pt x="354" y="363"/>
                    <a:pt x="357" y="359"/>
                    <a:pt x="361" y="355"/>
                  </a:cubicBezTo>
                  <a:cubicBezTo>
                    <a:pt x="345" y="335"/>
                    <a:pt x="345" y="335"/>
                    <a:pt x="345" y="335"/>
                  </a:cubicBezTo>
                  <a:cubicBezTo>
                    <a:pt x="348" y="332"/>
                    <a:pt x="350" y="329"/>
                    <a:pt x="353" y="326"/>
                  </a:cubicBezTo>
                  <a:cubicBezTo>
                    <a:pt x="375" y="339"/>
                    <a:pt x="375" y="339"/>
                    <a:pt x="375" y="339"/>
                  </a:cubicBezTo>
                  <a:cubicBezTo>
                    <a:pt x="379" y="335"/>
                    <a:pt x="382" y="330"/>
                    <a:pt x="385" y="326"/>
                  </a:cubicBezTo>
                  <a:cubicBezTo>
                    <a:pt x="365" y="309"/>
                    <a:pt x="365" y="309"/>
                    <a:pt x="365" y="309"/>
                  </a:cubicBezTo>
                  <a:cubicBezTo>
                    <a:pt x="367" y="305"/>
                    <a:pt x="369" y="302"/>
                    <a:pt x="371" y="298"/>
                  </a:cubicBezTo>
                  <a:cubicBezTo>
                    <a:pt x="396" y="307"/>
                    <a:pt x="396" y="307"/>
                    <a:pt x="396" y="307"/>
                  </a:cubicBezTo>
                  <a:cubicBezTo>
                    <a:pt x="398" y="303"/>
                    <a:pt x="401" y="298"/>
                    <a:pt x="403" y="293"/>
                  </a:cubicBezTo>
                  <a:cubicBezTo>
                    <a:pt x="380" y="279"/>
                    <a:pt x="380" y="279"/>
                    <a:pt x="380" y="279"/>
                  </a:cubicBezTo>
                  <a:cubicBezTo>
                    <a:pt x="382" y="276"/>
                    <a:pt x="383" y="272"/>
                    <a:pt x="385" y="268"/>
                  </a:cubicBezTo>
                  <a:cubicBezTo>
                    <a:pt x="410" y="273"/>
                    <a:pt x="410" y="273"/>
                    <a:pt x="410" y="273"/>
                  </a:cubicBezTo>
                  <a:cubicBezTo>
                    <a:pt x="412" y="267"/>
                    <a:pt x="413" y="262"/>
                    <a:pt x="415" y="257"/>
                  </a:cubicBezTo>
                  <a:cubicBezTo>
                    <a:pt x="390" y="248"/>
                    <a:pt x="390" y="248"/>
                    <a:pt x="390" y="248"/>
                  </a:cubicBezTo>
                  <a:cubicBezTo>
                    <a:pt x="391" y="244"/>
                    <a:pt x="392" y="240"/>
                    <a:pt x="392" y="236"/>
                  </a:cubicBezTo>
                  <a:cubicBezTo>
                    <a:pt x="418" y="236"/>
                    <a:pt x="418" y="236"/>
                    <a:pt x="418" y="236"/>
                  </a:cubicBezTo>
                  <a:cubicBezTo>
                    <a:pt x="419" y="230"/>
                    <a:pt x="419" y="225"/>
                    <a:pt x="420" y="220"/>
                  </a:cubicBezTo>
                  <a:cubicBezTo>
                    <a:pt x="394" y="215"/>
                    <a:pt x="394" y="215"/>
                    <a:pt x="394" y="215"/>
                  </a:cubicBezTo>
                  <a:cubicBezTo>
                    <a:pt x="394" y="211"/>
                    <a:pt x="394" y="207"/>
                    <a:pt x="394" y="203"/>
                  </a:cubicBezTo>
                  <a:close/>
                  <a:moveTo>
                    <a:pt x="363" y="140"/>
                  </a:moveTo>
                  <a:cubicBezTo>
                    <a:pt x="238" y="195"/>
                    <a:pt x="238" y="195"/>
                    <a:pt x="238" y="195"/>
                  </a:cubicBezTo>
                  <a:cubicBezTo>
                    <a:pt x="237" y="191"/>
                    <a:pt x="234" y="188"/>
                    <a:pt x="231" y="185"/>
                  </a:cubicBezTo>
                  <a:cubicBezTo>
                    <a:pt x="312" y="76"/>
                    <a:pt x="312" y="76"/>
                    <a:pt x="312" y="76"/>
                  </a:cubicBezTo>
                  <a:cubicBezTo>
                    <a:pt x="333" y="92"/>
                    <a:pt x="351" y="114"/>
                    <a:pt x="363" y="140"/>
                  </a:cubicBezTo>
                  <a:close/>
                  <a:moveTo>
                    <a:pt x="231" y="43"/>
                  </a:moveTo>
                  <a:cubicBezTo>
                    <a:pt x="259" y="47"/>
                    <a:pt x="285" y="57"/>
                    <a:pt x="308" y="73"/>
                  </a:cubicBezTo>
                  <a:cubicBezTo>
                    <a:pt x="227" y="183"/>
                    <a:pt x="227" y="183"/>
                    <a:pt x="227" y="183"/>
                  </a:cubicBezTo>
                  <a:cubicBezTo>
                    <a:pt x="224" y="181"/>
                    <a:pt x="220" y="179"/>
                    <a:pt x="216" y="178"/>
                  </a:cubicBezTo>
                  <a:lnTo>
                    <a:pt x="231" y="43"/>
                  </a:lnTo>
                  <a:close/>
                  <a:moveTo>
                    <a:pt x="217" y="224"/>
                  </a:moveTo>
                  <a:cubicBezTo>
                    <a:pt x="209" y="228"/>
                    <a:pt x="199" y="224"/>
                    <a:pt x="196" y="216"/>
                  </a:cubicBezTo>
                  <a:cubicBezTo>
                    <a:pt x="192" y="208"/>
                    <a:pt x="196" y="199"/>
                    <a:pt x="204" y="195"/>
                  </a:cubicBezTo>
                  <a:cubicBezTo>
                    <a:pt x="212" y="192"/>
                    <a:pt x="221" y="195"/>
                    <a:pt x="225" y="203"/>
                  </a:cubicBezTo>
                  <a:cubicBezTo>
                    <a:pt x="228" y="211"/>
                    <a:pt x="225" y="221"/>
                    <a:pt x="217" y="224"/>
                  </a:cubicBezTo>
                  <a:close/>
                  <a:moveTo>
                    <a:pt x="227" y="43"/>
                  </a:moveTo>
                  <a:cubicBezTo>
                    <a:pt x="211" y="178"/>
                    <a:pt x="211" y="178"/>
                    <a:pt x="211" y="178"/>
                  </a:cubicBezTo>
                  <a:cubicBezTo>
                    <a:pt x="208" y="178"/>
                    <a:pt x="204" y="178"/>
                    <a:pt x="200" y="180"/>
                  </a:cubicBezTo>
                  <a:cubicBezTo>
                    <a:pt x="145" y="55"/>
                    <a:pt x="145" y="55"/>
                    <a:pt x="145" y="55"/>
                  </a:cubicBezTo>
                  <a:cubicBezTo>
                    <a:pt x="172" y="44"/>
                    <a:pt x="200" y="40"/>
                    <a:pt x="227" y="43"/>
                  </a:cubicBezTo>
                  <a:close/>
                  <a:moveTo>
                    <a:pt x="141" y="57"/>
                  </a:moveTo>
                  <a:cubicBezTo>
                    <a:pt x="195" y="181"/>
                    <a:pt x="195" y="181"/>
                    <a:pt x="195" y="181"/>
                  </a:cubicBezTo>
                  <a:cubicBezTo>
                    <a:pt x="192" y="183"/>
                    <a:pt x="189" y="186"/>
                    <a:pt x="186" y="189"/>
                  </a:cubicBezTo>
                  <a:cubicBezTo>
                    <a:pt x="76" y="108"/>
                    <a:pt x="76" y="108"/>
                    <a:pt x="76" y="108"/>
                  </a:cubicBezTo>
                  <a:cubicBezTo>
                    <a:pt x="93" y="87"/>
                    <a:pt x="114" y="69"/>
                    <a:pt x="141" y="57"/>
                  </a:cubicBezTo>
                  <a:close/>
                  <a:moveTo>
                    <a:pt x="74" y="112"/>
                  </a:moveTo>
                  <a:cubicBezTo>
                    <a:pt x="183" y="193"/>
                    <a:pt x="183" y="193"/>
                    <a:pt x="183" y="193"/>
                  </a:cubicBezTo>
                  <a:cubicBezTo>
                    <a:pt x="181" y="196"/>
                    <a:pt x="180" y="200"/>
                    <a:pt x="179" y="204"/>
                  </a:cubicBezTo>
                  <a:cubicBezTo>
                    <a:pt x="44" y="189"/>
                    <a:pt x="44" y="189"/>
                    <a:pt x="44" y="189"/>
                  </a:cubicBezTo>
                  <a:cubicBezTo>
                    <a:pt x="47" y="161"/>
                    <a:pt x="58" y="135"/>
                    <a:pt x="74" y="112"/>
                  </a:cubicBezTo>
                  <a:close/>
                  <a:moveTo>
                    <a:pt x="43" y="193"/>
                  </a:moveTo>
                  <a:cubicBezTo>
                    <a:pt x="178" y="208"/>
                    <a:pt x="178" y="208"/>
                    <a:pt x="178" y="208"/>
                  </a:cubicBezTo>
                  <a:cubicBezTo>
                    <a:pt x="178" y="212"/>
                    <a:pt x="179" y="216"/>
                    <a:pt x="180" y="220"/>
                  </a:cubicBezTo>
                  <a:cubicBezTo>
                    <a:pt x="56" y="275"/>
                    <a:pt x="56" y="275"/>
                    <a:pt x="56" y="275"/>
                  </a:cubicBezTo>
                  <a:cubicBezTo>
                    <a:pt x="44" y="248"/>
                    <a:pt x="41" y="220"/>
                    <a:pt x="43" y="193"/>
                  </a:cubicBezTo>
                  <a:close/>
                  <a:moveTo>
                    <a:pt x="57" y="279"/>
                  </a:moveTo>
                  <a:cubicBezTo>
                    <a:pt x="182" y="225"/>
                    <a:pt x="182" y="225"/>
                    <a:pt x="182" y="225"/>
                  </a:cubicBezTo>
                  <a:cubicBezTo>
                    <a:pt x="184" y="228"/>
                    <a:pt x="187" y="231"/>
                    <a:pt x="190" y="234"/>
                  </a:cubicBezTo>
                  <a:cubicBezTo>
                    <a:pt x="109" y="343"/>
                    <a:pt x="109" y="343"/>
                    <a:pt x="109" y="343"/>
                  </a:cubicBezTo>
                  <a:cubicBezTo>
                    <a:pt x="87" y="327"/>
                    <a:pt x="69" y="305"/>
                    <a:pt x="57" y="279"/>
                  </a:cubicBezTo>
                  <a:close/>
                  <a:moveTo>
                    <a:pt x="189" y="376"/>
                  </a:moveTo>
                  <a:cubicBezTo>
                    <a:pt x="162" y="373"/>
                    <a:pt x="135" y="362"/>
                    <a:pt x="113" y="346"/>
                  </a:cubicBezTo>
                  <a:cubicBezTo>
                    <a:pt x="193" y="237"/>
                    <a:pt x="193" y="237"/>
                    <a:pt x="193" y="237"/>
                  </a:cubicBezTo>
                  <a:cubicBezTo>
                    <a:pt x="197" y="239"/>
                    <a:pt x="200" y="240"/>
                    <a:pt x="204" y="241"/>
                  </a:cubicBezTo>
                  <a:lnTo>
                    <a:pt x="189" y="376"/>
                  </a:lnTo>
                  <a:close/>
                  <a:moveTo>
                    <a:pt x="194" y="377"/>
                  </a:moveTo>
                  <a:cubicBezTo>
                    <a:pt x="209" y="242"/>
                    <a:pt x="209" y="242"/>
                    <a:pt x="209" y="242"/>
                  </a:cubicBezTo>
                  <a:cubicBezTo>
                    <a:pt x="213" y="242"/>
                    <a:pt x="217" y="241"/>
                    <a:pt x="221" y="240"/>
                  </a:cubicBezTo>
                  <a:cubicBezTo>
                    <a:pt x="275" y="364"/>
                    <a:pt x="275" y="364"/>
                    <a:pt x="275" y="364"/>
                  </a:cubicBezTo>
                  <a:cubicBezTo>
                    <a:pt x="249" y="376"/>
                    <a:pt x="221" y="379"/>
                    <a:pt x="194" y="377"/>
                  </a:cubicBezTo>
                  <a:close/>
                  <a:moveTo>
                    <a:pt x="280" y="362"/>
                  </a:moveTo>
                  <a:cubicBezTo>
                    <a:pt x="225" y="238"/>
                    <a:pt x="225" y="238"/>
                    <a:pt x="225" y="238"/>
                  </a:cubicBezTo>
                  <a:cubicBezTo>
                    <a:pt x="229" y="236"/>
                    <a:pt x="232" y="233"/>
                    <a:pt x="235" y="230"/>
                  </a:cubicBezTo>
                  <a:cubicBezTo>
                    <a:pt x="344" y="311"/>
                    <a:pt x="344" y="311"/>
                    <a:pt x="344" y="311"/>
                  </a:cubicBezTo>
                  <a:cubicBezTo>
                    <a:pt x="328" y="333"/>
                    <a:pt x="306" y="350"/>
                    <a:pt x="280" y="362"/>
                  </a:cubicBezTo>
                  <a:close/>
                  <a:moveTo>
                    <a:pt x="347" y="307"/>
                  </a:moveTo>
                  <a:cubicBezTo>
                    <a:pt x="237" y="227"/>
                    <a:pt x="237" y="227"/>
                    <a:pt x="237" y="227"/>
                  </a:cubicBezTo>
                  <a:cubicBezTo>
                    <a:pt x="239" y="223"/>
                    <a:pt x="241" y="219"/>
                    <a:pt x="242" y="215"/>
                  </a:cubicBezTo>
                  <a:cubicBezTo>
                    <a:pt x="377" y="230"/>
                    <a:pt x="377" y="230"/>
                    <a:pt x="377" y="230"/>
                  </a:cubicBezTo>
                  <a:cubicBezTo>
                    <a:pt x="373" y="258"/>
                    <a:pt x="363" y="285"/>
                    <a:pt x="347" y="307"/>
                  </a:cubicBezTo>
                  <a:close/>
                  <a:moveTo>
                    <a:pt x="377" y="226"/>
                  </a:moveTo>
                  <a:cubicBezTo>
                    <a:pt x="242" y="211"/>
                    <a:pt x="242" y="211"/>
                    <a:pt x="242" y="211"/>
                  </a:cubicBezTo>
                  <a:cubicBezTo>
                    <a:pt x="242" y="207"/>
                    <a:pt x="242" y="203"/>
                    <a:pt x="240" y="199"/>
                  </a:cubicBezTo>
                  <a:cubicBezTo>
                    <a:pt x="365" y="144"/>
                    <a:pt x="365" y="144"/>
                    <a:pt x="365" y="144"/>
                  </a:cubicBezTo>
                  <a:cubicBezTo>
                    <a:pt x="376" y="171"/>
                    <a:pt x="380" y="199"/>
                    <a:pt x="377" y="226"/>
                  </a:cubicBezTo>
                  <a:close/>
                </a:path>
              </a:pathLst>
            </a:custGeom>
            <a:solidFill>
              <a:schemeClr val="accent2"/>
            </a:solidFill>
            <a:ln>
              <a:noFill/>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rgbClr val="FFFFFF"/>
                </a:solidFill>
                <a:effectLst/>
                <a:uLnTx/>
                <a:uFillTx/>
              </a:endParaRPr>
            </a:p>
          </p:txBody>
        </p:sp>
        <p:sp>
          <p:nvSpPr>
            <p:cNvPr id="17" name="Freeform 12"/>
            <p:cNvSpPr>
              <a:spLocks noEditPoints="1"/>
            </p:cNvSpPr>
            <p:nvPr/>
          </p:nvSpPr>
          <p:spPr bwMode="auto">
            <a:xfrm>
              <a:off x="8782050" y="1476375"/>
              <a:ext cx="358775" cy="358775"/>
            </a:xfrm>
            <a:custGeom>
              <a:gdLst>
                <a:gd fmla="*/ 111 w 199" name="T0"/>
                <a:gd fmla="*/ 198 h 199" name="T1"/>
                <a:gd fmla="*/ 119 w 199" name="T2"/>
                <a:gd fmla="*/ 182 h 199" name="T3"/>
                <a:gd fmla="*/ 139 w 199" name="T4"/>
                <a:gd fmla="*/ 191 h 199" name="T5"/>
                <a:gd fmla="*/ 142 w 199" name="T6"/>
                <a:gd fmla="*/ 173 h 199" name="T7"/>
                <a:gd fmla="*/ 163 w 199" name="T8"/>
                <a:gd fmla="*/ 176 h 199" name="T9"/>
                <a:gd fmla="*/ 161 w 199" name="T10"/>
                <a:gd fmla="*/ 159 h 199" name="T11"/>
                <a:gd fmla="*/ 182 w 199" name="T12"/>
                <a:gd fmla="*/ 155 h 199" name="T13"/>
                <a:gd fmla="*/ 175 w 199" name="T14"/>
                <a:gd fmla="*/ 139 h 199" name="T15"/>
                <a:gd fmla="*/ 194 w 199" name="T16"/>
                <a:gd fmla="*/ 130 h 199" name="T17"/>
                <a:gd fmla="*/ 183 w 199" name="T18"/>
                <a:gd fmla="*/ 116 h 199" name="T19"/>
                <a:gd fmla="*/ 199 w 199" name="T20"/>
                <a:gd fmla="*/ 102 h 199" name="T21"/>
                <a:gd fmla="*/ 184 w 199" name="T22"/>
                <a:gd fmla="*/ 92 h 199" name="T23"/>
                <a:gd fmla="*/ 196 w 199" name="T24"/>
                <a:gd fmla="*/ 73 h 199" name="T25"/>
                <a:gd fmla="*/ 179 w 199" name="T26"/>
                <a:gd fmla="*/ 68 h 199" name="T27"/>
                <a:gd fmla="*/ 191 w 199" name="T28"/>
                <a:gd fmla="*/ 59 h 199" name="T29"/>
                <a:gd fmla="*/ 171 w 199" name="T30"/>
                <a:gd fmla="*/ 53 h 199" name="T31"/>
                <a:gd fmla="*/ 176 w 199" name="T32"/>
                <a:gd fmla="*/ 36 h 199" name="T33"/>
                <a:gd fmla="*/ 155 w 199" name="T34"/>
                <a:gd fmla="*/ 34 h 199" name="T35"/>
                <a:gd fmla="*/ 155 w 199" name="T36"/>
                <a:gd fmla="*/ 17 h 199" name="T37"/>
                <a:gd fmla="*/ 134 w 199" name="T38"/>
                <a:gd fmla="*/ 22 h 199" name="T39"/>
                <a:gd fmla="*/ 130 w 199" name="T40"/>
                <a:gd fmla="*/ 4 h 199" name="T41"/>
                <a:gd fmla="*/ 111 w 199" name="T42"/>
                <a:gd fmla="*/ 15 h 199" name="T43"/>
                <a:gd fmla="*/ 102 w 199" name="T44"/>
                <a:gd fmla="*/ 0 h 199" name="T45"/>
                <a:gd fmla="*/ 86 w 199" name="T46"/>
                <a:gd fmla="*/ 15 h 199" name="T47"/>
                <a:gd fmla="*/ 73 w 199" name="T48"/>
                <a:gd fmla="*/ 3 h 199" name="T49"/>
                <a:gd fmla="*/ 63 w 199" name="T50"/>
                <a:gd fmla="*/ 22 h 199" name="T51"/>
                <a:gd fmla="*/ 47 w 199" name="T52"/>
                <a:gd fmla="*/ 14 h 199" name="T53"/>
                <a:gd fmla="*/ 43 w 199" name="T54"/>
                <a:gd fmla="*/ 36 h 199" name="T55"/>
                <a:gd fmla="*/ 25 w 199" name="T56"/>
                <a:gd fmla="*/ 32 h 199" name="T57"/>
                <a:gd fmla="*/ 27 w 199" name="T58"/>
                <a:gd fmla="*/ 54 h 199" name="T59"/>
                <a:gd fmla="*/ 10 w 199" name="T60"/>
                <a:gd fmla="*/ 56 h 199" name="T61"/>
                <a:gd fmla="*/ 17 w 199" name="T62"/>
                <a:gd fmla="*/ 76 h 199" name="T63"/>
                <a:gd fmla="*/ 1 w 199" name="T64"/>
                <a:gd fmla="*/ 83 h 199" name="T65"/>
                <a:gd fmla="*/ 14 w 199" name="T66"/>
                <a:gd fmla="*/ 100 h 199" name="T67"/>
                <a:gd fmla="*/ 0 w 199" name="T68"/>
                <a:gd fmla="*/ 111 h 199" name="T69"/>
                <a:gd fmla="*/ 18 w 199" name="T70"/>
                <a:gd fmla="*/ 124 h 199" name="T71"/>
                <a:gd fmla="*/ 8 w 199" name="T72"/>
                <a:gd fmla="*/ 139 h 199" name="T73"/>
                <a:gd fmla="*/ 14 w 199" name="T74"/>
                <a:gd fmla="*/ 151 h 199" name="T75"/>
                <a:gd fmla="*/ 32 w 199" name="T76"/>
                <a:gd fmla="*/ 152 h 199" name="T77"/>
                <a:gd fmla="*/ 32 w 199" name="T78"/>
                <a:gd fmla="*/ 173 h 199" name="T79"/>
                <a:gd fmla="*/ 50 w 199" name="T80"/>
                <a:gd fmla="*/ 168 h 199" name="T81"/>
                <a:gd fmla="*/ 56 w 199" name="T82"/>
                <a:gd fmla="*/ 189 h 199" name="T83"/>
                <a:gd fmla="*/ 71 w 199" name="T84"/>
                <a:gd fmla="*/ 180 h 199" name="T85"/>
                <a:gd fmla="*/ 83 w 199" name="T86"/>
                <a:gd fmla="*/ 198 h 199" name="T87"/>
                <a:gd fmla="*/ 95 w 199" name="T88"/>
                <a:gd fmla="*/ 184 h 199" name="T89"/>
                <a:gd fmla="*/ 32 w 199" name="T90"/>
                <a:gd fmla="*/ 129 h 199" name="T91"/>
                <a:gd fmla="*/ 167 w 199" name="T92"/>
                <a:gd fmla="*/ 70 h 199" name="T93"/>
                <a:gd fmla="*/ 32 w 199" name="T94"/>
                <a:gd fmla="*/ 129 h 199"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199" w="199">
                  <a:moveTo>
                    <a:pt x="97" y="199"/>
                  </a:moveTo>
                  <a:cubicBezTo>
                    <a:pt x="102" y="199"/>
                    <a:pt x="107" y="199"/>
                    <a:pt x="111" y="198"/>
                  </a:cubicBezTo>
                  <a:cubicBezTo>
                    <a:pt x="112" y="184"/>
                    <a:pt x="112" y="184"/>
                    <a:pt x="112" y="184"/>
                  </a:cubicBezTo>
                  <a:cubicBezTo>
                    <a:pt x="115" y="183"/>
                    <a:pt x="117" y="183"/>
                    <a:pt x="119" y="182"/>
                  </a:cubicBezTo>
                  <a:cubicBezTo>
                    <a:pt x="125" y="196"/>
                    <a:pt x="125" y="196"/>
                    <a:pt x="125" y="196"/>
                  </a:cubicBezTo>
                  <a:cubicBezTo>
                    <a:pt x="130" y="194"/>
                    <a:pt x="134" y="193"/>
                    <a:pt x="139" y="191"/>
                  </a:cubicBezTo>
                  <a:cubicBezTo>
                    <a:pt x="136" y="176"/>
                    <a:pt x="136" y="176"/>
                    <a:pt x="136" y="176"/>
                  </a:cubicBezTo>
                  <a:cubicBezTo>
                    <a:pt x="138" y="176"/>
                    <a:pt x="140" y="174"/>
                    <a:pt x="142" y="173"/>
                  </a:cubicBezTo>
                  <a:cubicBezTo>
                    <a:pt x="152" y="184"/>
                    <a:pt x="152" y="184"/>
                    <a:pt x="152" y="184"/>
                  </a:cubicBezTo>
                  <a:cubicBezTo>
                    <a:pt x="156" y="182"/>
                    <a:pt x="159" y="179"/>
                    <a:pt x="163" y="176"/>
                  </a:cubicBezTo>
                  <a:cubicBezTo>
                    <a:pt x="156" y="163"/>
                    <a:pt x="156" y="163"/>
                    <a:pt x="156" y="163"/>
                  </a:cubicBezTo>
                  <a:cubicBezTo>
                    <a:pt x="158" y="162"/>
                    <a:pt x="159" y="160"/>
                    <a:pt x="161" y="159"/>
                  </a:cubicBezTo>
                  <a:cubicBezTo>
                    <a:pt x="173" y="166"/>
                    <a:pt x="173" y="166"/>
                    <a:pt x="173" y="166"/>
                  </a:cubicBezTo>
                  <a:cubicBezTo>
                    <a:pt x="177" y="163"/>
                    <a:pt x="179" y="159"/>
                    <a:pt x="182" y="155"/>
                  </a:cubicBezTo>
                  <a:cubicBezTo>
                    <a:pt x="172" y="145"/>
                    <a:pt x="172" y="145"/>
                    <a:pt x="172" y="145"/>
                  </a:cubicBezTo>
                  <a:cubicBezTo>
                    <a:pt x="173" y="143"/>
                    <a:pt x="174" y="141"/>
                    <a:pt x="175" y="139"/>
                  </a:cubicBezTo>
                  <a:cubicBezTo>
                    <a:pt x="189" y="143"/>
                    <a:pt x="189" y="143"/>
                    <a:pt x="189" y="143"/>
                  </a:cubicBezTo>
                  <a:cubicBezTo>
                    <a:pt x="191" y="138"/>
                    <a:pt x="193" y="134"/>
                    <a:pt x="194" y="130"/>
                  </a:cubicBezTo>
                  <a:cubicBezTo>
                    <a:pt x="181" y="123"/>
                    <a:pt x="181" y="123"/>
                    <a:pt x="181" y="123"/>
                  </a:cubicBezTo>
                  <a:cubicBezTo>
                    <a:pt x="182" y="120"/>
                    <a:pt x="183" y="118"/>
                    <a:pt x="183" y="116"/>
                  </a:cubicBezTo>
                  <a:cubicBezTo>
                    <a:pt x="198" y="116"/>
                    <a:pt x="198" y="116"/>
                    <a:pt x="198" y="116"/>
                  </a:cubicBezTo>
                  <a:cubicBezTo>
                    <a:pt x="199" y="111"/>
                    <a:pt x="199" y="106"/>
                    <a:pt x="199" y="102"/>
                  </a:cubicBezTo>
                  <a:cubicBezTo>
                    <a:pt x="185" y="98"/>
                    <a:pt x="185" y="98"/>
                    <a:pt x="185" y="98"/>
                  </a:cubicBezTo>
                  <a:cubicBezTo>
                    <a:pt x="185" y="96"/>
                    <a:pt x="184" y="94"/>
                    <a:pt x="184" y="92"/>
                  </a:cubicBezTo>
                  <a:cubicBezTo>
                    <a:pt x="198" y="87"/>
                    <a:pt x="198" y="87"/>
                    <a:pt x="198" y="87"/>
                  </a:cubicBezTo>
                  <a:cubicBezTo>
                    <a:pt x="198" y="83"/>
                    <a:pt x="197" y="78"/>
                    <a:pt x="196" y="73"/>
                  </a:cubicBezTo>
                  <a:cubicBezTo>
                    <a:pt x="181" y="75"/>
                    <a:pt x="181" y="75"/>
                    <a:pt x="181" y="75"/>
                  </a:cubicBezTo>
                  <a:cubicBezTo>
                    <a:pt x="180" y="72"/>
                    <a:pt x="180" y="70"/>
                    <a:pt x="179" y="68"/>
                  </a:cubicBezTo>
                  <a:cubicBezTo>
                    <a:pt x="191" y="60"/>
                    <a:pt x="191" y="60"/>
                    <a:pt x="191" y="60"/>
                  </a:cubicBezTo>
                  <a:cubicBezTo>
                    <a:pt x="191" y="60"/>
                    <a:pt x="191" y="60"/>
                    <a:pt x="191" y="59"/>
                  </a:cubicBezTo>
                  <a:cubicBezTo>
                    <a:pt x="189" y="55"/>
                    <a:pt x="187" y="51"/>
                    <a:pt x="185" y="47"/>
                  </a:cubicBezTo>
                  <a:cubicBezTo>
                    <a:pt x="171" y="53"/>
                    <a:pt x="171" y="53"/>
                    <a:pt x="171" y="53"/>
                  </a:cubicBezTo>
                  <a:cubicBezTo>
                    <a:pt x="169" y="51"/>
                    <a:pt x="168" y="49"/>
                    <a:pt x="167" y="47"/>
                  </a:cubicBezTo>
                  <a:cubicBezTo>
                    <a:pt x="176" y="36"/>
                    <a:pt x="176" y="36"/>
                    <a:pt x="176" y="36"/>
                  </a:cubicBezTo>
                  <a:cubicBezTo>
                    <a:pt x="173" y="32"/>
                    <a:pt x="170" y="29"/>
                    <a:pt x="166" y="25"/>
                  </a:cubicBezTo>
                  <a:cubicBezTo>
                    <a:pt x="155" y="34"/>
                    <a:pt x="155" y="34"/>
                    <a:pt x="155" y="34"/>
                  </a:cubicBezTo>
                  <a:cubicBezTo>
                    <a:pt x="153" y="33"/>
                    <a:pt x="151" y="32"/>
                    <a:pt x="149" y="30"/>
                  </a:cubicBezTo>
                  <a:cubicBezTo>
                    <a:pt x="155" y="17"/>
                    <a:pt x="155" y="17"/>
                    <a:pt x="155" y="17"/>
                  </a:cubicBezTo>
                  <a:cubicBezTo>
                    <a:pt x="151" y="14"/>
                    <a:pt x="147" y="12"/>
                    <a:pt x="143" y="10"/>
                  </a:cubicBezTo>
                  <a:cubicBezTo>
                    <a:pt x="134" y="22"/>
                    <a:pt x="134" y="22"/>
                    <a:pt x="134" y="22"/>
                  </a:cubicBezTo>
                  <a:cubicBezTo>
                    <a:pt x="132" y="21"/>
                    <a:pt x="130" y="20"/>
                    <a:pt x="128" y="19"/>
                  </a:cubicBezTo>
                  <a:cubicBezTo>
                    <a:pt x="130" y="4"/>
                    <a:pt x="130" y="4"/>
                    <a:pt x="130" y="4"/>
                  </a:cubicBezTo>
                  <a:cubicBezTo>
                    <a:pt x="125" y="3"/>
                    <a:pt x="120" y="2"/>
                    <a:pt x="116" y="1"/>
                  </a:cubicBezTo>
                  <a:cubicBezTo>
                    <a:pt x="111" y="15"/>
                    <a:pt x="111" y="15"/>
                    <a:pt x="111" y="15"/>
                  </a:cubicBezTo>
                  <a:cubicBezTo>
                    <a:pt x="108" y="15"/>
                    <a:pt x="106" y="14"/>
                    <a:pt x="104" y="14"/>
                  </a:cubicBezTo>
                  <a:cubicBezTo>
                    <a:pt x="102" y="0"/>
                    <a:pt x="102" y="0"/>
                    <a:pt x="102" y="0"/>
                  </a:cubicBezTo>
                  <a:cubicBezTo>
                    <a:pt x="97" y="0"/>
                    <a:pt x="92" y="0"/>
                    <a:pt x="87" y="0"/>
                  </a:cubicBezTo>
                  <a:cubicBezTo>
                    <a:pt x="86" y="15"/>
                    <a:pt x="86" y="15"/>
                    <a:pt x="86" y="15"/>
                  </a:cubicBezTo>
                  <a:cubicBezTo>
                    <a:pt x="84" y="15"/>
                    <a:pt x="82" y="16"/>
                    <a:pt x="80" y="16"/>
                  </a:cubicBezTo>
                  <a:cubicBezTo>
                    <a:pt x="73" y="3"/>
                    <a:pt x="73" y="3"/>
                    <a:pt x="73" y="3"/>
                  </a:cubicBezTo>
                  <a:cubicBezTo>
                    <a:pt x="69" y="4"/>
                    <a:pt x="64" y="6"/>
                    <a:pt x="60" y="8"/>
                  </a:cubicBezTo>
                  <a:cubicBezTo>
                    <a:pt x="63" y="22"/>
                    <a:pt x="63" y="22"/>
                    <a:pt x="63" y="22"/>
                  </a:cubicBezTo>
                  <a:cubicBezTo>
                    <a:pt x="61" y="23"/>
                    <a:pt x="59" y="24"/>
                    <a:pt x="57" y="25"/>
                  </a:cubicBezTo>
                  <a:cubicBezTo>
                    <a:pt x="47" y="14"/>
                    <a:pt x="47" y="14"/>
                    <a:pt x="47" y="14"/>
                  </a:cubicBezTo>
                  <a:cubicBezTo>
                    <a:pt x="43" y="17"/>
                    <a:pt x="39" y="20"/>
                    <a:pt x="36" y="23"/>
                  </a:cubicBezTo>
                  <a:cubicBezTo>
                    <a:pt x="43" y="36"/>
                    <a:pt x="43" y="36"/>
                    <a:pt x="43" y="36"/>
                  </a:cubicBezTo>
                  <a:cubicBezTo>
                    <a:pt x="41" y="37"/>
                    <a:pt x="40" y="39"/>
                    <a:pt x="38" y="40"/>
                  </a:cubicBezTo>
                  <a:cubicBezTo>
                    <a:pt x="25" y="32"/>
                    <a:pt x="25" y="32"/>
                    <a:pt x="25" y="32"/>
                  </a:cubicBezTo>
                  <a:cubicBezTo>
                    <a:pt x="22" y="36"/>
                    <a:pt x="19" y="40"/>
                    <a:pt x="17" y="44"/>
                  </a:cubicBezTo>
                  <a:cubicBezTo>
                    <a:pt x="27" y="54"/>
                    <a:pt x="27" y="54"/>
                    <a:pt x="27" y="54"/>
                  </a:cubicBezTo>
                  <a:cubicBezTo>
                    <a:pt x="26" y="56"/>
                    <a:pt x="25" y="58"/>
                    <a:pt x="24" y="60"/>
                  </a:cubicBezTo>
                  <a:cubicBezTo>
                    <a:pt x="10" y="56"/>
                    <a:pt x="10" y="56"/>
                    <a:pt x="10" y="56"/>
                  </a:cubicBezTo>
                  <a:cubicBezTo>
                    <a:pt x="8" y="60"/>
                    <a:pt x="6" y="65"/>
                    <a:pt x="4" y="69"/>
                  </a:cubicBezTo>
                  <a:cubicBezTo>
                    <a:pt x="17" y="76"/>
                    <a:pt x="17" y="76"/>
                    <a:pt x="17" y="76"/>
                  </a:cubicBezTo>
                  <a:cubicBezTo>
                    <a:pt x="17" y="78"/>
                    <a:pt x="16" y="80"/>
                    <a:pt x="16" y="83"/>
                  </a:cubicBezTo>
                  <a:cubicBezTo>
                    <a:pt x="1" y="83"/>
                    <a:pt x="1" y="83"/>
                    <a:pt x="1" y="83"/>
                  </a:cubicBezTo>
                  <a:cubicBezTo>
                    <a:pt x="0" y="88"/>
                    <a:pt x="0" y="92"/>
                    <a:pt x="0" y="97"/>
                  </a:cubicBezTo>
                  <a:cubicBezTo>
                    <a:pt x="14" y="100"/>
                    <a:pt x="14" y="100"/>
                    <a:pt x="14" y="100"/>
                  </a:cubicBezTo>
                  <a:cubicBezTo>
                    <a:pt x="14" y="102"/>
                    <a:pt x="14" y="105"/>
                    <a:pt x="15" y="107"/>
                  </a:cubicBezTo>
                  <a:cubicBezTo>
                    <a:pt x="0" y="111"/>
                    <a:pt x="0" y="111"/>
                    <a:pt x="0" y="111"/>
                  </a:cubicBezTo>
                  <a:cubicBezTo>
                    <a:pt x="1" y="116"/>
                    <a:pt x="2" y="121"/>
                    <a:pt x="3" y="125"/>
                  </a:cubicBezTo>
                  <a:cubicBezTo>
                    <a:pt x="18" y="124"/>
                    <a:pt x="18" y="124"/>
                    <a:pt x="18" y="124"/>
                  </a:cubicBezTo>
                  <a:cubicBezTo>
                    <a:pt x="19" y="126"/>
                    <a:pt x="19" y="128"/>
                    <a:pt x="20" y="130"/>
                  </a:cubicBezTo>
                  <a:cubicBezTo>
                    <a:pt x="8" y="139"/>
                    <a:pt x="8" y="139"/>
                    <a:pt x="8" y="139"/>
                  </a:cubicBezTo>
                  <a:cubicBezTo>
                    <a:pt x="8" y="139"/>
                    <a:pt x="8" y="139"/>
                    <a:pt x="8" y="139"/>
                  </a:cubicBezTo>
                  <a:cubicBezTo>
                    <a:pt x="10" y="144"/>
                    <a:pt x="12" y="148"/>
                    <a:pt x="14" y="151"/>
                  </a:cubicBezTo>
                  <a:cubicBezTo>
                    <a:pt x="28" y="146"/>
                    <a:pt x="28" y="146"/>
                    <a:pt x="28" y="146"/>
                  </a:cubicBezTo>
                  <a:cubicBezTo>
                    <a:pt x="29" y="148"/>
                    <a:pt x="31" y="150"/>
                    <a:pt x="32" y="152"/>
                  </a:cubicBezTo>
                  <a:cubicBezTo>
                    <a:pt x="23" y="163"/>
                    <a:pt x="23" y="163"/>
                    <a:pt x="23" y="163"/>
                  </a:cubicBezTo>
                  <a:cubicBezTo>
                    <a:pt x="26" y="167"/>
                    <a:pt x="29" y="170"/>
                    <a:pt x="32" y="173"/>
                  </a:cubicBezTo>
                  <a:cubicBezTo>
                    <a:pt x="44" y="164"/>
                    <a:pt x="44" y="164"/>
                    <a:pt x="44" y="164"/>
                  </a:cubicBezTo>
                  <a:cubicBezTo>
                    <a:pt x="46" y="166"/>
                    <a:pt x="48" y="167"/>
                    <a:pt x="50" y="168"/>
                  </a:cubicBezTo>
                  <a:cubicBezTo>
                    <a:pt x="44" y="182"/>
                    <a:pt x="44" y="182"/>
                    <a:pt x="44" y="182"/>
                  </a:cubicBezTo>
                  <a:cubicBezTo>
                    <a:pt x="48" y="185"/>
                    <a:pt x="52" y="187"/>
                    <a:pt x="56" y="189"/>
                  </a:cubicBezTo>
                  <a:cubicBezTo>
                    <a:pt x="65" y="177"/>
                    <a:pt x="65" y="177"/>
                    <a:pt x="65" y="177"/>
                  </a:cubicBezTo>
                  <a:cubicBezTo>
                    <a:pt x="67" y="178"/>
                    <a:pt x="69" y="179"/>
                    <a:pt x="71" y="180"/>
                  </a:cubicBezTo>
                  <a:cubicBezTo>
                    <a:pt x="69" y="194"/>
                    <a:pt x="69" y="194"/>
                    <a:pt x="69" y="194"/>
                  </a:cubicBezTo>
                  <a:cubicBezTo>
                    <a:pt x="74" y="196"/>
                    <a:pt x="78" y="197"/>
                    <a:pt x="83" y="198"/>
                  </a:cubicBezTo>
                  <a:cubicBezTo>
                    <a:pt x="88" y="184"/>
                    <a:pt x="88" y="184"/>
                    <a:pt x="88" y="184"/>
                  </a:cubicBezTo>
                  <a:cubicBezTo>
                    <a:pt x="90" y="184"/>
                    <a:pt x="93" y="184"/>
                    <a:pt x="95" y="184"/>
                  </a:cubicBezTo>
                  <a:lnTo>
                    <a:pt x="97" y="199"/>
                  </a:lnTo>
                  <a:close/>
                  <a:moveTo>
                    <a:pt x="32" y="129"/>
                  </a:moveTo>
                  <a:cubicBezTo>
                    <a:pt x="16" y="92"/>
                    <a:pt x="33" y="48"/>
                    <a:pt x="70" y="32"/>
                  </a:cubicBezTo>
                  <a:cubicBezTo>
                    <a:pt x="107" y="16"/>
                    <a:pt x="151" y="33"/>
                    <a:pt x="167" y="70"/>
                  </a:cubicBezTo>
                  <a:cubicBezTo>
                    <a:pt x="183" y="107"/>
                    <a:pt x="166" y="150"/>
                    <a:pt x="129" y="167"/>
                  </a:cubicBezTo>
                  <a:cubicBezTo>
                    <a:pt x="92" y="183"/>
                    <a:pt x="48" y="166"/>
                    <a:pt x="32" y="129"/>
                  </a:cubicBezTo>
                  <a:close/>
                </a:path>
              </a:pathLst>
            </a:custGeom>
            <a:solidFill>
              <a:schemeClr val="accent3"/>
            </a:solidFill>
            <a:ln>
              <a:noFill/>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rgbClr val="FFFFFF"/>
                </a:solidFill>
                <a:effectLst/>
                <a:uLnTx/>
                <a:uFillTx/>
              </a:endParaRPr>
            </a:p>
          </p:txBody>
        </p:sp>
        <p:sp>
          <p:nvSpPr>
            <p:cNvPr id="18" name="Freeform 13"/>
            <p:cNvSpPr>
              <a:spLocks noEditPoints="1"/>
            </p:cNvSpPr>
            <p:nvPr/>
          </p:nvSpPr>
          <p:spPr bwMode="auto">
            <a:xfrm>
              <a:off x="8816975" y="1509713"/>
              <a:ext cx="288925" cy="290513"/>
            </a:xfrm>
            <a:custGeom>
              <a:gdLst>
                <a:gd fmla="*/ 145 w 161" name="T0"/>
                <a:gd fmla="*/ 52 h 161" name="T1"/>
                <a:gd fmla="*/ 52 w 161" name="T2"/>
                <a:gd fmla="*/ 15 h 161" name="T3"/>
                <a:gd fmla="*/ 16 w 161" name="T4"/>
                <a:gd fmla="*/ 109 h 161" name="T5"/>
                <a:gd fmla="*/ 109 w 161" name="T6"/>
                <a:gd fmla="*/ 145 h 161" name="T7"/>
                <a:gd fmla="*/ 145 w 161" name="T8"/>
                <a:gd fmla="*/ 52 h 161" name="T9"/>
                <a:gd fmla="*/ 25 w 161" name="T10"/>
                <a:gd fmla="*/ 104 h 161" name="T11"/>
                <a:gd fmla="*/ 56 w 161" name="T12"/>
                <a:gd fmla="*/ 25 h 161" name="T13"/>
                <a:gd fmla="*/ 135 w 161" name="T14"/>
                <a:gd fmla="*/ 56 h 161" name="T15"/>
                <a:gd fmla="*/ 105 w 161" name="T16"/>
                <a:gd fmla="*/ 135 h 161" name="T17"/>
                <a:gd fmla="*/ 25 w 161" name="T18"/>
                <a:gd fmla="*/ 104 h 16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61" w="161">
                  <a:moveTo>
                    <a:pt x="145" y="52"/>
                  </a:moveTo>
                  <a:cubicBezTo>
                    <a:pt x="130" y="16"/>
                    <a:pt x="88" y="0"/>
                    <a:pt x="52" y="15"/>
                  </a:cubicBezTo>
                  <a:cubicBezTo>
                    <a:pt x="16" y="31"/>
                    <a:pt x="0" y="73"/>
                    <a:pt x="16" y="109"/>
                  </a:cubicBezTo>
                  <a:cubicBezTo>
                    <a:pt x="31" y="145"/>
                    <a:pt x="73" y="161"/>
                    <a:pt x="109" y="145"/>
                  </a:cubicBezTo>
                  <a:cubicBezTo>
                    <a:pt x="145" y="130"/>
                    <a:pt x="161" y="88"/>
                    <a:pt x="145" y="52"/>
                  </a:cubicBezTo>
                  <a:close/>
                  <a:moveTo>
                    <a:pt x="25" y="104"/>
                  </a:moveTo>
                  <a:cubicBezTo>
                    <a:pt x="12" y="74"/>
                    <a:pt x="26" y="39"/>
                    <a:pt x="56" y="25"/>
                  </a:cubicBezTo>
                  <a:cubicBezTo>
                    <a:pt x="87" y="12"/>
                    <a:pt x="122" y="26"/>
                    <a:pt x="135" y="56"/>
                  </a:cubicBezTo>
                  <a:cubicBezTo>
                    <a:pt x="149" y="87"/>
                    <a:pt x="135" y="122"/>
                    <a:pt x="105" y="135"/>
                  </a:cubicBezTo>
                  <a:cubicBezTo>
                    <a:pt x="74" y="149"/>
                    <a:pt x="39" y="135"/>
                    <a:pt x="25" y="104"/>
                  </a:cubicBezTo>
                  <a:close/>
                </a:path>
              </a:pathLst>
            </a:custGeom>
            <a:solidFill>
              <a:schemeClr val="accent3"/>
            </a:solidFill>
            <a:ln>
              <a:noFill/>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rgbClr val="FFFFFF"/>
                </a:solidFill>
                <a:effectLst/>
                <a:uLnTx/>
                <a:uFillTx/>
              </a:endParaRPr>
            </a:p>
          </p:txBody>
        </p:sp>
        <p:sp>
          <p:nvSpPr>
            <p:cNvPr id="19" name="Freeform 14"/>
            <p:cNvSpPr>
              <a:spLocks noEditPoints="1"/>
            </p:cNvSpPr>
            <p:nvPr/>
          </p:nvSpPr>
          <p:spPr bwMode="auto">
            <a:xfrm>
              <a:off x="8947150" y="1803400"/>
              <a:ext cx="417513" cy="415925"/>
            </a:xfrm>
            <a:custGeom>
              <a:gdLst>
                <a:gd fmla="*/ 91 w 231" name="T0"/>
                <a:gd fmla="*/ 214 h 231" name="T1"/>
                <a:gd fmla="*/ 102 w 231" name="T2"/>
                <a:gd fmla="*/ 216 h 231" name="T3"/>
                <a:gd fmla="*/ 116 w 231" name="T4"/>
                <a:gd fmla="*/ 231 h 231" name="T5"/>
                <a:gd fmla="*/ 127 w 231" name="T6"/>
                <a:gd fmla="*/ 217 h 231" name="T7"/>
                <a:gd fmla="*/ 139 w 231" name="T8"/>
                <a:gd fmla="*/ 215 h 231" name="T9"/>
                <a:gd fmla="*/ 160 w 231" name="T10"/>
                <a:gd fmla="*/ 223 h 231" name="T11"/>
                <a:gd fmla="*/ 170 w 231" name="T12"/>
                <a:gd fmla="*/ 218 h 231" name="T13"/>
                <a:gd fmla="*/ 177 w 231" name="T14"/>
                <a:gd fmla="*/ 196 h 231" name="T15"/>
                <a:gd fmla="*/ 186 w 231" name="T16"/>
                <a:gd fmla="*/ 189 h 231" name="T17"/>
                <a:gd fmla="*/ 208 w 231" name="T18"/>
                <a:gd fmla="*/ 185 h 231" name="T19"/>
                <a:gd fmla="*/ 215 w 231" name="T20"/>
                <a:gd fmla="*/ 175 h 231" name="T21"/>
                <a:gd fmla="*/ 210 w 231" name="T22"/>
                <a:gd fmla="*/ 153 h 231" name="T23"/>
                <a:gd fmla="*/ 214 w 231" name="T24"/>
                <a:gd fmla="*/ 142 h 231" name="T25"/>
                <a:gd fmla="*/ 231 w 231" name="T26"/>
                <a:gd fmla="*/ 127 h 231" name="T27"/>
                <a:gd fmla="*/ 231 w 231" name="T28"/>
                <a:gd fmla="*/ 116 h 231" name="T29"/>
                <a:gd fmla="*/ 216 w 231" name="T30"/>
                <a:gd fmla="*/ 99 h 231" name="T31"/>
                <a:gd fmla="*/ 213 w 231" name="T32"/>
                <a:gd fmla="*/ 88 h 231" name="T33"/>
                <a:gd fmla="*/ 220 w 231" name="T34"/>
                <a:gd fmla="*/ 67 h 231" name="T35"/>
                <a:gd fmla="*/ 215 w 231" name="T36"/>
                <a:gd fmla="*/ 56 h 231" name="T37"/>
                <a:gd fmla="*/ 193 w 231" name="T38"/>
                <a:gd fmla="*/ 50 h 231" name="T39"/>
                <a:gd fmla="*/ 185 w 231" name="T40"/>
                <a:gd fmla="*/ 42 h 231" name="T41"/>
                <a:gd fmla="*/ 180 w 231" name="T42"/>
                <a:gd fmla="*/ 20 h 231" name="T43"/>
                <a:gd fmla="*/ 170 w 231" name="T44"/>
                <a:gd fmla="*/ 14 h 231" name="T45"/>
                <a:gd fmla="*/ 149 w 231" name="T46"/>
                <a:gd fmla="*/ 20 h 231" name="T47"/>
                <a:gd fmla="*/ 138 w 231" name="T48"/>
                <a:gd fmla="*/ 17 h 231" name="T49"/>
                <a:gd fmla="*/ 122 w 231" name="T50"/>
                <a:gd fmla="*/ 0 h 231" name="T51"/>
                <a:gd fmla="*/ 113 w 231" name="T52"/>
                <a:gd fmla="*/ 14 h 231" name="T53"/>
                <a:gd fmla="*/ 101 w 231" name="T54"/>
                <a:gd fmla="*/ 15 h 231" name="T55"/>
                <a:gd fmla="*/ 81 w 231" name="T56"/>
                <a:gd fmla="*/ 5 h 231" name="T57"/>
                <a:gd fmla="*/ 70 w 231" name="T58"/>
                <a:gd fmla="*/ 9 h 231" name="T59"/>
                <a:gd fmla="*/ 61 w 231" name="T60"/>
                <a:gd fmla="*/ 30 h 231" name="T61"/>
                <a:gd fmla="*/ 52 w 231" name="T62"/>
                <a:gd fmla="*/ 37 h 231" name="T63"/>
                <a:gd fmla="*/ 30 w 231" name="T64"/>
                <a:gd fmla="*/ 38 h 231" name="T65"/>
                <a:gd fmla="*/ 22 w 231" name="T66"/>
                <a:gd fmla="*/ 47 h 231" name="T67"/>
                <a:gd fmla="*/ 25 w 231" name="T68"/>
                <a:gd fmla="*/ 70 h 231" name="T69"/>
                <a:gd fmla="*/ 20 w 231" name="T70"/>
                <a:gd fmla="*/ 80 h 231" name="T71"/>
                <a:gd fmla="*/ 2 w 231" name="T72"/>
                <a:gd fmla="*/ 93 h 231" name="T73"/>
                <a:gd fmla="*/ 0 w 231" name="T74"/>
                <a:gd fmla="*/ 105 h 231" name="T75"/>
                <a:gd fmla="*/ 14 w 231" name="T76"/>
                <a:gd fmla="*/ 123 h 231" name="T77"/>
                <a:gd fmla="*/ 16 w 231" name="T78"/>
                <a:gd fmla="*/ 134 h 231" name="T79"/>
                <a:gd fmla="*/ 7 w 231" name="T80"/>
                <a:gd fmla="*/ 155 h 231" name="T81"/>
                <a:gd fmla="*/ 11 w 231" name="T82"/>
                <a:gd fmla="*/ 166 h 231" name="T83"/>
                <a:gd fmla="*/ 32 w 231" name="T84"/>
                <a:gd fmla="*/ 174 h 231" name="T85"/>
                <a:gd fmla="*/ 39 w 231" name="T86"/>
                <a:gd fmla="*/ 183 h 231" name="T87"/>
                <a:gd fmla="*/ 42 w 231" name="T88"/>
                <a:gd fmla="*/ 205 h 231" name="T89"/>
                <a:gd fmla="*/ 52 w 231" name="T90"/>
                <a:gd fmla="*/ 212 h 231" name="T91"/>
                <a:gd fmla="*/ 74 w 231" name="T92"/>
                <a:gd fmla="*/ 208 h 231" name="T93"/>
                <a:gd fmla="*/ 176 w 231" name="T94"/>
                <a:gd fmla="*/ 87 h 231" name="T95"/>
                <a:gd fmla="*/ 147 w 231" name="T96"/>
                <a:gd fmla="*/ 116 h 231" name="T97"/>
                <a:gd fmla="*/ 144 w 231" name="T98"/>
                <a:gd fmla="*/ 55 h 231" name="T99"/>
                <a:gd fmla="*/ 116 w 231" name="T100"/>
                <a:gd fmla="*/ 26 h 231" name="T101"/>
                <a:gd fmla="*/ 103 w 231" name="T102"/>
                <a:gd fmla="*/ 116 h 231" name="T103"/>
                <a:gd fmla="*/ 116 w 231" name="T104"/>
                <a:gd fmla="*/ 148 h 231" name="T105"/>
                <a:gd fmla="*/ 87 w 231" name="T106"/>
                <a:gd fmla="*/ 176 h 231" name="T107"/>
                <a:gd fmla="*/ 26 w 231" name="T108"/>
                <a:gd fmla="*/ 116 h 231" name="T109"/>
                <a:gd fmla="*/ 55 w 231" name="T110"/>
                <a:gd fmla="*/ 145 h 231"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231" w="231">
                  <a:moveTo>
                    <a:pt x="78" y="225"/>
                  </a:moveTo>
                  <a:cubicBezTo>
                    <a:pt x="84" y="212"/>
                    <a:pt x="84" y="212"/>
                    <a:pt x="84" y="212"/>
                  </a:cubicBezTo>
                  <a:cubicBezTo>
                    <a:pt x="87" y="213"/>
                    <a:pt x="89" y="214"/>
                    <a:pt x="91" y="214"/>
                  </a:cubicBezTo>
                  <a:cubicBezTo>
                    <a:pt x="90" y="229"/>
                    <a:pt x="90" y="229"/>
                    <a:pt x="90" y="229"/>
                  </a:cubicBezTo>
                  <a:cubicBezTo>
                    <a:pt x="92" y="229"/>
                    <a:pt x="95" y="230"/>
                    <a:pt x="98" y="230"/>
                  </a:cubicBezTo>
                  <a:cubicBezTo>
                    <a:pt x="102" y="216"/>
                    <a:pt x="102" y="216"/>
                    <a:pt x="102" y="216"/>
                  </a:cubicBezTo>
                  <a:cubicBezTo>
                    <a:pt x="104" y="217"/>
                    <a:pt x="107" y="217"/>
                    <a:pt x="109" y="217"/>
                  </a:cubicBezTo>
                  <a:cubicBezTo>
                    <a:pt x="110" y="231"/>
                    <a:pt x="110" y="231"/>
                    <a:pt x="110" y="231"/>
                  </a:cubicBezTo>
                  <a:cubicBezTo>
                    <a:pt x="112" y="231"/>
                    <a:pt x="114" y="231"/>
                    <a:pt x="116" y="231"/>
                  </a:cubicBezTo>
                  <a:cubicBezTo>
                    <a:pt x="117" y="231"/>
                    <a:pt x="118" y="231"/>
                    <a:pt x="119" y="231"/>
                  </a:cubicBezTo>
                  <a:cubicBezTo>
                    <a:pt x="120" y="217"/>
                    <a:pt x="120" y="217"/>
                    <a:pt x="120" y="217"/>
                  </a:cubicBezTo>
                  <a:cubicBezTo>
                    <a:pt x="123" y="217"/>
                    <a:pt x="125" y="217"/>
                    <a:pt x="127" y="217"/>
                  </a:cubicBezTo>
                  <a:cubicBezTo>
                    <a:pt x="131" y="230"/>
                    <a:pt x="131" y="230"/>
                    <a:pt x="131" y="230"/>
                  </a:cubicBezTo>
                  <a:cubicBezTo>
                    <a:pt x="134" y="230"/>
                    <a:pt x="137" y="230"/>
                    <a:pt x="140" y="229"/>
                  </a:cubicBezTo>
                  <a:cubicBezTo>
                    <a:pt x="139" y="215"/>
                    <a:pt x="139" y="215"/>
                    <a:pt x="139" y="215"/>
                  </a:cubicBezTo>
                  <a:cubicBezTo>
                    <a:pt x="141" y="214"/>
                    <a:pt x="143" y="214"/>
                    <a:pt x="145" y="213"/>
                  </a:cubicBezTo>
                  <a:cubicBezTo>
                    <a:pt x="151" y="226"/>
                    <a:pt x="151" y="226"/>
                    <a:pt x="151" y="226"/>
                  </a:cubicBezTo>
                  <a:cubicBezTo>
                    <a:pt x="154" y="225"/>
                    <a:pt x="157" y="224"/>
                    <a:pt x="160" y="223"/>
                  </a:cubicBezTo>
                  <a:cubicBezTo>
                    <a:pt x="156" y="209"/>
                    <a:pt x="156" y="209"/>
                    <a:pt x="156" y="209"/>
                  </a:cubicBezTo>
                  <a:cubicBezTo>
                    <a:pt x="158" y="208"/>
                    <a:pt x="160" y="207"/>
                    <a:pt x="162" y="206"/>
                  </a:cubicBezTo>
                  <a:cubicBezTo>
                    <a:pt x="170" y="218"/>
                    <a:pt x="170" y="218"/>
                    <a:pt x="170" y="218"/>
                  </a:cubicBezTo>
                  <a:cubicBezTo>
                    <a:pt x="173" y="216"/>
                    <a:pt x="176" y="215"/>
                    <a:pt x="178" y="213"/>
                  </a:cubicBezTo>
                  <a:cubicBezTo>
                    <a:pt x="172" y="200"/>
                    <a:pt x="172" y="200"/>
                    <a:pt x="172" y="200"/>
                  </a:cubicBezTo>
                  <a:cubicBezTo>
                    <a:pt x="174" y="199"/>
                    <a:pt x="176" y="198"/>
                    <a:pt x="177" y="196"/>
                  </a:cubicBezTo>
                  <a:cubicBezTo>
                    <a:pt x="188" y="206"/>
                    <a:pt x="188" y="206"/>
                    <a:pt x="188" y="206"/>
                  </a:cubicBezTo>
                  <a:cubicBezTo>
                    <a:pt x="190" y="204"/>
                    <a:pt x="192" y="202"/>
                    <a:pt x="194" y="200"/>
                  </a:cubicBezTo>
                  <a:cubicBezTo>
                    <a:pt x="186" y="189"/>
                    <a:pt x="186" y="189"/>
                    <a:pt x="186" y="189"/>
                  </a:cubicBezTo>
                  <a:cubicBezTo>
                    <a:pt x="188" y="187"/>
                    <a:pt x="189" y="186"/>
                    <a:pt x="191" y="184"/>
                  </a:cubicBezTo>
                  <a:cubicBezTo>
                    <a:pt x="203" y="192"/>
                    <a:pt x="203" y="192"/>
                    <a:pt x="203" y="192"/>
                  </a:cubicBezTo>
                  <a:cubicBezTo>
                    <a:pt x="205" y="190"/>
                    <a:pt x="207" y="187"/>
                    <a:pt x="208" y="185"/>
                  </a:cubicBezTo>
                  <a:cubicBezTo>
                    <a:pt x="198" y="175"/>
                    <a:pt x="198" y="175"/>
                    <a:pt x="198" y="175"/>
                  </a:cubicBezTo>
                  <a:cubicBezTo>
                    <a:pt x="199" y="173"/>
                    <a:pt x="201" y="171"/>
                    <a:pt x="202" y="169"/>
                  </a:cubicBezTo>
                  <a:cubicBezTo>
                    <a:pt x="215" y="175"/>
                    <a:pt x="215" y="175"/>
                    <a:pt x="215" y="175"/>
                  </a:cubicBezTo>
                  <a:cubicBezTo>
                    <a:pt x="216" y="173"/>
                    <a:pt x="218" y="170"/>
                    <a:pt x="219" y="167"/>
                  </a:cubicBezTo>
                  <a:cubicBezTo>
                    <a:pt x="207" y="159"/>
                    <a:pt x="207" y="159"/>
                    <a:pt x="207" y="159"/>
                  </a:cubicBezTo>
                  <a:cubicBezTo>
                    <a:pt x="208" y="157"/>
                    <a:pt x="209" y="155"/>
                    <a:pt x="210" y="153"/>
                  </a:cubicBezTo>
                  <a:cubicBezTo>
                    <a:pt x="224" y="156"/>
                    <a:pt x="224" y="156"/>
                    <a:pt x="224" y="156"/>
                  </a:cubicBezTo>
                  <a:cubicBezTo>
                    <a:pt x="225" y="154"/>
                    <a:pt x="226" y="151"/>
                    <a:pt x="227" y="148"/>
                  </a:cubicBezTo>
                  <a:cubicBezTo>
                    <a:pt x="214" y="142"/>
                    <a:pt x="214" y="142"/>
                    <a:pt x="214" y="142"/>
                  </a:cubicBezTo>
                  <a:cubicBezTo>
                    <a:pt x="214" y="140"/>
                    <a:pt x="215" y="138"/>
                    <a:pt x="215" y="136"/>
                  </a:cubicBezTo>
                  <a:cubicBezTo>
                    <a:pt x="229" y="136"/>
                    <a:pt x="229" y="136"/>
                    <a:pt x="229" y="136"/>
                  </a:cubicBezTo>
                  <a:cubicBezTo>
                    <a:pt x="230" y="133"/>
                    <a:pt x="230" y="130"/>
                    <a:pt x="231" y="127"/>
                  </a:cubicBezTo>
                  <a:cubicBezTo>
                    <a:pt x="217" y="124"/>
                    <a:pt x="217" y="124"/>
                    <a:pt x="217" y="124"/>
                  </a:cubicBezTo>
                  <a:cubicBezTo>
                    <a:pt x="217" y="122"/>
                    <a:pt x="217" y="120"/>
                    <a:pt x="217" y="117"/>
                  </a:cubicBezTo>
                  <a:cubicBezTo>
                    <a:pt x="231" y="116"/>
                    <a:pt x="231" y="116"/>
                    <a:pt x="231" y="116"/>
                  </a:cubicBezTo>
                  <a:cubicBezTo>
                    <a:pt x="231" y="113"/>
                    <a:pt x="231" y="110"/>
                    <a:pt x="231" y="107"/>
                  </a:cubicBezTo>
                  <a:cubicBezTo>
                    <a:pt x="217" y="106"/>
                    <a:pt x="217" y="106"/>
                    <a:pt x="217" y="106"/>
                  </a:cubicBezTo>
                  <a:cubicBezTo>
                    <a:pt x="216" y="104"/>
                    <a:pt x="216" y="102"/>
                    <a:pt x="216" y="99"/>
                  </a:cubicBezTo>
                  <a:cubicBezTo>
                    <a:pt x="229" y="95"/>
                    <a:pt x="229" y="95"/>
                    <a:pt x="229" y="95"/>
                  </a:cubicBezTo>
                  <a:cubicBezTo>
                    <a:pt x="229" y="92"/>
                    <a:pt x="228" y="89"/>
                    <a:pt x="227" y="86"/>
                  </a:cubicBezTo>
                  <a:cubicBezTo>
                    <a:pt x="213" y="88"/>
                    <a:pt x="213" y="88"/>
                    <a:pt x="213" y="88"/>
                  </a:cubicBezTo>
                  <a:cubicBezTo>
                    <a:pt x="213" y="86"/>
                    <a:pt x="212" y="84"/>
                    <a:pt x="211" y="82"/>
                  </a:cubicBezTo>
                  <a:cubicBezTo>
                    <a:pt x="224" y="75"/>
                    <a:pt x="224" y="75"/>
                    <a:pt x="224" y="75"/>
                  </a:cubicBezTo>
                  <a:cubicBezTo>
                    <a:pt x="223" y="72"/>
                    <a:pt x="222" y="69"/>
                    <a:pt x="220" y="67"/>
                  </a:cubicBezTo>
                  <a:cubicBezTo>
                    <a:pt x="207" y="71"/>
                    <a:pt x="207" y="71"/>
                    <a:pt x="207" y="71"/>
                  </a:cubicBezTo>
                  <a:cubicBezTo>
                    <a:pt x="206" y="69"/>
                    <a:pt x="205" y="67"/>
                    <a:pt x="204" y="65"/>
                  </a:cubicBezTo>
                  <a:cubicBezTo>
                    <a:pt x="215" y="56"/>
                    <a:pt x="215" y="56"/>
                    <a:pt x="215" y="56"/>
                  </a:cubicBezTo>
                  <a:cubicBezTo>
                    <a:pt x="213" y="54"/>
                    <a:pt x="212" y="51"/>
                    <a:pt x="210" y="49"/>
                  </a:cubicBezTo>
                  <a:cubicBezTo>
                    <a:pt x="197" y="56"/>
                    <a:pt x="197" y="56"/>
                    <a:pt x="197" y="56"/>
                  </a:cubicBezTo>
                  <a:cubicBezTo>
                    <a:pt x="196" y="54"/>
                    <a:pt x="195" y="52"/>
                    <a:pt x="193" y="50"/>
                  </a:cubicBezTo>
                  <a:cubicBezTo>
                    <a:pt x="203" y="40"/>
                    <a:pt x="203" y="40"/>
                    <a:pt x="203" y="40"/>
                  </a:cubicBezTo>
                  <a:cubicBezTo>
                    <a:pt x="201" y="37"/>
                    <a:pt x="199" y="35"/>
                    <a:pt x="196" y="33"/>
                  </a:cubicBezTo>
                  <a:cubicBezTo>
                    <a:pt x="185" y="42"/>
                    <a:pt x="185" y="42"/>
                    <a:pt x="185" y="42"/>
                  </a:cubicBezTo>
                  <a:cubicBezTo>
                    <a:pt x="184" y="40"/>
                    <a:pt x="182" y="39"/>
                    <a:pt x="180" y="38"/>
                  </a:cubicBezTo>
                  <a:cubicBezTo>
                    <a:pt x="188" y="25"/>
                    <a:pt x="188" y="25"/>
                    <a:pt x="188" y="25"/>
                  </a:cubicBezTo>
                  <a:cubicBezTo>
                    <a:pt x="185" y="23"/>
                    <a:pt x="183" y="22"/>
                    <a:pt x="180" y="20"/>
                  </a:cubicBezTo>
                  <a:cubicBezTo>
                    <a:pt x="171" y="31"/>
                    <a:pt x="171" y="31"/>
                    <a:pt x="171" y="31"/>
                  </a:cubicBezTo>
                  <a:cubicBezTo>
                    <a:pt x="169" y="30"/>
                    <a:pt x="167" y="28"/>
                    <a:pt x="165" y="27"/>
                  </a:cubicBezTo>
                  <a:cubicBezTo>
                    <a:pt x="170" y="14"/>
                    <a:pt x="170" y="14"/>
                    <a:pt x="170" y="14"/>
                  </a:cubicBezTo>
                  <a:cubicBezTo>
                    <a:pt x="168" y="12"/>
                    <a:pt x="165" y="11"/>
                    <a:pt x="162" y="10"/>
                  </a:cubicBezTo>
                  <a:cubicBezTo>
                    <a:pt x="155" y="22"/>
                    <a:pt x="155" y="22"/>
                    <a:pt x="155" y="22"/>
                  </a:cubicBezTo>
                  <a:cubicBezTo>
                    <a:pt x="153" y="21"/>
                    <a:pt x="151" y="21"/>
                    <a:pt x="149" y="20"/>
                  </a:cubicBezTo>
                  <a:cubicBezTo>
                    <a:pt x="151" y="6"/>
                    <a:pt x="151" y="6"/>
                    <a:pt x="151" y="6"/>
                  </a:cubicBezTo>
                  <a:cubicBezTo>
                    <a:pt x="149" y="5"/>
                    <a:pt x="146" y="4"/>
                    <a:pt x="143" y="3"/>
                  </a:cubicBezTo>
                  <a:cubicBezTo>
                    <a:pt x="138" y="17"/>
                    <a:pt x="138" y="17"/>
                    <a:pt x="138" y="17"/>
                  </a:cubicBezTo>
                  <a:cubicBezTo>
                    <a:pt x="135" y="16"/>
                    <a:pt x="133" y="16"/>
                    <a:pt x="131" y="15"/>
                  </a:cubicBezTo>
                  <a:cubicBezTo>
                    <a:pt x="131" y="1"/>
                    <a:pt x="131" y="1"/>
                    <a:pt x="131" y="1"/>
                  </a:cubicBezTo>
                  <a:cubicBezTo>
                    <a:pt x="128" y="1"/>
                    <a:pt x="125" y="0"/>
                    <a:pt x="122" y="0"/>
                  </a:cubicBezTo>
                  <a:cubicBezTo>
                    <a:pt x="120" y="14"/>
                    <a:pt x="120" y="14"/>
                    <a:pt x="120" y="14"/>
                  </a:cubicBezTo>
                  <a:cubicBezTo>
                    <a:pt x="118" y="14"/>
                    <a:pt x="117" y="14"/>
                    <a:pt x="116" y="14"/>
                  </a:cubicBezTo>
                  <a:cubicBezTo>
                    <a:pt x="115" y="14"/>
                    <a:pt x="114" y="14"/>
                    <a:pt x="113" y="14"/>
                  </a:cubicBezTo>
                  <a:cubicBezTo>
                    <a:pt x="111" y="0"/>
                    <a:pt x="111" y="0"/>
                    <a:pt x="111" y="0"/>
                  </a:cubicBezTo>
                  <a:cubicBezTo>
                    <a:pt x="108" y="0"/>
                    <a:pt x="105" y="1"/>
                    <a:pt x="102" y="1"/>
                  </a:cubicBezTo>
                  <a:cubicBezTo>
                    <a:pt x="101" y="15"/>
                    <a:pt x="101" y="15"/>
                    <a:pt x="101" y="15"/>
                  </a:cubicBezTo>
                  <a:cubicBezTo>
                    <a:pt x="99" y="16"/>
                    <a:pt x="97" y="16"/>
                    <a:pt x="95" y="16"/>
                  </a:cubicBezTo>
                  <a:cubicBezTo>
                    <a:pt x="90" y="3"/>
                    <a:pt x="90" y="3"/>
                    <a:pt x="90" y="3"/>
                  </a:cubicBezTo>
                  <a:cubicBezTo>
                    <a:pt x="87" y="4"/>
                    <a:pt x="84" y="4"/>
                    <a:pt x="81" y="5"/>
                  </a:cubicBezTo>
                  <a:cubicBezTo>
                    <a:pt x="84" y="19"/>
                    <a:pt x="84" y="19"/>
                    <a:pt x="84" y="19"/>
                  </a:cubicBezTo>
                  <a:cubicBezTo>
                    <a:pt x="82" y="20"/>
                    <a:pt x="80" y="21"/>
                    <a:pt x="78" y="22"/>
                  </a:cubicBezTo>
                  <a:cubicBezTo>
                    <a:pt x="70" y="9"/>
                    <a:pt x="70" y="9"/>
                    <a:pt x="70" y="9"/>
                  </a:cubicBezTo>
                  <a:cubicBezTo>
                    <a:pt x="68" y="10"/>
                    <a:pt x="65" y="12"/>
                    <a:pt x="62" y="13"/>
                  </a:cubicBezTo>
                  <a:cubicBezTo>
                    <a:pt x="67" y="27"/>
                    <a:pt x="67" y="27"/>
                    <a:pt x="67" y="27"/>
                  </a:cubicBezTo>
                  <a:cubicBezTo>
                    <a:pt x="65" y="28"/>
                    <a:pt x="63" y="29"/>
                    <a:pt x="61" y="30"/>
                  </a:cubicBezTo>
                  <a:cubicBezTo>
                    <a:pt x="52" y="19"/>
                    <a:pt x="52" y="19"/>
                    <a:pt x="52" y="19"/>
                  </a:cubicBezTo>
                  <a:cubicBezTo>
                    <a:pt x="50" y="21"/>
                    <a:pt x="47" y="22"/>
                    <a:pt x="45" y="24"/>
                  </a:cubicBezTo>
                  <a:cubicBezTo>
                    <a:pt x="52" y="37"/>
                    <a:pt x="52" y="37"/>
                    <a:pt x="52" y="37"/>
                  </a:cubicBezTo>
                  <a:cubicBezTo>
                    <a:pt x="50" y="38"/>
                    <a:pt x="49" y="39"/>
                    <a:pt x="47" y="41"/>
                  </a:cubicBezTo>
                  <a:cubicBezTo>
                    <a:pt x="36" y="32"/>
                    <a:pt x="36" y="32"/>
                    <a:pt x="36" y="32"/>
                  </a:cubicBezTo>
                  <a:cubicBezTo>
                    <a:pt x="34" y="34"/>
                    <a:pt x="32" y="36"/>
                    <a:pt x="30" y="38"/>
                  </a:cubicBezTo>
                  <a:cubicBezTo>
                    <a:pt x="39" y="49"/>
                    <a:pt x="39" y="49"/>
                    <a:pt x="39" y="49"/>
                  </a:cubicBezTo>
                  <a:cubicBezTo>
                    <a:pt x="38" y="51"/>
                    <a:pt x="36" y="53"/>
                    <a:pt x="35" y="54"/>
                  </a:cubicBezTo>
                  <a:cubicBezTo>
                    <a:pt x="22" y="47"/>
                    <a:pt x="22" y="47"/>
                    <a:pt x="22" y="47"/>
                  </a:cubicBezTo>
                  <a:cubicBezTo>
                    <a:pt x="20" y="50"/>
                    <a:pt x="19" y="52"/>
                    <a:pt x="17" y="55"/>
                  </a:cubicBezTo>
                  <a:cubicBezTo>
                    <a:pt x="28" y="64"/>
                    <a:pt x="28" y="64"/>
                    <a:pt x="28" y="64"/>
                  </a:cubicBezTo>
                  <a:cubicBezTo>
                    <a:pt x="27" y="66"/>
                    <a:pt x="26" y="68"/>
                    <a:pt x="25" y="70"/>
                  </a:cubicBezTo>
                  <a:cubicBezTo>
                    <a:pt x="12" y="65"/>
                    <a:pt x="12" y="65"/>
                    <a:pt x="12" y="65"/>
                  </a:cubicBezTo>
                  <a:cubicBezTo>
                    <a:pt x="10" y="68"/>
                    <a:pt x="9" y="71"/>
                    <a:pt x="8" y="73"/>
                  </a:cubicBezTo>
                  <a:cubicBezTo>
                    <a:pt x="20" y="80"/>
                    <a:pt x="20" y="80"/>
                    <a:pt x="20" y="80"/>
                  </a:cubicBezTo>
                  <a:cubicBezTo>
                    <a:pt x="20" y="82"/>
                    <a:pt x="19" y="84"/>
                    <a:pt x="18" y="87"/>
                  </a:cubicBezTo>
                  <a:cubicBezTo>
                    <a:pt x="4" y="85"/>
                    <a:pt x="4" y="85"/>
                    <a:pt x="4" y="85"/>
                  </a:cubicBezTo>
                  <a:cubicBezTo>
                    <a:pt x="3" y="87"/>
                    <a:pt x="3" y="90"/>
                    <a:pt x="2" y="93"/>
                  </a:cubicBezTo>
                  <a:cubicBezTo>
                    <a:pt x="16" y="98"/>
                    <a:pt x="16" y="98"/>
                    <a:pt x="16" y="98"/>
                  </a:cubicBezTo>
                  <a:cubicBezTo>
                    <a:pt x="15" y="100"/>
                    <a:pt x="15" y="102"/>
                    <a:pt x="15" y="104"/>
                  </a:cubicBezTo>
                  <a:cubicBezTo>
                    <a:pt x="0" y="105"/>
                    <a:pt x="0" y="105"/>
                    <a:pt x="0" y="105"/>
                  </a:cubicBezTo>
                  <a:cubicBezTo>
                    <a:pt x="0" y="108"/>
                    <a:pt x="0" y="111"/>
                    <a:pt x="0" y="114"/>
                  </a:cubicBezTo>
                  <a:cubicBezTo>
                    <a:pt x="14" y="116"/>
                    <a:pt x="14" y="116"/>
                    <a:pt x="14" y="116"/>
                  </a:cubicBezTo>
                  <a:cubicBezTo>
                    <a:pt x="14" y="118"/>
                    <a:pt x="14" y="120"/>
                    <a:pt x="14" y="123"/>
                  </a:cubicBezTo>
                  <a:cubicBezTo>
                    <a:pt x="0" y="126"/>
                    <a:pt x="0" y="126"/>
                    <a:pt x="0" y="126"/>
                  </a:cubicBezTo>
                  <a:cubicBezTo>
                    <a:pt x="1" y="129"/>
                    <a:pt x="1" y="132"/>
                    <a:pt x="1" y="135"/>
                  </a:cubicBezTo>
                  <a:cubicBezTo>
                    <a:pt x="16" y="134"/>
                    <a:pt x="16" y="134"/>
                    <a:pt x="16" y="134"/>
                  </a:cubicBezTo>
                  <a:cubicBezTo>
                    <a:pt x="16" y="136"/>
                    <a:pt x="17" y="138"/>
                    <a:pt x="17" y="141"/>
                  </a:cubicBezTo>
                  <a:cubicBezTo>
                    <a:pt x="4" y="146"/>
                    <a:pt x="4" y="146"/>
                    <a:pt x="4" y="146"/>
                  </a:cubicBezTo>
                  <a:cubicBezTo>
                    <a:pt x="5" y="149"/>
                    <a:pt x="6" y="152"/>
                    <a:pt x="7" y="155"/>
                  </a:cubicBezTo>
                  <a:cubicBezTo>
                    <a:pt x="21" y="152"/>
                    <a:pt x="21" y="152"/>
                    <a:pt x="21" y="152"/>
                  </a:cubicBezTo>
                  <a:cubicBezTo>
                    <a:pt x="21" y="154"/>
                    <a:pt x="22" y="156"/>
                    <a:pt x="23" y="158"/>
                  </a:cubicBezTo>
                  <a:cubicBezTo>
                    <a:pt x="11" y="166"/>
                    <a:pt x="11" y="166"/>
                    <a:pt x="11" y="166"/>
                  </a:cubicBezTo>
                  <a:cubicBezTo>
                    <a:pt x="12" y="168"/>
                    <a:pt x="14" y="171"/>
                    <a:pt x="15" y="173"/>
                  </a:cubicBezTo>
                  <a:cubicBezTo>
                    <a:pt x="29" y="168"/>
                    <a:pt x="29" y="168"/>
                    <a:pt x="29" y="168"/>
                  </a:cubicBezTo>
                  <a:cubicBezTo>
                    <a:pt x="30" y="170"/>
                    <a:pt x="31" y="172"/>
                    <a:pt x="32" y="174"/>
                  </a:cubicBezTo>
                  <a:cubicBezTo>
                    <a:pt x="22" y="183"/>
                    <a:pt x="22" y="183"/>
                    <a:pt x="22" y="183"/>
                  </a:cubicBezTo>
                  <a:cubicBezTo>
                    <a:pt x="23" y="186"/>
                    <a:pt x="25" y="188"/>
                    <a:pt x="27" y="190"/>
                  </a:cubicBezTo>
                  <a:cubicBezTo>
                    <a:pt x="39" y="183"/>
                    <a:pt x="39" y="183"/>
                    <a:pt x="39" y="183"/>
                  </a:cubicBezTo>
                  <a:cubicBezTo>
                    <a:pt x="41" y="184"/>
                    <a:pt x="42" y="186"/>
                    <a:pt x="44" y="188"/>
                  </a:cubicBezTo>
                  <a:cubicBezTo>
                    <a:pt x="35" y="199"/>
                    <a:pt x="35" y="199"/>
                    <a:pt x="35" y="199"/>
                  </a:cubicBezTo>
                  <a:cubicBezTo>
                    <a:pt x="37" y="201"/>
                    <a:pt x="40" y="203"/>
                    <a:pt x="42" y="205"/>
                  </a:cubicBezTo>
                  <a:cubicBezTo>
                    <a:pt x="52" y="195"/>
                    <a:pt x="52" y="195"/>
                    <a:pt x="52" y="195"/>
                  </a:cubicBezTo>
                  <a:cubicBezTo>
                    <a:pt x="54" y="197"/>
                    <a:pt x="56" y="198"/>
                    <a:pt x="58" y="199"/>
                  </a:cubicBezTo>
                  <a:cubicBezTo>
                    <a:pt x="52" y="212"/>
                    <a:pt x="52" y="212"/>
                    <a:pt x="52" y="212"/>
                  </a:cubicBezTo>
                  <a:cubicBezTo>
                    <a:pt x="54" y="214"/>
                    <a:pt x="57" y="215"/>
                    <a:pt x="59" y="217"/>
                  </a:cubicBezTo>
                  <a:cubicBezTo>
                    <a:pt x="68" y="205"/>
                    <a:pt x="68" y="205"/>
                    <a:pt x="68" y="205"/>
                  </a:cubicBezTo>
                  <a:cubicBezTo>
                    <a:pt x="70" y="206"/>
                    <a:pt x="72" y="207"/>
                    <a:pt x="74" y="208"/>
                  </a:cubicBezTo>
                  <a:cubicBezTo>
                    <a:pt x="70" y="222"/>
                    <a:pt x="70" y="222"/>
                    <a:pt x="70" y="222"/>
                  </a:cubicBezTo>
                  <a:cubicBezTo>
                    <a:pt x="73" y="223"/>
                    <a:pt x="75" y="224"/>
                    <a:pt x="78" y="225"/>
                  </a:cubicBezTo>
                  <a:close/>
                  <a:moveTo>
                    <a:pt x="176" y="87"/>
                  </a:moveTo>
                  <a:cubicBezTo>
                    <a:pt x="192" y="87"/>
                    <a:pt x="205" y="100"/>
                    <a:pt x="205" y="116"/>
                  </a:cubicBezTo>
                  <a:cubicBezTo>
                    <a:pt x="205" y="132"/>
                    <a:pt x="192" y="145"/>
                    <a:pt x="176" y="145"/>
                  </a:cubicBezTo>
                  <a:cubicBezTo>
                    <a:pt x="160" y="145"/>
                    <a:pt x="147" y="132"/>
                    <a:pt x="147" y="116"/>
                  </a:cubicBezTo>
                  <a:cubicBezTo>
                    <a:pt x="147" y="100"/>
                    <a:pt x="160" y="87"/>
                    <a:pt x="176" y="87"/>
                  </a:cubicBezTo>
                  <a:close/>
                  <a:moveTo>
                    <a:pt x="116" y="26"/>
                  </a:moveTo>
                  <a:cubicBezTo>
                    <a:pt x="131" y="26"/>
                    <a:pt x="144" y="39"/>
                    <a:pt x="144" y="55"/>
                  </a:cubicBezTo>
                  <a:cubicBezTo>
                    <a:pt x="144" y="71"/>
                    <a:pt x="131" y="84"/>
                    <a:pt x="116" y="84"/>
                  </a:cubicBezTo>
                  <a:cubicBezTo>
                    <a:pt x="100" y="84"/>
                    <a:pt x="87" y="71"/>
                    <a:pt x="87" y="55"/>
                  </a:cubicBezTo>
                  <a:cubicBezTo>
                    <a:pt x="87" y="39"/>
                    <a:pt x="100" y="26"/>
                    <a:pt x="116" y="26"/>
                  </a:cubicBezTo>
                  <a:close/>
                  <a:moveTo>
                    <a:pt x="128" y="116"/>
                  </a:moveTo>
                  <a:cubicBezTo>
                    <a:pt x="128" y="123"/>
                    <a:pt x="123" y="128"/>
                    <a:pt x="116" y="128"/>
                  </a:cubicBezTo>
                  <a:cubicBezTo>
                    <a:pt x="109" y="128"/>
                    <a:pt x="103" y="123"/>
                    <a:pt x="103" y="116"/>
                  </a:cubicBezTo>
                  <a:cubicBezTo>
                    <a:pt x="103" y="109"/>
                    <a:pt x="109" y="103"/>
                    <a:pt x="116" y="103"/>
                  </a:cubicBezTo>
                  <a:cubicBezTo>
                    <a:pt x="123" y="103"/>
                    <a:pt x="128" y="109"/>
                    <a:pt x="128" y="116"/>
                  </a:cubicBezTo>
                  <a:close/>
                  <a:moveTo>
                    <a:pt x="116" y="148"/>
                  </a:moveTo>
                  <a:cubicBezTo>
                    <a:pt x="131" y="148"/>
                    <a:pt x="144" y="161"/>
                    <a:pt x="144" y="176"/>
                  </a:cubicBezTo>
                  <a:cubicBezTo>
                    <a:pt x="144" y="192"/>
                    <a:pt x="131" y="205"/>
                    <a:pt x="116" y="205"/>
                  </a:cubicBezTo>
                  <a:cubicBezTo>
                    <a:pt x="100" y="205"/>
                    <a:pt x="87" y="192"/>
                    <a:pt x="87" y="176"/>
                  </a:cubicBezTo>
                  <a:cubicBezTo>
                    <a:pt x="87" y="161"/>
                    <a:pt x="100" y="148"/>
                    <a:pt x="116" y="148"/>
                  </a:cubicBezTo>
                  <a:close/>
                  <a:moveTo>
                    <a:pt x="55" y="145"/>
                  </a:moveTo>
                  <a:cubicBezTo>
                    <a:pt x="39" y="145"/>
                    <a:pt x="26" y="132"/>
                    <a:pt x="26" y="116"/>
                  </a:cubicBezTo>
                  <a:cubicBezTo>
                    <a:pt x="26" y="100"/>
                    <a:pt x="39" y="87"/>
                    <a:pt x="55" y="87"/>
                  </a:cubicBezTo>
                  <a:cubicBezTo>
                    <a:pt x="71" y="87"/>
                    <a:pt x="84" y="100"/>
                    <a:pt x="84" y="116"/>
                  </a:cubicBezTo>
                  <a:cubicBezTo>
                    <a:pt x="84" y="132"/>
                    <a:pt x="71" y="145"/>
                    <a:pt x="55" y="145"/>
                  </a:cubicBezTo>
                  <a:close/>
                </a:path>
              </a:pathLst>
            </a:custGeom>
            <a:solidFill>
              <a:schemeClr val="accent1"/>
            </a:solidFill>
            <a:ln>
              <a:noFill/>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rgbClr val="FFFFFF"/>
                </a:solidFill>
                <a:effectLst/>
                <a:uLnTx/>
                <a:uFillTx/>
              </a:endParaRPr>
            </a:p>
          </p:txBody>
        </p:sp>
      </p:grpSp>
      <p:sp>
        <p:nvSpPr>
          <p:cNvPr id="20" name="矩形 19"/>
          <p:cNvSpPr/>
          <p:nvPr/>
        </p:nvSpPr>
        <p:spPr>
          <a:xfrm>
            <a:off x="1497899" y="1848949"/>
            <a:ext cx="1927589" cy="1051560"/>
          </a:xfrm>
          <a:prstGeom prst="rect">
            <a:avLst/>
          </a:prstGeom>
        </p:spPr>
        <p:txBody>
          <a:bodyPr wrap="square">
            <a:spAutoFit/>
          </a:bodyPr>
          <a:lstStyle/>
          <a:p>
            <a:pPr>
              <a:lnSpc>
                <a:spcPct val="150000"/>
              </a:lnSpc>
            </a:pPr>
            <a:r>
              <a:rPr altLang="zh-CN" lang="en-US" sz="1050">
                <a:solidFill>
                  <a:schemeClr val="tx2"/>
                </a:solidFill>
                <a:ea typeface="微软雅黑"/>
                <a:cs charset="0" panose="020b0604020202020204" pitchFamily="34" typeface="Arial"/>
              </a:rPr>
              <a:t>Cum sociis natoque penatibus et magnis dis parturient montes, nascetur ridiculus mus. </a:t>
            </a:r>
          </a:p>
        </p:txBody>
      </p:sp>
      <p:sp>
        <p:nvSpPr>
          <p:cNvPr id="21" name="矩形 20"/>
          <p:cNvSpPr/>
          <p:nvPr/>
        </p:nvSpPr>
        <p:spPr>
          <a:xfrm>
            <a:off x="1497899" y="1670021"/>
            <a:ext cx="627380" cy="304800"/>
          </a:xfrm>
          <a:prstGeom prst="rect">
            <a:avLst/>
          </a:prstGeom>
        </p:spPr>
        <p:txBody>
          <a:bodyPr wrap="none">
            <a:spAutoFit/>
          </a:bodyPr>
          <a:lstStyle/>
          <a:p>
            <a:r>
              <a:rPr altLang="en-US" lang="zh-CN" sz="1400">
                <a:solidFill>
                  <a:schemeClr val="accent1"/>
                </a:solidFill>
                <a:latin typeface="方正兰亭黑_GBK"/>
                <a:ea typeface="方正兰亭黑_GBK"/>
              </a:rPr>
              <a:t>方法1</a:t>
            </a:r>
          </a:p>
        </p:txBody>
      </p:sp>
      <p:sp>
        <p:nvSpPr>
          <p:cNvPr id="22" name="矩形 21"/>
          <p:cNvSpPr/>
          <p:nvPr/>
        </p:nvSpPr>
        <p:spPr>
          <a:xfrm>
            <a:off x="1497899" y="3471234"/>
            <a:ext cx="1927589" cy="1051560"/>
          </a:xfrm>
          <a:prstGeom prst="rect">
            <a:avLst/>
          </a:prstGeom>
        </p:spPr>
        <p:txBody>
          <a:bodyPr wrap="square">
            <a:spAutoFit/>
          </a:bodyPr>
          <a:lstStyle/>
          <a:p>
            <a:pPr>
              <a:lnSpc>
                <a:spcPct val="150000"/>
              </a:lnSpc>
            </a:pPr>
            <a:r>
              <a:rPr altLang="zh-CN" lang="en-US" sz="1050">
                <a:solidFill>
                  <a:schemeClr val="tx2"/>
                </a:solidFill>
                <a:ea typeface="微软雅黑"/>
                <a:cs charset="0" panose="020b0604020202020204" pitchFamily="34" typeface="Arial"/>
              </a:rPr>
              <a:t>Cum sociis natoque penatibus et magnis dis parturient montes, nascetur ridiculus mus. </a:t>
            </a:r>
          </a:p>
        </p:txBody>
      </p:sp>
      <p:sp>
        <p:nvSpPr>
          <p:cNvPr id="23" name="矩形 22"/>
          <p:cNvSpPr/>
          <p:nvPr/>
        </p:nvSpPr>
        <p:spPr>
          <a:xfrm>
            <a:off x="1497899" y="3292308"/>
            <a:ext cx="627380" cy="304800"/>
          </a:xfrm>
          <a:prstGeom prst="rect">
            <a:avLst/>
          </a:prstGeom>
        </p:spPr>
        <p:txBody>
          <a:bodyPr wrap="none">
            <a:spAutoFit/>
          </a:bodyPr>
          <a:lstStyle/>
          <a:p>
            <a:r>
              <a:rPr altLang="en-US" lang="zh-CN" sz="1400">
                <a:solidFill>
                  <a:schemeClr val="accent4"/>
                </a:solidFill>
                <a:latin typeface="方正兰亭黑_GBK"/>
                <a:ea typeface="方正兰亭黑_GBK"/>
              </a:rPr>
              <a:t>方法3</a:t>
            </a:r>
          </a:p>
        </p:txBody>
      </p:sp>
      <p:sp>
        <p:nvSpPr>
          <p:cNvPr id="24" name="矩形 23"/>
          <p:cNvSpPr/>
          <p:nvPr/>
        </p:nvSpPr>
        <p:spPr>
          <a:xfrm>
            <a:off x="5530489" y="1848949"/>
            <a:ext cx="1927589" cy="1051560"/>
          </a:xfrm>
          <a:prstGeom prst="rect">
            <a:avLst/>
          </a:prstGeom>
        </p:spPr>
        <p:txBody>
          <a:bodyPr wrap="square">
            <a:spAutoFit/>
          </a:bodyPr>
          <a:lstStyle/>
          <a:p>
            <a:pPr algn="r">
              <a:lnSpc>
                <a:spcPct val="150000"/>
              </a:lnSpc>
            </a:pPr>
            <a:r>
              <a:rPr altLang="zh-CN" lang="en-US" sz="1050">
                <a:solidFill>
                  <a:schemeClr val="tx2"/>
                </a:solidFill>
                <a:ea typeface="微软雅黑"/>
                <a:cs charset="0" panose="020b0604020202020204" pitchFamily="34" typeface="Arial"/>
              </a:rPr>
              <a:t>Cum sociis natoque penatibus et magnis dis parturient montes, nascetur ridiculus mus. </a:t>
            </a:r>
          </a:p>
        </p:txBody>
      </p:sp>
      <p:sp>
        <p:nvSpPr>
          <p:cNvPr id="25" name="矩形 24"/>
          <p:cNvSpPr/>
          <p:nvPr/>
        </p:nvSpPr>
        <p:spPr>
          <a:xfrm>
            <a:off x="6830698" y="1670021"/>
            <a:ext cx="627380" cy="304800"/>
          </a:xfrm>
          <a:prstGeom prst="rect">
            <a:avLst/>
          </a:prstGeom>
        </p:spPr>
        <p:txBody>
          <a:bodyPr wrap="none">
            <a:spAutoFit/>
          </a:bodyPr>
          <a:lstStyle/>
          <a:p>
            <a:pPr algn="r"/>
            <a:r>
              <a:rPr altLang="en-US" lang="zh-CN" sz="1400">
                <a:solidFill>
                  <a:schemeClr val="accent2">
                    <a:lumMod val="75000"/>
                  </a:schemeClr>
                </a:solidFill>
                <a:latin typeface="方正兰亭黑_GBK"/>
                <a:ea typeface="方正兰亭黑_GBK"/>
              </a:rPr>
              <a:t>方法2</a:t>
            </a:r>
          </a:p>
        </p:txBody>
      </p:sp>
      <p:sp>
        <p:nvSpPr>
          <p:cNvPr id="26" name="矩形 25"/>
          <p:cNvSpPr/>
          <p:nvPr/>
        </p:nvSpPr>
        <p:spPr>
          <a:xfrm>
            <a:off x="5530489" y="3471234"/>
            <a:ext cx="1927589" cy="1051560"/>
          </a:xfrm>
          <a:prstGeom prst="rect">
            <a:avLst/>
          </a:prstGeom>
        </p:spPr>
        <p:txBody>
          <a:bodyPr wrap="square">
            <a:spAutoFit/>
          </a:bodyPr>
          <a:lstStyle/>
          <a:p>
            <a:pPr algn="r">
              <a:lnSpc>
                <a:spcPct val="150000"/>
              </a:lnSpc>
            </a:pPr>
            <a:r>
              <a:rPr altLang="zh-CN" lang="en-US" sz="1050">
                <a:solidFill>
                  <a:schemeClr val="tx2"/>
                </a:solidFill>
                <a:ea typeface="微软雅黑"/>
                <a:cs charset="0" panose="020b0604020202020204" pitchFamily="34" typeface="Arial"/>
              </a:rPr>
              <a:t>Cum sociis natoque penatibus et magnis dis parturient montes, nascetur ridiculus mus. </a:t>
            </a:r>
          </a:p>
        </p:txBody>
      </p:sp>
      <p:sp>
        <p:nvSpPr>
          <p:cNvPr id="27" name="矩形 26"/>
          <p:cNvSpPr/>
          <p:nvPr/>
        </p:nvSpPr>
        <p:spPr>
          <a:xfrm>
            <a:off x="6830698" y="3292308"/>
            <a:ext cx="627380" cy="304800"/>
          </a:xfrm>
          <a:prstGeom prst="rect">
            <a:avLst/>
          </a:prstGeom>
        </p:spPr>
        <p:txBody>
          <a:bodyPr wrap="none">
            <a:spAutoFit/>
          </a:bodyPr>
          <a:lstStyle/>
          <a:p>
            <a:pPr algn="r"/>
            <a:r>
              <a:rPr altLang="en-US" lang="zh-CN" sz="1400">
                <a:solidFill>
                  <a:schemeClr val="accent3"/>
                </a:solidFill>
                <a:latin typeface="方正兰亭黑_GBK"/>
                <a:ea typeface="方正兰亭黑_GBK"/>
              </a:rPr>
              <a:t>方法4</a:t>
            </a:r>
          </a:p>
        </p:txBody>
      </p:sp>
      <p:grpSp>
        <p:nvGrpSpPr>
          <p:cNvPr id="28" name="组合 27"/>
          <p:cNvGrpSpPr/>
          <p:nvPr/>
        </p:nvGrpSpPr>
        <p:grpSpPr>
          <a:xfrm>
            <a:off x="844731" y="1749071"/>
            <a:ext cx="653168" cy="653168"/>
            <a:chOff x="844731" y="1680754"/>
            <a:chExt cx="653168" cy="653168"/>
          </a:xfrm>
        </p:grpSpPr>
        <p:sp>
          <p:nvSpPr>
            <p:cNvPr id="29" name="椭圆 28"/>
            <p:cNvSpPr/>
            <p:nvPr/>
          </p:nvSpPr>
          <p:spPr>
            <a:xfrm>
              <a:off x="844731" y="1680754"/>
              <a:ext cx="653168" cy="653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Freeform 865"/>
            <p:cNvSpPr>
              <a:spLocks noEditPoints="1"/>
            </p:cNvSpPr>
            <p:nvPr/>
          </p:nvSpPr>
          <p:spPr bwMode="auto">
            <a:xfrm>
              <a:off x="972084" y="1823430"/>
              <a:ext cx="398463" cy="395288"/>
            </a:xfrm>
            <a:custGeom>
              <a:gdLst>
                <a:gd fmla="*/ 42 w 259" name="T0"/>
                <a:gd fmla="*/ 0 h 257" name="T1"/>
                <a:gd fmla="*/ 108 w 259" name="T2"/>
                <a:gd fmla="*/ 96 h 257" name="T3"/>
                <a:gd fmla="*/ 96 w 259" name="T4"/>
                <a:gd fmla="*/ 82 h 257" name="T5"/>
                <a:gd fmla="*/ 73 w 259" name="T6"/>
                <a:gd fmla="*/ 82 h 257" name="T7"/>
                <a:gd fmla="*/ 73 w 259" name="T8"/>
                <a:gd fmla="*/ 60 h 257" name="T9"/>
                <a:gd fmla="*/ 61 w 259" name="T10"/>
                <a:gd fmla="*/ 48 h 257" name="T11"/>
                <a:gd fmla="*/ 39 w 259" name="T12"/>
                <a:gd fmla="*/ 48 h 257" name="T13"/>
                <a:gd fmla="*/ 42 w 259" name="T14"/>
                <a:gd fmla="*/ 13 h 257" name="T15"/>
                <a:gd fmla="*/ 92 w 259" name="T16"/>
                <a:gd fmla="*/ 121 h 257" name="T17"/>
                <a:gd fmla="*/ 0 w 259" name="T18"/>
                <a:gd fmla="*/ 42 h 257" name="T19"/>
                <a:gd fmla="*/ 35 w 259" name="T20"/>
                <a:gd fmla="*/ 186 h 257" name="T21"/>
                <a:gd fmla="*/ 44 w 259" name="T22"/>
                <a:gd fmla="*/ 239 h 257" name="T23"/>
                <a:gd fmla="*/ 216 w 259" name="T24"/>
                <a:gd fmla="*/ 257 h 257" name="T25"/>
                <a:gd fmla="*/ 172 w 259" name="T26"/>
                <a:gd fmla="*/ 128 h 257" name="T27"/>
                <a:gd fmla="*/ 225 w 259" name="T28"/>
                <a:gd fmla="*/ 71 h 257" name="T29"/>
                <a:gd fmla="*/ 226 w 259" name="T30"/>
                <a:gd fmla="*/ 5 h 257" name="T31"/>
                <a:gd fmla="*/ 203 w 259" name="T32"/>
                <a:gd fmla="*/ 30 h 257" name="T33"/>
                <a:gd fmla="*/ 228 w 259" name="T34"/>
                <a:gd fmla="*/ 57 h 257" name="T35"/>
                <a:gd fmla="*/ 192 w 259" name="T36"/>
                <a:gd fmla="*/ 38 h 257" name="T37"/>
                <a:gd fmla="*/ 192 w 259" name="T38"/>
                <a:gd fmla="*/ 38 h 257" name="T39"/>
                <a:gd fmla="*/ 80 w 259" name="T40"/>
                <a:gd fmla="*/ 154 h 257" name="T41"/>
                <a:gd fmla="*/ 65 w 259" name="T42"/>
                <a:gd fmla="*/ 177 h 257" name="T43"/>
                <a:gd fmla="*/ 187 w 259" name="T44"/>
                <a:gd fmla="*/ 50 h 257" name="T45"/>
                <a:gd fmla="*/ 185 w 259" name="T46"/>
                <a:gd fmla="*/ 65 h 257" name="T47"/>
                <a:gd fmla="*/ 59 w 259" name="T48"/>
                <a:gd fmla="*/ 199 h 257" name="T49"/>
                <a:gd fmla="*/ 193 w 259" name="T50"/>
                <a:gd fmla="*/ 73 h 257" name="T51"/>
                <a:gd fmla="*/ 185 w 259" name="T52"/>
                <a:gd fmla="*/ 65 h 257" name="T53"/>
                <a:gd fmla="*/ 68 w 259" name="T54"/>
                <a:gd fmla="*/ 212 h 257" name="T55"/>
                <a:gd fmla="*/ 207 w 259" name="T56"/>
                <a:gd fmla="*/ 70 h 257" name="T57"/>
                <a:gd fmla="*/ 134 w 259" name="T58"/>
                <a:gd fmla="*/ 162 h 257" name="T59"/>
                <a:gd fmla="*/ 167 w 259" name="T60"/>
                <a:gd fmla="*/ 151 h 257" name="T61"/>
                <a:gd fmla="*/ 175 w 259" name="T62"/>
                <a:gd fmla="*/ 163 h 257" name="T63"/>
                <a:gd fmla="*/ 176 w 259" name="T64"/>
                <a:gd fmla="*/ 185 h 257" name="T65"/>
                <a:gd fmla="*/ 200 w 259" name="T66"/>
                <a:gd fmla="*/ 185 h 257" name="T67"/>
                <a:gd fmla="*/ 209 w 259" name="T68"/>
                <a:gd fmla="*/ 197 h 257" name="T69"/>
                <a:gd fmla="*/ 211 w 259" name="T70"/>
                <a:gd fmla="*/ 219 h 257" name="T71"/>
                <a:gd fmla="*/ 245 w 259" name="T72"/>
                <a:gd fmla="*/ 215 h 257" name="T73"/>
                <a:gd fmla="*/ 134 w 259" name="T74"/>
                <a:gd fmla="*/ 162 h 257" name="T75"/>
                <a:gd fmla="*/ 62 w 259" name="T76"/>
                <a:gd fmla="*/ 219 h 257" name="T77"/>
                <a:gd fmla="*/ 22 w 259" name="T78"/>
                <a:gd fmla="*/ 224 h 257"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257" w="259">
                  <a:moveTo>
                    <a:pt x="0" y="42"/>
                  </a:moveTo>
                  <a:cubicBezTo>
                    <a:pt x="14" y="27"/>
                    <a:pt x="28" y="13"/>
                    <a:pt x="42" y="0"/>
                  </a:cubicBezTo>
                  <a:cubicBezTo>
                    <a:pt x="71" y="27"/>
                    <a:pt x="99" y="55"/>
                    <a:pt x="126" y="84"/>
                  </a:cubicBezTo>
                  <a:cubicBezTo>
                    <a:pt x="120" y="88"/>
                    <a:pt x="114" y="92"/>
                    <a:pt x="108" y="96"/>
                  </a:cubicBezTo>
                  <a:cubicBezTo>
                    <a:pt x="109" y="90"/>
                    <a:pt x="110" y="84"/>
                    <a:pt x="111" y="78"/>
                  </a:cubicBezTo>
                  <a:cubicBezTo>
                    <a:pt x="106" y="79"/>
                    <a:pt x="101" y="80"/>
                    <a:pt x="96" y="82"/>
                  </a:cubicBezTo>
                  <a:cubicBezTo>
                    <a:pt x="97" y="76"/>
                    <a:pt x="98" y="71"/>
                    <a:pt x="99" y="65"/>
                  </a:cubicBezTo>
                  <a:cubicBezTo>
                    <a:pt x="90" y="71"/>
                    <a:pt x="82" y="77"/>
                    <a:pt x="73" y="82"/>
                  </a:cubicBezTo>
                  <a:cubicBezTo>
                    <a:pt x="78" y="73"/>
                    <a:pt x="85" y="65"/>
                    <a:pt x="90" y="56"/>
                  </a:cubicBezTo>
                  <a:cubicBezTo>
                    <a:pt x="85" y="57"/>
                    <a:pt x="79" y="58"/>
                    <a:pt x="73" y="60"/>
                  </a:cubicBezTo>
                  <a:cubicBezTo>
                    <a:pt x="75" y="54"/>
                    <a:pt x="76" y="49"/>
                    <a:pt x="77" y="44"/>
                  </a:cubicBezTo>
                  <a:cubicBezTo>
                    <a:pt x="72" y="45"/>
                    <a:pt x="67" y="47"/>
                    <a:pt x="61" y="48"/>
                  </a:cubicBezTo>
                  <a:cubicBezTo>
                    <a:pt x="63" y="42"/>
                    <a:pt x="64" y="36"/>
                    <a:pt x="65" y="31"/>
                  </a:cubicBezTo>
                  <a:cubicBezTo>
                    <a:pt x="56" y="36"/>
                    <a:pt x="48" y="43"/>
                    <a:pt x="39" y="48"/>
                  </a:cubicBezTo>
                  <a:cubicBezTo>
                    <a:pt x="43" y="40"/>
                    <a:pt x="49" y="33"/>
                    <a:pt x="55" y="26"/>
                  </a:cubicBezTo>
                  <a:cubicBezTo>
                    <a:pt x="51" y="21"/>
                    <a:pt x="47" y="17"/>
                    <a:pt x="42" y="13"/>
                  </a:cubicBezTo>
                  <a:cubicBezTo>
                    <a:pt x="33" y="23"/>
                    <a:pt x="23" y="32"/>
                    <a:pt x="14" y="42"/>
                  </a:cubicBezTo>
                  <a:cubicBezTo>
                    <a:pt x="40" y="68"/>
                    <a:pt x="67" y="93"/>
                    <a:pt x="92" y="121"/>
                  </a:cubicBezTo>
                  <a:cubicBezTo>
                    <a:pt x="86" y="123"/>
                    <a:pt x="80" y="123"/>
                    <a:pt x="76" y="118"/>
                  </a:cubicBezTo>
                  <a:cubicBezTo>
                    <a:pt x="51" y="93"/>
                    <a:pt x="25" y="67"/>
                    <a:pt x="0" y="42"/>
                  </a:cubicBezTo>
                  <a:close/>
                  <a:moveTo>
                    <a:pt x="194" y="26"/>
                  </a:moveTo>
                  <a:cubicBezTo>
                    <a:pt x="141" y="79"/>
                    <a:pt x="87" y="132"/>
                    <a:pt x="35" y="186"/>
                  </a:cubicBezTo>
                  <a:cubicBezTo>
                    <a:pt x="21" y="208"/>
                    <a:pt x="10" y="232"/>
                    <a:pt x="1" y="256"/>
                  </a:cubicBezTo>
                  <a:cubicBezTo>
                    <a:pt x="16" y="253"/>
                    <a:pt x="30" y="245"/>
                    <a:pt x="44" y="239"/>
                  </a:cubicBezTo>
                  <a:cubicBezTo>
                    <a:pt x="79" y="225"/>
                    <a:pt x="100" y="192"/>
                    <a:pt x="127" y="169"/>
                  </a:cubicBezTo>
                  <a:cubicBezTo>
                    <a:pt x="157" y="198"/>
                    <a:pt x="186" y="228"/>
                    <a:pt x="216" y="257"/>
                  </a:cubicBezTo>
                  <a:cubicBezTo>
                    <a:pt x="231" y="244"/>
                    <a:pt x="245" y="230"/>
                    <a:pt x="259" y="216"/>
                  </a:cubicBezTo>
                  <a:cubicBezTo>
                    <a:pt x="231" y="186"/>
                    <a:pt x="200" y="158"/>
                    <a:pt x="172" y="128"/>
                  </a:cubicBezTo>
                  <a:cubicBezTo>
                    <a:pt x="172" y="125"/>
                    <a:pt x="172" y="125"/>
                    <a:pt x="172" y="125"/>
                  </a:cubicBezTo>
                  <a:cubicBezTo>
                    <a:pt x="188" y="106"/>
                    <a:pt x="207" y="89"/>
                    <a:pt x="225" y="71"/>
                  </a:cubicBezTo>
                  <a:cubicBezTo>
                    <a:pt x="235" y="60"/>
                    <a:pt x="248" y="51"/>
                    <a:pt x="253" y="36"/>
                  </a:cubicBezTo>
                  <a:cubicBezTo>
                    <a:pt x="258" y="20"/>
                    <a:pt x="242" y="2"/>
                    <a:pt x="226" y="5"/>
                  </a:cubicBezTo>
                  <a:cubicBezTo>
                    <a:pt x="212" y="6"/>
                    <a:pt x="203" y="17"/>
                    <a:pt x="194" y="26"/>
                  </a:cubicBezTo>
                  <a:close/>
                  <a:moveTo>
                    <a:pt x="203" y="30"/>
                  </a:moveTo>
                  <a:cubicBezTo>
                    <a:pt x="213" y="22"/>
                    <a:pt x="229" y="6"/>
                    <a:pt x="241" y="21"/>
                  </a:cubicBezTo>
                  <a:cubicBezTo>
                    <a:pt x="250" y="34"/>
                    <a:pt x="235" y="46"/>
                    <a:pt x="228" y="57"/>
                  </a:cubicBezTo>
                  <a:cubicBezTo>
                    <a:pt x="221" y="46"/>
                    <a:pt x="212" y="38"/>
                    <a:pt x="203" y="30"/>
                  </a:cubicBezTo>
                  <a:close/>
                  <a:moveTo>
                    <a:pt x="192" y="38"/>
                  </a:moveTo>
                  <a:cubicBezTo>
                    <a:pt x="208" y="38"/>
                    <a:pt x="220" y="51"/>
                    <a:pt x="221" y="67"/>
                  </a:cubicBezTo>
                  <a:cubicBezTo>
                    <a:pt x="211" y="57"/>
                    <a:pt x="202" y="47"/>
                    <a:pt x="192" y="38"/>
                  </a:cubicBezTo>
                  <a:close/>
                  <a:moveTo>
                    <a:pt x="167" y="67"/>
                  </a:moveTo>
                  <a:cubicBezTo>
                    <a:pt x="138" y="96"/>
                    <a:pt x="109" y="125"/>
                    <a:pt x="80" y="154"/>
                  </a:cubicBezTo>
                  <a:cubicBezTo>
                    <a:pt x="69" y="165"/>
                    <a:pt x="57" y="175"/>
                    <a:pt x="48" y="189"/>
                  </a:cubicBezTo>
                  <a:cubicBezTo>
                    <a:pt x="54" y="186"/>
                    <a:pt x="60" y="182"/>
                    <a:pt x="65" y="177"/>
                  </a:cubicBezTo>
                  <a:cubicBezTo>
                    <a:pt x="96" y="145"/>
                    <a:pt x="128" y="114"/>
                    <a:pt x="159" y="83"/>
                  </a:cubicBezTo>
                  <a:cubicBezTo>
                    <a:pt x="169" y="73"/>
                    <a:pt x="180" y="63"/>
                    <a:pt x="187" y="50"/>
                  </a:cubicBezTo>
                  <a:cubicBezTo>
                    <a:pt x="180" y="55"/>
                    <a:pt x="173" y="61"/>
                    <a:pt x="167" y="67"/>
                  </a:cubicBezTo>
                  <a:close/>
                  <a:moveTo>
                    <a:pt x="185" y="65"/>
                  </a:moveTo>
                  <a:cubicBezTo>
                    <a:pt x="150" y="100"/>
                    <a:pt x="116" y="135"/>
                    <a:pt x="81" y="169"/>
                  </a:cubicBezTo>
                  <a:cubicBezTo>
                    <a:pt x="73" y="178"/>
                    <a:pt x="62" y="186"/>
                    <a:pt x="59" y="199"/>
                  </a:cubicBezTo>
                  <a:cubicBezTo>
                    <a:pt x="73" y="195"/>
                    <a:pt x="81" y="184"/>
                    <a:pt x="91" y="174"/>
                  </a:cubicBezTo>
                  <a:cubicBezTo>
                    <a:pt x="125" y="140"/>
                    <a:pt x="159" y="107"/>
                    <a:pt x="193" y="73"/>
                  </a:cubicBezTo>
                  <a:cubicBezTo>
                    <a:pt x="198" y="68"/>
                    <a:pt x="200" y="61"/>
                    <a:pt x="202" y="55"/>
                  </a:cubicBezTo>
                  <a:cubicBezTo>
                    <a:pt x="196" y="57"/>
                    <a:pt x="190" y="60"/>
                    <a:pt x="185" y="65"/>
                  </a:cubicBezTo>
                  <a:close/>
                  <a:moveTo>
                    <a:pt x="100" y="174"/>
                  </a:moveTo>
                  <a:cubicBezTo>
                    <a:pt x="89" y="186"/>
                    <a:pt x="74" y="196"/>
                    <a:pt x="68" y="212"/>
                  </a:cubicBezTo>
                  <a:cubicBezTo>
                    <a:pt x="106" y="179"/>
                    <a:pt x="140" y="140"/>
                    <a:pt x="177" y="105"/>
                  </a:cubicBezTo>
                  <a:cubicBezTo>
                    <a:pt x="187" y="94"/>
                    <a:pt x="201" y="85"/>
                    <a:pt x="207" y="70"/>
                  </a:cubicBezTo>
                  <a:cubicBezTo>
                    <a:pt x="169" y="102"/>
                    <a:pt x="136" y="139"/>
                    <a:pt x="100" y="174"/>
                  </a:cubicBezTo>
                  <a:close/>
                  <a:moveTo>
                    <a:pt x="134" y="162"/>
                  </a:moveTo>
                  <a:cubicBezTo>
                    <a:pt x="144" y="151"/>
                    <a:pt x="155" y="141"/>
                    <a:pt x="166" y="132"/>
                  </a:cubicBezTo>
                  <a:cubicBezTo>
                    <a:pt x="167" y="138"/>
                    <a:pt x="167" y="145"/>
                    <a:pt x="167" y="151"/>
                  </a:cubicBezTo>
                  <a:cubicBezTo>
                    <a:pt x="172" y="150"/>
                    <a:pt x="176" y="149"/>
                    <a:pt x="181" y="147"/>
                  </a:cubicBezTo>
                  <a:cubicBezTo>
                    <a:pt x="179" y="153"/>
                    <a:pt x="177" y="158"/>
                    <a:pt x="175" y="163"/>
                  </a:cubicBezTo>
                  <a:cubicBezTo>
                    <a:pt x="181" y="161"/>
                    <a:pt x="187" y="160"/>
                    <a:pt x="193" y="158"/>
                  </a:cubicBezTo>
                  <a:cubicBezTo>
                    <a:pt x="188" y="167"/>
                    <a:pt x="181" y="176"/>
                    <a:pt x="176" y="185"/>
                  </a:cubicBezTo>
                  <a:cubicBezTo>
                    <a:pt x="185" y="180"/>
                    <a:pt x="192" y="172"/>
                    <a:pt x="202" y="169"/>
                  </a:cubicBezTo>
                  <a:cubicBezTo>
                    <a:pt x="202" y="174"/>
                    <a:pt x="201" y="180"/>
                    <a:pt x="200" y="185"/>
                  </a:cubicBezTo>
                  <a:cubicBezTo>
                    <a:pt x="205" y="184"/>
                    <a:pt x="210" y="183"/>
                    <a:pt x="215" y="181"/>
                  </a:cubicBezTo>
                  <a:cubicBezTo>
                    <a:pt x="213" y="186"/>
                    <a:pt x="211" y="192"/>
                    <a:pt x="209" y="197"/>
                  </a:cubicBezTo>
                  <a:cubicBezTo>
                    <a:pt x="215" y="195"/>
                    <a:pt x="221" y="194"/>
                    <a:pt x="227" y="192"/>
                  </a:cubicBezTo>
                  <a:cubicBezTo>
                    <a:pt x="222" y="201"/>
                    <a:pt x="216" y="210"/>
                    <a:pt x="211" y="219"/>
                  </a:cubicBezTo>
                  <a:cubicBezTo>
                    <a:pt x="218" y="214"/>
                    <a:pt x="225" y="208"/>
                    <a:pt x="232" y="203"/>
                  </a:cubicBezTo>
                  <a:cubicBezTo>
                    <a:pt x="237" y="207"/>
                    <a:pt x="241" y="211"/>
                    <a:pt x="245" y="215"/>
                  </a:cubicBezTo>
                  <a:cubicBezTo>
                    <a:pt x="236" y="225"/>
                    <a:pt x="226" y="235"/>
                    <a:pt x="217" y="244"/>
                  </a:cubicBezTo>
                  <a:cubicBezTo>
                    <a:pt x="189" y="217"/>
                    <a:pt x="162" y="189"/>
                    <a:pt x="134" y="162"/>
                  </a:cubicBezTo>
                  <a:close/>
                  <a:moveTo>
                    <a:pt x="39" y="195"/>
                  </a:moveTo>
                  <a:cubicBezTo>
                    <a:pt x="51" y="197"/>
                    <a:pt x="61" y="206"/>
                    <a:pt x="62" y="219"/>
                  </a:cubicBezTo>
                  <a:cubicBezTo>
                    <a:pt x="53" y="225"/>
                    <a:pt x="45" y="230"/>
                    <a:pt x="36" y="236"/>
                  </a:cubicBezTo>
                  <a:cubicBezTo>
                    <a:pt x="31" y="232"/>
                    <a:pt x="27" y="228"/>
                    <a:pt x="22" y="224"/>
                  </a:cubicBezTo>
                  <a:cubicBezTo>
                    <a:pt x="27" y="214"/>
                    <a:pt x="33" y="205"/>
                    <a:pt x="39" y="195"/>
                  </a:cubicBezTo>
                  <a:close/>
                </a:path>
              </a:pathLst>
            </a:custGeom>
            <a:solidFill>
              <a:srgbClr val="FAF8F5"/>
            </a:solidFill>
            <a:ln>
              <a:noFill/>
            </a:ln>
          </p:spPr>
          <p:txBody>
            <a:bodyPr anchor="t" anchorCtr="0" bIns="45720" compatLnSpc="1" lIns="91440" numCol="1" rIns="91440" tIns="45720" vert="horz" wrap="square">
              <a:prstTxWarp prst="textNoShape">
                <a:avLst/>
              </a:prstTxWarp>
            </a:bodyPr>
            <a:lstStyle/>
            <a:p>
              <a:pPr defTabSz="914400">
                <a:defRPr/>
              </a:pPr>
              <a:endParaRPr altLang="en-US" kern="0" lang="zh-CN" sz="1800">
                <a:solidFill>
                  <a:prstClr val="black"/>
                </a:solidFill>
                <a:ea typeface="微软雅黑"/>
              </a:endParaRPr>
            </a:p>
          </p:txBody>
        </p:sp>
      </p:grpSp>
      <p:grpSp>
        <p:nvGrpSpPr>
          <p:cNvPr id="31" name="组合 30"/>
          <p:cNvGrpSpPr/>
          <p:nvPr/>
        </p:nvGrpSpPr>
        <p:grpSpPr>
          <a:xfrm>
            <a:off x="7570479" y="1844181"/>
            <a:ext cx="653168" cy="653168"/>
            <a:chOff x="7570479" y="1775864"/>
            <a:chExt cx="653168" cy="653168"/>
          </a:xfrm>
        </p:grpSpPr>
        <p:sp>
          <p:nvSpPr>
            <p:cNvPr id="32" name="椭圆 31"/>
            <p:cNvSpPr/>
            <p:nvPr/>
          </p:nvSpPr>
          <p:spPr>
            <a:xfrm>
              <a:off x="7570479" y="1775864"/>
              <a:ext cx="653168" cy="65316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 name="Freeform 871"/>
            <p:cNvSpPr>
              <a:spLocks noEditPoints="1"/>
            </p:cNvSpPr>
            <p:nvPr/>
          </p:nvSpPr>
          <p:spPr bwMode="auto">
            <a:xfrm>
              <a:off x="7729581" y="1882579"/>
              <a:ext cx="334963" cy="439738"/>
            </a:xfrm>
            <a:custGeom>
              <a:gdLst>
                <a:gd fmla="*/ 79 w 218" name="T0"/>
                <a:gd fmla="*/ 0 h 286" name="T1"/>
                <a:gd fmla="*/ 36 w 218" name="T2"/>
                <a:gd fmla="*/ 30 h 286" name="T3"/>
                <a:gd fmla="*/ 56 w 218" name="T4"/>
                <a:gd fmla="*/ 77 h 286" name="T5"/>
                <a:gd fmla="*/ 81 w 218" name="T6"/>
                <a:gd fmla="*/ 120 h 286" name="T7"/>
                <a:gd fmla="*/ 96 w 218" name="T8"/>
                <a:gd fmla="*/ 149 h 286" name="T9"/>
                <a:gd fmla="*/ 137 w 218" name="T10"/>
                <a:gd fmla="*/ 87 h 286" name="T11"/>
                <a:gd fmla="*/ 89 w 218" name="T12"/>
                <a:gd fmla="*/ 23 h 286" name="T13"/>
                <a:gd fmla="*/ 61 w 218" name="T14"/>
                <a:gd fmla="*/ 51 h 286" name="T15"/>
                <a:gd fmla="*/ 119 w 218" name="T16"/>
                <a:gd fmla="*/ 92 h 286" name="T17"/>
                <a:gd fmla="*/ 84 w 218" name="T18"/>
                <a:gd fmla="*/ 92 h 286" name="T19"/>
                <a:gd fmla="*/ 66 w 218" name="T20"/>
                <a:gd fmla="*/ 61 h 286" name="T21"/>
                <a:gd fmla="*/ 67 w 218" name="T22"/>
                <a:gd fmla="*/ 74 h 286" name="T23"/>
                <a:gd fmla="*/ 67 w 218" name="T24"/>
                <a:gd fmla="*/ 74 h 286" name="T25"/>
                <a:gd fmla="*/ 124 w 218" name="T26"/>
                <a:gd fmla="*/ 100 h 286" name="T27"/>
                <a:gd fmla="*/ 108 w 218" name="T28"/>
                <a:gd fmla="*/ 133 h 286" name="T29"/>
                <a:gd fmla="*/ 10 w 218" name="T30"/>
                <a:gd fmla="*/ 178 h 286" name="T31"/>
                <a:gd fmla="*/ 58 w 218" name="T32"/>
                <a:gd fmla="*/ 96 h 286" name="T33"/>
                <a:gd fmla="*/ 55 w 218" name="T34"/>
                <a:gd fmla="*/ 183 h 286" name="T35"/>
                <a:gd fmla="*/ 99 w 218" name="T36"/>
                <a:gd fmla="*/ 240 h 286" name="T37"/>
                <a:gd fmla="*/ 131 w 218" name="T38"/>
                <a:gd fmla="*/ 204 h 286" name="T39"/>
                <a:gd fmla="*/ 118 w 218" name="T40"/>
                <a:gd fmla="*/ 191 h 286" name="T41"/>
                <a:gd fmla="*/ 215 w 218" name="T42"/>
                <a:gd fmla="*/ 202 h 286" name="T43"/>
                <a:gd fmla="*/ 164 w 218" name="T44"/>
                <a:gd fmla="*/ 231 h 286" name="T45"/>
                <a:gd fmla="*/ 210 w 218" name="T46"/>
                <a:gd fmla="*/ 272 h 286" name="T47"/>
                <a:gd fmla="*/ 3 w 218" name="T48"/>
                <a:gd fmla="*/ 284 h 286" name="T49"/>
                <a:gd fmla="*/ 70 w 218" name="T50"/>
                <a:gd fmla="*/ 272 h 286" name="T51"/>
                <a:gd fmla="*/ 6 w 218" name="T52"/>
                <a:gd fmla="*/ 209 h 286" name="T53"/>
                <a:gd fmla="*/ 23 w 218" name="T54"/>
                <a:gd fmla="*/ 185 h 286" name="T55"/>
                <a:gd fmla="*/ 23 w 218" name="T56"/>
                <a:gd fmla="*/ 185 h 286" name="T57"/>
                <a:gd fmla="*/ 157 w 218" name="T58"/>
                <a:gd fmla="*/ 216 h 286" name="T59"/>
                <a:gd fmla="*/ 143 w 218" name="T60"/>
                <a:gd fmla="*/ 204 h 286" name="T61"/>
                <a:gd fmla="*/ 149 w 218" name="T62"/>
                <a:gd fmla="*/ 128 h 286" name="T63"/>
                <a:gd fmla="*/ 148 w 218" name="T64"/>
                <a:gd fmla="*/ 149 h 286" name="T65"/>
                <a:gd fmla="*/ 135 w 218" name="T66"/>
                <a:gd fmla="*/ 161 h 286" name="T67"/>
                <a:gd fmla="*/ 116 w 218" name="T68"/>
                <a:gd fmla="*/ 176 h 286"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286" w="218">
                  <a:moveTo>
                    <a:pt x="36" y="30"/>
                  </a:moveTo>
                  <a:cubicBezTo>
                    <a:pt x="41" y="13"/>
                    <a:pt x="63" y="6"/>
                    <a:pt x="79" y="0"/>
                  </a:cubicBezTo>
                  <a:cubicBezTo>
                    <a:pt x="84" y="11"/>
                    <a:pt x="68" y="21"/>
                    <a:pt x="61" y="30"/>
                  </a:cubicBezTo>
                  <a:cubicBezTo>
                    <a:pt x="53" y="30"/>
                    <a:pt x="44" y="30"/>
                    <a:pt x="36" y="30"/>
                  </a:cubicBezTo>
                  <a:close/>
                  <a:moveTo>
                    <a:pt x="48" y="47"/>
                  </a:moveTo>
                  <a:cubicBezTo>
                    <a:pt x="53" y="57"/>
                    <a:pt x="59" y="66"/>
                    <a:pt x="56" y="77"/>
                  </a:cubicBezTo>
                  <a:cubicBezTo>
                    <a:pt x="52" y="90"/>
                    <a:pt x="66" y="94"/>
                    <a:pt x="76" y="97"/>
                  </a:cubicBezTo>
                  <a:cubicBezTo>
                    <a:pt x="80" y="104"/>
                    <a:pt x="84" y="111"/>
                    <a:pt x="81" y="120"/>
                  </a:cubicBezTo>
                  <a:cubicBezTo>
                    <a:pt x="90" y="121"/>
                    <a:pt x="94" y="129"/>
                    <a:pt x="98" y="135"/>
                  </a:cubicBezTo>
                  <a:cubicBezTo>
                    <a:pt x="97" y="140"/>
                    <a:pt x="97" y="145"/>
                    <a:pt x="96" y="149"/>
                  </a:cubicBezTo>
                  <a:cubicBezTo>
                    <a:pt x="117" y="142"/>
                    <a:pt x="137" y="131"/>
                    <a:pt x="154" y="117"/>
                  </a:cubicBezTo>
                  <a:cubicBezTo>
                    <a:pt x="144" y="110"/>
                    <a:pt x="130" y="101"/>
                    <a:pt x="137" y="87"/>
                  </a:cubicBezTo>
                  <a:cubicBezTo>
                    <a:pt x="135" y="87"/>
                    <a:pt x="131" y="85"/>
                    <a:pt x="129" y="84"/>
                  </a:cubicBezTo>
                  <a:cubicBezTo>
                    <a:pt x="112" y="67"/>
                    <a:pt x="106" y="41"/>
                    <a:pt x="89" y="23"/>
                  </a:cubicBezTo>
                  <a:cubicBezTo>
                    <a:pt x="75" y="30"/>
                    <a:pt x="61" y="39"/>
                    <a:pt x="48" y="47"/>
                  </a:cubicBezTo>
                  <a:close/>
                  <a:moveTo>
                    <a:pt x="61" y="51"/>
                  </a:moveTo>
                  <a:cubicBezTo>
                    <a:pt x="70" y="46"/>
                    <a:pt x="79" y="41"/>
                    <a:pt x="87" y="36"/>
                  </a:cubicBezTo>
                  <a:cubicBezTo>
                    <a:pt x="98" y="55"/>
                    <a:pt x="109" y="73"/>
                    <a:pt x="119" y="92"/>
                  </a:cubicBezTo>
                  <a:cubicBezTo>
                    <a:pt x="111" y="97"/>
                    <a:pt x="102" y="102"/>
                    <a:pt x="93" y="107"/>
                  </a:cubicBezTo>
                  <a:cubicBezTo>
                    <a:pt x="90" y="102"/>
                    <a:pt x="87" y="97"/>
                    <a:pt x="84" y="92"/>
                  </a:cubicBezTo>
                  <a:cubicBezTo>
                    <a:pt x="86" y="84"/>
                    <a:pt x="89" y="76"/>
                    <a:pt x="84" y="68"/>
                  </a:cubicBezTo>
                  <a:cubicBezTo>
                    <a:pt x="80" y="63"/>
                    <a:pt x="72" y="63"/>
                    <a:pt x="66" y="61"/>
                  </a:cubicBezTo>
                  <a:cubicBezTo>
                    <a:pt x="64" y="57"/>
                    <a:pt x="62" y="54"/>
                    <a:pt x="61" y="51"/>
                  </a:cubicBezTo>
                  <a:close/>
                  <a:moveTo>
                    <a:pt x="67" y="74"/>
                  </a:moveTo>
                  <a:cubicBezTo>
                    <a:pt x="74" y="66"/>
                    <a:pt x="77" y="81"/>
                    <a:pt x="78" y="85"/>
                  </a:cubicBezTo>
                  <a:cubicBezTo>
                    <a:pt x="73" y="85"/>
                    <a:pt x="59" y="81"/>
                    <a:pt x="67" y="74"/>
                  </a:cubicBezTo>
                  <a:close/>
                  <a:moveTo>
                    <a:pt x="99" y="115"/>
                  </a:moveTo>
                  <a:cubicBezTo>
                    <a:pt x="107" y="110"/>
                    <a:pt x="116" y="105"/>
                    <a:pt x="124" y="100"/>
                  </a:cubicBezTo>
                  <a:cubicBezTo>
                    <a:pt x="128" y="107"/>
                    <a:pt x="131" y="113"/>
                    <a:pt x="135" y="119"/>
                  </a:cubicBezTo>
                  <a:cubicBezTo>
                    <a:pt x="126" y="124"/>
                    <a:pt x="117" y="129"/>
                    <a:pt x="108" y="133"/>
                  </a:cubicBezTo>
                  <a:cubicBezTo>
                    <a:pt x="105" y="127"/>
                    <a:pt x="102" y="121"/>
                    <a:pt x="99" y="115"/>
                  </a:cubicBezTo>
                  <a:close/>
                  <a:moveTo>
                    <a:pt x="10" y="178"/>
                  </a:moveTo>
                  <a:cubicBezTo>
                    <a:pt x="5" y="143"/>
                    <a:pt x="21" y="109"/>
                    <a:pt x="46" y="84"/>
                  </a:cubicBezTo>
                  <a:cubicBezTo>
                    <a:pt x="50" y="88"/>
                    <a:pt x="54" y="92"/>
                    <a:pt x="58" y="96"/>
                  </a:cubicBezTo>
                  <a:cubicBezTo>
                    <a:pt x="41" y="116"/>
                    <a:pt x="26" y="141"/>
                    <a:pt x="30" y="168"/>
                  </a:cubicBezTo>
                  <a:cubicBezTo>
                    <a:pt x="39" y="172"/>
                    <a:pt x="50" y="174"/>
                    <a:pt x="55" y="183"/>
                  </a:cubicBezTo>
                  <a:cubicBezTo>
                    <a:pt x="62" y="193"/>
                    <a:pt x="58" y="205"/>
                    <a:pt x="54" y="215"/>
                  </a:cubicBezTo>
                  <a:cubicBezTo>
                    <a:pt x="66" y="228"/>
                    <a:pt x="81" y="240"/>
                    <a:pt x="99" y="240"/>
                  </a:cubicBezTo>
                  <a:cubicBezTo>
                    <a:pt x="115" y="239"/>
                    <a:pt x="126" y="228"/>
                    <a:pt x="137" y="217"/>
                  </a:cubicBezTo>
                  <a:cubicBezTo>
                    <a:pt x="135" y="214"/>
                    <a:pt x="133" y="207"/>
                    <a:pt x="131" y="204"/>
                  </a:cubicBezTo>
                  <a:cubicBezTo>
                    <a:pt x="121" y="203"/>
                    <a:pt x="110" y="206"/>
                    <a:pt x="102" y="198"/>
                  </a:cubicBezTo>
                  <a:cubicBezTo>
                    <a:pt x="106" y="192"/>
                    <a:pt x="112" y="190"/>
                    <a:pt x="118" y="191"/>
                  </a:cubicBezTo>
                  <a:cubicBezTo>
                    <a:pt x="150" y="191"/>
                    <a:pt x="182" y="191"/>
                    <a:pt x="214" y="191"/>
                  </a:cubicBezTo>
                  <a:cubicBezTo>
                    <a:pt x="214" y="194"/>
                    <a:pt x="215" y="200"/>
                    <a:pt x="215" y="202"/>
                  </a:cubicBezTo>
                  <a:cubicBezTo>
                    <a:pt x="206" y="203"/>
                    <a:pt x="197" y="203"/>
                    <a:pt x="189" y="204"/>
                  </a:cubicBezTo>
                  <a:cubicBezTo>
                    <a:pt x="186" y="217"/>
                    <a:pt x="175" y="225"/>
                    <a:pt x="164" y="231"/>
                  </a:cubicBezTo>
                  <a:cubicBezTo>
                    <a:pt x="152" y="243"/>
                    <a:pt x="144" y="258"/>
                    <a:pt x="133" y="272"/>
                  </a:cubicBezTo>
                  <a:cubicBezTo>
                    <a:pt x="159" y="272"/>
                    <a:pt x="184" y="271"/>
                    <a:pt x="210" y="272"/>
                  </a:cubicBezTo>
                  <a:cubicBezTo>
                    <a:pt x="216" y="271"/>
                    <a:pt x="218" y="286"/>
                    <a:pt x="210" y="284"/>
                  </a:cubicBezTo>
                  <a:cubicBezTo>
                    <a:pt x="141" y="285"/>
                    <a:pt x="72" y="285"/>
                    <a:pt x="3" y="284"/>
                  </a:cubicBezTo>
                  <a:cubicBezTo>
                    <a:pt x="3" y="281"/>
                    <a:pt x="3" y="275"/>
                    <a:pt x="4" y="272"/>
                  </a:cubicBezTo>
                  <a:cubicBezTo>
                    <a:pt x="26" y="272"/>
                    <a:pt x="48" y="271"/>
                    <a:pt x="70" y="272"/>
                  </a:cubicBezTo>
                  <a:cubicBezTo>
                    <a:pt x="57" y="260"/>
                    <a:pt x="46" y="248"/>
                    <a:pt x="35" y="234"/>
                  </a:cubicBezTo>
                  <a:cubicBezTo>
                    <a:pt x="28" y="223"/>
                    <a:pt x="11" y="222"/>
                    <a:pt x="6" y="209"/>
                  </a:cubicBezTo>
                  <a:cubicBezTo>
                    <a:pt x="0" y="199"/>
                    <a:pt x="6" y="188"/>
                    <a:pt x="10" y="178"/>
                  </a:cubicBezTo>
                  <a:close/>
                  <a:moveTo>
                    <a:pt x="23" y="185"/>
                  </a:moveTo>
                  <a:cubicBezTo>
                    <a:pt x="7" y="195"/>
                    <a:pt x="24" y="222"/>
                    <a:pt x="39" y="210"/>
                  </a:cubicBezTo>
                  <a:cubicBezTo>
                    <a:pt x="55" y="200"/>
                    <a:pt x="39" y="174"/>
                    <a:pt x="23" y="185"/>
                  </a:cubicBezTo>
                  <a:close/>
                  <a:moveTo>
                    <a:pt x="143" y="204"/>
                  </a:moveTo>
                  <a:cubicBezTo>
                    <a:pt x="148" y="208"/>
                    <a:pt x="151" y="215"/>
                    <a:pt x="157" y="216"/>
                  </a:cubicBezTo>
                  <a:cubicBezTo>
                    <a:pt x="166" y="218"/>
                    <a:pt x="171" y="209"/>
                    <a:pt x="177" y="205"/>
                  </a:cubicBezTo>
                  <a:cubicBezTo>
                    <a:pt x="166" y="203"/>
                    <a:pt x="155" y="203"/>
                    <a:pt x="143" y="204"/>
                  </a:cubicBezTo>
                  <a:close/>
                  <a:moveTo>
                    <a:pt x="111" y="151"/>
                  </a:moveTo>
                  <a:cubicBezTo>
                    <a:pt x="123" y="143"/>
                    <a:pt x="137" y="136"/>
                    <a:pt x="149" y="128"/>
                  </a:cubicBezTo>
                  <a:cubicBezTo>
                    <a:pt x="155" y="135"/>
                    <a:pt x="161" y="140"/>
                    <a:pt x="167" y="146"/>
                  </a:cubicBezTo>
                  <a:cubicBezTo>
                    <a:pt x="160" y="147"/>
                    <a:pt x="154" y="148"/>
                    <a:pt x="148" y="149"/>
                  </a:cubicBezTo>
                  <a:cubicBezTo>
                    <a:pt x="147" y="156"/>
                    <a:pt x="146" y="163"/>
                    <a:pt x="145" y="170"/>
                  </a:cubicBezTo>
                  <a:cubicBezTo>
                    <a:pt x="142" y="167"/>
                    <a:pt x="139" y="164"/>
                    <a:pt x="135" y="161"/>
                  </a:cubicBezTo>
                  <a:cubicBezTo>
                    <a:pt x="133" y="161"/>
                    <a:pt x="129" y="162"/>
                    <a:pt x="126" y="162"/>
                  </a:cubicBezTo>
                  <a:cubicBezTo>
                    <a:pt x="123" y="166"/>
                    <a:pt x="120" y="171"/>
                    <a:pt x="116" y="176"/>
                  </a:cubicBezTo>
                  <a:cubicBezTo>
                    <a:pt x="114" y="167"/>
                    <a:pt x="112" y="159"/>
                    <a:pt x="111" y="151"/>
                  </a:cubicBezTo>
                  <a:close/>
                </a:path>
              </a:pathLst>
            </a:custGeom>
            <a:solidFill>
              <a:sysClr lastClr="FFFFFF" val="window"/>
            </a:solidFill>
            <a:ln>
              <a:noFill/>
            </a:ln>
          </p:spPr>
          <p:txBody>
            <a:bodyPr anchor="t" anchorCtr="0" bIns="45720" compatLnSpc="1" lIns="91440" numCol="1" rIns="91440" tIns="45720" vert="horz" wrap="square">
              <a:prstTxWarp prst="textNoShape">
                <a:avLst/>
              </a:prstTxWarp>
            </a:bodyPr>
            <a:lstStyle/>
            <a:p>
              <a:pPr defTabSz="914400">
                <a:defRPr/>
              </a:pPr>
              <a:endParaRPr altLang="en-US" kern="0" lang="zh-CN" sz="1800">
                <a:solidFill>
                  <a:prstClr val="black"/>
                </a:solidFill>
                <a:ea typeface="微软雅黑"/>
              </a:endParaRPr>
            </a:p>
          </p:txBody>
        </p:sp>
      </p:grpSp>
      <p:grpSp>
        <p:nvGrpSpPr>
          <p:cNvPr id="34" name="组合 33"/>
          <p:cNvGrpSpPr/>
          <p:nvPr/>
        </p:nvGrpSpPr>
        <p:grpSpPr>
          <a:xfrm>
            <a:off x="844731" y="3471235"/>
            <a:ext cx="653168" cy="653168"/>
            <a:chOff x="844731" y="3402918"/>
            <a:chExt cx="653168" cy="653168"/>
          </a:xfrm>
        </p:grpSpPr>
        <p:sp>
          <p:nvSpPr>
            <p:cNvPr id="35" name="椭圆 34"/>
            <p:cNvSpPr/>
            <p:nvPr/>
          </p:nvSpPr>
          <p:spPr>
            <a:xfrm>
              <a:off x="844731" y="3402918"/>
              <a:ext cx="653168" cy="65316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 name="Freeform 878"/>
            <p:cNvSpPr>
              <a:spLocks noEditPoints="1"/>
            </p:cNvSpPr>
            <p:nvPr/>
          </p:nvSpPr>
          <p:spPr bwMode="auto">
            <a:xfrm>
              <a:off x="969703" y="3515190"/>
              <a:ext cx="403225" cy="428625"/>
            </a:xfrm>
            <a:custGeom>
              <a:gdLst>
                <a:gd fmla="*/ 112 w 262" name="T0"/>
                <a:gd fmla="*/ 0 h 279" name="T1"/>
                <a:gd fmla="*/ 56 w 262" name="T2"/>
                <a:gd fmla="*/ 3 h 279" name="T3"/>
                <a:gd fmla="*/ 47 w 262" name="T4"/>
                <a:gd fmla="*/ 57 h 279" name="T5"/>
                <a:gd fmla="*/ 64 w 262" name="T6"/>
                <a:gd fmla="*/ 59 h 279" name="T7"/>
                <a:gd fmla="*/ 53 w 262" name="T8"/>
                <a:gd fmla="*/ 80 h 279" name="T9"/>
                <a:gd fmla="*/ 67 w 262" name="T10"/>
                <a:gd fmla="*/ 137 h 279" name="T11"/>
                <a:gd fmla="*/ 3 w 262" name="T12"/>
                <a:gd fmla="*/ 163 h 279" name="T13"/>
                <a:gd fmla="*/ 115 w 262" name="T14"/>
                <a:gd fmla="*/ 219 h 279" name="T15"/>
                <a:gd fmla="*/ 13 w 262" name="T16"/>
                <a:gd fmla="*/ 265 h 279" name="T17"/>
                <a:gd fmla="*/ 242 w 262" name="T18"/>
                <a:gd fmla="*/ 275 h 279" name="T19"/>
                <a:gd fmla="*/ 256 w 262" name="T20"/>
                <a:gd fmla="*/ 207 h 279" name="T21"/>
                <a:gd fmla="*/ 189 w 262" name="T22"/>
                <a:gd fmla="*/ 150 h 279" name="T23"/>
                <a:gd fmla="*/ 260 w 262" name="T24"/>
                <a:gd fmla="*/ 138 h 279" name="T25"/>
                <a:gd fmla="*/ 137 w 262" name="T26"/>
                <a:gd fmla="*/ 51 h 279" name="T27"/>
                <a:gd fmla="*/ 47 w 262" name="T28"/>
                <a:gd fmla="*/ 57 h 279" name="T29"/>
                <a:gd fmla="*/ 34 w 262" name="T30"/>
                <a:gd fmla="*/ 149 h 279" name="T31"/>
                <a:gd fmla="*/ 21 w 262" name="T32"/>
                <a:gd fmla="*/ 205 h 279" name="T33"/>
                <a:gd fmla="*/ 52 w 262" name="T34"/>
                <a:gd fmla="*/ 209 h 279" name="T35"/>
                <a:gd fmla="*/ 52 w 262" name="T36"/>
                <a:gd fmla="*/ 209 h 279" name="T37"/>
                <a:gd fmla="*/ 176 w 262" name="T38"/>
                <a:gd fmla="*/ 149 h 279" name="T39"/>
                <a:gd fmla="*/ 67 w 262" name="T40"/>
                <a:gd fmla="*/ 207 h 279" name="T41"/>
                <a:gd fmla="*/ 130 w 262" name="T42"/>
                <a:gd fmla="*/ 219 h 279" name="T43"/>
                <a:gd fmla="*/ 212 w 262" name="T44"/>
                <a:gd fmla="*/ 264 h 279" name="T45"/>
                <a:gd fmla="*/ 130 w 262" name="T46"/>
                <a:gd fmla="*/ 219 h 279" name="T47"/>
                <a:gd fmla="*/ 237 w 262" name="T48"/>
                <a:gd fmla="*/ 264 h 279" name="T49"/>
                <a:gd fmla="*/ 226 w 262" name="T50"/>
                <a:gd fmla="*/ 217 h 279" name="T51"/>
                <a:gd fmla="*/ 244 w 262" name="T52"/>
                <a:gd fmla="*/ 157 h 279" name="T53"/>
                <a:gd fmla="*/ 194 w 262" name="T54"/>
                <a:gd fmla="*/ 163 h 279" name="T55"/>
                <a:gd fmla="*/ 80 w 262" name="T56"/>
                <a:gd fmla="*/ 171 h 279" name="T57"/>
                <a:gd fmla="*/ 80 w 262" name="T58"/>
                <a:gd fmla="*/ 171 h 279" name="T59"/>
                <a:gd fmla="*/ 246 w 262" name="T60"/>
                <a:gd fmla="*/ 176 h 279" name="T61"/>
                <a:gd fmla="*/ 186 w 262" name="T62"/>
                <a:gd fmla="*/ 176 h 279" name="T63"/>
                <a:gd fmla="*/ 108 w 262" name="T64"/>
                <a:gd fmla="*/ 185 h 279" name="T65"/>
                <a:gd fmla="*/ 193 w 262" name="T66"/>
                <a:gd fmla="*/ 193 h 279" name="T67"/>
                <a:gd fmla="*/ 193 w 262" name="T68"/>
                <a:gd fmla="*/ 199 h 279" name="T69"/>
                <a:gd fmla="*/ 20 w 262" name="T70"/>
                <a:gd fmla="*/ 230 h 279" name="T71"/>
                <a:gd fmla="*/ 116 w 262" name="T72"/>
                <a:gd fmla="*/ 231 h 279" name="T73"/>
                <a:gd fmla="*/ 160 w 262" name="T74"/>
                <a:gd fmla="*/ 237 h 279" name="T75"/>
                <a:gd fmla="*/ 210 w 262" name="T76"/>
                <a:gd fmla="*/ 247 h 279" name="T77"/>
                <a:gd fmla="*/ 160 w 262" name="T78"/>
                <a:gd fmla="*/ 237 h 279" name="T79"/>
                <a:gd fmla="*/ 118 w 262" name="T80"/>
                <a:gd fmla="*/ 241 h 279" name="T81"/>
                <a:gd fmla="*/ 26 w 262" name="T82"/>
                <a:gd fmla="*/ 238 h 279" name="T83"/>
                <a:gd fmla="*/ 116 w 262" name="T84"/>
                <a:gd fmla="*/ 252 h 279" name="T85"/>
                <a:gd fmla="*/ 39 w 262" name="T86"/>
                <a:gd fmla="*/ 257 h 279"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279" w="262">
                  <a:moveTo>
                    <a:pt x="91" y="21"/>
                  </a:moveTo>
                  <a:cubicBezTo>
                    <a:pt x="97" y="12"/>
                    <a:pt x="103" y="5"/>
                    <a:pt x="112" y="0"/>
                  </a:cubicBezTo>
                  <a:cubicBezTo>
                    <a:pt x="104" y="14"/>
                    <a:pt x="95" y="27"/>
                    <a:pt x="93" y="43"/>
                  </a:cubicBezTo>
                  <a:cubicBezTo>
                    <a:pt x="75" y="35"/>
                    <a:pt x="59" y="23"/>
                    <a:pt x="56" y="3"/>
                  </a:cubicBezTo>
                  <a:cubicBezTo>
                    <a:pt x="70" y="4"/>
                    <a:pt x="84" y="9"/>
                    <a:pt x="91" y="21"/>
                  </a:cubicBezTo>
                  <a:close/>
                  <a:moveTo>
                    <a:pt x="47" y="57"/>
                  </a:moveTo>
                  <a:cubicBezTo>
                    <a:pt x="51" y="59"/>
                    <a:pt x="55" y="62"/>
                    <a:pt x="58" y="64"/>
                  </a:cubicBezTo>
                  <a:cubicBezTo>
                    <a:pt x="64" y="59"/>
                    <a:pt x="64" y="59"/>
                    <a:pt x="64" y="59"/>
                  </a:cubicBezTo>
                  <a:cubicBezTo>
                    <a:pt x="77" y="59"/>
                    <a:pt x="65" y="72"/>
                    <a:pt x="64" y="79"/>
                  </a:cubicBezTo>
                  <a:cubicBezTo>
                    <a:pt x="60" y="79"/>
                    <a:pt x="57" y="79"/>
                    <a:pt x="53" y="80"/>
                  </a:cubicBezTo>
                  <a:cubicBezTo>
                    <a:pt x="56" y="71"/>
                    <a:pt x="49" y="64"/>
                    <a:pt x="46" y="57"/>
                  </a:cubicBezTo>
                  <a:cubicBezTo>
                    <a:pt x="28" y="84"/>
                    <a:pt x="43" y="119"/>
                    <a:pt x="67" y="137"/>
                  </a:cubicBezTo>
                  <a:cubicBezTo>
                    <a:pt x="52" y="136"/>
                    <a:pt x="36" y="135"/>
                    <a:pt x="21" y="137"/>
                  </a:cubicBezTo>
                  <a:cubicBezTo>
                    <a:pt x="10" y="140"/>
                    <a:pt x="6" y="153"/>
                    <a:pt x="3" y="163"/>
                  </a:cubicBezTo>
                  <a:cubicBezTo>
                    <a:pt x="0" y="181"/>
                    <a:pt x="2" y="203"/>
                    <a:pt x="16" y="217"/>
                  </a:cubicBezTo>
                  <a:cubicBezTo>
                    <a:pt x="48" y="222"/>
                    <a:pt x="82" y="217"/>
                    <a:pt x="115" y="219"/>
                  </a:cubicBezTo>
                  <a:cubicBezTo>
                    <a:pt x="122" y="233"/>
                    <a:pt x="121" y="249"/>
                    <a:pt x="115" y="264"/>
                  </a:cubicBezTo>
                  <a:cubicBezTo>
                    <a:pt x="81" y="265"/>
                    <a:pt x="47" y="263"/>
                    <a:pt x="13" y="265"/>
                  </a:cubicBezTo>
                  <a:cubicBezTo>
                    <a:pt x="14" y="279"/>
                    <a:pt x="29" y="276"/>
                    <a:pt x="39" y="276"/>
                  </a:cubicBezTo>
                  <a:cubicBezTo>
                    <a:pt x="106" y="275"/>
                    <a:pt x="174" y="278"/>
                    <a:pt x="242" y="275"/>
                  </a:cubicBezTo>
                  <a:cubicBezTo>
                    <a:pt x="257" y="262"/>
                    <a:pt x="256" y="239"/>
                    <a:pt x="253" y="221"/>
                  </a:cubicBezTo>
                  <a:cubicBezTo>
                    <a:pt x="255" y="217"/>
                    <a:pt x="262" y="212"/>
                    <a:pt x="256" y="207"/>
                  </a:cubicBezTo>
                  <a:cubicBezTo>
                    <a:pt x="234" y="205"/>
                    <a:pt x="212" y="209"/>
                    <a:pt x="190" y="205"/>
                  </a:cubicBezTo>
                  <a:cubicBezTo>
                    <a:pt x="178" y="189"/>
                    <a:pt x="183" y="168"/>
                    <a:pt x="189" y="150"/>
                  </a:cubicBezTo>
                  <a:cubicBezTo>
                    <a:pt x="211" y="148"/>
                    <a:pt x="234" y="150"/>
                    <a:pt x="256" y="149"/>
                  </a:cubicBezTo>
                  <a:cubicBezTo>
                    <a:pt x="257" y="146"/>
                    <a:pt x="259" y="141"/>
                    <a:pt x="260" y="138"/>
                  </a:cubicBezTo>
                  <a:cubicBezTo>
                    <a:pt x="214" y="135"/>
                    <a:pt x="166" y="137"/>
                    <a:pt x="119" y="137"/>
                  </a:cubicBezTo>
                  <a:cubicBezTo>
                    <a:pt x="145" y="118"/>
                    <a:pt x="159" y="77"/>
                    <a:pt x="137" y="51"/>
                  </a:cubicBezTo>
                  <a:cubicBezTo>
                    <a:pt x="119" y="35"/>
                    <a:pt x="96" y="54"/>
                    <a:pt x="76" y="46"/>
                  </a:cubicBezTo>
                  <a:cubicBezTo>
                    <a:pt x="65" y="41"/>
                    <a:pt x="55" y="50"/>
                    <a:pt x="47" y="57"/>
                  </a:cubicBezTo>
                  <a:close/>
                  <a:moveTo>
                    <a:pt x="20" y="151"/>
                  </a:moveTo>
                  <a:cubicBezTo>
                    <a:pt x="24" y="150"/>
                    <a:pt x="31" y="149"/>
                    <a:pt x="34" y="149"/>
                  </a:cubicBezTo>
                  <a:cubicBezTo>
                    <a:pt x="28" y="168"/>
                    <a:pt x="28" y="188"/>
                    <a:pt x="34" y="207"/>
                  </a:cubicBezTo>
                  <a:cubicBezTo>
                    <a:pt x="31" y="207"/>
                    <a:pt x="24" y="206"/>
                    <a:pt x="21" y="205"/>
                  </a:cubicBezTo>
                  <a:cubicBezTo>
                    <a:pt x="13" y="188"/>
                    <a:pt x="13" y="168"/>
                    <a:pt x="20" y="151"/>
                  </a:cubicBezTo>
                  <a:close/>
                  <a:moveTo>
                    <a:pt x="52" y="209"/>
                  </a:moveTo>
                  <a:cubicBezTo>
                    <a:pt x="39" y="191"/>
                    <a:pt x="38" y="165"/>
                    <a:pt x="52" y="147"/>
                  </a:cubicBezTo>
                  <a:cubicBezTo>
                    <a:pt x="46" y="168"/>
                    <a:pt x="47" y="189"/>
                    <a:pt x="52" y="209"/>
                  </a:cubicBezTo>
                  <a:close/>
                  <a:moveTo>
                    <a:pt x="68" y="150"/>
                  </a:moveTo>
                  <a:cubicBezTo>
                    <a:pt x="104" y="148"/>
                    <a:pt x="140" y="149"/>
                    <a:pt x="176" y="149"/>
                  </a:cubicBezTo>
                  <a:cubicBezTo>
                    <a:pt x="168" y="168"/>
                    <a:pt x="169" y="188"/>
                    <a:pt x="175" y="207"/>
                  </a:cubicBezTo>
                  <a:cubicBezTo>
                    <a:pt x="139" y="206"/>
                    <a:pt x="103" y="207"/>
                    <a:pt x="67" y="207"/>
                  </a:cubicBezTo>
                  <a:cubicBezTo>
                    <a:pt x="59" y="189"/>
                    <a:pt x="55" y="166"/>
                    <a:pt x="68" y="150"/>
                  </a:cubicBezTo>
                  <a:close/>
                  <a:moveTo>
                    <a:pt x="130" y="219"/>
                  </a:moveTo>
                  <a:cubicBezTo>
                    <a:pt x="157" y="219"/>
                    <a:pt x="185" y="219"/>
                    <a:pt x="212" y="219"/>
                  </a:cubicBezTo>
                  <a:cubicBezTo>
                    <a:pt x="218" y="234"/>
                    <a:pt x="218" y="249"/>
                    <a:pt x="212" y="264"/>
                  </a:cubicBezTo>
                  <a:cubicBezTo>
                    <a:pt x="184" y="264"/>
                    <a:pt x="156" y="264"/>
                    <a:pt x="129" y="264"/>
                  </a:cubicBezTo>
                  <a:cubicBezTo>
                    <a:pt x="133" y="249"/>
                    <a:pt x="133" y="234"/>
                    <a:pt x="130" y="219"/>
                  </a:cubicBezTo>
                  <a:close/>
                  <a:moveTo>
                    <a:pt x="226" y="217"/>
                  </a:moveTo>
                  <a:cubicBezTo>
                    <a:pt x="248" y="220"/>
                    <a:pt x="244" y="249"/>
                    <a:pt x="237" y="264"/>
                  </a:cubicBezTo>
                  <a:cubicBezTo>
                    <a:pt x="234" y="264"/>
                    <a:pt x="228" y="264"/>
                    <a:pt x="226" y="264"/>
                  </a:cubicBezTo>
                  <a:cubicBezTo>
                    <a:pt x="230" y="249"/>
                    <a:pt x="229" y="233"/>
                    <a:pt x="226" y="217"/>
                  </a:cubicBezTo>
                  <a:close/>
                  <a:moveTo>
                    <a:pt x="194" y="156"/>
                  </a:moveTo>
                  <a:cubicBezTo>
                    <a:pt x="210" y="156"/>
                    <a:pt x="227" y="155"/>
                    <a:pt x="244" y="157"/>
                  </a:cubicBezTo>
                  <a:cubicBezTo>
                    <a:pt x="244" y="158"/>
                    <a:pt x="244" y="161"/>
                    <a:pt x="244" y="162"/>
                  </a:cubicBezTo>
                  <a:cubicBezTo>
                    <a:pt x="227" y="163"/>
                    <a:pt x="211" y="162"/>
                    <a:pt x="194" y="163"/>
                  </a:cubicBezTo>
                  <a:cubicBezTo>
                    <a:pt x="194" y="161"/>
                    <a:pt x="194" y="157"/>
                    <a:pt x="194" y="156"/>
                  </a:cubicBezTo>
                  <a:close/>
                  <a:moveTo>
                    <a:pt x="80" y="171"/>
                  </a:moveTo>
                  <a:cubicBezTo>
                    <a:pt x="86" y="167"/>
                    <a:pt x="101" y="166"/>
                    <a:pt x="104" y="173"/>
                  </a:cubicBezTo>
                  <a:cubicBezTo>
                    <a:pt x="98" y="176"/>
                    <a:pt x="83" y="178"/>
                    <a:pt x="80" y="171"/>
                  </a:cubicBezTo>
                  <a:close/>
                  <a:moveTo>
                    <a:pt x="186" y="176"/>
                  </a:moveTo>
                  <a:cubicBezTo>
                    <a:pt x="206" y="173"/>
                    <a:pt x="226" y="173"/>
                    <a:pt x="246" y="176"/>
                  </a:cubicBezTo>
                  <a:cubicBezTo>
                    <a:pt x="243" y="184"/>
                    <a:pt x="233" y="180"/>
                    <a:pt x="227" y="181"/>
                  </a:cubicBezTo>
                  <a:cubicBezTo>
                    <a:pt x="214" y="180"/>
                    <a:pt x="198" y="184"/>
                    <a:pt x="186" y="176"/>
                  </a:cubicBezTo>
                  <a:close/>
                  <a:moveTo>
                    <a:pt x="76" y="181"/>
                  </a:moveTo>
                  <a:cubicBezTo>
                    <a:pt x="87" y="181"/>
                    <a:pt x="99" y="177"/>
                    <a:pt x="108" y="185"/>
                  </a:cubicBezTo>
                  <a:cubicBezTo>
                    <a:pt x="97" y="186"/>
                    <a:pt x="84" y="191"/>
                    <a:pt x="76" y="181"/>
                  </a:cubicBezTo>
                  <a:close/>
                  <a:moveTo>
                    <a:pt x="193" y="193"/>
                  </a:moveTo>
                  <a:cubicBezTo>
                    <a:pt x="211" y="193"/>
                    <a:pt x="230" y="192"/>
                    <a:pt x="248" y="194"/>
                  </a:cubicBezTo>
                  <a:cubicBezTo>
                    <a:pt x="231" y="203"/>
                    <a:pt x="211" y="198"/>
                    <a:pt x="193" y="199"/>
                  </a:cubicBezTo>
                  <a:cubicBezTo>
                    <a:pt x="193" y="193"/>
                    <a:pt x="193" y="193"/>
                    <a:pt x="193" y="193"/>
                  </a:cubicBezTo>
                  <a:close/>
                  <a:moveTo>
                    <a:pt x="20" y="230"/>
                  </a:moveTo>
                  <a:cubicBezTo>
                    <a:pt x="29" y="220"/>
                    <a:pt x="46" y="227"/>
                    <a:pt x="58" y="225"/>
                  </a:cubicBezTo>
                  <a:cubicBezTo>
                    <a:pt x="77" y="227"/>
                    <a:pt x="99" y="220"/>
                    <a:pt x="116" y="231"/>
                  </a:cubicBezTo>
                  <a:cubicBezTo>
                    <a:pt x="84" y="232"/>
                    <a:pt x="52" y="233"/>
                    <a:pt x="20" y="230"/>
                  </a:cubicBezTo>
                  <a:close/>
                  <a:moveTo>
                    <a:pt x="160" y="237"/>
                  </a:moveTo>
                  <a:cubicBezTo>
                    <a:pt x="175" y="234"/>
                    <a:pt x="191" y="234"/>
                    <a:pt x="206" y="236"/>
                  </a:cubicBezTo>
                  <a:cubicBezTo>
                    <a:pt x="207" y="239"/>
                    <a:pt x="209" y="244"/>
                    <a:pt x="210" y="247"/>
                  </a:cubicBezTo>
                  <a:cubicBezTo>
                    <a:pt x="193" y="247"/>
                    <a:pt x="176" y="249"/>
                    <a:pt x="160" y="246"/>
                  </a:cubicBezTo>
                  <a:cubicBezTo>
                    <a:pt x="160" y="244"/>
                    <a:pt x="160" y="239"/>
                    <a:pt x="160" y="237"/>
                  </a:cubicBezTo>
                  <a:close/>
                  <a:moveTo>
                    <a:pt x="26" y="238"/>
                  </a:moveTo>
                  <a:cubicBezTo>
                    <a:pt x="56" y="239"/>
                    <a:pt x="88" y="234"/>
                    <a:pt x="118" y="241"/>
                  </a:cubicBezTo>
                  <a:cubicBezTo>
                    <a:pt x="88" y="249"/>
                    <a:pt x="56" y="243"/>
                    <a:pt x="26" y="245"/>
                  </a:cubicBezTo>
                  <a:cubicBezTo>
                    <a:pt x="26" y="243"/>
                    <a:pt x="26" y="240"/>
                    <a:pt x="26" y="238"/>
                  </a:cubicBezTo>
                  <a:close/>
                  <a:moveTo>
                    <a:pt x="18" y="253"/>
                  </a:moveTo>
                  <a:cubicBezTo>
                    <a:pt x="50" y="249"/>
                    <a:pt x="83" y="251"/>
                    <a:pt x="116" y="252"/>
                  </a:cubicBezTo>
                  <a:cubicBezTo>
                    <a:pt x="114" y="253"/>
                    <a:pt x="109" y="256"/>
                    <a:pt x="107" y="257"/>
                  </a:cubicBezTo>
                  <a:cubicBezTo>
                    <a:pt x="84" y="258"/>
                    <a:pt x="62" y="257"/>
                    <a:pt x="39" y="257"/>
                  </a:cubicBezTo>
                  <a:cubicBezTo>
                    <a:pt x="31" y="258"/>
                    <a:pt x="24" y="256"/>
                    <a:pt x="18" y="253"/>
                  </a:cubicBezTo>
                  <a:close/>
                </a:path>
              </a:pathLst>
            </a:custGeom>
            <a:solidFill>
              <a:sysClr lastClr="FFFFFF" val="window"/>
            </a:solidFill>
            <a:ln>
              <a:noFill/>
            </a:ln>
          </p:spPr>
          <p:txBody>
            <a:bodyPr anchor="t" anchorCtr="0" bIns="45720" compatLnSpc="1" lIns="91440" numCol="1" rIns="91440" tIns="45720" vert="horz" wrap="square">
              <a:prstTxWarp prst="textNoShape">
                <a:avLst/>
              </a:prstTxWarp>
            </a:bodyPr>
            <a:lstStyle/>
            <a:p>
              <a:pPr defTabSz="914400">
                <a:defRPr/>
              </a:pPr>
              <a:endParaRPr altLang="en-US" kern="0" lang="zh-CN" sz="1800">
                <a:solidFill>
                  <a:prstClr val="black"/>
                </a:solidFill>
                <a:ea typeface="微软雅黑"/>
              </a:endParaRPr>
            </a:p>
          </p:txBody>
        </p:sp>
      </p:grpSp>
      <p:grpSp>
        <p:nvGrpSpPr>
          <p:cNvPr id="37" name="组合 36"/>
          <p:cNvGrpSpPr/>
          <p:nvPr/>
        </p:nvGrpSpPr>
        <p:grpSpPr>
          <a:xfrm>
            <a:off x="7570479" y="3562568"/>
            <a:ext cx="653168" cy="653168"/>
            <a:chOff x="7570479" y="3494251"/>
            <a:chExt cx="653168" cy="653168"/>
          </a:xfrm>
        </p:grpSpPr>
        <p:sp>
          <p:nvSpPr>
            <p:cNvPr id="38" name="椭圆 37"/>
            <p:cNvSpPr/>
            <p:nvPr/>
          </p:nvSpPr>
          <p:spPr>
            <a:xfrm>
              <a:off x="7570479" y="3494251"/>
              <a:ext cx="653168" cy="65316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9" name="Freeform 893"/>
            <p:cNvSpPr>
              <a:spLocks noEditPoints="1"/>
            </p:cNvSpPr>
            <p:nvPr/>
          </p:nvSpPr>
          <p:spPr bwMode="auto">
            <a:xfrm>
              <a:off x="7776407" y="3633003"/>
              <a:ext cx="241312" cy="415198"/>
            </a:xfrm>
            <a:custGeom>
              <a:gdLst>
                <a:gd fmla="*/ 105 w 115" name="T0"/>
                <a:gd fmla="*/ 49 h 198" name="T1"/>
                <a:gd fmla="*/ 115 w 115" name="T2"/>
                <a:gd fmla="*/ 53 h 198" name="T3"/>
                <a:gd fmla="*/ 101 w 115" name="T4"/>
                <a:gd fmla="*/ 93 h 198" name="T5"/>
                <a:gd fmla="*/ 89 w 115" name="T6"/>
                <a:gd fmla="*/ 93 h 198" name="T7"/>
                <a:gd fmla="*/ 105 w 115" name="T8"/>
                <a:gd fmla="*/ 49 h 198" name="T9"/>
                <a:gd fmla="*/ 112 w 115" name="T10"/>
                <a:gd fmla="*/ 18 h 198" name="T11"/>
                <a:gd fmla="*/ 109 w 115" name="T12"/>
                <a:gd fmla="*/ 17 h 198" name="T13"/>
                <a:gd fmla="*/ 94 w 115" name="T14"/>
                <a:gd fmla="*/ 33 h 198" name="T15"/>
                <a:gd fmla="*/ 114 w 115" name="T16"/>
                <a:gd fmla="*/ 39 h 198" name="T17"/>
                <a:gd fmla="*/ 112 w 115" name="T18"/>
                <a:gd fmla="*/ 18 h 198" name="T19"/>
                <a:gd fmla="*/ 78 w 115" name="T20"/>
                <a:gd fmla="*/ 93 h 198" name="T21"/>
                <a:gd fmla="*/ 95 w 115" name="T22"/>
                <a:gd fmla="*/ 46 h 198" name="T23"/>
                <a:gd fmla="*/ 85 w 115" name="T24"/>
                <a:gd fmla="*/ 42 h 198" name="T25"/>
                <a:gd fmla="*/ 67 w 115" name="T26"/>
                <a:gd fmla="*/ 93 h 198" name="T27"/>
                <a:gd fmla="*/ 78 w 115" name="T28"/>
                <a:gd fmla="*/ 93 h 198" name="T29"/>
                <a:gd fmla="*/ 2 w 115" name="T30"/>
                <a:gd fmla="*/ 25 h 198" name="T31"/>
                <a:gd fmla="*/ 15 w 115" name="T32"/>
                <a:gd fmla="*/ 3 h 198" name="T33"/>
                <a:gd fmla="*/ 38 w 115" name="T34"/>
                <a:gd fmla="*/ 16 h 198" name="T35"/>
                <a:gd fmla="*/ 58 w 115" name="T36"/>
                <a:gd fmla="*/ 93 h 198" name="T37"/>
                <a:gd fmla="*/ 20 w 115" name="T38"/>
                <a:gd fmla="*/ 93 h 198" name="T39"/>
                <a:gd fmla="*/ 2 w 115" name="T40"/>
                <a:gd fmla="*/ 25 h 198" name="T41"/>
                <a:gd fmla="*/ 16 w 115" name="T42"/>
                <a:gd fmla="*/ 22 h 198" name="T43"/>
                <a:gd fmla="*/ 28 w 115" name="T44"/>
                <a:gd fmla="*/ 69 h 198" name="T45"/>
                <a:gd fmla="*/ 34 w 115" name="T46"/>
                <a:gd fmla="*/ 72 h 198" name="T47"/>
                <a:gd fmla="*/ 37 w 115" name="T48"/>
                <a:gd fmla="*/ 66 h 198" name="T49"/>
                <a:gd fmla="*/ 24 w 115" name="T50"/>
                <a:gd fmla="*/ 19 h 198" name="T51"/>
                <a:gd fmla="*/ 19 w 115" name="T52"/>
                <a:gd fmla="*/ 16 h 198" name="T53"/>
                <a:gd fmla="*/ 16 w 115" name="T54"/>
                <a:gd fmla="*/ 22 h 198" name="T55"/>
                <a:gd fmla="*/ 107 w 115" name="T56"/>
                <a:gd fmla="*/ 100 h 198" name="T57"/>
                <a:gd fmla="*/ 8 w 115" name="T58"/>
                <a:gd fmla="*/ 100 h 198" name="T59"/>
                <a:gd fmla="*/ 2 w 115" name="T60"/>
                <a:gd fmla="*/ 105 h 198" name="T61"/>
                <a:gd fmla="*/ 8 w 115" name="T62"/>
                <a:gd fmla="*/ 109 h 198" name="T63"/>
                <a:gd fmla="*/ 19 w 115" name="T64"/>
                <a:gd fmla="*/ 190 h 198" name="T65"/>
                <a:gd fmla="*/ 14 w 115" name="T66"/>
                <a:gd fmla="*/ 194 h 198" name="T67"/>
                <a:gd fmla="*/ 20 w 115" name="T68"/>
                <a:gd fmla="*/ 198 h 198" name="T69"/>
                <a:gd fmla="*/ 95 w 115" name="T70"/>
                <a:gd fmla="*/ 198 h 198" name="T71"/>
                <a:gd fmla="*/ 101 w 115" name="T72"/>
                <a:gd fmla="*/ 194 h 198" name="T73"/>
                <a:gd fmla="*/ 96 w 115" name="T74"/>
                <a:gd fmla="*/ 190 h 198" name="T75"/>
                <a:gd fmla="*/ 107 w 115" name="T76"/>
                <a:gd fmla="*/ 109 h 198" name="T77"/>
                <a:gd fmla="*/ 113 w 115" name="T78"/>
                <a:gd fmla="*/ 105 h 198" name="T79"/>
                <a:gd fmla="*/ 107 w 115" name="T80"/>
                <a:gd fmla="*/ 100 h 198" name="T81"/>
                <a:gd fmla="*/ 34 w 115" name="T82"/>
                <a:gd fmla="*/ 186 h 198" name="T83"/>
                <a:gd fmla="*/ 34 w 115" name="T84"/>
                <a:gd fmla="*/ 186 h 198" name="T85"/>
                <a:gd fmla="*/ 30 w 115" name="T86"/>
                <a:gd fmla="*/ 183 h 198" name="T87"/>
                <a:gd fmla="*/ 20 w 115" name="T88"/>
                <a:gd fmla="*/ 115 h 198" name="T89"/>
                <a:gd fmla="*/ 23 w 115" name="T90"/>
                <a:gd fmla="*/ 110 h 198" name="T91"/>
                <a:gd fmla="*/ 28 w 115" name="T92"/>
                <a:gd fmla="*/ 114 h 198" name="T93"/>
                <a:gd fmla="*/ 38 w 115" name="T94"/>
                <a:gd fmla="*/ 182 h 198" name="T95"/>
                <a:gd fmla="*/ 34 w 115" name="T96"/>
                <a:gd fmla="*/ 186 h 198"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198" w="115">
                  <a:moveTo>
                    <a:pt x="105" y="49"/>
                  </a:moveTo>
                  <a:cubicBezTo>
                    <a:pt x="115" y="53"/>
                    <a:pt x="115" y="53"/>
                    <a:pt x="115" y="53"/>
                  </a:cubicBezTo>
                  <a:cubicBezTo>
                    <a:pt x="101" y="93"/>
                    <a:pt x="101" y="93"/>
                    <a:pt x="101" y="93"/>
                  </a:cubicBezTo>
                  <a:cubicBezTo>
                    <a:pt x="89" y="93"/>
                    <a:pt x="89" y="93"/>
                    <a:pt x="89" y="93"/>
                  </a:cubicBezTo>
                  <a:lnTo>
                    <a:pt x="105" y="49"/>
                  </a:lnTo>
                  <a:close/>
                  <a:moveTo>
                    <a:pt x="112" y="18"/>
                  </a:moveTo>
                  <a:cubicBezTo>
                    <a:pt x="112" y="16"/>
                    <a:pt x="111" y="16"/>
                    <a:pt x="109" y="17"/>
                  </a:cubicBezTo>
                  <a:cubicBezTo>
                    <a:pt x="94" y="33"/>
                    <a:pt x="94" y="33"/>
                    <a:pt x="94" y="33"/>
                  </a:cubicBezTo>
                  <a:cubicBezTo>
                    <a:pt x="114" y="39"/>
                    <a:pt x="114" y="39"/>
                    <a:pt x="114" y="39"/>
                  </a:cubicBezTo>
                  <a:lnTo>
                    <a:pt x="112" y="18"/>
                  </a:lnTo>
                  <a:close/>
                  <a:moveTo>
                    <a:pt x="78" y="93"/>
                  </a:moveTo>
                  <a:cubicBezTo>
                    <a:pt x="95" y="46"/>
                    <a:pt x="95" y="46"/>
                    <a:pt x="95" y="46"/>
                  </a:cubicBezTo>
                  <a:cubicBezTo>
                    <a:pt x="85" y="42"/>
                    <a:pt x="85" y="42"/>
                    <a:pt x="85" y="42"/>
                  </a:cubicBezTo>
                  <a:cubicBezTo>
                    <a:pt x="67" y="93"/>
                    <a:pt x="67" y="93"/>
                    <a:pt x="67" y="93"/>
                  </a:cubicBezTo>
                  <a:lnTo>
                    <a:pt x="78" y="93"/>
                  </a:lnTo>
                  <a:close/>
                  <a:moveTo>
                    <a:pt x="2" y="25"/>
                  </a:moveTo>
                  <a:cubicBezTo>
                    <a:pt x="0" y="15"/>
                    <a:pt x="5" y="5"/>
                    <a:pt x="15" y="3"/>
                  </a:cubicBezTo>
                  <a:cubicBezTo>
                    <a:pt x="25" y="0"/>
                    <a:pt x="35" y="6"/>
                    <a:pt x="38" y="16"/>
                  </a:cubicBezTo>
                  <a:cubicBezTo>
                    <a:pt x="58" y="93"/>
                    <a:pt x="58" y="93"/>
                    <a:pt x="58" y="93"/>
                  </a:cubicBezTo>
                  <a:cubicBezTo>
                    <a:pt x="20" y="93"/>
                    <a:pt x="20" y="93"/>
                    <a:pt x="20" y="93"/>
                  </a:cubicBezTo>
                  <a:lnTo>
                    <a:pt x="2" y="25"/>
                  </a:lnTo>
                  <a:close/>
                  <a:moveTo>
                    <a:pt x="16" y="22"/>
                  </a:moveTo>
                  <a:cubicBezTo>
                    <a:pt x="28" y="69"/>
                    <a:pt x="28" y="69"/>
                    <a:pt x="28" y="69"/>
                  </a:cubicBezTo>
                  <a:cubicBezTo>
                    <a:pt x="29" y="71"/>
                    <a:pt x="31" y="72"/>
                    <a:pt x="34" y="72"/>
                  </a:cubicBezTo>
                  <a:cubicBezTo>
                    <a:pt x="36" y="71"/>
                    <a:pt x="38" y="69"/>
                    <a:pt x="37" y="66"/>
                  </a:cubicBezTo>
                  <a:cubicBezTo>
                    <a:pt x="24" y="19"/>
                    <a:pt x="24" y="19"/>
                    <a:pt x="24" y="19"/>
                  </a:cubicBezTo>
                  <a:cubicBezTo>
                    <a:pt x="24" y="17"/>
                    <a:pt x="21" y="16"/>
                    <a:pt x="19" y="16"/>
                  </a:cubicBezTo>
                  <a:cubicBezTo>
                    <a:pt x="16" y="17"/>
                    <a:pt x="15" y="19"/>
                    <a:pt x="16" y="22"/>
                  </a:cubicBezTo>
                  <a:close/>
                  <a:moveTo>
                    <a:pt x="107" y="100"/>
                  </a:moveTo>
                  <a:cubicBezTo>
                    <a:pt x="8" y="100"/>
                    <a:pt x="8" y="100"/>
                    <a:pt x="8" y="100"/>
                  </a:cubicBezTo>
                  <a:cubicBezTo>
                    <a:pt x="5" y="100"/>
                    <a:pt x="2" y="102"/>
                    <a:pt x="2" y="105"/>
                  </a:cubicBezTo>
                  <a:cubicBezTo>
                    <a:pt x="2" y="107"/>
                    <a:pt x="4" y="109"/>
                    <a:pt x="8" y="109"/>
                  </a:cubicBezTo>
                  <a:cubicBezTo>
                    <a:pt x="19" y="190"/>
                    <a:pt x="19" y="190"/>
                    <a:pt x="19" y="190"/>
                  </a:cubicBezTo>
                  <a:cubicBezTo>
                    <a:pt x="16" y="190"/>
                    <a:pt x="14" y="192"/>
                    <a:pt x="14" y="194"/>
                  </a:cubicBezTo>
                  <a:cubicBezTo>
                    <a:pt x="14" y="196"/>
                    <a:pt x="17" y="198"/>
                    <a:pt x="20" y="198"/>
                  </a:cubicBezTo>
                  <a:cubicBezTo>
                    <a:pt x="95" y="198"/>
                    <a:pt x="95" y="198"/>
                    <a:pt x="95" y="198"/>
                  </a:cubicBezTo>
                  <a:cubicBezTo>
                    <a:pt x="98" y="198"/>
                    <a:pt x="101" y="196"/>
                    <a:pt x="101" y="194"/>
                  </a:cubicBezTo>
                  <a:cubicBezTo>
                    <a:pt x="101" y="192"/>
                    <a:pt x="99" y="190"/>
                    <a:pt x="96" y="190"/>
                  </a:cubicBezTo>
                  <a:cubicBezTo>
                    <a:pt x="107" y="109"/>
                    <a:pt x="107" y="109"/>
                    <a:pt x="107" y="109"/>
                  </a:cubicBezTo>
                  <a:cubicBezTo>
                    <a:pt x="111" y="109"/>
                    <a:pt x="113" y="107"/>
                    <a:pt x="113" y="105"/>
                  </a:cubicBezTo>
                  <a:cubicBezTo>
                    <a:pt x="113" y="102"/>
                    <a:pt x="110" y="100"/>
                    <a:pt x="107" y="100"/>
                  </a:cubicBezTo>
                  <a:close/>
                  <a:moveTo>
                    <a:pt x="34" y="186"/>
                  </a:moveTo>
                  <a:cubicBezTo>
                    <a:pt x="34" y="186"/>
                    <a:pt x="34" y="186"/>
                    <a:pt x="34" y="186"/>
                  </a:cubicBezTo>
                  <a:cubicBezTo>
                    <a:pt x="32" y="186"/>
                    <a:pt x="30" y="185"/>
                    <a:pt x="30" y="183"/>
                  </a:cubicBezTo>
                  <a:cubicBezTo>
                    <a:pt x="20" y="115"/>
                    <a:pt x="20" y="115"/>
                    <a:pt x="20" y="115"/>
                  </a:cubicBezTo>
                  <a:cubicBezTo>
                    <a:pt x="19" y="112"/>
                    <a:pt x="21" y="110"/>
                    <a:pt x="23" y="110"/>
                  </a:cubicBezTo>
                  <a:cubicBezTo>
                    <a:pt x="26" y="110"/>
                    <a:pt x="28" y="111"/>
                    <a:pt x="28" y="114"/>
                  </a:cubicBezTo>
                  <a:cubicBezTo>
                    <a:pt x="38" y="182"/>
                    <a:pt x="38" y="182"/>
                    <a:pt x="38" y="182"/>
                  </a:cubicBezTo>
                  <a:cubicBezTo>
                    <a:pt x="38" y="184"/>
                    <a:pt x="37" y="186"/>
                    <a:pt x="34" y="186"/>
                  </a:cubicBezTo>
                  <a:close/>
                </a:path>
              </a:pathLst>
            </a:custGeom>
            <a:solidFill>
              <a:sysClr lastClr="FFFFFF" val="window"/>
            </a:solidFill>
            <a:ln>
              <a:noFill/>
            </a:ln>
          </p:spPr>
          <p:txBody>
            <a:bodyPr anchor="t" anchorCtr="0" bIns="45720" compatLnSpc="1" lIns="91440" numCol="1" rIns="91440" tIns="45720" vert="horz" wrap="square">
              <a:prstTxWarp prst="textNoShape">
                <a:avLst/>
              </a:prstTxWarp>
            </a:bodyPr>
            <a:lstStyle/>
            <a:p>
              <a:pPr defTabSz="914400">
                <a:defRPr/>
              </a:pPr>
              <a:endParaRPr altLang="en-US" kern="0" lang="zh-CN" sz="1800">
                <a:solidFill>
                  <a:prstClr val="black"/>
                </a:solidFill>
                <a:ea typeface="微软雅黑"/>
              </a:endParaRPr>
            </a:p>
          </p:txBody>
        </p:sp>
      </p:grpSp>
    </p:spTree>
    <p:extLst>
      <p:ext uri="{BB962C8B-B14F-4D97-AF65-F5344CB8AC3E}">
        <p14:creationId val="3802968151"/>
      </p:ext>
    </p:extLst>
  </p:cSld>
  <p:clrMapOvr>
    <a:masterClrMapping/>
  </p:clrMapOvr>
  <p:transition/>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00" name="文本框 5"/>
          <p:cNvSpPr txBox="1">
            <a:spLocks noChangeArrowheads="1"/>
          </p:cNvSpPr>
          <p:nvPr/>
        </p:nvSpPr>
        <p:spPr bwMode="auto">
          <a:xfrm>
            <a:off x="3794761" y="283431"/>
            <a:ext cx="1554480"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1300">
                <a:solidFill>
                  <a:schemeClr val="tx1"/>
                </a:solidFill>
                <a:latin charset="0" panose="020f0302020204030204" pitchFamily="34" typeface="Calibri Light"/>
                <a:ea charset="-122" panose="02000000000000000000" pitchFamily="2" typeface="方正宋刻本秀楷简体"/>
              </a:defRPr>
            </a:lvl1pPr>
            <a:lvl2pPr indent="-285750" marL="742950">
              <a:defRPr sz="1300">
                <a:solidFill>
                  <a:schemeClr val="tx1"/>
                </a:solidFill>
                <a:latin charset="0" panose="020f0302020204030204" pitchFamily="34" typeface="Calibri Light"/>
                <a:ea charset="-122" panose="02000000000000000000" pitchFamily="2" typeface="方正宋刻本秀楷简体"/>
              </a:defRPr>
            </a:lvl2pPr>
            <a:lvl3pPr indent="-228600" marL="1143000">
              <a:defRPr sz="1300">
                <a:solidFill>
                  <a:schemeClr val="tx1"/>
                </a:solidFill>
                <a:latin charset="0" panose="020f0302020204030204" pitchFamily="34" typeface="Calibri Light"/>
                <a:ea charset="-122" panose="02000000000000000000" pitchFamily="2" typeface="方正宋刻本秀楷简体"/>
              </a:defRPr>
            </a:lvl3pPr>
            <a:lvl4pPr indent="-228600" marL="1600200">
              <a:defRPr sz="1300">
                <a:solidFill>
                  <a:schemeClr val="tx1"/>
                </a:solidFill>
                <a:latin charset="0" panose="020f0302020204030204" pitchFamily="34" typeface="Calibri Light"/>
                <a:ea charset="-122" panose="02000000000000000000" pitchFamily="2" typeface="方正宋刻本秀楷简体"/>
              </a:defRPr>
            </a:lvl4pPr>
            <a:lvl5pPr indent="-228600" marL="2057400">
              <a:defRPr sz="1300">
                <a:solidFill>
                  <a:schemeClr val="tx1"/>
                </a:solidFill>
                <a:latin charset="0" panose="020f0302020204030204" pitchFamily="34" typeface="Calibri Light"/>
                <a:ea charset="-122" panose="02000000000000000000" pitchFamily="2" typeface="方正宋刻本秀楷简体"/>
              </a:defRPr>
            </a:lvl5pPr>
            <a:lvl6pPr defTabSz="685800" eaLnBrk="0" fontAlgn="base" hangingPunct="0" indent="-228600" marL="25146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6pPr>
            <a:lvl7pPr defTabSz="685800" eaLnBrk="0" fontAlgn="base" hangingPunct="0" indent="-228600" marL="29718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7pPr>
            <a:lvl8pPr defTabSz="685800" eaLnBrk="0" fontAlgn="base" hangingPunct="0" indent="-228600" marL="34290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8pPr>
            <a:lvl9pPr defTabSz="685800" eaLnBrk="0" fontAlgn="base" hangingPunct="0" indent="-228600" marL="38862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9pPr>
          </a:lstStyle>
          <a:p>
            <a:pPr algn="ctr" fontAlgn="base">
              <a:spcBef>
                <a:spcPct val="0"/>
              </a:spcBef>
              <a:spcAft>
                <a:spcPct val="0"/>
              </a:spcAft>
              <a:defRPr/>
            </a:pPr>
            <a:r>
              <a:rPr altLang="en-US" lang="zh-CN" sz="1200">
                <a:solidFill>
                  <a:srgbClr val="FF7862"/>
                </a:solidFill>
                <a:latin charset="-122" panose="02010600040101010101" pitchFamily="2" typeface="华文细黑"/>
                <a:ea charset="-122" panose="02010600040101010101" pitchFamily="2" typeface="华文细黑"/>
              </a:rPr>
              <a:t>点击添加您标题内容</a:t>
            </a:r>
          </a:p>
        </p:txBody>
      </p:sp>
      <p:sp>
        <p:nvSpPr>
          <p:cNvPr id="110" name="文本框 6"/>
          <p:cNvSpPr txBox="1">
            <a:spLocks noChangeArrowheads="1"/>
          </p:cNvSpPr>
          <p:nvPr/>
        </p:nvSpPr>
        <p:spPr bwMode="auto">
          <a:xfrm>
            <a:off x="2466132" y="498304"/>
            <a:ext cx="4373223"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sz="1300">
                <a:solidFill>
                  <a:schemeClr val="tx1"/>
                </a:solidFill>
                <a:latin charset="0" panose="020f0302020204030204" pitchFamily="34" typeface="Calibri Light"/>
                <a:ea charset="-122" panose="02000000000000000000" pitchFamily="2" typeface="方正宋刻本秀楷简体"/>
              </a:defRPr>
            </a:lvl1pPr>
            <a:lvl2pPr indent="-285750" marL="742950">
              <a:defRPr sz="1300">
                <a:solidFill>
                  <a:schemeClr val="tx1"/>
                </a:solidFill>
                <a:latin charset="0" panose="020f0302020204030204" pitchFamily="34" typeface="Calibri Light"/>
                <a:ea charset="-122" panose="02000000000000000000" pitchFamily="2" typeface="方正宋刻本秀楷简体"/>
              </a:defRPr>
            </a:lvl2pPr>
            <a:lvl3pPr indent="-228600" marL="1143000">
              <a:defRPr sz="1300">
                <a:solidFill>
                  <a:schemeClr val="tx1"/>
                </a:solidFill>
                <a:latin charset="0" panose="020f0302020204030204" pitchFamily="34" typeface="Calibri Light"/>
                <a:ea charset="-122" panose="02000000000000000000" pitchFamily="2" typeface="方正宋刻本秀楷简体"/>
              </a:defRPr>
            </a:lvl3pPr>
            <a:lvl4pPr indent="-228600" marL="1600200">
              <a:defRPr sz="1300">
                <a:solidFill>
                  <a:schemeClr val="tx1"/>
                </a:solidFill>
                <a:latin charset="0" panose="020f0302020204030204" pitchFamily="34" typeface="Calibri Light"/>
                <a:ea charset="-122" panose="02000000000000000000" pitchFamily="2" typeface="方正宋刻本秀楷简体"/>
              </a:defRPr>
            </a:lvl4pPr>
            <a:lvl5pPr indent="-228600" marL="2057400">
              <a:defRPr sz="1300">
                <a:solidFill>
                  <a:schemeClr val="tx1"/>
                </a:solidFill>
                <a:latin charset="0" panose="020f0302020204030204" pitchFamily="34" typeface="Calibri Light"/>
                <a:ea charset="-122" panose="02000000000000000000" pitchFamily="2" typeface="方正宋刻本秀楷简体"/>
              </a:defRPr>
            </a:lvl5pPr>
            <a:lvl6pPr defTabSz="685800" eaLnBrk="0" fontAlgn="base" hangingPunct="0" indent="-228600" marL="25146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6pPr>
            <a:lvl7pPr defTabSz="685800" eaLnBrk="0" fontAlgn="base" hangingPunct="0" indent="-228600" marL="29718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7pPr>
            <a:lvl8pPr defTabSz="685800" eaLnBrk="0" fontAlgn="base" hangingPunct="0" indent="-228600" marL="34290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8pPr>
            <a:lvl9pPr defTabSz="685800" eaLnBrk="0" fontAlgn="base" hangingPunct="0" indent="-228600" marL="38862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9pPr>
          </a:lstStyle>
          <a:p>
            <a:pPr algn="ctr" fontAlgn="base">
              <a:lnSpc>
                <a:spcPct val="150000"/>
              </a:lnSpc>
              <a:spcBef>
                <a:spcPct val="0"/>
              </a:spcBef>
              <a:spcAft>
                <a:spcPct val="0"/>
              </a:spcAft>
              <a:defRPr/>
            </a:pPr>
            <a:r>
              <a:rPr altLang="zh-CN" lang="en-US" sz="800">
                <a:solidFill>
                  <a:srgbClr val="B28743"/>
                </a:solidFill>
                <a:latin charset="-122" panose="02010600040101010101" pitchFamily="2" typeface="华文细黑"/>
                <a:ea charset="-122" panose="02010600040101010101" pitchFamily="2" typeface="华文细黑"/>
              </a:rPr>
              <a:t>Lorem ipsum dolor sit amet, consectetur adipiscing elit. Donec luctus nibh sit amet sem vulputate venenatis bibendum orci pulvinar. </a:t>
            </a:r>
          </a:p>
        </p:txBody>
      </p:sp>
      <p:grpSp>
        <p:nvGrpSpPr>
          <p:cNvPr id="111" name="组合 110"/>
          <p:cNvGrpSpPr/>
          <p:nvPr/>
        </p:nvGrpSpPr>
        <p:grpSpPr>
          <a:xfrm>
            <a:off x="4257536" y="936403"/>
            <a:ext cx="628926" cy="89203"/>
            <a:chOff x="4064994" y="3738475"/>
            <a:chExt cx="987048" cy="139997"/>
          </a:xfrm>
        </p:grpSpPr>
        <p:sp>
          <p:nvSpPr>
            <p:cNvPr id="112" name="椭圆 111"/>
            <p:cNvSpPr/>
            <p:nvPr/>
          </p:nvSpPr>
          <p:spPr>
            <a:xfrm>
              <a:off x="4064994" y="3738475"/>
              <a:ext cx="139997" cy="13999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10600040101010101" pitchFamily="2" typeface="华文细黑"/>
              </a:endParaRPr>
            </a:p>
          </p:txBody>
        </p:sp>
        <p:sp>
          <p:nvSpPr>
            <p:cNvPr id="113" name="椭圆 112"/>
            <p:cNvSpPr/>
            <p:nvPr/>
          </p:nvSpPr>
          <p:spPr>
            <a:xfrm>
              <a:off x="4276757" y="3738475"/>
              <a:ext cx="139997" cy="139997"/>
            </a:xfrm>
            <a:prstGeom prst="ellipse">
              <a:avLst/>
            </a:prstGeom>
            <a:solidFill>
              <a:srgbClr val="FEC1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typeface="+mn-ea"/>
              </a:endParaRPr>
            </a:p>
          </p:txBody>
        </p:sp>
        <p:sp>
          <p:nvSpPr>
            <p:cNvPr id="114" name="椭圆 113"/>
            <p:cNvSpPr/>
            <p:nvPr/>
          </p:nvSpPr>
          <p:spPr>
            <a:xfrm>
              <a:off x="4488520" y="3738475"/>
              <a:ext cx="139997" cy="139997"/>
            </a:xfrm>
            <a:prstGeom prst="ellipse">
              <a:avLst/>
            </a:prstGeom>
            <a:solidFill>
              <a:srgbClr val="B287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10600040101010101" pitchFamily="2" typeface="华文细黑"/>
              </a:endParaRPr>
            </a:p>
          </p:txBody>
        </p:sp>
        <p:sp>
          <p:nvSpPr>
            <p:cNvPr id="115" name="椭圆 114"/>
            <p:cNvSpPr/>
            <p:nvPr/>
          </p:nvSpPr>
          <p:spPr>
            <a:xfrm>
              <a:off x="4700283" y="3738475"/>
              <a:ext cx="139997" cy="139997"/>
            </a:xfrm>
            <a:prstGeom prst="ellipse">
              <a:avLst/>
            </a:prstGeom>
            <a:solidFill>
              <a:srgbClr val="21B3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10600040101010101" pitchFamily="2" typeface="华文细黑"/>
              </a:endParaRPr>
            </a:p>
          </p:txBody>
        </p:sp>
        <p:sp>
          <p:nvSpPr>
            <p:cNvPr id="116" name="椭圆 115"/>
            <p:cNvSpPr/>
            <p:nvPr/>
          </p:nvSpPr>
          <p:spPr>
            <a:xfrm>
              <a:off x="4912045" y="3738475"/>
              <a:ext cx="139997" cy="139997"/>
            </a:xfrm>
            <a:prstGeom prst="ellipse">
              <a:avLst/>
            </a:prstGeom>
            <a:solidFill>
              <a:srgbClr val="0C67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10600040101010101" pitchFamily="2" typeface="华文细黑"/>
              </a:endParaRPr>
            </a:p>
          </p:txBody>
        </p:sp>
      </p:grpSp>
      <p:sp>
        <p:nvSpPr>
          <p:cNvPr id="125" name="矩形 124"/>
          <p:cNvSpPr/>
          <p:nvPr/>
        </p:nvSpPr>
        <p:spPr>
          <a:xfrm>
            <a:off x="769213" y="3353845"/>
            <a:ext cx="1665699" cy="1120140"/>
          </a:xfrm>
          <a:prstGeom prst="rect">
            <a:avLst/>
          </a:prstGeom>
        </p:spPr>
        <p:txBody>
          <a:bodyPr wrap="square">
            <a:spAutoFit/>
          </a:bodyPr>
          <a:lstStyle/>
          <a:p>
            <a:pPr algn="ctr" fontAlgn="base" lvl="0">
              <a:lnSpc>
                <a:spcPct val="150000"/>
              </a:lnSpc>
              <a:spcBef>
                <a:spcPct val="0"/>
              </a:spcBef>
              <a:spcAft>
                <a:spcPct val="0"/>
              </a:spcAft>
              <a:defRPr/>
            </a:pPr>
            <a:r>
              <a:rPr altLang="zh-CN" lang="en-US" sz="900">
                <a:solidFill>
                  <a:schemeClr val="tx1">
                    <a:lumMod val="85000"/>
                    <a:lumOff val="15000"/>
                  </a:schemeClr>
                </a:solidFill>
                <a:ea charset="-122" panose="02010600040101010101" pitchFamily="2" typeface="华文细黑"/>
              </a:rPr>
              <a:t>Lorem ipsum dolor sit amet, consectetur adipiscing elit. Donec luctus nibh sit amet sem vulputate venenatis bibendum orci pulvinar. </a:t>
            </a:r>
          </a:p>
        </p:txBody>
      </p:sp>
      <p:sp>
        <p:nvSpPr>
          <p:cNvPr id="126" name="文本框 5"/>
          <p:cNvSpPr txBox="1">
            <a:spLocks noChangeArrowheads="1"/>
          </p:cNvSpPr>
          <p:nvPr/>
        </p:nvSpPr>
        <p:spPr bwMode="auto">
          <a:xfrm>
            <a:off x="1307950" y="3048932"/>
            <a:ext cx="627380"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1300">
                <a:solidFill>
                  <a:schemeClr val="tx1"/>
                </a:solidFill>
                <a:latin charset="0" panose="020f0302020204030204" pitchFamily="34" typeface="Calibri Light"/>
                <a:ea charset="-122" panose="02000000000000000000" pitchFamily="2" typeface="方正宋刻本秀楷简体"/>
              </a:defRPr>
            </a:lvl1pPr>
            <a:lvl2pPr indent="-285750" marL="742950">
              <a:defRPr sz="1300">
                <a:solidFill>
                  <a:schemeClr val="tx1"/>
                </a:solidFill>
                <a:latin charset="0" panose="020f0302020204030204" pitchFamily="34" typeface="Calibri Light"/>
                <a:ea charset="-122" panose="02000000000000000000" pitchFamily="2" typeface="方正宋刻本秀楷简体"/>
              </a:defRPr>
            </a:lvl2pPr>
            <a:lvl3pPr indent="-228600" marL="1143000">
              <a:defRPr sz="1300">
                <a:solidFill>
                  <a:schemeClr val="tx1"/>
                </a:solidFill>
                <a:latin charset="0" panose="020f0302020204030204" pitchFamily="34" typeface="Calibri Light"/>
                <a:ea charset="-122" panose="02000000000000000000" pitchFamily="2" typeface="方正宋刻本秀楷简体"/>
              </a:defRPr>
            </a:lvl3pPr>
            <a:lvl4pPr indent="-228600" marL="1600200">
              <a:defRPr sz="1300">
                <a:solidFill>
                  <a:schemeClr val="tx1"/>
                </a:solidFill>
                <a:latin charset="0" panose="020f0302020204030204" pitchFamily="34" typeface="Calibri Light"/>
                <a:ea charset="-122" panose="02000000000000000000" pitchFamily="2" typeface="方正宋刻本秀楷简体"/>
              </a:defRPr>
            </a:lvl4pPr>
            <a:lvl5pPr indent="-228600" marL="2057400">
              <a:defRPr sz="1300">
                <a:solidFill>
                  <a:schemeClr val="tx1"/>
                </a:solidFill>
                <a:latin charset="0" panose="020f0302020204030204" pitchFamily="34" typeface="Calibri Light"/>
                <a:ea charset="-122" panose="02000000000000000000" pitchFamily="2" typeface="方正宋刻本秀楷简体"/>
              </a:defRPr>
            </a:lvl5pPr>
            <a:lvl6pPr defTabSz="685800" eaLnBrk="0" fontAlgn="base" hangingPunct="0" indent="-228600" marL="25146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6pPr>
            <a:lvl7pPr defTabSz="685800" eaLnBrk="0" fontAlgn="base" hangingPunct="0" indent="-228600" marL="29718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7pPr>
            <a:lvl8pPr defTabSz="685800" eaLnBrk="0" fontAlgn="base" hangingPunct="0" indent="-228600" marL="34290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8pPr>
            <a:lvl9pPr defTabSz="685800" eaLnBrk="0" fontAlgn="base" hangingPunct="0" indent="-228600" marL="38862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9pPr>
          </a:lstStyle>
          <a:p>
            <a:pPr algn="ctr" fontAlgn="base">
              <a:spcBef>
                <a:spcPct val="0"/>
              </a:spcBef>
              <a:spcAft>
                <a:spcPct val="0"/>
              </a:spcAft>
              <a:defRPr/>
            </a:pPr>
            <a:r>
              <a:rPr altLang="en-US" lang="zh-CN" sz="1400">
                <a:solidFill>
                  <a:srgbClr val="FF7862"/>
                </a:solidFill>
                <a:latin charset="-122" panose="02010600040101010101" pitchFamily="2" typeface="华文细黑"/>
                <a:ea charset="-122" panose="02010600040101010101" pitchFamily="2" typeface="华文细黑"/>
              </a:rPr>
              <a:t>方法1</a:t>
            </a:r>
          </a:p>
        </p:txBody>
      </p:sp>
      <p:sp>
        <p:nvSpPr>
          <p:cNvPr id="127" name="矩形 126"/>
          <p:cNvSpPr/>
          <p:nvPr/>
        </p:nvSpPr>
        <p:spPr>
          <a:xfrm>
            <a:off x="2752372" y="3353845"/>
            <a:ext cx="1665699" cy="1120140"/>
          </a:xfrm>
          <a:prstGeom prst="rect">
            <a:avLst/>
          </a:prstGeom>
        </p:spPr>
        <p:txBody>
          <a:bodyPr wrap="square">
            <a:spAutoFit/>
          </a:bodyPr>
          <a:lstStyle/>
          <a:p>
            <a:pPr algn="ctr" fontAlgn="base" lvl="0">
              <a:lnSpc>
                <a:spcPct val="150000"/>
              </a:lnSpc>
              <a:spcBef>
                <a:spcPct val="0"/>
              </a:spcBef>
              <a:spcAft>
                <a:spcPct val="0"/>
              </a:spcAft>
              <a:defRPr/>
            </a:pPr>
            <a:r>
              <a:rPr altLang="zh-CN" lang="en-US" sz="900">
                <a:solidFill>
                  <a:schemeClr val="tx1">
                    <a:lumMod val="85000"/>
                    <a:lumOff val="15000"/>
                  </a:schemeClr>
                </a:solidFill>
                <a:ea charset="-122" panose="02010600040101010101" pitchFamily="2" typeface="华文细黑"/>
              </a:rPr>
              <a:t>Lorem ipsum dolor sit amet, consectetur adipiscing elit. Donec luctus nibh sit amet sem vulputate venenatis bibendum orci pulvinar. </a:t>
            </a:r>
          </a:p>
        </p:txBody>
      </p:sp>
      <p:sp>
        <p:nvSpPr>
          <p:cNvPr id="128" name="文本框 5"/>
          <p:cNvSpPr txBox="1">
            <a:spLocks noChangeArrowheads="1"/>
          </p:cNvSpPr>
          <p:nvPr/>
        </p:nvSpPr>
        <p:spPr bwMode="auto">
          <a:xfrm>
            <a:off x="3245435" y="3048932"/>
            <a:ext cx="627380"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1300">
                <a:solidFill>
                  <a:schemeClr val="tx1"/>
                </a:solidFill>
                <a:latin charset="0" panose="020f0302020204030204" pitchFamily="34" typeface="Calibri Light"/>
                <a:ea charset="-122" panose="02000000000000000000" pitchFamily="2" typeface="方正宋刻本秀楷简体"/>
              </a:defRPr>
            </a:lvl1pPr>
            <a:lvl2pPr indent="-285750" marL="742950">
              <a:defRPr sz="1300">
                <a:solidFill>
                  <a:schemeClr val="tx1"/>
                </a:solidFill>
                <a:latin charset="0" panose="020f0302020204030204" pitchFamily="34" typeface="Calibri Light"/>
                <a:ea charset="-122" panose="02000000000000000000" pitchFamily="2" typeface="方正宋刻本秀楷简体"/>
              </a:defRPr>
            </a:lvl2pPr>
            <a:lvl3pPr indent="-228600" marL="1143000">
              <a:defRPr sz="1300">
                <a:solidFill>
                  <a:schemeClr val="tx1"/>
                </a:solidFill>
                <a:latin charset="0" panose="020f0302020204030204" pitchFamily="34" typeface="Calibri Light"/>
                <a:ea charset="-122" panose="02000000000000000000" pitchFamily="2" typeface="方正宋刻本秀楷简体"/>
              </a:defRPr>
            </a:lvl3pPr>
            <a:lvl4pPr indent="-228600" marL="1600200">
              <a:defRPr sz="1300">
                <a:solidFill>
                  <a:schemeClr val="tx1"/>
                </a:solidFill>
                <a:latin charset="0" panose="020f0302020204030204" pitchFamily="34" typeface="Calibri Light"/>
                <a:ea charset="-122" panose="02000000000000000000" pitchFamily="2" typeface="方正宋刻本秀楷简体"/>
              </a:defRPr>
            </a:lvl4pPr>
            <a:lvl5pPr indent="-228600" marL="2057400">
              <a:defRPr sz="1300">
                <a:solidFill>
                  <a:schemeClr val="tx1"/>
                </a:solidFill>
                <a:latin charset="0" panose="020f0302020204030204" pitchFamily="34" typeface="Calibri Light"/>
                <a:ea charset="-122" panose="02000000000000000000" pitchFamily="2" typeface="方正宋刻本秀楷简体"/>
              </a:defRPr>
            </a:lvl5pPr>
            <a:lvl6pPr defTabSz="685800" eaLnBrk="0" fontAlgn="base" hangingPunct="0" indent="-228600" marL="25146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6pPr>
            <a:lvl7pPr defTabSz="685800" eaLnBrk="0" fontAlgn="base" hangingPunct="0" indent="-228600" marL="29718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7pPr>
            <a:lvl8pPr defTabSz="685800" eaLnBrk="0" fontAlgn="base" hangingPunct="0" indent="-228600" marL="34290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8pPr>
            <a:lvl9pPr defTabSz="685800" eaLnBrk="0" fontAlgn="base" hangingPunct="0" indent="-228600" marL="38862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9pPr>
          </a:lstStyle>
          <a:p>
            <a:pPr algn="ctr" fontAlgn="base">
              <a:spcBef>
                <a:spcPct val="0"/>
              </a:spcBef>
              <a:spcAft>
                <a:spcPct val="0"/>
              </a:spcAft>
              <a:defRPr/>
            </a:pPr>
            <a:r>
              <a:rPr altLang="en-US" lang="zh-CN" sz="1400">
                <a:solidFill>
                  <a:srgbClr val="FEC160"/>
                </a:solidFill>
                <a:latin charset="-122" panose="02010600040101010101" pitchFamily="2" typeface="华文细黑"/>
                <a:ea charset="-122" panose="02010600040101010101" pitchFamily="2" typeface="华文细黑"/>
              </a:rPr>
              <a:t>方法2</a:t>
            </a:r>
          </a:p>
        </p:txBody>
      </p:sp>
      <p:sp>
        <p:nvSpPr>
          <p:cNvPr id="129" name="矩形 128"/>
          <p:cNvSpPr/>
          <p:nvPr/>
        </p:nvSpPr>
        <p:spPr>
          <a:xfrm>
            <a:off x="4735531" y="3356709"/>
            <a:ext cx="1665699" cy="1120140"/>
          </a:xfrm>
          <a:prstGeom prst="rect">
            <a:avLst/>
          </a:prstGeom>
        </p:spPr>
        <p:txBody>
          <a:bodyPr wrap="square">
            <a:spAutoFit/>
          </a:bodyPr>
          <a:lstStyle/>
          <a:p>
            <a:pPr algn="ctr" fontAlgn="base" lvl="0">
              <a:lnSpc>
                <a:spcPct val="150000"/>
              </a:lnSpc>
              <a:spcBef>
                <a:spcPct val="0"/>
              </a:spcBef>
              <a:spcAft>
                <a:spcPct val="0"/>
              </a:spcAft>
              <a:defRPr/>
            </a:pPr>
            <a:r>
              <a:rPr altLang="zh-CN" lang="en-US" sz="900">
                <a:solidFill>
                  <a:schemeClr val="tx1">
                    <a:lumMod val="85000"/>
                    <a:lumOff val="15000"/>
                  </a:schemeClr>
                </a:solidFill>
                <a:ea charset="-122" panose="02010600040101010101" pitchFamily="2" typeface="华文细黑"/>
              </a:rPr>
              <a:t>Lorem ipsum dolor sit amet, consectetur adipiscing elit. Donec luctus nibh sit amet sem vulputate venenatis bibendum orci pulvinar. </a:t>
            </a:r>
          </a:p>
        </p:txBody>
      </p:sp>
      <p:sp>
        <p:nvSpPr>
          <p:cNvPr id="130" name="文本框 5"/>
          <p:cNvSpPr txBox="1">
            <a:spLocks noChangeArrowheads="1"/>
          </p:cNvSpPr>
          <p:nvPr/>
        </p:nvSpPr>
        <p:spPr bwMode="auto">
          <a:xfrm>
            <a:off x="5182919" y="3048932"/>
            <a:ext cx="627380"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1300">
                <a:solidFill>
                  <a:schemeClr val="tx1"/>
                </a:solidFill>
                <a:latin charset="0" panose="020f0302020204030204" pitchFamily="34" typeface="Calibri Light"/>
                <a:ea charset="-122" panose="02000000000000000000" pitchFamily="2" typeface="方正宋刻本秀楷简体"/>
              </a:defRPr>
            </a:lvl1pPr>
            <a:lvl2pPr indent="-285750" marL="742950">
              <a:defRPr sz="1300">
                <a:solidFill>
                  <a:schemeClr val="tx1"/>
                </a:solidFill>
                <a:latin charset="0" panose="020f0302020204030204" pitchFamily="34" typeface="Calibri Light"/>
                <a:ea charset="-122" panose="02000000000000000000" pitchFamily="2" typeface="方正宋刻本秀楷简体"/>
              </a:defRPr>
            </a:lvl2pPr>
            <a:lvl3pPr indent="-228600" marL="1143000">
              <a:defRPr sz="1300">
                <a:solidFill>
                  <a:schemeClr val="tx1"/>
                </a:solidFill>
                <a:latin charset="0" panose="020f0302020204030204" pitchFamily="34" typeface="Calibri Light"/>
                <a:ea charset="-122" panose="02000000000000000000" pitchFamily="2" typeface="方正宋刻本秀楷简体"/>
              </a:defRPr>
            </a:lvl3pPr>
            <a:lvl4pPr indent="-228600" marL="1600200">
              <a:defRPr sz="1300">
                <a:solidFill>
                  <a:schemeClr val="tx1"/>
                </a:solidFill>
                <a:latin charset="0" panose="020f0302020204030204" pitchFamily="34" typeface="Calibri Light"/>
                <a:ea charset="-122" panose="02000000000000000000" pitchFamily="2" typeface="方正宋刻本秀楷简体"/>
              </a:defRPr>
            </a:lvl4pPr>
            <a:lvl5pPr indent="-228600" marL="2057400">
              <a:defRPr sz="1300">
                <a:solidFill>
                  <a:schemeClr val="tx1"/>
                </a:solidFill>
                <a:latin charset="0" panose="020f0302020204030204" pitchFamily="34" typeface="Calibri Light"/>
                <a:ea charset="-122" panose="02000000000000000000" pitchFamily="2" typeface="方正宋刻本秀楷简体"/>
              </a:defRPr>
            </a:lvl5pPr>
            <a:lvl6pPr defTabSz="685800" eaLnBrk="0" fontAlgn="base" hangingPunct="0" indent="-228600" marL="25146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6pPr>
            <a:lvl7pPr defTabSz="685800" eaLnBrk="0" fontAlgn="base" hangingPunct="0" indent="-228600" marL="29718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7pPr>
            <a:lvl8pPr defTabSz="685800" eaLnBrk="0" fontAlgn="base" hangingPunct="0" indent="-228600" marL="34290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8pPr>
            <a:lvl9pPr defTabSz="685800" eaLnBrk="0" fontAlgn="base" hangingPunct="0" indent="-228600" marL="38862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9pPr>
          </a:lstStyle>
          <a:p>
            <a:pPr algn="ctr" fontAlgn="base">
              <a:spcBef>
                <a:spcPct val="0"/>
              </a:spcBef>
              <a:spcAft>
                <a:spcPct val="0"/>
              </a:spcAft>
              <a:defRPr/>
            </a:pPr>
            <a:r>
              <a:rPr altLang="en-US" lang="zh-CN" sz="1400">
                <a:solidFill>
                  <a:srgbClr val="B28743"/>
                </a:solidFill>
                <a:latin charset="-122" panose="02010600040101010101" pitchFamily="2" typeface="华文细黑"/>
                <a:ea charset="-122" panose="02010600040101010101" pitchFamily="2" typeface="华文细黑"/>
              </a:rPr>
              <a:t>方法3</a:t>
            </a:r>
          </a:p>
        </p:txBody>
      </p:sp>
      <p:sp>
        <p:nvSpPr>
          <p:cNvPr id="131" name="矩形 130"/>
          <p:cNvSpPr/>
          <p:nvPr/>
        </p:nvSpPr>
        <p:spPr>
          <a:xfrm>
            <a:off x="6718691" y="3353845"/>
            <a:ext cx="1665699" cy="1120140"/>
          </a:xfrm>
          <a:prstGeom prst="rect">
            <a:avLst/>
          </a:prstGeom>
        </p:spPr>
        <p:txBody>
          <a:bodyPr wrap="square">
            <a:spAutoFit/>
          </a:bodyPr>
          <a:lstStyle/>
          <a:p>
            <a:pPr algn="ctr" fontAlgn="base" lvl="0">
              <a:lnSpc>
                <a:spcPct val="150000"/>
              </a:lnSpc>
              <a:spcBef>
                <a:spcPct val="0"/>
              </a:spcBef>
              <a:spcAft>
                <a:spcPct val="0"/>
              </a:spcAft>
              <a:defRPr/>
            </a:pPr>
            <a:r>
              <a:rPr altLang="zh-CN" lang="en-US" sz="900">
                <a:solidFill>
                  <a:schemeClr val="tx1">
                    <a:lumMod val="85000"/>
                    <a:lumOff val="15000"/>
                  </a:schemeClr>
                </a:solidFill>
                <a:ea charset="-122" panose="02010600040101010101" pitchFamily="2" typeface="华文细黑"/>
              </a:rPr>
              <a:t>Lorem ipsum dolor sit amet, consectetur adipiscing elit. Donec luctus nibh sit amet sem vulputate venenatis bibendum orci pulvinar. </a:t>
            </a:r>
          </a:p>
        </p:txBody>
      </p:sp>
      <p:sp>
        <p:nvSpPr>
          <p:cNvPr id="132" name="文本框 5"/>
          <p:cNvSpPr txBox="1">
            <a:spLocks noChangeArrowheads="1"/>
          </p:cNvSpPr>
          <p:nvPr/>
        </p:nvSpPr>
        <p:spPr bwMode="auto">
          <a:xfrm>
            <a:off x="7186230" y="3048932"/>
            <a:ext cx="627380"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1300">
                <a:solidFill>
                  <a:schemeClr val="tx1"/>
                </a:solidFill>
                <a:latin charset="0" panose="020f0302020204030204" pitchFamily="34" typeface="Calibri Light"/>
                <a:ea charset="-122" panose="02000000000000000000" pitchFamily="2" typeface="方正宋刻本秀楷简体"/>
              </a:defRPr>
            </a:lvl1pPr>
            <a:lvl2pPr indent="-285750" marL="742950">
              <a:defRPr sz="1300">
                <a:solidFill>
                  <a:schemeClr val="tx1"/>
                </a:solidFill>
                <a:latin charset="0" panose="020f0302020204030204" pitchFamily="34" typeface="Calibri Light"/>
                <a:ea charset="-122" panose="02000000000000000000" pitchFamily="2" typeface="方正宋刻本秀楷简体"/>
              </a:defRPr>
            </a:lvl2pPr>
            <a:lvl3pPr indent="-228600" marL="1143000">
              <a:defRPr sz="1300">
                <a:solidFill>
                  <a:schemeClr val="tx1"/>
                </a:solidFill>
                <a:latin charset="0" panose="020f0302020204030204" pitchFamily="34" typeface="Calibri Light"/>
                <a:ea charset="-122" panose="02000000000000000000" pitchFamily="2" typeface="方正宋刻本秀楷简体"/>
              </a:defRPr>
            </a:lvl3pPr>
            <a:lvl4pPr indent="-228600" marL="1600200">
              <a:defRPr sz="1300">
                <a:solidFill>
                  <a:schemeClr val="tx1"/>
                </a:solidFill>
                <a:latin charset="0" panose="020f0302020204030204" pitchFamily="34" typeface="Calibri Light"/>
                <a:ea charset="-122" panose="02000000000000000000" pitchFamily="2" typeface="方正宋刻本秀楷简体"/>
              </a:defRPr>
            </a:lvl4pPr>
            <a:lvl5pPr indent="-228600" marL="2057400">
              <a:defRPr sz="1300">
                <a:solidFill>
                  <a:schemeClr val="tx1"/>
                </a:solidFill>
                <a:latin charset="0" panose="020f0302020204030204" pitchFamily="34" typeface="Calibri Light"/>
                <a:ea charset="-122" panose="02000000000000000000" pitchFamily="2" typeface="方正宋刻本秀楷简体"/>
              </a:defRPr>
            </a:lvl5pPr>
            <a:lvl6pPr defTabSz="685800" eaLnBrk="0" fontAlgn="base" hangingPunct="0" indent="-228600" marL="25146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6pPr>
            <a:lvl7pPr defTabSz="685800" eaLnBrk="0" fontAlgn="base" hangingPunct="0" indent="-228600" marL="29718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7pPr>
            <a:lvl8pPr defTabSz="685800" eaLnBrk="0" fontAlgn="base" hangingPunct="0" indent="-228600" marL="34290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8pPr>
            <a:lvl9pPr defTabSz="685800" eaLnBrk="0" fontAlgn="base" hangingPunct="0" indent="-228600" marL="38862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9pPr>
          </a:lstStyle>
          <a:p>
            <a:pPr algn="ctr" fontAlgn="base">
              <a:spcBef>
                <a:spcPct val="0"/>
              </a:spcBef>
              <a:spcAft>
                <a:spcPct val="0"/>
              </a:spcAft>
              <a:defRPr/>
            </a:pPr>
            <a:r>
              <a:rPr altLang="en-US" lang="zh-CN" sz="1400">
                <a:solidFill>
                  <a:srgbClr val="21B37A"/>
                </a:solidFill>
                <a:latin charset="-122" panose="02010600040101010101" pitchFamily="2" typeface="华文细黑"/>
                <a:ea charset="-122" panose="02010600040101010101" pitchFamily="2" typeface="华文细黑"/>
              </a:rPr>
              <a:t>方法4</a:t>
            </a:r>
          </a:p>
        </p:txBody>
      </p:sp>
      <p:grpSp>
        <p:nvGrpSpPr>
          <p:cNvPr id="5" name="组合 4"/>
          <p:cNvGrpSpPr/>
          <p:nvPr/>
        </p:nvGrpSpPr>
        <p:grpSpPr>
          <a:xfrm>
            <a:off x="4841479" y="1559884"/>
            <a:ext cx="1289090" cy="1289090"/>
            <a:chOff x="4841479" y="1559884"/>
            <a:chExt cx="1289090" cy="1289090"/>
          </a:xfrm>
        </p:grpSpPr>
        <p:sp>
          <p:nvSpPr>
            <p:cNvPr id="118" name="椭圆 117"/>
            <p:cNvSpPr/>
            <p:nvPr/>
          </p:nvSpPr>
          <p:spPr>
            <a:xfrm>
              <a:off x="4975237" y="1693641"/>
              <a:ext cx="1021576" cy="1021576"/>
            </a:xfrm>
            <a:prstGeom prst="ellipse">
              <a:avLst/>
            </a:prstGeom>
            <a:solidFill>
              <a:srgbClr val="B287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10600040101010101" pitchFamily="2" typeface="华文细黑"/>
              </a:endParaRPr>
            </a:p>
          </p:txBody>
        </p:sp>
        <p:sp>
          <p:nvSpPr>
            <p:cNvPr id="123" name="椭圆 122"/>
            <p:cNvSpPr/>
            <p:nvPr/>
          </p:nvSpPr>
          <p:spPr>
            <a:xfrm>
              <a:off x="4841479" y="1559884"/>
              <a:ext cx="1289090" cy="1289090"/>
            </a:xfrm>
            <a:prstGeom prst="ellipse">
              <a:avLst/>
            </a:prstGeom>
            <a:noFill/>
            <a:ln>
              <a:solidFill>
                <a:srgbClr val="B2874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10600040101010101" pitchFamily="2" typeface="华文细黑"/>
              </a:endParaRPr>
            </a:p>
          </p:txBody>
        </p:sp>
        <p:grpSp>
          <p:nvGrpSpPr>
            <p:cNvPr id="26" name="组合 17"/>
            <p:cNvGrpSpPr/>
            <p:nvPr/>
          </p:nvGrpSpPr>
          <p:grpSpPr>
            <a:xfrm rot="-2700000">
              <a:off x="5237413" y="1970553"/>
              <a:ext cx="465693" cy="467753"/>
              <a:chOff x="5394325" y="2859088"/>
              <a:chExt cx="358775" cy="360362"/>
            </a:xfrm>
            <a:solidFill>
              <a:schemeClr val="bg1"/>
            </a:solidFill>
          </p:grpSpPr>
          <p:sp>
            <p:nvSpPr>
              <p:cNvPr id="27" name="AutoShape 37"/>
              <p:cNvSpPr/>
              <p:nvPr/>
            </p:nvSpPr>
            <p:spPr bwMode="auto">
              <a:xfrm>
                <a:off x="5394485" y="2892265"/>
                <a:ext cx="327025" cy="325438"/>
              </a:xfrm>
              <a:custGeom>
                <a:gdLst>
                  <a:gd fmla="+- 0 10849 98" name="T0"/>
                  <a:gd fmla="*/ T0 w 21502" name="T1"/>
                  <a:gd fmla="*/ 10800 h 21600" name="T2"/>
                  <a:gd fmla="+- 0 10849 98" name="T3"/>
                  <a:gd fmla="*/ T3 w 21502" name="T4"/>
                  <a:gd fmla="*/ 10800 h 21600" name="T5"/>
                  <a:gd fmla="+- 0 10849 98" name="T6"/>
                  <a:gd fmla="*/ T6 w 21502" name="T7"/>
                  <a:gd fmla="*/ 10800 h 21600" name="T8"/>
                  <a:gd fmla="+- 0 10849 98" name="T9"/>
                  <a:gd fmla="*/ T9 w 21502" name="T10"/>
                  <a:gd fmla="*/ 10800 h 21600" name="T11"/>
                </a:gdLst>
                <a:cxnLst>
                  <a:cxn ang="0">
                    <a:pos x="T1" y="T2"/>
                  </a:cxn>
                  <a:cxn ang="0">
                    <a:pos x="T4" y="T5"/>
                  </a:cxn>
                  <a:cxn ang="0">
                    <a:pos x="T7" y="T8"/>
                  </a:cxn>
                  <a:cxn ang="0">
                    <a:pos x="T10" y="T11"/>
                  </a:cxn>
                </a:cxnLst>
                <a:rect b="b" l="0" r="r" t="0"/>
                <a:pathLst>
                  <a:path h="21600" w="21502">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grpFill/>
              <a:ln>
                <a:noFill/>
              </a:ln>
              <a:effectLst/>
            </p:spPr>
            <p:txBody>
              <a:bodyPr anchor="ctr" bIns="19050" lIns="19050" rIns="19050" tIns="19050"/>
              <a:lstStyle/>
              <a:p>
                <a:pPr algn="ctr" defTabSz="228600">
                  <a:defRPr/>
                </a:pPr>
                <a:endParaRPr kern="0" lang="en-US" sz="1500">
                  <a:solidFill>
                    <a:srgbClr val="FFFFFF"/>
                  </a:solidFill>
                  <a:effectLst>
                    <a:outerShdw algn="tl" blurRad="38100" dir="2700000" dist="38100">
                      <a:srgbClr val="000000"/>
                    </a:outerShdw>
                  </a:effectLst>
                  <a:latin charset="0" typeface="Gill Sans"/>
                  <a:ea charset="-122" panose="02010600040101010101" pitchFamily="2" typeface="华文细黑"/>
                  <a:sym charset="0" typeface="Gill Sans"/>
                </a:endParaRPr>
              </a:p>
            </p:txBody>
          </p:sp>
          <p:sp>
            <p:nvSpPr>
              <p:cNvPr id="28" name="AutoShape 38"/>
              <p:cNvSpPr/>
              <p:nvPr/>
            </p:nvSpPr>
            <p:spPr bwMode="auto">
              <a:xfrm>
                <a:off x="5552105" y="3033377"/>
                <a:ext cx="55563" cy="55563"/>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grpFill/>
              <a:ln>
                <a:noFill/>
              </a:ln>
              <a:effectLst/>
            </p:spPr>
            <p:txBody>
              <a:bodyPr anchor="ctr" bIns="19050" lIns="19050" rIns="19050" tIns="19050"/>
              <a:lstStyle/>
              <a:p>
                <a:pPr algn="ctr" defTabSz="228600">
                  <a:defRPr/>
                </a:pPr>
                <a:endParaRPr kern="0" lang="en-US" sz="1500">
                  <a:solidFill>
                    <a:srgbClr val="FFFFFF"/>
                  </a:solidFill>
                  <a:effectLst>
                    <a:outerShdw algn="tl" blurRad="38100" dir="2700000" dist="38100">
                      <a:srgbClr val="000000"/>
                    </a:outerShdw>
                  </a:effectLst>
                  <a:latin charset="0" typeface="Gill Sans"/>
                  <a:ea charset="-122" panose="02010600040101010101" pitchFamily="2" typeface="华文细黑"/>
                  <a:sym charset="0" typeface="Gill Sans"/>
                </a:endParaRPr>
              </a:p>
            </p:txBody>
          </p:sp>
          <p:sp>
            <p:nvSpPr>
              <p:cNvPr id="29" name="AutoShape 39"/>
              <p:cNvSpPr/>
              <p:nvPr/>
            </p:nvSpPr>
            <p:spPr bwMode="auto">
              <a:xfrm>
                <a:off x="5696350" y="2852417"/>
                <a:ext cx="55563" cy="5715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grpFill/>
              <a:ln>
                <a:noFill/>
              </a:ln>
              <a:effectLst/>
            </p:spPr>
            <p:txBody>
              <a:bodyPr anchor="ctr" bIns="19050" lIns="19050" rIns="19050" tIns="19050"/>
              <a:lstStyle/>
              <a:p>
                <a:pPr algn="ctr" defTabSz="228600">
                  <a:defRPr/>
                </a:pPr>
                <a:endParaRPr kern="0" lang="en-US" sz="1500">
                  <a:solidFill>
                    <a:srgbClr val="FFFFFF"/>
                  </a:solidFill>
                  <a:effectLst>
                    <a:outerShdw algn="tl" blurRad="38100" dir="2700000" dist="38100">
                      <a:srgbClr val="000000"/>
                    </a:outerShdw>
                  </a:effectLst>
                  <a:latin charset="0" typeface="Gill Sans"/>
                  <a:ea charset="-122" panose="02010600040101010101" pitchFamily="2" typeface="华文细黑"/>
                  <a:sym charset="0" typeface="Gill Sans"/>
                </a:endParaRPr>
              </a:p>
            </p:txBody>
          </p:sp>
          <p:sp>
            <p:nvSpPr>
              <p:cNvPr id="30" name="AutoShape 40"/>
              <p:cNvSpPr/>
              <p:nvPr/>
            </p:nvSpPr>
            <p:spPr bwMode="auto">
              <a:xfrm>
                <a:off x="5483342" y="3020412"/>
                <a:ext cx="46038" cy="4445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grpFill/>
              <a:ln>
                <a:noFill/>
              </a:ln>
              <a:effectLst/>
            </p:spPr>
            <p:txBody>
              <a:bodyPr anchor="ctr" bIns="19050" lIns="19050" rIns="19050" tIns="19050"/>
              <a:lstStyle/>
              <a:p>
                <a:pPr algn="ctr" defTabSz="228600">
                  <a:defRPr/>
                </a:pPr>
                <a:endParaRPr kern="0" lang="en-US" sz="1500">
                  <a:solidFill>
                    <a:srgbClr val="FFFFFF"/>
                  </a:solidFill>
                  <a:effectLst>
                    <a:outerShdw algn="tl" blurRad="38100" dir="2700000" dist="38100">
                      <a:srgbClr val="000000"/>
                    </a:outerShdw>
                  </a:effectLst>
                  <a:latin charset="0" typeface="Gill Sans"/>
                  <a:ea charset="-122" panose="02010600040101010101" pitchFamily="2" typeface="华文细黑"/>
                  <a:sym charset="0" typeface="Gill Sans"/>
                </a:endParaRPr>
              </a:p>
            </p:txBody>
          </p:sp>
          <p:sp>
            <p:nvSpPr>
              <p:cNvPr id="31" name="AutoShape 41"/>
              <p:cNvSpPr/>
              <p:nvPr/>
            </p:nvSpPr>
            <p:spPr bwMode="auto">
              <a:xfrm>
                <a:off x="5526118" y="3100560"/>
                <a:ext cx="22225" cy="2222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grpFill/>
              <a:ln>
                <a:noFill/>
              </a:ln>
              <a:effectLst/>
            </p:spPr>
            <p:txBody>
              <a:bodyPr anchor="ctr" bIns="19050" lIns="19050" rIns="19050" tIns="19050"/>
              <a:lstStyle/>
              <a:p>
                <a:pPr algn="ctr" defTabSz="228600">
                  <a:defRPr/>
                </a:pPr>
                <a:endParaRPr kern="0" lang="en-US" sz="1500">
                  <a:solidFill>
                    <a:srgbClr val="FFFFFF"/>
                  </a:solidFill>
                  <a:effectLst>
                    <a:outerShdw algn="tl" blurRad="38100" dir="2700000" dist="38100">
                      <a:srgbClr val="000000"/>
                    </a:outerShdw>
                  </a:effectLst>
                  <a:latin charset="0" typeface="Gill Sans"/>
                  <a:ea charset="-122" panose="02010600040101010101" pitchFamily="2" typeface="华文细黑"/>
                  <a:sym charset="0" typeface="Gill Sans"/>
                </a:endParaRPr>
              </a:p>
            </p:txBody>
          </p:sp>
          <p:sp>
            <p:nvSpPr>
              <p:cNvPr id="32" name="AutoShape 42"/>
              <p:cNvSpPr/>
              <p:nvPr/>
            </p:nvSpPr>
            <p:spPr bwMode="auto">
              <a:xfrm>
                <a:off x="5707968" y="2932180"/>
                <a:ext cx="22225" cy="2222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grpFill/>
              <a:ln>
                <a:noFill/>
              </a:ln>
              <a:effectLst/>
            </p:spPr>
            <p:txBody>
              <a:bodyPr anchor="ctr" bIns="19050" lIns="19050" rIns="19050" tIns="19050"/>
              <a:lstStyle/>
              <a:p>
                <a:pPr algn="ctr" defTabSz="228600">
                  <a:defRPr/>
                </a:pPr>
                <a:endParaRPr kern="0" lang="en-US" sz="1500">
                  <a:solidFill>
                    <a:srgbClr val="FFFFFF"/>
                  </a:solidFill>
                  <a:effectLst>
                    <a:outerShdw algn="tl" blurRad="38100" dir="2700000" dist="38100">
                      <a:srgbClr val="000000"/>
                    </a:outerShdw>
                  </a:effectLst>
                  <a:latin charset="0" typeface="Gill Sans"/>
                  <a:ea charset="-122" panose="02010600040101010101" pitchFamily="2" typeface="华文细黑"/>
                  <a:sym charset="0" typeface="Gill Sans"/>
                </a:endParaRPr>
              </a:p>
            </p:txBody>
          </p:sp>
        </p:grpSp>
      </p:grpSp>
      <p:grpSp>
        <p:nvGrpSpPr>
          <p:cNvPr id="6" name="组合 5"/>
          <p:cNvGrpSpPr/>
          <p:nvPr/>
        </p:nvGrpSpPr>
        <p:grpSpPr>
          <a:xfrm>
            <a:off x="6783419" y="1559880"/>
            <a:ext cx="1289090" cy="1289090"/>
            <a:chOff x="6783419" y="1559880"/>
            <a:chExt cx="1289090" cy="1289090"/>
          </a:xfrm>
        </p:grpSpPr>
        <p:sp>
          <p:nvSpPr>
            <p:cNvPr id="119" name="椭圆 118"/>
            <p:cNvSpPr/>
            <p:nvPr/>
          </p:nvSpPr>
          <p:spPr>
            <a:xfrm>
              <a:off x="6917176" y="1693637"/>
              <a:ext cx="1021576" cy="1021576"/>
            </a:xfrm>
            <a:prstGeom prst="ellipse">
              <a:avLst/>
            </a:prstGeom>
            <a:solidFill>
              <a:srgbClr val="9295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10600040101010101" pitchFamily="2" typeface="华文细黑"/>
              </a:endParaRPr>
            </a:p>
          </p:txBody>
        </p:sp>
        <p:sp>
          <p:nvSpPr>
            <p:cNvPr id="124" name="椭圆 123"/>
            <p:cNvSpPr/>
            <p:nvPr/>
          </p:nvSpPr>
          <p:spPr>
            <a:xfrm>
              <a:off x="6783419" y="1559880"/>
              <a:ext cx="1289090" cy="1289090"/>
            </a:xfrm>
            <a:prstGeom prst="ellipse">
              <a:avLst/>
            </a:prstGeom>
            <a:noFill/>
            <a:ln>
              <a:solidFill>
                <a:srgbClr val="92951D"/>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10600040101010101" pitchFamily="2" typeface="华文细黑"/>
              </a:endParaRPr>
            </a:p>
          </p:txBody>
        </p:sp>
        <p:grpSp>
          <p:nvGrpSpPr>
            <p:cNvPr id="33" name="Group 69"/>
            <p:cNvGrpSpPr/>
            <p:nvPr/>
          </p:nvGrpSpPr>
          <p:grpSpPr>
            <a:xfrm>
              <a:off x="7194864" y="1985670"/>
              <a:ext cx="466200" cy="437511"/>
              <a:chOff x="10074275" y="1647825"/>
              <a:chExt cx="464344" cy="435769"/>
            </a:xfrm>
            <a:solidFill>
              <a:schemeClr val="bg1"/>
            </a:solidFill>
          </p:grpSpPr>
          <p:sp>
            <p:nvSpPr>
              <p:cNvPr id="34" name="AutoShape 69"/>
              <p:cNvSpPr/>
              <p:nvPr/>
            </p:nvSpPr>
            <p:spPr bwMode="auto">
              <a:xfrm>
                <a:off x="10074275" y="1647825"/>
                <a:ext cx="464344" cy="43576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8223" y="5760"/>
                    </a:moveTo>
                    <a:lnTo>
                      <a:pt x="17548" y="5760"/>
                    </a:lnTo>
                    <a:cubicBezTo>
                      <a:pt x="16804" y="5760"/>
                      <a:pt x="16198" y="5114"/>
                      <a:pt x="16198" y="4320"/>
                    </a:cubicBezTo>
                    <a:lnTo>
                      <a:pt x="16200" y="4320"/>
                    </a:lnTo>
                    <a:lnTo>
                      <a:pt x="16200" y="1440"/>
                    </a:lnTo>
                    <a:lnTo>
                      <a:pt x="20250" y="5760"/>
                    </a:lnTo>
                    <a:cubicBezTo>
                      <a:pt x="20250" y="5760"/>
                      <a:pt x="18223" y="5760"/>
                      <a:pt x="18223" y="5760"/>
                    </a:cubicBezTo>
                    <a:close/>
                    <a:moveTo>
                      <a:pt x="20250" y="19440"/>
                    </a:moveTo>
                    <a:cubicBezTo>
                      <a:pt x="20250" y="19837"/>
                      <a:pt x="19948" y="20160"/>
                      <a:pt x="19575" y="20160"/>
                    </a:cubicBezTo>
                    <a:lnTo>
                      <a:pt x="2024" y="20160"/>
                    </a:lnTo>
                    <a:cubicBezTo>
                      <a:pt x="1651" y="20160"/>
                      <a:pt x="1349" y="19837"/>
                      <a:pt x="1349" y="19440"/>
                    </a:cubicBezTo>
                    <a:lnTo>
                      <a:pt x="1349" y="2160"/>
                    </a:lnTo>
                    <a:cubicBezTo>
                      <a:pt x="1349" y="1762"/>
                      <a:pt x="1651" y="1440"/>
                      <a:pt x="2024" y="1440"/>
                    </a:cubicBezTo>
                    <a:lnTo>
                      <a:pt x="15525" y="1440"/>
                    </a:lnTo>
                    <a:lnTo>
                      <a:pt x="15525" y="4320"/>
                    </a:lnTo>
                    <a:lnTo>
                      <a:pt x="15523" y="4320"/>
                    </a:lnTo>
                    <a:cubicBezTo>
                      <a:pt x="15523" y="5513"/>
                      <a:pt x="16430" y="6480"/>
                      <a:pt x="17548" y="6480"/>
                    </a:cubicBezTo>
                    <a:lnTo>
                      <a:pt x="18223" y="6480"/>
                    </a:lnTo>
                    <a:lnTo>
                      <a:pt x="20250" y="6480"/>
                    </a:lnTo>
                    <a:cubicBezTo>
                      <a:pt x="20250" y="6480"/>
                      <a:pt x="20250" y="19440"/>
                      <a:pt x="20250" y="19440"/>
                    </a:cubicBezTo>
                    <a:close/>
                    <a:moveTo>
                      <a:pt x="21204" y="4741"/>
                    </a:moveTo>
                    <a:lnTo>
                      <a:pt x="17154" y="421"/>
                    </a:lnTo>
                    <a:cubicBezTo>
                      <a:pt x="16901" y="151"/>
                      <a:pt x="16557" y="0"/>
                      <a:pt x="16200" y="0"/>
                    </a:cubicBezTo>
                    <a:lnTo>
                      <a:pt x="2024" y="0"/>
                    </a:lnTo>
                    <a:cubicBezTo>
                      <a:pt x="908" y="0"/>
                      <a:pt x="0" y="968"/>
                      <a:pt x="0" y="2160"/>
                    </a:cubicBezTo>
                    <a:lnTo>
                      <a:pt x="0" y="19440"/>
                    </a:lnTo>
                    <a:cubicBezTo>
                      <a:pt x="0" y="20631"/>
                      <a:pt x="908" y="21600"/>
                      <a:pt x="2024" y="21600"/>
                    </a:cubicBezTo>
                    <a:lnTo>
                      <a:pt x="19575" y="21600"/>
                    </a:lnTo>
                    <a:cubicBezTo>
                      <a:pt x="20691" y="21600"/>
                      <a:pt x="21599" y="20631"/>
                      <a:pt x="21599" y="19440"/>
                    </a:cubicBezTo>
                    <a:lnTo>
                      <a:pt x="21599" y="5760"/>
                    </a:lnTo>
                    <a:cubicBezTo>
                      <a:pt x="21599" y="5378"/>
                      <a:pt x="21457" y="5011"/>
                      <a:pt x="21204" y="4741"/>
                    </a:cubicBezTo>
                  </a:path>
                </a:pathLst>
              </a:custGeom>
              <a:grpFill/>
              <a:ln>
                <a:noFill/>
              </a:ln>
              <a:effectLst/>
            </p:spPr>
            <p:txBody>
              <a:bodyPr anchor="ctr" bIns="19050" lIns="19050" rIns="19050" tIns="19050"/>
              <a:lstStyle/>
              <a:p>
                <a:pPr algn="ctr" defTabSz="228600">
                  <a:defRPr/>
                </a:pPr>
                <a:endParaRPr kern="0" lang="en-US" sz="1500">
                  <a:solidFill>
                    <a:srgbClr val="FFFFFF"/>
                  </a:solidFill>
                  <a:effectLst>
                    <a:outerShdw algn="tl" blurRad="38100" dir="2700000" dist="38100">
                      <a:srgbClr val="000000"/>
                    </a:outerShdw>
                  </a:effectLst>
                  <a:latin charset="0" typeface="Gill Sans"/>
                  <a:ea charset="-122" panose="02010600040101010101" pitchFamily="2" typeface="华文细黑"/>
                  <a:sym charset="0" typeface="Gill Sans"/>
                </a:endParaRPr>
              </a:p>
            </p:txBody>
          </p:sp>
          <p:sp>
            <p:nvSpPr>
              <p:cNvPr id="35" name="AutoShape 70"/>
              <p:cNvSpPr/>
              <p:nvPr/>
            </p:nvSpPr>
            <p:spPr bwMode="auto">
              <a:xfrm>
                <a:off x="10291763" y="1734344"/>
                <a:ext cx="87313" cy="15081"/>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800" y="21599"/>
                    </a:moveTo>
                    <a:lnTo>
                      <a:pt x="19800" y="21599"/>
                    </a:lnTo>
                    <a:cubicBezTo>
                      <a:pt x="20791" y="21599"/>
                      <a:pt x="21600" y="16769"/>
                      <a:pt x="21600" y="10800"/>
                    </a:cubicBezTo>
                    <a:cubicBezTo>
                      <a:pt x="21600" y="4830"/>
                      <a:pt x="20791" y="0"/>
                      <a:pt x="19800" y="0"/>
                    </a:cubicBezTo>
                    <a:lnTo>
                      <a:pt x="1800" y="0"/>
                    </a:lnTo>
                    <a:cubicBezTo>
                      <a:pt x="801" y="0"/>
                      <a:pt x="0" y="4830"/>
                      <a:pt x="0" y="10800"/>
                    </a:cubicBezTo>
                    <a:cubicBezTo>
                      <a:pt x="0" y="16769"/>
                      <a:pt x="801" y="21599"/>
                      <a:pt x="1800" y="21599"/>
                    </a:cubicBezTo>
                  </a:path>
                </a:pathLst>
              </a:custGeom>
              <a:grpFill/>
              <a:ln>
                <a:noFill/>
              </a:ln>
              <a:effectLst/>
            </p:spPr>
            <p:txBody>
              <a:bodyPr anchor="ctr" bIns="19050" lIns="19050" rIns="19050" tIns="19050"/>
              <a:lstStyle/>
              <a:p>
                <a:pPr algn="ctr" defTabSz="228600">
                  <a:defRPr/>
                </a:pPr>
                <a:endParaRPr kern="0" lang="en-US" sz="1500">
                  <a:solidFill>
                    <a:srgbClr val="FFFFFF"/>
                  </a:solidFill>
                  <a:effectLst>
                    <a:outerShdw algn="tl" blurRad="38100" dir="2700000" dist="38100">
                      <a:srgbClr val="000000"/>
                    </a:outerShdw>
                  </a:effectLst>
                  <a:latin charset="0" typeface="Gill Sans"/>
                  <a:ea charset="-122" panose="02010600040101010101" pitchFamily="2" typeface="华文细黑"/>
                  <a:sym charset="0" typeface="Gill Sans"/>
                </a:endParaRPr>
              </a:p>
            </p:txBody>
          </p:sp>
          <p:sp>
            <p:nvSpPr>
              <p:cNvPr id="36" name="AutoShape 71"/>
              <p:cNvSpPr/>
              <p:nvPr/>
            </p:nvSpPr>
            <p:spPr bwMode="auto">
              <a:xfrm>
                <a:off x="10291763" y="1778000"/>
                <a:ext cx="87313" cy="15082"/>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800" y="21599"/>
                    </a:moveTo>
                    <a:lnTo>
                      <a:pt x="19800" y="21599"/>
                    </a:lnTo>
                    <a:cubicBezTo>
                      <a:pt x="20791" y="21599"/>
                      <a:pt x="21600" y="16769"/>
                      <a:pt x="21600" y="10800"/>
                    </a:cubicBezTo>
                    <a:cubicBezTo>
                      <a:pt x="21600" y="4830"/>
                      <a:pt x="20791" y="0"/>
                      <a:pt x="19800" y="0"/>
                    </a:cubicBezTo>
                    <a:lnTo>
                      <a:pt x="1800" y="0"/>
                    </a:lnTo>
                    <a:cubicBezTo>
                      <a:pt x="801" y="0"/>
                      <a:pt x="0" y="4830"/>
                      <a:pt x="0" y="10800"/>
                    </a:cubicBezTo>
                    <a:cubicBezTo>
                      <a:pt x="0" y="16769"/>
                      <a:pt x="801" y="21599"/>
                      <a:pt x="1800" y="21599"/>
                    </a:cubicBezTo>
                  </a:path>
                </a:pathLst>
              </a:custGeom>
              <a:grpFill/>
              <a:ln>
                <a:noFill/>
              </a:ln>
              <a:effectLst/>
            </p:spPr>
            <p:txBody>
              <a:bodyPr anchor="ctr" bIns="19050" lIns="19050" rIns="19050" tIns="19050"/>
              <a:lstStyle/>
              <a:p>
                <a:pPr algn="ctr" defTabSz="228600">
                  <a:defRPr/>
                </a:pPr>
                <a:endParaRPr kern="0" lang="en-US" sz="1500">
                  <a:solidFill>
                    <a:srgbClr val="FFFFFF"/>
                  </a:solidFill>
                  <a:effectLst>
                    <a:outerShdw algn="tl" blurRad="38100" dir="2700000" dist="38100">
                      <a:srgbClr val="000000"/>
                    </a:outerShdw>
                  </a:effectLst>
                  <a:latin charset="0" typeface="Gill Sans"/>
                  <a:ea charset="-122" panose="02010600040101010101" pitchFamily="2" typeface="华文细黑"/>
                  <a:sym charset="0" typeface="Gill Sans"/>
                </a:endParaRPr>
              </a:p>
            </p:txBody>
          </p:sp>
          <p:sp>
            <p:nvSpPr>
              <p:cNvPr id="37" name="AutoShape 72"/>
              <p:cNvSpPr/>
              <p:nvPr/>
            </p:nvSpPr>
            <p:spPr bwMode="auto">
              <a:xfrm>
                <a:off x="10291763" y="1821657"/>
                <a:ext cx="188913" cy="15081"/>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10800"/>
                    </a:moveTo>
                    <a:cubicBezTo>
                      <a:pt x="0" y="16769"/>
                      <a:pt x="369" y="21599"/>
                      <a:pt x="830" y="21599"/>
                    </a:cubicBezTo>
                    <a:lnTo>
                      <a:pt x="20769" y="21599"/>
                    </a:lnTo>
                    <a:cubicBezTo>
                      <a:pt x="21226" y="21599"/>
                      <a:pt x="21600" y="16769"/>
                      <a:pt x="21600" y="10800"/>
                    </a:cubicBezTo>
                    <a:cubicBezTo>
                      <a:pt x="21600" y="4830"/>
                      <a:pt x="21226" y="0"/>
                      <a:pt x="20769" y="0"/>
                    </a:cubicBezTo>
                    <a:lnTo>
                      <a:pt x="830" y="0"/>
                    </a:lnTo>
                    <a:cubicBezTo>
                      <a:pt x="369" y="0"/>
                      <a:pt x="0" y="4830"/>
                      <a:pt x="0" y="10800"/>
                    </a:cubicBezTo>
                  </a:path>
                </a:pathLst>
              </a:custGeom>
              <a:grpFill/>
              <a:ln>
                <a:noFill/>
              </a:ln>
              <a:effectLst/>
            </p:spPr>
            <p:txBody>
              <a:bodyPr anchor="ctr" bIns="19050" lIns="19050" rIns="19050" tIns="19050"/>
              <a:lstStyle/>
              <a:p>
                <a:pPr algn="ctr" defTabSz="228600">
                  <a:defRPr/>
                </a:pPr>
                <a:endParaRPr kern="0" lang="en-US" sz="1500">
                  <a:solidFill>
                    <a:srgbClr val="FFFFFF"/>
                  </a:solidFill>
                  <a:effectLst>
                    <a:outerShdw algn="tl" blurRad="38100" dir="2700000" dist="38100">
                      <a:srgbClr val="000000"/>
                    </a:outerShdw>
                  </a:effectLst>
                  <a:latin charset="0" typeface="Gill Sans"/>
                  <a:ea charset="-122" panose="02010600040101010101" pitchFamily="2" typeface="华文细黑"/>
                  <a:sym charset="0" typeface="Gill Sans"/>
                </a:endParaRPr>
              </a:p>
            </p:txBody>
          </p:sp>
          <p:sp>
            <p:nvSpPr>
              <p:cNvPr id="38" name="AutoShape 73"/>
              <p:cNvSpPr/>
              <p:nvPr/>
            </p:nvSpPr>
            <p:spPr bwMode="auto">
              <a:xfrm>
                <a:off x="10132219" y="1908969"/>
                <a:ext cx="348456" cy="1428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1150" y="0"/>
                    </a:moveTo>
                    <a:lnTo>
                      <a:pt x="449" y="0"/>
                    </a:lnTo>
                    <a:cubicBezTo>
                      <a:pt x="201" y="0"/>
                      <a:pt x="0" y="4830"/>
                      <a:pt x="0" y="10800"/>
                    </a:cubicBezTo>
                    <a:cubicBezTo>
                      <a:pt x="0" y="16748"/>
                      <a:pt x="201" y="21599"/>
                      <a:pt x="449" y="21599"/>
                    </a:cubicBezTo>
                    <a:lnTo>
                      <a:pt x="21150" y="21599"/>
                    </a:lnTo>
                    <a:cubicBezTo>
                      <a:pt x="21397" y="21599"/>
                      <a:pt x="21599" y="16748"/>
                      <a:pt x="21599" y="10800"/>
                    </a:cubicBezTo>
                    <a:cubicBezTo>
                      <a:pt x="21599" y="4830"/>
                      <a:pt x="21397" y="0"/>
                      <a:pt x="21150" y="0"/>
                    </a:cubicBezTo>
                  </a:path>
                </a:pathLst>
              </a:custGeom>
              <a:grpFill/>
              <a:ln>
                <a:noFill/>
              </a:ln>
              <a:effectLst/>
            </p:spPr>
            <p:txBody>
              <a:bodyPr anchor="ctr" bIns="19050" lIns="19050" rIns="19050" tIns="19050"/>
              <a:lstStyle/>
              <a:p>
                <a:pPr algn="ctr" defTabSz="228600">
                  <a:defRPr/>
                </a:pPr>
                <a:endParaRPr kern="0" lang="en-US" sz="1500">
                  <a:solidFill>
                    <a:srgbClr val="FFFFFF"/>
                  </a:solidFill>
                  <a:effectLst>
                    <a:outerShdw algn="tl" blurRad="38100" dir="2700000" dist="38100">
                      <a:srgbClr val="000000"/>
                    </a:outerShdw>
                  </a:effectLst>
                  <a:latin charset="0" typeface="Gill Sans"/>
                  <a:ea charset="-122" panose="02010600040101010101" pitchFamily="2" typeface="华文细黑"/>
                  <a:sym charset="0" typeface="Gill Sans"/>
                </a:endParaRPr>
              </a:p>
            </p:txBody>
          </p:sp>
          <p:sp>
            <p:nvSpPr>
              <p:cNvPr id="39" name="AutoShape 74"/>
              <p:cNvSpPr/>
              <p:nvPr/>
            </p:nvSpPr>
            <p:spPr bwMode="auto">
              <a:xfrm>
                <a:off x="10132219" y="1952625"/>
                <a:ext cx="348456" cy="1428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1150" y="0"/>
                    </a:moveTo>
                    <a:lnTo>
                      <a:pt x="449" y="0"/>
                    </a:lnTo>
                    <a:cubicBezTo>
                      <a:pt x="201" y="0"/>
                      <a:pt x="0" y="4830"/>
                      <a:pt x="0" y="10800"/>
                    </a:cubicBezTo>
                    <a:cubicBezTo>
                      <a:pt x="0" y="16748"/>
                      <a:pt x="201" y="21599"/>
                      <a:pt x="449" y="21599"/>
                    </a:cubicBezTo>
                    <a:lnTo>
                      <a:pt x="21150" y="21599"/>
                    </a:lnTo>
                    <a:cubicBezTo>
                      <a:pt x="21397" y="21599"/>
                      <a:pt x="21599" y="16748"/>
                      <a:pt x="21599" y="10800"/>
                    </a:cubicBezTo>
                    <a:cubicBezTo>
                      <a:pt x="21599" y="4830"/>
                      <a:pt x="21397" y="0"/>
                      <a:pt x="21150" y="0"/>
                    </a:cubicBezTo>
                  </a:path>
                </a:pathLst>
              </a:custGeom>
              <a:grpFill/>
              <a:ln>
                <a:noFill/>
              </a:ln>
              <a:effectLst/>
            </p:spPr>
            <p:txBody>
              <a:bodyPr anchor="ctr" bIns="19050" lIns="19050" rIns="19050" tIns="19050"/>
              <a:lstStyle/>
              <a:p>
                <a:pPr algn="ctr" defTabSz="228600">
                  <a:defRPr/>
                </a:pPr>
                <a:endParaRPr kern="0" lang="en-US" sz="1500">
                  <a:solidFill>
                    <a:srgbClr val="FFFFFF"/>
                  </a:solidFill>
                  <a:effectLst>
                    <a:outerShdw algn="tl" blurRad="38100" dir="2700000" dist="38100">
                      <a:srgbClr val="000000"/>
                    </a:outerShdw>
                  </a:effectLst>
                  <a:latin charset="0" typeface="Gill Sans"/>
                  <a:ea charset="-122" panose="02010600040101010101" pitchFamily="2" typeface="华文细黑"/>
                  <a:sym charset="0" typeface="Gill Sans"/>
                </a:endParaRPr>
              </a:p>
            </p:txBody>
          </p:sp>
          <p:sp>
            <p:nvSpPr>
              <p:cNvPr id="41" name="AutoShape 75"/>
              <p:cNvSpPr/>
              <p:nvPr/>
            </p:nvSpPr>
            <p:spPr bwMode="auto">
              <a:xfrm>
                <a:off x="10132219" y="1996282"/>
                <a:ext cx="348456" cy="1428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1150" y="0"/>
                    </a:moveTo>
                    <a:lnTo>
                      <a:pt x="449" y="0"/>
                    </a:lnTo>
                    <a:cubicBezTo>
                      <a:pt x="201" y="0"/>
                      <a:pt x="0" y="4830"/>
                      <a:pt x="0" y="10800"/>
                    </a:cubicBezTo>
                    <a:cubicBezTo>
                      <a:pt x="0" y="16748"/>
                      <a:pt x="201" y="21599"/>
                      <a:pt x="449" y="21599"/>
                    </a:cubicBezTo>
                    <a:lnTo>
                      <a:pt x="21150" y="21599"/>
                    </a:lnTo>
                    <a:cubicBezTo>
                      <a:pt x="21397" y="21599"/>
                      <a:pt x="21599" y="16748"/>
                      <a:pt x="21599" y="10800"/>
                    </a:cubicBezTo>
                    <a:cubicBezTo>
                      <a:pt x="21599" y="4830"/>
                      <a:pt x="21397" y="0"/>
                      <a:pt x="21150" y="0"/>
                    </a:cubicBezTo>
                  </a:path>
                </a:pathLst>
              </a:custGeom>
              <a:grpFill/>
              <a:ln>
                <a:noFill/>
              </a:ln>
              <a:effectLst/>
            </p:spPr>
            <p:txBody>
              <a:bodyPr anchor="ctr" bIns="19050" lIns="19050" rIns="19050" tIns="19050"/>
              <a:lstStyle/>
              <a:p>
                <a:pPr algn="ctr" defTabSz="228600">
                  <a:defRPr/>
                </a:pPr>
                <a:endParaRPr kern="0" lang="en-US" sz="1500">
                  <a:solidFill>
                    <a:srgbClr val="FFFFFF"/>
                  </a:solidFill>
                  <a:effectLst>
                    <a:outerShdw algn="tl" blurRad="38100" dir="2700000" dist="38100">
                      <a:srgbClr val="000000"/>
                    </a:outerShdw>
                  </a:effectLst>
                  <a:latin charset="0" typeface="Gill Sans"/>
                  <a:ea charset="-122" panose="02010600040101010101" pitchFamily="2" typeface="华文细黑"/>
                  <a:sym charset="0" typeface="Gill Sans"/>
                </a:endParaRPr>
              </a:p>
            </p:txBody>
          </p:sp>
          <p:sp>
            <p:nvSpPr>
              <p:cNvPr id="42" name="AutoShape 76"/>
              <p:cNvSpPr/>
              <p:nvPr/>
            </p:nvSpPr>
            <p:spPr bwMode="auto">
              <a:xfrm>
                <a:off x="10132219" y="1865313"/>
                <a:ext cx="348456" cy="1428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1150" y="0"/>
                    </a:moveTo>
                    <a:lnTo>
                      <a:pt x="449" y="0"/>
                    </a:lnTo>
                    <a:cubicBezTo>
                      <a:pt x="201" y="0"/>
                      <a:pt x="0" y="4830"/>
                      <a:pt x="0" y="10800"/>
                    </a:cubicBezTo>
                    <a:cubicBezTo>
                      <a:pt x="0" y="16769"/>
                      <a:pt x="201" y="21599"/>
                      <a:pt x="449" y="21599"/>
                    </a:cubicBezTo>
                    <a:lnTo>
                      <a:pt x="21150" y="21599"/>
                    </a:lnTo>
                    <a:cubicBezTo>
                      <a:pt x="21397" y="21599"/>
                      <a:pt x="21599" y="16769"/>
                      <a:pt x="21599" y="10800"/>
                    </a:cubicBezTo>
                    <a:cubicBezTo>
                      <a:pt x="21599" y="4830"/>
                      <a:pt x="21397" y="0"/>
                      <a:pt x="21150" y="0"/>
                    </a:cubicBezTo>
                  </a:path>
                </a:pathLst>
              </a:custGeom>
              <a:grpFill/>
              <a:ln>
                <a:noFill/>
              </a:ln>
              <a:effectLst/>
            </p:spPr>
            <p:txBody>
              <a:bodyPr anchor="ctr" bIns="19050" lIns="19050" rIns="19050" tIns="19050"/>
              <a:lstStyle/>
              <a:p>
                <a:pPr algn="ctr" defTabSz="228600">
                  <a:defRPr/>
                </a:pPr>
                <a:endParaRPr kern="0" lang="en-US" sz="1500">
                  <a:solidFill>
                    <a:srgbClr val="FFFFFF"/>
                  </a:solidFill>
                  <a:effectLst>
                    <a:outerShdw algn="tl" blurRad="38100" dir="2700000" dist="38100">
                      <a:srgbClr val="000000"/>
                    </a:outerShdw>
                  </a:effectLst>
                  <a:latin charset="0" typeface="Gill Sans"/>
                  <a:ea charset="-122" panose="02010600040101010101" pitchFamily="2" typeface="华文细黑"/>
                  <a:sym charset="0" typeface="Gill Sans"/>
                </a:endParaRPr>
              </a:p>
            </p:txBody>
          </p:sp>
          <p:sp>
            <p:nvSpPr>
              <p:cNvPr id="43" name="AutoShape 77"/>
              <p:cNvSpPr/>
              <p:nvPr/>
            </p:nvSpPr>
            <p:spPr bwMode="auto">
              <a:xfrm>
                <a:off x="10132219" y="1720057"/>
                <a:ext cx="130969" cy="116681"/>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4799" y="5400"/>
                    </a:moveTo>
                    <a:lnTo>
                      <a:pt x="16800" y="5400"/>
                    </a:lnTo>
                    <a:lnTo>
                      <a:pt x="16800" y="16200"/>
                    </a:lnTo>
                    <a:lnTo>
                      <a:pt x="4799" y="16200"/>
                    </a:lnTo>
                    <a:cubicBezTo>
                      <a:pt x="4799" y="16200"/>
                      <a:pt x="4799" y="5400"/>
                      <a:pt x="4799" y="5400"/>
                    </a:cubicBezTo>
                    <a:close/>
                    <a:moveTo>
                      <a:pt x="2399" y="21599"/>
                    </a:moveTo>
                    <a:lnTo>
                      <a:pt x="19200" y="21599"/>
                    </a:lnTo>
                    <a:cubicBezTo>
                      <a:pt x="20526" y="21599"/>
                      <a:pt x="21599" y="20392"/>
                      <a:pt x="21599" y="18900"/>
                    </a:cubicBezTo>
                    <a:lnTo>
                      <a:pt x="21599" y="2700"/>
                    </a:lnTo>
                    <a:cubicBezTo>
                      <a:pt x="21599" y="1207"/>
                      <a:pt x="20526" y="0"/>
                      <a:pt x="19200" y="0"/>
                    </a:cubicBezTo>
                    <a:lnTo>
                      <a:pt x="2399" y="0"/>
                    </a:lnTo>
                    <a:cubicBezTo>
                      <a:pt x="1073" y="0"/>
                      <a:pt x="0" y="1207"/>
                      <a:pt x="0" y="2700"/>
                    </a:cubicBezTo>
                    <a:lnTo>
                      <a:pt x="0" y="18900"/>
                    </a:lnTo>
                    <a:cubicBezTo>
                      <a:pt x="0" y="20392"/>
                      <a:pt x="1073" y="21599"/>
                      <a:pt x="2399" y="21599"/>
                    </a:cubicBezTo>
                  </a:path>
                </a:pathLst>
              </a:custGeom>
              <a:grpFill/>
              <a:ln>
                <a:noFill/>
              </a:ln>
              <a:effectLst/>
            </p:spPr>
            <p:txBody>
              <a:bodyPr anchor="ctr" bIns="19050" lIns="19050" rIns="19050" tIns="19050"/>
              <a:lstStyle/>
              <a:p>
                <a:pPr algn="ctr" defTabSz="228600">
                  <a:defRPr/>
                </a:pPr>
                <a:endParaRPr kern="0" lang="en-US" sz="1500">
                  <a:solidFill>
                    <a:srgbClr val="FFFFFF"/>
                  </a:solidFill>
                  <a:effectLst>
                    <a:outerShdw algn="tl" blurRad="38100" dir="2700000" dist="38100">
                      <a:srgbClr val="000000"/>
                    </a:outerShdw>
                  </a:effectLst>
                  <a:latin charset="0" typeface="Gill Sans"/>
                  <a:ea charset="-122" panose="02010600040101010101" pitchFamily="2" typeface="华文细黑"/>
                  <a:sym charset="0" typeface="Gill Sans"/>
                </a:endParaRPr>
              </a:p>
            </p:txBody>
          </p:sp>
        </p:grpSp>
      </p:grpSp>
      <p:grpSp>
        <p:nvGrpSpPr>
          <p:cNvPr id="4" name="组合 3"/>
          <p:cNvGrpSpPr/>
          <p:nvPr/>
        </p:nvGrpSpPr>
        <p:grpSpPr>
          <a:xfrm>
            <a:off x="2899538" y="1559881"/>
            <a:ext cx="1289090" cy="1289090"/>
            <a:chOff x="2899538" y="1559881"/>
            <a:chExt cx="1289090" cy="1289090"/>
          </a:xfrm>
        </p:grpSpPr>
        <p:sp>
          <p:nvSpPr>
            <p:cNvPr id="117" name="椭圆 116"/>
            <p:cNvSpPr/>
            <p:nvPr/>
          </p:nvSpPr>
          <p:spPr>
            <a:xfrm>
              <a:off x="3033295" y="1693638"/>
              <a:ext cx="1021576" cy="1021576"/>
            </a:xfrm>
            <a:prstGeom prst="ellipse">
              <a:avLst/>
            </a:prstGeom>
            <a:solidFill>
              <a:srgbClr val="FEC1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10600040101010101" pitchFamily="2" typeface="华文细黑"/>
              </a:endParaRPr>
            </a:p>
          </p:txBody>
        </p:sp>
        <p:sp>
          <p:nvSpPr>
            <p:cNvPr id="122" name="椭圆 121"/>
            <p:cNvSpPr/>
            <p:nvPr/>
          </p:nvSpPr>
          <p:spPr>
            <a:xfrm>
              <a:off x="2899538" y="1559881"/>
              <a:ext cx="1289090" cy="1289090"/>
            </a:xfrm>
            <a:prstGeom prst="ellipse">
              <a:avLst/>
            </a:prstGeom>
            <a:noFill/>
            <a:ln>
              <a:solidFill>
                <a:srgbClr val="FEC16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10600040101010101" pitchFamily="2" typeface="华文细黑"/>
              </a:endParaRPr>
            </a:p>
          </p:txBody>
        </p:sp>
        <p:grpSp>
          <p:nvGrpSpPr>
            <p:cNvPr id="44" name="Group 112"/>
            <p:cNvGrpSpPr/>
            <p:nvPr/>
          </p:nvGrpSpPr>
          <p:grpSpPr>
            <a:xfrm>
              <a:off x="3310585" y="1985671"/>
              <a:ext cx="466997" cy="437511"/>
              <a:chOff x="5368132" y="3540125"/>
              <a:chExt cx="465138" cy="435769"/>
            </a:xfrm>
            <a:solidFill>
              <a:schemeClr val="bg1"/>
            </a:solidFill>
          </p:grpSpPr>
          <p:sp>
            <p:nvSpPr>
              <p:cNvPr id="45" name="AutoShape 110"/>
              <p:cNvSpPr/>
              <p:nvPr/>
            </p:nvSpPr>
            <p:spPr bwMode="auto">
              <a:xfrm>
                <a:off x="5426869" y="3598069"/>
                <a:ext cx="347663" cy="23256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p:spPr>
            <p:txBody>
              <a:bodyPr anchor="ctr" bIns="19050" lIns="19050" rIns="19050" tIns="19050"/>
              <a:lstStyle/>
              <a:p>
                <a:pPr algn="ctr" defTabSz="228600">
                  <a:defRPr/>
                </a:pPr>
                <a:endParaRPr kern="0" lang="en-US" sz="1500">
                  <a:solidFill>
                    <a:srgbClr val="FFFFFF"/>
                  </a:solidFill>
                  <a:effectLst>
                    <a:outerShdw algn="tl" blurRad="38100" dir="2700000" dist="38100">
                      <a:srgbClr val="000000"/>
                    </a:outerShdw>
                  </a:effectLst>
                  <a:latin charset="0" typeface="Gill Sans"/>
                  <a:ea charset="-122" panose="02010600040101010101" pitchFamily="2" typeface="华文细黑"/>
                  <a:sym charset="0" typeface="Gill Sans"/>
                </a:endParaRPr>
              </a:p>
            </p:txBody>
          </p:sp>
          <p:sp>
            <p:nvSpPr>
              <p:cNvPr id="46" name="AutoShape 111"/>
              <p:cNvSpPr/>
              <p:nvPr/>
            </p:nvSpPr>
            <p:spPr bwMode="auto">
              <a:xfrm>
                <a:off x="5368132" y="3540125"/>
                <a:ext cx="465138" cy="43576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p:spPr>
            <p:txBody>
              <a:bodyPr anchor="ctr" bIns="19050" lIns="19050" rIns="19050" tIns="19050"/>
              <a:lstStyle/>
              <a:p>
                <a:pPr algn="ctr" defTabSz="228600">
                  <a:defRPr/>
                </a:pPr>
                <a:endParaRPr kern="0" lang="en-US" sz="1500">
                  <a:solidFill>
                    <a:srgbClr val="FFFFFF"/>
                  </a:solidFill>
                  <a:effectLst>
                    <a:outerShdw algn="tl" blurRad="38100" dir="2700000" dist="38100">
                      <a:srgbClr val="000000"/>
                    </a:outerShdw>
                  </a:effectLst>
                  <a:latin charset="0" typeface="Gill Sans"/>
                  <a:ea charset="-122" panose="02010600040101010101" pitchFamily="2" typeface="华文细黑"/>
                  <a:sym charset="0" typeface="Gill Sans"/>
                </a:endParaRPr>
              </a:p>
            </p:txBody>
          </p:sp>
        </p:grpSp>
      </p:grpSp>
      <p:grpSp>
        <p:nvGrpSpPr>
          <p:cNvPr id="3" name="组合 2"/>
          <p:cNvGrpSpPr/>
          <p:nvPr/>
        </p:nvGrpSpPr>
        <p:grpSpPr>
          <a:xfrm>
            <a:off x="957598" y="1559882"/>
            <a:ext cx="1289090" cy="1289090"/>
            <a:chOff x="957598" y="1559882"/>
            <a:chExt cx="1289090" cy="1289090"/>
          </a:xfrm>
        </p:grpSpPr>
        <p:sp>
          <p:nvSpPr>
            <p:cNvPr id="2" name="椭圆 1"/>
            <p:cNvSpPr/>
            <p:nvPr/>
          </p:nvSpPr>
          <p:spPr>
            <a:xfrm>
              <a:off x="1091355" y="1693641"/>
              <a:ext cx="1021576" cy="102157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10600040101010101" pitchFamily="2" typeface="华文细黑"/>
              </a:endParaRPr>
            </a:p>
          </p:txBody>
        </p:sp>
        <p:sp>
          <p:nvSpPr>
            <p:cNvPr id="40" name="椭圆 39"/>
            <p:cNvSpPr/>
            <p:nvPr/>
          </p:nvSpPr>
          <p:spPr>
            <a:xfrm>
              <a:off x="957598" y="1559882"/>
              <a:ext cx="1289090" cy="1289090"/>
            </a:xfrm>
            <a:prstGeom prst="ellipse">
              <a:avLst/>
            </a:prstGeom>
            <a:noFill/>
            <a:ln>
              <a:solidFill>
                <a:srgbClr val="FF786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10600040101010101" pitchFamily="2" typeface="华文细黑"/>
              </a:endParaRPr>
            </a:p>
          </p:txBody>
        </p:sp>
        <p:grpSp>
          <p:nvGrpSpPr>
            <p:cNvPr id="47" name="组合 46"/>
            <p:cNvGrpSpPr/>
            <p:nvPr/>
          </p:nvGrpSpPr>
          <p:grpSpPr>
            <a:xfrm>
              <a:off x="1369043" y="2007956"/>
              <a:ext cx="466201" cy="466200"/>
              <a:chOff x="2473104" y="2145028"/>
              <a:chExt cx="359165" cy="359165"/>
            </a:xfrm>
            <a:solidFill>
              <a:schemeClr val="bg1"/>
            </a:solidFill>
          </p:grpSpPr>
          <p:sp>
            <p:nvSpPr>
              <p:cNvPr id="48" name="AutoShape 126"/>
              <p:cNvSpPr/>
              <p:nvPr/>
            </p:nvSpPr>
            <p:spPr bwMode="auto">
              <a:xfrm>
                <a:off x="2473104" y="2145028"/>
                <a:ext cx="359165" cy="35916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p:spPr>
            <p:txBody>
              <a:bodyPr anchor="ctr" bIns="19050" lIns="19050" rIns="19050" tIns="19050"/>
              <a:lstStyle/>
              <a:p>
                <a:pPr algn="ctr" defTabSz="228600">
                  <a:defRPr/>
                </a:pPr>
                <a:endParaRPr kern="0" lang="en-US" sz="1500">
                  <a:solidFill>
                    <a:srgbClr val="FFFFFF"/>
                  </a:solidFill>
                  <a:effectLst>
                    <a:outerShdw algn="tl" blurRad="38100" dir="2700000" dist="38100">
                      <a:srgbClr val="000000"/>
                    </a:outerShdw>
                  </a:effectLst>
                  <a:latin charset="0" typeface="Gill Sans"/>
                  <a:ea charset="-122" panose="02010600040101010101" pitchFamily="2" typeface="华文细黑"/>
                  <a:sym charset="0" typeface="Gill Sans"/>
                </a:endParaRPr>
              </a:p>
            </p:txBody>
          </p:sp>
          <p:sp>
            <p:nvSpPr>
              <p:cNvPr id="49" name="AutoShape 127"/>
              <p:cNvSpPr/>
              <p:nvPr/>
            </p:nvSpPr>
            <p:spPr bwMode="auto">
              <a:xfrm>
                <a:off x="2618611" y="2200897"/>
                <a:ext cx="84727" cy="84112"/>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p:spPr>
            <p:txBody>
              <a:bodyPr anchor="ctr" bIns="19050" lIns="19050" rIns="19050" tIns="19050"/>
              <a:lstStyle/>
              <a:p>
                <a:pPr algn="ctr" defTabSz="228600">
                  <a:defRPr/>
                </a:pPr>
                <a:endParaRPr kern="0" lang="en-US" sz="1500">
                  <a:solidFill>
                    <a:srgbClr val="FFFFFF"/>
                  </a:solidFill>
                  <a:effectLst>
                    <a:outerShdw algn="tl" blurRad="38100" dir="2700000" dist="38100">
                      <a:srgbClr val="000000"/>
                    </a:outerShdw>
                  </a:effectLst>
                  <a:latin charset="0" typeface="Gill Sans"/>
                  <a:ea charset="-122" panose="02010600040101010101" pitchFamily="2" typeface="华文细黑"/>
                  <a:sym charset="0" typeface="Gill Sans"/>
                </a:endParaRPr>
              </a:p>
            </p:txBody>
          </p:sp>
        </p:grpSp>
      </p:grpSp>
    </p:spTree>
    <p:extLst>
      <p:ext uri="{BB962C8B-B14F-4D97-AF65-F5344CB8AC3E}">
        <p14:creationId val="2359166478"/>
      </p:ext>
    </p:extLst>
  </p:cSld>
  <p:clrMapOvr>
    <a:masterClrMapping/>
  </p:clrMapOvr>
  <p:transition spd="slow">
    <p:cover/>
  </p:transition>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00" name="文本框 5"/>
          <p:cNvSpPr txBox="1">
            <a:spLocks noChangeArrowheads="1"/>
          </p:cNvSpPr>
          <p:nvPr/>
        </p:nvSpPr>
        <p:spPr bwMode="auto">
          <a:xfrm>
            <a:off x="3794761" y="283431"/>
            <a:ext cx="1554480"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1300">
                <a:solidFill>
                  <a:schemeClr val="tx1"/>
                </a:solidFill>
                <a:latin charset="0" panose="020f0302020204030204" pitchFamily="34" typeface="Calibri Light"/>
                <a:ea charset="-122" panose="02000000000000000000" pitchFamily="2" typeface="方正宋刻本秀楷简体"/>
              </a:defRPr>
            </a:lvl1pPr>
            <a:lvl2pPr indent="-285750" marL="742950">
              <a:defRPr sz="1300">
                <a:solidFill>
                  <a:schemeClr val="tx1"/>
                </a:solidFill>
                <a:latin charset="0" panose="020f0302020204030204" pitchFamily="34" typeface="Calibri Light"/>
                <a:ea charset="-122" panose="02000000000000000000" pitchFamily="2" typeface="方正宋刻本秀楷简体"/>
              </a:defRPr>
            </a:lvl2pPr>
            <a:lvl3pPr indent="-228600" marL="1143000">
              <a:defRPr sz="1300">
                <a:solidFill>
                  <a:schemeClr val="tx1"/>
                </a:solidFill>
                <a:latin charset="0" panose="020f0302020204030204" pitchFamily="34" typeface="Calibri Light"/>
                <a:ea charset="-122" panose="02000000000000000000" pitchFamily="2" typeface="方正宋刻本秀楷简体"/>
              </a:defRPr>
            </a:lvl3pPr>
            <a:lvl4pPr indent="-228600" marL="1600200">
              <a:defRPr sz="1300">
                <a:solidFill>
                  <a:schemeClr val="tx1"/>
                </a:solidFill>
                <a:latin charset="0" panose="020f0302020204030204" pitchFamily="34" typeface="Calibri Light"/>
                <a:ea charset="-122" panose="02000000000000000000" pitchFamily="2" typeface="方正宋刻本秀楷简体"/>
              </a:defRPr>
            </a:lvl4pPr>
            <a:lvl5pPr indent="-228600" marL="2057400">
              <a:defRPr sz="1300">
                <a:solidFill>
                  <a:schemeClr val="tx1"/>
                </a:solidFill>
                <a:latin charset="0" panose="020f0302020204030204" pitchFamily="34" typeface="Calibri Light"/>
                <a:ea charset="-122" panose="02000000000000000000" pitchFamily="2" typeface="方正宋刻本秀楷简体"/>
              </a:defRPr>
            </a:lvl5pPr>
            <a:lvl6pPr defTabSz="685800" eaLnBrk="0" fontAlgn="base" hangingPunct="0" indent="-228600" marL="25146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6pPr>
            <a:lvl7pPr defTabSz="685800" eaLnBrk="0" fontAlgn="base" hangingPunct="0" indent="-228600" marL="29718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7pPr>
            <a:lvl8pPr defTabSz="685800" eaLnBrk="0" fontAlgn="base" hangingPunct="0" indent="-228600" marL="34290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8pPr>
            <a:lvl9pPr defTabSz="685800" eaLnBrk="0" fontAlgn="base" hangingPunct="0" indent="-228600" marL="38862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9pPr>
          </a:lstStyle>
          <a:p>
            <a:pPr algn="ctr" fontAlgn="base">
              <a:spcBef>
                <a:spcPct val="0"/>
              </a:spcBef>
              <a:spcAft>
                <a:spcPct val="0"/>
              </a:spcAft>
              <a:defRPr/>
            </a:pPr>
            <a:r>
              <a:rPr altLang="en-US" lang="zh-CN" sz="1200">
                <a:solidFill>
                  <a:srgbClr val="FF7862"/>
                </a:solidFill>
                <a:latin charset="-122" panose="02010600040101010101" pitchFamily="2" typeface="华文细黑"/>
                <a:ea charset="-122" panose="02010600040101010101" pitchFamily="2" typeface="华文细黑"/>
              </a:rPr>
              <a:t>点击添加您标题内容</a:t>
            </a:r>
          </a:p>
        </p:txBody>
      </p:sp>
      <p:sp>
        <p:nvSpPr>
          <p:cNvPr id="110" name="文本框 6"/>
          <p:cNvSpPr txBox="1">
            <a:spLocks noChangeArrowheads="1"/>
          </p:cNvSpPr>
          <p:nvPr/>
        </p:nvSpPr>
        <p:spPr bwMode="auto">
          <a:xfrm>
            <a:off x="2466132" y="498304"/>
            <a:ext cx="4373223"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sz="1300">
                <a:solidFill>
                  <a:schemeClr val="tx1"/>
                </a:solidFill>
                <a:latin charset="0" panose="020f0302020204030204" pitchFamily="34" typeface="Calibri Light"/>
                <a:ea charset="-122" panose="02000000000000000000" pitchFamily="2" typeface="方正宋刻本秀楷简体"/>
              </a:defRPr>
            </a:lvl1pPr>
            <a:lvl2pPr indent="-285750" marL="742950">
              <a:defRPr sz="1300">
                <a:solidFill>
                  <a:schemeClr val="tx1"/>
                </a:solidFill>
                <a:latin charset="0" panose="020f0302020204030204" pitchFamily="34" typeface="Calibri Light"/>
                <a:ea charset="-122" panose="02000000000000000000" pitchFamily="2" typeface="方正宋刻本秀楷简体"/>
              </a:defRPr>
            </a:lvl2pPr>
            <a:lvl3pPr indent="-228600" marL="1143000">
              <a:defRPr sz="1300">
                <a:solidFill>
                  <a:schemeClr val="tx1"/>
                </a:solidFill>
                <a:latin charset="0" panose="020f0302020204030204" pitchFamily="34" typeface="Calibri Light"/>
                <a:ea charset="-122" panose="02000000000000000000" pitchFamily="2" typeface="方正宋刻本秀楷简体"/>
              </a:defRPr>
            </a:lvl3pPr>
            <a:lvl4pPr indent="-228600" marL="1600200">
              <a:defRPr sz="1300">
                <a:solidFill>
                  <a:schemeClr val="tx1"/>
                </a:solidFill>
                <a:latin charset="0" panose="020f0302020204030204" pitchFamily="34" typeface="Calibri Light"/>
                <a:ea charset="-122" panose="02000000000000000000" pitchFamily="2" typeface="方正宋刻本秀楷简体"/>
              </a:defRPr>
            </a:lvl4pPr>
            <a:lvl5pPr indent="-228600" marL="2057400">
              <a:defRPr sz="1300">
                <a:solidFill>
                  <a:schemeClr val="tx1"/>
                </a:solidFill>
                <a:latin charset="0" panose="020f0302020204030204" pitchFamily="34" typeface="Calibri Light"/>
                <a:ea charset="-122" panose="02000000000000000000" pitchFamily="2" typeface="方正宋刻本秀楷简体"/>
              </a:defRPr>
            </a:lvl5pPr>
            <a:lvl6pPr defTabSz="685800" eaLnBrk="0" fontAlgn="base" hangingPunct="0" indent="-228600" marL="25146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6pPr>
            <a:lvl7pPr defTabSz="685800" eaLnBrk="0" fontAlgn="base" hangingPunct="0" indent="-228600" marL="29718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7pPr>
            <a:lvl8pPr defTabSz="685800" eaLnBrk="0" fontAlgn="base" hangingPunct="0" indent="-228600" marL="34290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8pPr>
            <a:lvl9pPr defTabSz="685800" eaLnBrk="0" fontAlgn="base" hangingPunct="0" indent="-228600" marL="38862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9pPr>
          </a:lstStyle>
          <a:p>
            <a:pPr algn="ctr" fontAlgn="base">
              <a:lnSpc>
                <a:spcPct val="150000"/>
              </a:lnSpc>
              <a:spcBef>
                <a:spcPct val="0"/>
              </a:spcBef>
              <a:spcAft>
                <a:spcPct val="0"/>
              </a:spcAft>
              <a:defRPr/>
            </a:pPr>
            <a:r>
              <a:rPr altLang="zh-CN" lang="en-US" sz="800">
                <a:solidFill>
                  <a:srgbClr val="B28743"/>
                </a:solidFill>
                <a:latin charset="-122" panose="02010600040101010101" pitchFamily="2" typeface="华文细黑"/>
                <a:ea charset="-122" panose="02010600040101010101" pitchFamily="2" typeface="华文细黑"/>
              </a:rPr>
              <a:t>Lorem ipsum dolor sit amet, consectetur adipiscing elit. Donec luctus nibh sit amet sem vulputate venenatis bibendum orci pulvinar. </a:t>
            </a:r>
          </a:p>
        </p:txBody>
      </p:sp>
      <p:grpSp>
        <p:nvGrpSpPr>
          <p:cNvPr id="111" name="组合 110"/>
          <p:cNvGrpSpPr/>
          <p:nvPr/>
        </p:nvGrpSpPr>
        <p:grpSpPr>
          <a:xfrm>
            <a:off x="4257536" y="936403"/>
            <a:ext cx="628926" cy="89203"/>
            <a:chOff x="4064994" y="3738475"/>
            <a:chExt cx="987048" cy="139997"/>
          </a:xfrm>
        </p:grpSpPr>
        <p:sp>
          <p:nvSpPr>
            <p:cNvPr id="112" name="椭圆 111"/>
            <p:cNvSpPr/>
            <p:nvPr/>
          </p:nvSpPr>
          <p:spPr>
            <a:xfrm>
              <a:off x="4064994" y="3738475"/>
              <a:ext cx="139997" cy="13999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10600040101010101" pitchFamily="2" typeface="华文细黑"/>
              </a:endParaRPr>
            </a:p>
          </p:txBody>
        </p:sp>
        <p:sp>
          <p:nvSpPr>
            <p:cNvPr id="113" name="椭圆 112"/>
            <p:cNvSpPr/>
            <p:nvPr/>
          </p:nvSpPr>
          <p:spPr>
            <a:xfrm>
              <a:off x="4276757" y="3738475"/>
              <a:ext cx="139997" cy="139997"/>
            </a:xfrm>
            <a:prstGeom prst="ellipse">
              <a:avLst/>
            </a:prstGeom>
            <a:solidFill>
              <a:srgbClr val="FEC1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10600040101010101" pitchFamily="2" typeface="华文细黑"/>
              </a:endParaRPr>
            </a:p>
          </p:txBody>
        </p:sp>
        <p:sp>
          <p:nvSpPr>
            <p:cNvPr id="114" name="椭圆 113"/>
            <p:cNvSpPr/>
            <p:nvPr/>
          </p:nvSpPr>
          <p:spPr>
            <a:xfrm>
              <a:off x="4488520" y="3738475"/>
              <a:ext cx="139997" cy="139997"/>
            </a:xfrm>
            <a:prstGeom prst="ellipse">
              <a:avLst/>
            </a:prstGeom>
            <a:solidFill>
              <a:srgbClr val="B287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10600040101010101" pitchFamily="2" typeface="华文细黑"/>
              </a:endParaRPr>
            </a:p>
          </p:txBody>
        </p:sp>
        <p:sp>
          <p:nvSpPr>
            <p:cNvPr id="115" name="椭圆 114"/>
            <p:cNvSpPr/>
            <p:nvPr/>
          </p:nvSpPr>
          <p:spPr>
            <a:xfrm>
              <a:off x="4700283" y="3738475"/>
              <a:ext cx="139997" cy="139997"/>
            </a:xfrm>
            <a:prstGeom prst="ellipse">
              <a:avLst/>
            </a:prstGeom>
            <a:solidFill>
              <a:srgbClr val="21B3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10600040101010101" pitchFamily="2" typeface="华文细黑"/>
              </a:endParaRPr>
            </a:p>
          </p:txBody>
        </p:sp>
        <p:sp>
          <p:nvSpPr>
            <p:cNvPr id="116" name="椭圆 115"/>
            <p:cNvSpPr/>
            <p:nvPr/>
          </p:nvSpPr>
          <p:spPr>
            <a:xfrm>
              <a:off x="4912045" y="3738475"/>
              <a:ext cx="139997" cy="139997"/>
            </a:xfrm>
            <a:prstGeom prst="ellipse">
              <a:avLst/>
            </a:prstGeom>
            <a:solidFill>
              <a:srgbClr val="0C67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10600040101010101" pitchFamily="2" typeface="华文细黑"/>
              </a:endParaRPr>
            </a:p>
          </p:txBody>
        </p:sp>
      </p:grpSp>
      <p:grpSp>
        <p:nvGrpSpPr>
          <p:cNvPr id="7" name="组合 6"/>
          <p:cNvGrpSpPr/>
          <p:nvPr/>
        </p:nvGrpSpPr>
        <p:grpSpPr>
          <a:xfrm>
            <a:off x="809472" y="1449990"/>
            <a:ext cx="1903642" cy="1903642"/>
            <a:chOff x="785786" y="1643056"/>
            <a:chExt cx="1903642" cy="1903642"/>
          </a:xfrm>
        </p:grpSpPr>
        <p:sp>
          <p:nvSpPr>
            <p:cNvPr id="27" name="Arc 7"/>
            <p:cNvSpPr/>
            <p:nvPr/>
          </p:nvSpPr>
          <p:spPr>
            <a:xfrm>
              <a:off x="785786" y="1643056"/>
              <a:ext cx="1903642" cy="1903642"/>
            </a:xfrm>
            <a:prstGeom prst="arc">
              <a:avLst>
                <a:gd fmla="val 10782369" name="adj1"/>
                <a:gd fmla="val 0" name="adj2"/>
              </a:avLst>
            </a:prstGeom>
            <a:noFill/>
            <a:ln w="127000">
              <a:solidFill>
                <a:schemeClr val="accent1"/>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lang="en-US">
                <a:ea charset="-122" panose="02010600040101010101" pitchFamily="2" typeface="华文细黑"/>
              </a:endParaRPr>
            </a:p>
          </p:txBody>
        </p:sp>
        <p:sp>
          <p:nvSpPr>
            <p:cNvPr id="28" name="Arc 16"/>
            <p:cNvSpPr/>
            <p:nvPr/>
          </p:nvSpPr>
          <p:spPr>
            <a:xfrm flipH="1">
              <a:off x="785786" y="1643056"/>
              <a:ext cx="1903642" cy="1903642"/>
            </a:xfrm>
            <a:prstGeom prst="arc">
              <a:avLst>
                <a:gd fmla="val 21571566" name="adj1"/>
                <a:gd fmla="val 10822907" name="adj2"/>
              </a:avLst>
            </a:prstGeom>
            <a:noFill/>
            <a:ln w="127000">
              <a:solidFill>
                <a:srgbClr val="FEC160"/>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lang="en-US">
                <a:ea charset="-122" panose="02010600040101010101" pitchFamily="2" typeface="华文细黑"/>
              </a:endParaRPr>
            </a:p>
          </p:txBody>
        </p:sp>
      </p:grpSp>
      <p:sp>
        <p:nvSpPr>
          <p:cNvPr id="37" name="Arc 8"/>
          <p:cNvSpPr/>
          <p:nvPr/>
        </p:nvSpPr>
        <p:spPr>
          <a:xfrm>
            <a:off x="2712898" y="1449990"/>
            <a:ext cx="1903642" cy="1903642"/>
          </a:xfrm>
          <a:prstGeom prst="arc">
            <a:avLst>
              <a:gd fmla="val 21571566" name="adj1"/>
              <a:gd fmla="val 10822907" name="adj2"/>
            </a:avLst>
          </a:prstGeom>
          <a:noFill/>
          <a:ln w="127000">
            <a:solidFill>
              <a:schemeClr val="accent1"/>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lang="en-US">
              <a:ea charset="-122" panose="02010600040101010101" pitchFamily="2" typeface="华文细黑"/>
            </a:endParaRPr>
          </a:p>
        </p:txBody>
      </p:sp>
      <p:sp>
        <p:nvSpPr>
          <p:cNvPr id="38" name="Arc 15"/>
          <p:cNvSpPr/>
          <p:nvPr/>
        </p:nvSpPr>
        <p:spPr>
          <a:xfrm flipH="1">
            <a:off x="2712898" y="1449990"/>
            <a:ext cx="1903642" cy="1903642"/>
          </a:xfrm>
          <a:prstGeom prst="arc">
            <a:avLst>
              <a:gd fmla="val 10782369" name="adj1"/>
              <a:gd fmla="val 0" name="adj2"/>
            </a:avLst>
          </a:prstGeom>
          <a:noFill/>
          <a:ln w="127000">
            <a:solidFill>
              <a:srgbClr val="FEC160"/>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lang="en-US">
              <a:ea charset="-122" panose="02010600040101010101" pitchFamily="2" typeface="华文细黑"/>
            </a:endParaRPr>
          </a:p>
        </p:txBody>
      </p:sp>
      <p:grpSp>
        <p:nvGrpSpPr>
          <p:cNvPr id="8" name="组合 7"/>
          <p:cNvGrpSpPr/>
          <p:nvPr/>
        </p:nvGrpSpPr>
        <p:grpSpPr>
          <a:xfrm>
            <a:off x="4616601" y="1449990"/>
            <a:ext cx="1903642" cy="1903642"/>
            <a:chOff x="4638358" y="1643056"/>
            <a:chExt cx="1903642" cy="1903642"/>
          </a:xfrm>
        </p:grpSpPr>
        <p:sp>
          <p:nvSpPr>
            <p:cNvPr id="46" name="Arc 9"/>
            <p:cNvSpPr/>
            <p:nvPr/>
          </p:nvSpPr>
          <p:spPr>
            <a:xfrm>
              <a:off x="4638358" y="1643056"/>
              <a:ext cx="1903642" cy="1903642"/>
            </a:xfrm>
            <a:prstGeom prst="arc">
              <a:avLst>
                <a:gd fmla="val 10782369" name="adj1"/>
                <a:gd fmla="val 0" name="adj2"/>
              </a:avLst>
            </a:prstGeom>
            <a:noFill/>
            <a:ln w="127000">
              <a:solidFill>
                <a:schemeClr val="accent3"/>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lang="en-US">
                <a:ea charset="-122" panose="02010600040101010101" pitchFamily="2" typeface="华文细黑"/>
              </a:endParaRPr>
            </a:p>
          </p:txBody>
        </p:sp>
        <p:sp>
          <p:nvSpPr>
            <p:cNvPr id="47" name="Arc 14"/>
            <p:cNvSpPr/>
            <p:nvPr/>
          </p:nvSpPr>
          <p:spPr>
            <a:xfrm flipH="1">
              <a:off x="4638358" y="1643056"/>
              <a:ext cx="1903642" cy="1903642"/>
            </a:xfrm>
            <a:prstGeom prst="arc">
              <a:avLst>
                <a:gd fmla="val 21571566" name="adj1"/>
                <a:gd fmla="val 10822907" name="adj2"/>
              </a:avLst>
            </a:prstGeom>
            <a:noFill/>
            <a:ln w="127000">
              <a:solidFill>
                <a:srgbClr val="B28743"/>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lang="en-US">
                <a:ea charset="-122" panose="02010600040101010101" pitchFamily="2" typeface="华文细黑"/>
              </a:endParaRPr>
            </a:p>
          </p:txBody>
        </p:sp>
      </p:grpSp>
      <p:grpSp>
        <p:nvGrpSpPr>
          <p:cNvPr id="9" name="组合 8"/>
          <p:cNvGrpSpPr/>
          <p:nvPr/>
        </p:nvGrpSpPr>
        <p:grpSpPr>
          <a:xfrm>
            <a:off x="6519966" y="1449990"/>
            <a:ext cx="1903642" cy="1903642"/>
            <a:chOff x="6572264" y="1643056"/>
            <a:chExt cx="1903642" cy="1903642"/>
          </a:xfrm>
        </p:grpSpPr>
        <p:sp>
          <p:nvSpPr>
            <p:cNvPr id="54" name="Arc 10"/>
            <p:cNvSpPr/>
            <p:nvPr/>
          </p:nvSpPr>
          <p:spPr>
            <a:xfrm>
              <a:off x="6572264" y="1643056"/>
              <a:ext cx="1903642" cy="1903642"/>
            </a:xfrm>
            <a:prstGeom prst="arc">
              <a:avLst>
                <a:gd fmla="val 21571566" name="adj1"/>
                <a:gd fmla="val 10822907" name="adj2"/>
              </a:avLst>
            </a:prstGeom>
            <a:noFill/>
            <a:ln w="127000">
              <a:solidFill>
                <a:schemeClr val="accent3"/>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lang="en-US">
                <a:ea charset="-122" panose="02010600040101010101" pitchFamily="2" typeface="华文细黑"/>
              </a:endParaRPr>
            </a:p>
          </p:txBody>
        </p:sp>
        <p:sp>
          <p:nvSpPr>
            <p:cNvPr id="55" name="Arc 13"/>
            <p:cNvSpPr/>
            <p:nvPr/>
          </p:nvSpPr>
          <p:spPr>
            <a:xfrm flipH="1">
              <a:off x="6572264" y="1643056"/>
              <a:ext cx="1903642" cy="1903642"/>
            </a:xfrm>
            <a:prstGeom prst="arc">
              <a:avLst>
                <a:gd fmla="val 10782369" name="adj1"/>
                <a:gd fmla="val 0" name="adj2"/>
              </a:avLst>
            </a:prstGeom>
            <a:noFill/>
            <a:ln w="127000">
              <a:solidFill>
                <a:schemeClr val="accent2"/>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lang="en-US">
                <a:ea charset="-122" panose="02010600040101010101" pitchFamily="2" typeface="华文细黑"/>
              </a:endParaRPr>
            </a:p>
          </p:txBody>
        </p:sp>
      </p:grpSp>
      <p:sp>
        <p:nvSpPr>
          <p:cNvPr id="66" name="矩形 65"/>
          <p:cNvSpPr/>
          <p:nvPr/>
        </p:nvSpPr>
        <p:spPr>
          <a:xfrm>
            <a:off x="812369" y="3529651"/>
            <a:ext cx="1691637" cy="708660"/>
          </a:xfrm>
          <a:prstGeom prst="rect">
            <a:avLst/>
          </a:prstGeom>
        </p:spPr>
        <p:txBody>
          <a:bodyPr wrap="square">
            <a:spAutoFit/>
          </a:bodyPr>
          <a:lstStyle/>
          <a:p>
            <a:pPr algn="ctr" fontAlgn="base" lvl="0">
              <a:lnSpc>
                <a:spcPct val="150000"/>
              </a:lnSpc>
              <a:spcBef>
                <a:spcPct val="0"/>
              </a:spcBef>
              <a:spcAft>
                <a:spcPct val="0"/>
              </a:spcAft>
              <a:defRPr/>
            </a:pPr>
            <a:r>
              <a:rPr altLang="zh-CN" lang="en-US" sz="900">
                <a:solidFill>
                  <a:schemeClr val="tx1">
                    <a:lumMod val="85000"/>
                    <a:lumOff val="15000"/>
                  </a:schemeClr>
                </a:solidFill>
                <a:ea charset="-122" panose="02010600040101010101" pitchFamily="2" typeface="华文细黑"/>
              </a:rPr>
              <a:t>Donec luctus nibh sit amet sem vulputate venenatis bibendum orci pulvinar. </a:t>
            </a:r>
          </a:p>
        </p:txBody>
      </p:sp>
      <p:sp>
        <p:nvSpPr>
          <p:cNvPr id="67" name="矩形 66"/>
          <p:cNvSpPr/>
          <p:nvPr/>
        </p:nvSpPr>
        <p:spPr>
          <a:xfrm>
            <a:off x="2771796" y="3529651"/>
            <a:ext cx="1691637" cy="708660"/>
          </a:xfrm>
          <a:prstGeom prst="rect">
            <a:avLst/>
          </a:prstGeom>
        </p:spPr>
        <p:txBody>
          <a:bodyPr wrap="square">
            <a:spAutoFit/>
          </a:bodyPr>
          <a:lstStyle/>
          <a:p>
            <a:pPr algn="ctr" fontAlgn="base" lvl="0">
              <a:lnSpc>
                <a:spcPct val="150000"/>
              </a:lnSpc>
              <a:spcBef>
                <a:spcPct val="0"/>
              </a:spcBef>
              <a:spcAft>
                <a:spcPct val="0"/>
              </a:spcAft>
              <a:defRPr/>
            </a:pPr>
            <a:r>
              <a:rPr altLang="zh-CN" lang="en-US" sz="900">
                <a:solidFill>
                  <a:schemeClr val="tx1">
                    <a:lumMod val="85000"/>
                    <a:lumOff val="15000"/>
                  </a:schemeClr>
                </a:solidFill>
                <a:ea charset="-122" panose="02010600040101010101" pitchFamily="2" typeface="华文细黑"/>
              </a:rPr>
              <a:t>Donec luctus nibh sit amet sem vulputate venenatis bibendum orci pulvinar. </a:t>
            </a:r>
          </a:p>
        </p:txBody>
      </p:sp>
      <p:sp>
        <p:nvSpPr>
          <p:cNvPr id="68" name="矩形 67"/>
          <p:cNvSpPr/>
          <p:nvPr/>
        </p:nvSpPr>
        <p:spPr>
          <a:xfrm>
            <a:off x="4731223" y="3529651"/>
            <a:ext cx="1691637" cy="708660"/>
          </a:xfrm>
          <a:prstGeom prst="rect">
            <a:avLst/>
          </a:prstGeom>
        </p:spPr>
        <p:txBody>
          <a:bodyPr wrap="square">
            <a:spAutoFit/>
          </a:bodyPr>
          <a:lstStyle/>
          <a:p>
            <a:pPr algn="ctr" fontAlgn="base" lvl="0">
              <a:lnSpc>
                <a:spcPct val="150000"/>
              </a:lnSpc>
              <a:spcBef>
                <a:spcPct val="0"/>
              </a:spcBef>
              <a:spcAft>
                <a:spcPct val="0"/>
              </a:spcAft>
              <a:defRPr/>
            </a:pPr>
            <a:r>
              <a:rPr altLang="zh-CN" lang="en-US" sz="900">
                <a:solidFill>
                  <a:schemeClr val="tx1">
                    <a:lumMod val="85000"/>
                    <a:lumOff val="15000"/>
                  </a:schemeClr>
                </a:solidFill>
                <a:ea charset="-122" panose="02010600040101010101" pitchFamily="2" typeface="华文细黑"/>
              </a:rPr>
              <a:t>Donec luctus nibh sit amet sem vulputate venenatis bibendum orci pulvinar. </a:t>
            </a:r>
          </a:p>
        </p:txBody>
      </p:sp>
      <p:sp>
        <p:nvSpPr>
          <p:cNvPr id="69" name="矩形 68"/>
          <p:cNvSpPr/>
          <p:nvPr/>
        </p:nvSpPr>
        <p:spPr>
          <a:xfrm>
            <a:off x="6690651" y="3529651"/>
            <a:ext cx="1691637" cy="708660"/>
          </a:xfrm>
          <a:prstGeom prst="rect">
            <a:avLst/>
          </a:prstGeom>
        </p:spPr>
        <p:txBody>
          <a:bodyPr wrap="square">
            <a:spAutoFit/>
          </a:bodyPr>
          <a:lstStyle/>
          <a:p>
            <a:pPr algn="ctr" fontAlgn="base" lvl="0">
              <a:lnSpc>
                <a:spcPct val="150000"/>
              </a:lnSpc>
              <a:spcBef>
                <a:spcPct val="0"/>
              </a:spcBef>
              <a:spcAft>
                <a:spcPct val="0"/>
              </a:spcAft>
              <a:defRPr/>
            </a:pPr>
            <a:r>
              <a:rPr altLang="zh-CN" lang="en-US" sz="900">
                <a:solidFill>
                  <a:schemeClr val="tx1">
                    <a:lumMod val="85000"/>
                    <a:lumOff val="15000"/>
                  </a:schemeClr>
                </a:solidFill>
                <a:ea charset="-122" panose="02010600040101010101" pitchFamily="2" typeface="华文细黑"/>
              </a:rPr>
              <a:t>Donec luctus nibh sit amet sem vulputate venenatis bibendum orci pulvinar. </a:t>
            </a:r>
          </a:p>
        </p:txBody>
      </p:sp>
      <p:grpSp>
        <p:nvGrpSpPr>
          <p:cNvPr id="4" name="组合 3"/>
          <p:cNvGrpSpPr/>
          <p:nvPr/>
        </p:nvGrpSpPr>
        <p:grpSpPr>
          <a:xfrm>
            <a:off x="5188014" y="1750687"/>
            <a:ext cx="836246" cy="836246"/>
            <a:chOff x="5189728" y="1943753"/>
            <a:chExt cx="836246" cy="836246"/>
          </a:xfrm>
        </p:grpSpPr>
        <p:sp>
          <p:nvSpPr>
            <p:cNvPr id="64" name="椭圆 63"/>
            <p:cNvSpPr/>
            <p:nvPr/>
          </p:nvSpPr>
          <p:spPr>
            <a:xfrm>
              <a:off x="5189728" y="1943753"/>
              <a:ext cx="836246" cy="836246"/>
            </a:xfrm>
            <a:prstGeom prst="ellipse">
              <a:avLst/>
            </a:prstGeom>
            <a:noFill/>
            <a:ln>
              <a:solidFill>
                <a:srgbClr val="92951D"/>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10600040101010101" pitchFamily="2" typeface="华文细黑"/>
              </a:endParaRPr>
            </a:p>
          </p:txBody>
        </p:sp>
        <p:grpSp>
          <p:nvGrpSpPr>
            <p:cNvPr id="26" name="组合 17"/>
            <p:cNvGrpSpPr/>
            <p:nvPr/>
          </p:nvGrpSpPr>
          <p:grpSpPr>
            <a:xfrm rot="-2700000">
              <a:off x="5371834" y="2154989"/>
              <a:ext cx="446850" cy="448827"/>
              <a:chOff x="5394325" y="2859088"/>
              <a:chExt cx="358775" cy="360362"/>
            </a:xfrm>
            <a:solidFill>
              <a:srgbClr val="92951D"/>
            </a:solidFill>
          </p:grpSpPr>
          <p:sp>
            <p:nvSpPr>
              <p:cNvPr id="29" name="AutoShape 37"/>
              <p:cNvSpPr/>
              <p:nvPr/>
            </p:nvSpPr>
            <p:spPr bwMode="auto">
              <a:xfrm>
                <a:off x="5394485" y="2892265"/>
                <a:ext cx="327025" cy="325438"/>
              </a:xfrm>
              <a:custGeom>
                <a:gdLst>
                  <a:gd fmla="+- 0 10849 98" name="T0"/>
                  <a:gd fmla="*/ T0 w 21502" name="T1"/>
                  <a:gd fmla="*/ 10800 h 21600" name="T2"/>
                  <a:gd fmla="+- 0 10849 98" name="T3"/>
                  <a:gd fmla="*/ T3 w 21502" name="T4"/>
                  <a:gd fmla="*/ 10800 h 21600" name="T5"/>
                  <a:gd fmla="+- 0 10849 98" name="T6"/>
                  <a:gd fmla="*/ T6 w 21502" name="T7"/>
                  <a:gd fmla="*/ 10800 h 21600" name="T8"/>
                  <a:gd fmla="+- 0 10849 98" name="T9"/>
                  <a:gd fmla="*/ T9 w 21502" name="T10"/>
                  <a:gd fmla="*/ 10800 h 21600" name="T11"/>
                </a:gdLst>
                <a:cxnLst>
                  <a:cxn ang="0">
                    <a:pos x="T1" y="T2"/>
                  </a:cxn>
                  <a:cxn ang="0">
                    <a:pos x="T4" y="T5"/>
                  </a:cxn>
                  <a:cxn ang="0">
                    <a:pos x="T7" y="T8"/>
                  </a:cxn>
                  <a:cxn ang="0">
                    <a:pos x="T10" y="T11"/>
                  </a:cxn>
                </a:cxnLst>
                <a:rect b="b" l="0" r="r" t="0"/>
                <a:pathLst>
                  <a:path h="21600" w="21502">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grpFill/>
              <a:ln>
                <a:noFill/>
              </a:ln>
              <a:effectLst/>
            </p:spPr>
            <p:txBody>
              <a:bodyPr anchor="ctr" bIns="19050" lIns="19050" rIns="19050" tIns="19050"/>
              <a:lstStyle/>
              <a:p>
                <a:pPr algn="ctr" defTabSz="228600">
                  <a:defRPr/>
                </a:pPr>
                <a:endParaRPr kern="0" lang="en-US" sz="1500">
                  <a:solidFill>
                    <a:srgbClr val="FFFFFF"/>
                  </a:solidFill>
                  <a:effectLst>
                    <a:outerShdw algn="tl" blurRad="38100" dir="2700000" dist="38100">
                      <a:srgbClr val="000000"/>
                    </a:outerShdw>
                  </a:effectLst>
                  <a:latin charset="0" typeface="Gill Sans"/>
                  <a:ea charset="-122" panose="02010600040101010101" pitchFamily="2" typeface="华文细黑"/>
                  <a:sym charset="0" typeface="Gill Sans"/>
                </a:endParaRPr>
              </a:p>
            </p:txBody>
          </p:sp>
          <p:sp>
            <p:nvSpPr>
              <p:cNvPr id="30" name="AutoShape 38"/>
              <p:cNvSpPr/>
              <p:nvPr/>
            </p:nvSpPr>
            <p:spPr bwMode="auto">
              <a:xfrm>
                <a:off x="5552105" y="3033377"/>
                <a:ext cx="55563" cy="55563"/>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grpFill/>
              <a:ln>
                <a:noFill/>
              </a:ln>
              <a:effectLst/>
            </p:spPr>
            <p:txBody>
              <a:bodyPr anchor="ctr" bIns="19050" lIns="19050" rIns="19050" tIns="19050"/>
              <a:lstStyle/>
              <a:p>
                <a:pPr algn="ctr" defTabSz="228600">
                  <a:defRPr/>
                </a:pPr>
                <a:endParaRPr kern="0" lang="en-US" sz="1500">
                  <a:solidFill>
                    <a:srgbClr val="FFFFFF"/>
                  </a:solidFill>
                  <a:effectLst>
                    <a:outerShdw algn="tl" blurRad="38100" dir="2700000" dist="38100">
                      <a:srgbClr val="000000"/>
                    </a:outerShdw>
                  </a:effectLst>
                  <a:latin charset="0" typeface="Gill Sans"/>
                  <a:ea charset="-122" panose="02010600040101010101" pitchFamily="2" typeface="华文细黑"/>
                  <a:sym charset="0" typeface="Gill Sans"/>
                </a:endParaRPr>
              </a:p>
            </p:txBody>
          </p:sp>
          <p:sp>
            <p:nvSpPr>
              <p:cNvPr id="31" name="AutoShape 39"/>
              <p:cNvSpPr/>
              <p:nvPr/>
            </p:nvSpPr>
            <p:spPr bwMode="auto">
              <a:xfrm>
                <a:off x="5696350" y="2852417"/>
                <a:ext cx="55563" cy="5715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grpFill/>
              <a:ln>
                <a:noFill/>
              </a:ln>
              <a:effectLst/>
            </p:spPr>
            <p:txBody>
              <a:bodyPr anchor="ctr" bIns="19050" lIns="19050" rIns="19050" tIns="19050"/>
              <a:lstStyle/>
              <a:p>
                <a:pPr algn="ctr" defTabSz="228600">
                  <a:defRPr/>
                </a:pPr>
                <a:endParaRPr kern="0" lang="en-US" sz="1500">
                  <a:solidFill>
                    <a:srgbClr val="FFFFFF"/>
                  </a:solidFill>
                  <a:effectLst>
                    <a:outerShdw algn="tl" blurRad="38100" dir="2700000" dist="38100">
                      <a:srgbClr val="000000"/>
                    </a:outerShdw>
                  </a:effectLst>
                  <a:latin charset="0" typeface="Gill Sans"/>
                  <a:ea charset="-122" panose="02010600040101010101" pitchFamily="2" typeface="华文细黑"/>
                  <a:sym charset="0" typeface="Gill Sans"/>
                </a:endParaRPr>
              </a:p>
            </p:txBody>
          </p:sp>
          <p:sp>
            <p:nvSpPr>
              <p:cNvPr id="32" name="AutoShape 40"/>
              <p:cNvSpPr/>
              <p:nvPr/>
            </p:nvSpPr>
            <p:spPr bwMode="auto">
              <a:xfrm>
                <a:off x="5483342" y="3020412"/>
                <a:ext cx="46038" cy="4445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grpFill/>
              <a:ln>
                <a:noFill/>
              </a:ln>
              <a:effectLst/>
            </p:spPr>
            <p:txBody>
              <a:bodyPr anchor="ctr" bIns="19050" lIns="19050" rIns="19050" tIns="19050"/>
              <a:lstStyle/>
              <a:p>
                <a:pPr algn="ctr" defTabSz="228600">
                  <a:defRPr/>
                </a:pPr>
                <a:endParaRPr kern="0" lang="en-US" sz="1500">
                  <a:solidFill>
                    <a:srgbClr val="FFFFFF"/>
                  </a:solidFill>
                  <a:effectLst>
                    <a:outerShdw algn="tl" blurRad="38100" dir="2700000" dist="38100">
                      <a:srgbClr val="000000"/>
                    </a:outerShdw>
                  </a:effectLst>
                  <a:latin charset="0" typeface="Gill Sans"/>
                  <a:ea charset="-122" panose="02010600040101010101" pitchFamily="2" typeface="华文细黑"/>
                  <a:sym charset="0" typeface="Gill Sans"/>
                </a:endParaRPr>
              </a:p>
            </p:txBody>
          </p:sp>
          <p:sp>
            <p:nvSpPr>
              <p:cNvPr id="33" name="AutoShape 41"/>
              <p:cNvSpPr/>
              <p:nvPr/>
            </p:nvSpPr>
            <p:spPr bwMode="auto">
              <a:xfrm>
                <a:off x="5526118" y="3100560"/>
                <a:ext cx="22225" cy="2222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grpFill/>
              <a:ln>
                <a:noFill/>
              </a:ln>
              <a:effectLst/>
            </p:spPr>
            <p:txBody>
              <a:bodyPr anchor="ctr" bIns="19050" lIns="19050" rIns="19050" tIns="19050"/>
              <a:lstStyle/>
              <a:p>
                <a:pPr algn="ctr" defTabSz="228600">
                  <a:defRPr/>
                </a:pPr>
                <a:endParaRPr kern="0" lang="en-US" sz="1500">
                  <a:solidFill>
                    <a:srgbClr val="FFFFFF"/>
                  </a:solidFill>
                  <a:effectLst>
                    <a:outerShdw algn="tl" blurRad="38100" dir="2700000" dist="38100">
                      <a:srgbClr val="000000"/>
                    </a:outerShdw>
                  </a:effectLst>
                  <a:latin charset="0" typeface="Gill Sans"/>
                  <a:ea charset="-122" panose="02010600040101010101" pitchFamily="2" typeface="华文细黑"/>
                  <a:sym charset="0" typeface="Gill Sans"/>
                </a:endParaRPr>
              </a:p>
            </p:txBody>
          </p:sp>
          <p:sp>
            <p:nvSpPr>
              <p:cNvPr id="34" name="AutoShape 42"/>
              <p:cNvSpPr/>
              <p:nvPr/>
            </p:nvSpPr>
            <p:spPr bwMode="auto">
              <a:xfrm>
                <a:off x="5707968" y="2932180"/>
                <a:ext cx="22225" cy="2222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grpFill/>
              <a:ln>
                <a:noFill/>
              </a:ln>
              <a:effectLst/>
            </p:spPr>
            <p:txBody>
              <a:bodyPr anchor="ctr" bIns="19050" lIns="19050" rIns="19050" tIns="19050"/>
              <a:lstStyle/>
              <a:p>
                <a:pPr algn="ctr" defTabSz="228600">
                  <a:defRPr/>
                </a:pPr>
                <a:endParaRPr kern="0" lang="en-US" sz="1500">
                  <a:solidFill>
                    <a:srgbClr val="FFFFFF"/>
                  </a:solidFill>
                  <a:effectLst>
                    <a:outerShdw algn="tl" blurRad="38100" dir="2700000" dist="38100">
                      <a:srgbClr val="000000"/>
                    </a:outerShdw>
                  </a:effectLst>
                  <a:latin charset="0" typeface="Gill Sans"/>
                  <a:ea charset="-122" panose="02010600040101010101" pitchFamily="2" typeface="华文细黑"/>
                  <a:sym charset="0" typeface="Gill Sans"/>
                </a:endParaRPr>
              </a:p>
            </p:txBody>
          </p:sp>
        </p:grpSp>
      </p:grpSp>
      <p:grpSp>
        <p:nvGrpSpPr>
          <p:cNvPr id="2" name="组合 1"/>
          <p:cNvGrpSpPr/>
          <p:nvPr/>
        </p:nvGrpSpPr>
        <p:grpSpPr>
          <a:xfrm>
            <a:off x="7091656" y="1750687"/>
            <a:ext cx="836246" cy="836246"/>
            <a:chOff x="7093370" y="1943753"/>
            <a:chExt cx="836246" cy="836246"/>
          </a:xfrm>
        </p:grpSpPr>
        <p:sp>
          <p:nvSpPr>
            <p:cNvPr id="65" name="椭圆 64"/>
            <p:cNvSpPr/>
            <p:nvPr/>
          </p:nvSpPr>
          <p:spPr>
            <a:xfrm>
              <a:off x="7093370" y="1943753"/>
              <a:ext cx="836246" cy="836246"/>
            </a:xfrm>
            <a:prstGeom prst="ellipse">
              <a:avLst/>
            </a:prstGeom>
            <a:noFill/>
            <a:ln>
              <a:solidFill>
                <a:srgbClr val="B2874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10600040101010101" pitchFamily="2" typeface="华文细黑"/>
              </a:endParaRPr>
            </a:p>
          </p:txBody>
        </p:sp>
        <p:grpSp>
          <p:nvGrpSpPr>
            <p:cNvPr id="35" name="Group 69"/>
            <p:cNvGrpSpPr/>
            <p:nvPr/>
          </p:nvGrpSpPr>
          <p:grpSpPr>
            <a:xfrm>
              <a:off x="7287825" y="2143577"/>
              <a:ext cx="447336" cy="419808"/>
              <a:chOff x="10074275" y="1647825"/>
              <a:chExt cx="464344" cy="435769"/>
            </a:xfrm>
            <a:solidFill>
              <a:srgbClr val="B28743"/>
            </a:solidFill>
          </p:grpSpPr>
          <p:sp>
            <p:nvSpPr>
              <p:cNvPr id="36" name="AutoShape 69"/>
              <p:cNvSpPr/>
              <p:nvPr/>
            </p:nvSpPr>
            <p:spPr bwMode="auto">
              <a:xfrm>
                <a:off x="10074275" y="1647825"/>
                <a:ext cx="464344" cy="43576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8223" y="5760"/>
                    </a:moveTo>
                    <a:lnTo>
                      <a:pt x="17548" y="5760"/>
                    </a:lnTo>
                    <a:cubicBezTo>
                      <a:pt x="16804" y="5760"/>
                      <a:pt x="16198" y="5114"/>
                      <a:pt x="16198" y="4320"/>
                    </a:cubicBezTo>
                    <a:lnTo>
                      <a:pt x="16200" y="4320"/>
                    </a:lnTo>
                    <a:lnTo>
                      <a:pt x="16200" y="1440"/>
                    </a:lnTo>
                    <a:lnTo>
                      <a:pt x="20250" y="5760"/>
                    </a:lnTo>
                    <a:cubicBezTo>
                      <a:pt x="20250" y="5760"/>
                      <a:pt x="18223" y="5760"/>
                      <a:pt x="18223" y="5760"/>
                    </a:cubicBezTo>
                    <a:close/>
                    <a:moveTo>
                      <a:pt x="20250" y="19440"/>
                    </a:moveTo>
                    <a:cubicBezTo>
                      <a:pt x="20250" y="19837"/>
                      <a:pt x="19948" y="20160"/>
                      <a:pt x="19575" y="20160"/>
                    </a:cubicBezTo>
                    <a:lnTo>
                      <a:pt x="2024" y="20160"/>
                    </a:lnTo>
                    <a:cubicBezTo>
                      <a:pt x="1651" y="20160"/>
                      <a:pt x="1349" y="19837"/>
                      <a:pt x="1349" y="19440"/>
                    </a:cubicBezTo>
                    <a:lnTo>
                      <a:pt x="1349" y="2160"/>
                    </a:lnTo>
                    <a:cubicBezTo>
                      <a:pt x="1349" y="1762"/>
                      <a:pt x="1651" y="1440"/>
                      <a:pt x="2024" y="1440"/>
                    </a:cubicBezTo>
                    <a:lnTo>
                      <a:pt x="15525" y="1440"/>
                    </a:lnTo>
                    <a:lnTo>
                      <a:pt x="15525" y="4320"/>
                    </a:lnTo>
                    <a:lnTo>
                      <a:pt x="15523" y="4320"/>
                    </a:lnTo>
                    <a:cubicBezTo>
                      <a:pt x="15523" y="5513"/>
                      <a:pt x="16430" y="6480"/>
                      <a:pt x="17548" y="6480"/>
                    </a:cubicBezTo>
                    <a:lnTo>
                      <a:pt x="18223" y="6480"/>
                    </a:lnTo>
                    <a:lnTo>
                      <a:pt x="20250" y="6480"/>
                    </a:lnTo>
                    <a:cubicBezTo>
                      <a:pt x="20250" y="6480"/>
                      <a:pt x="20250" y="19440"/>
                      <a:pt x="20250" y="19440"/>
                    </a:cubicBezTo>
                    <a:close/>
                    <a:moveTo>
                      <a:pt x="21204" y="4741"/>
                    </a:moveTo>
                    <a:lnTo>
                      <a:pt x="17154" y="421"/>
                    </a:lnTo>
                    <a:cubicBezTo>
                      <a:pt x="16901" y="151"/>
                      <a:pt x="16557" y="0"/>
                      <a:pt x="16200" y="0"/>
                    </a:cubicBezTo>
                    <a:lnTo>
                      <a:pt x="2024" y="0"/>
                    </a:lnTo>
                    <a:cubicBezTo>
                      <a:pt x="908" y="0"/>
                      <a:pt x="0" y="968"/>
                      <a:pt x="0" y="2160"/>
                    </a:cubicBezTo>
                    <a:lnTo>
                      <a:pt x="0" y="19440"/>
                    </a:lnTo>
                    <a:cubicBezTo>
                      <a:pt x="0" y="20631"/>
                      <a:pt x="908" y="21600"/>
                      <a:pt x="2024" y="21600"/>
                    </a:cubicBezTo>
                    <a:lnTo>
                      <a:pt x="19575" y="21600"/>
                    </a:lnTo>
                    <a:cubicBezTo>
                      <a:pt x="20691" y="21600"/>
                      <a:pt x="21599" y="20631"/>
                      <a:pt x="21599" y="19440"/>
                    </a:cubicBezTo>
                    <a:lnTo>
                      <a:pt x="21599" y="5760"/>
                    </a:lnTo>
                    <a:cubicBezTo>
                      <a:pt x="21599" y="5378"/>
                      <a:pt x="21457" y="5011"/>
                      <a:pt x="21204" y="4741"/>
                    </a:cubicBezTo>
                  </a:path>
                </a:pathLst>
              </a:custGeom>
              <a:grpFill/>
              <a:ln>
                <a:noFill/>
              </a:ln>
              <a:effectLst/>
            </p:spPr>
            <p:txBody>
              <a:bodyPr anchor="ctr" bIns="19050" lIns="19050" rIns="19050" tIns="19050"/>
              <a:lstStyle/>
              <a:p>
                <a:pPr algn="ctr" defTabSz="228600">
                  <a:defRPr/>
                </a:pPr>
                <a:endParaRPr kern="0" lang="en-US" sz="1500">
                  <a:solidFill>
                    <a:srgbClr val="FFFFFF"/>
                  </a:solidFill>
                  <a:effectLst>
                    <a:outerShdw algn="tl" blurRad="38100" dir="2700000" dist="38100">
                      <a:srgbClr val="000000"/>
                    </a:outerShdw>
                  </a:effectLst>
                  <a:latin charset="0" typeface="Gill Sans"/>
                  <a:ea charset="-122" panose="02010600040101010101" pitchFamily="2" typeface="华文细黑"/>
                  <a:sym charset="0" typeface="Gill Sans"/>
                </a:endParaRPr>
              </a:p>
            </p:txBody>
          </p:sp>
          <p:sp>
            <p:nvSpPr>
              <p:cNvPr id="39" name="AutoShape 70"/>
              <p:cNvSpPr/>
              <p:nvPr/>
            </p:nvSpPr>
            <p:spPr bwMode="auto">
              <a:xfrm>
                <a:off x="10291763" y="1734344"/>
                <a:ext cx="87313" cy="15081"/>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800" y="21599"/>
                    </a:moveTo>
                    <a:lnTo>
                      <a:pt x="19800" y="21599"/>
                    </a:lnTo>
                    <a:cubicBezTo>
                      <a:pt x="20791" y="21599"/>
                      <a:pt x="21600" y="16769"/>
                      <a:pt x="21600" y="10800"/>
                    </a:cubicBezTo>
                    <a:cubicBezTo>
                      <a:pt x="21600" y="4830"/>
                      <a:pt x="20791" y="0"/>
                      <a:pt x="19800" y="0"/>
                    </a:cubicBezTo>
                    <a:lnTo>
                      <a:pt x="1800" y="0"/>
                    </a:lnTo>
                    <a:cubicBezTo>
                      <a:pt x="801" y="0"/>
                      <a:pt x="0" y="4830"/>
                      <a:pt x="0" y="10800"/>
                    </a:cubicBezTo>
                    <a:cubicBezTo>
                      <a:pt x="0" y="16769"/>
                      <a:pt x="801" y="21599"/>
                      <a:pt x="1800" y="21599"/>
                    </a:cubicBezTo>
                  </a:path>
                </a:pathLst>
              </a:custGeom>
              <a:grpFill/>
              <a:ln>
                <a:noFill/>
              </a:ln>
              <a:effectLst/>
            </p:spPr>
            <p:txBody>
              <a:bodyPr anchor="ctr" bIns="19050" lIns="19050" rIns="19050" tIns="19050"/>
              <a:lstStyle/>
              <a:p>
                <a:pPr algn="ctr" defTabSz="228600">
                  <a:defRPr/>
                </a:pPr>
                <a:endParaRPr kern="0" lang="en-US" sz="1500">
                  <a:solidFill>
                    <a:srgbClr val="FFFFFF"/>
                  </a:solidFill>
                  <a:effectLst>
                    <a:outerShdw algn="tl" blurRad="38100" dir="2700000" dist="38100">
                      <a:srgbClr val="000000"/>
                    </a:outerShdw>
                  </a:effectLst>
                  <a:latin charset="0" typeface="Gill Sans"/>
                  <a:ea charset="-122" panose="02010600040101010101" pitchFamily="2" typeface="华文细黑"/>
                  <a:sym charset="0" typeface="Gill Sans"/>
                </a:endParaRPr>
              </a:p>
            </p:txBody>
          </p:sp>
          <p:sp>
            <p:nvSpPr>
              <p:cNvPr id="40" name="AutoShape 71"/>
              <p:cNvSpPr/>
              <p:nvPr/>
            </p:nvSpPr>
            <p:spPr bwMode="auto">
              <a:xfrm>
                <a:off x="10291763" y="1778000"/>
                <a:ext cx="87313" cy="15082"/>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800" y="21599"/>
                    </a:moveTo>
                    <a:lnTo>
                      <a:pt x="19800" y="21599"/>
                    </a:lnTo>
                    <a:cubicBezTo>
                      <a:pt x="20791" y="21599"/>
                      <a:pt x="21600" y="16769"/>
                      <a:pt x="21600" y="10800"/>
                    </a:cubicBezTo>
                    <a:cubicBezTo>
                      <a:pt x="21600" y="4830"/>
                      <a:pt x="20791" y="0"/>
                      <a:pt x="19800" y="0"/>
                    </a:cubicBezTo>
                    <a:lnTo>
                      <a:pt x="1800" y="0"/>
                    </a:lnTo>
                    <a:cubicBezTo>
                      <a:pt x="801" y="0"/>
                      <a:pt x="0" y="4830"/>
                      <a:pt x="0" y="10800"/>
                    </a:cubicBezTo>
                    <a:cubicBezTo>
                      <a:pt x="0" y="16769"/>
                      <a:pt x="801" y="21599"/>
                      <a:pt x="1800" y="21599"/>
                    </a:cubicBezTo>
                  </a:path>
                </a:pathLst>
              </a:custGeom>
              <a:grpFill/>
              <a:ln>
                <a:noFill/>
              </a:ln>
              <a:effectLst/>
            </p:spPr>
            <p:txBody>
              <a:bodyPr anchor="ctr" bIns="19050" lIns="19050" rIns="19050" tIns="19050"/>
              <a:lstStyle/>
              <a:p>
                <a:pPr algn="ctr" defTabSz="228600">
                  <a:defRPr/>
                </a:pPr>
                <a:endParaRPr kern="0" lang="en-US" sz="1500">
                  <a:solidFill>
                    <a:srgbClr val="FFFFFF"/>
                  </a:solidFill>
                  <a:effectLst>
                    <a:outerShdw algn="tl" blurRad="38100" dir="2700000" dist="38100">
                      <a:srgbClr val="000000"/>
                    </a:outerShdw>
                  </a:effectLst>
                  <a:latin charset="0" typeface="Gill Sans"/>
                  <a:ea charset="-122" panose="02010600040101010101" pitchFamily="2" typeface="华文细黑"/>
                  <a:sym charset="0" typeface="Gill Sans"/>
                </a:endParaRPr>
              </a:p>
            </p:txBody>
          </p:sp>
          <p:sp>
            <p:nvSpPr>
              <p:cNvPr id="41" name="AutoShape 72"/>
              <p:cNvSpPr/>
              <p:nvPr/>
            </p:nvSpPr>
            <p:spPr bwMode="auto">
              <a:xfrm>
                <a:off x="10291763" y="1821657"/>
                <a:ext cx="188913" cy="15081"/>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10800"/>
                    </a:moveTo>
                    <a:cubicBezTo>
                      <a:pt x="0" y="16769"/>
                      <a:pt x="369" y="21599"/>
                      <a:pt x="830" y="21599"/>
                    </a:cubicBezTo>
                    <a:lnTo>
                      <a:pt x="20769" y="21599"/>
                    </a:lnTo>
                    <a:cubicBezTo>
                      <a:pt x="21226" y="21599"/>
                      <a:pt x="21600" y="16769"/>
                      <a:pt x="21600" y="10800"/>
                    </a:cubicBezTo>
                    <a:cubicBezTo>
                      <a:pt x="21600" y="4830"/>
                      <a:pt x="21226" y="0"/>
                      <a:pt x="20769" y="0"/>
                    </a:cubicBezTo>
                    <a:lnTo>
                      <a:pt x="830" y="0"/>
                    </a:lnTo>
                    <a:cubicBezTo>
                      <a:pt x="369" y="0"/>
                      <a:pt x="0" y="4830"/>
                      <a:pt x="0" y="10800"/>
                    </a:cubicBezTo>
                  </a:path>
                </a:pathLst>
              </a:custGeom>
              <a:grpFill/>
              <a:ln>
                <a:noFill/>
              </a:ln>
              <a:effectLst/>
            </p:spPr>
            <p:txBody>
              <a:bodyPr anchor="ctr" bIns="19050" lIns="19050" rIns="19050" tIns="19050"/>
              <a:lstStyle/>
              <a:p>
                <a:pPr algn="ctr" defTabSz="228600">
                  <a:defRPr/>
                </a:pPr>
                <a:endParaRPr kern="0" lang="en-US" sz="1500">
                  <a:solidFill>
                    <a:srgbClr val="FFFFFF"/>
                  </a:solidFill>
                  <a:effectLst>
                    <a:outerShdw algn="tl" blurRad="38100" dir="2700000" dist="38100">
                      <a:srgbClr val="000000"/>
                    </a:outerShdw>
                  </a:effectLst>
                  <a:latin charset="0" typeface="Gill Sans"/>
                  <a:ea charset="-122" panose="02010600040101010101" pitchFamily="2" typeface="华文细黑"/>
                  <a:sym charset="0" typeface="Gill Sans"/>
                </a:endParaRPr>
              </a:p>
            </p:txBody>
          </p:sp>
          <p:sp>
            <p:nvSpPr>
              <p:cNvPr id="42" name="AutoShape 73"/>
              <p:cNvSpPr/>
              <p:nvPr/>
            </p:nvSpPr>
            <p:spPr bwMode="auto">
              <a:xfrm>
                <a:off x="10132219" y="1908969"/>
                <a:ext cx="348456" cy="1428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1150" y="0"/>
                    </a:moveTo>
                    <a:lnTo>
                      <a:pt x="449" y="0"/>
                    </a:lnTo>
                    <a:cubicBezTo>
                      <a:pt x="201" y="0"/>
                      <a:pt x="0" y="4830"/>
                      <a:pt x="0" y="10800"/>
                    </a:cubicBezTo>
                    <a:cubicBezTo>
                      <a:pt x="0" y="16748"/>
                      <a:pt x="201" y="21599"/>
                      <a:pt x="449" y="21599"/>
                    </a:cubicBezTo>
                    <a:lnTo>
                      <a:pt x="21150" y="21599"/>
                    </a:lnTo>
                    <a:cubicBezTo>
                      <a:pt x="21397" y="21599"/>
                      <a:pt x="21599" y="16748"/>
                      <a:pt x="21599" y="10800"/>
                    </a:cubicBezTo>
                    <a:cubicBezTo>
                      <a:pt x="21599" y="4830"/>
                      <a:pt x="21397" y="0"/>
                      <a:pt x="21150" y="0"/>
                    </a:cubicBezTo>
                  </a:path>
                </a:pathLst>
              </a:custGeom>
              <a:grpFill/>
              <a:ln>
                <a:noFill/>
              </a:ln>
              <a:effectLst/>
            </p:spPr>
            <p:txBody>
              <a:bodyPr anchor="ctr" bIns="19050" lIns="19050" rIns="19050" tIns="19050"/>
              <a:lstStyle/>
              <a:p>
                <a:pPr algn="ctr" defTabSz="228600">
                  <a:defRPr/>
                </a:pPr>
                <a:endParaRPr kern="0" lang="en-US" sz="1500">
                  <a:solidFill>
                    <a:srgbClr val="FFFFFF"/>
                  </a:solidFill>
                  <a:effectLst>
                    <a:outerShdw algn="tl" blurRad="38100" dir="2700000" dist="38100">
                      <a:srgbClr val="000000"/>
                    </a:outerShdw>
                  </a:effectLst>
                  <a:latin charset="0" typeface="Gill Sans"/>
                  <a:ea charset="-122" panose="02010600040101010101" pitchFamily="2" typeface="华文细黑"/>
                  <a:sym charset="0" typeface="Gill Sans"/>
                </a:endParaRPr>
              </a:p>
            </p:txBody>
          </p:sp>
          <p:sp>
            <p:nvSpPr>
              <p:cNvPr id="43" name="AutoShape 74"/>
              <p:cNvSpPr/>
              <p:nvPr/>
            </p:nvSpPr>
            <p:spPr bwMode="auto">
              <a:xfrm>
                <a:off x="10132219" y="1952625"/>
                <a:ext cx="348456" cy="1428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1150" y="0"/>
                    </a:moveTo>
                    <a:lnTo>
                      <a:pt x="449" y="0"/>
                    </a:lnTo>
                    <a:cubicBezTo>
                      <a:pt x="201" y="0"/>
                      <a:pt x="0" y="4830"/>
                      <a:pt x="0" y="10800"/>
                    </a:cubicBezTo>
                    <a:cubicBezTo>
                      <a:pt x="0" y="16748"/>
                      <a:pt x="201" y="21599"/>
                      <a:pt x="449" y="21599"/>
                    </a:cubicBezTo>
                    <a:lnTo>
                      <a:pt x="21150" y="21599"/>
                    </a:lnTo>
                    <a:cubicBezTo>
                      <a:pt x="21397" y="21599"/>
                      <a:pt x="21599" y="16748"/>
                      <a:pt x="21599" y="10800"/>
                    </a:cubicBezTo>
                    <a:cubicBezTo>
                      <a:pt x="21599" y="4830"/>
                      <a:pt x="21397" y="0"/>
                      <a:pt x="21150" y="0"/>
                    </a:cubicBezTo>
                  </a:path>
                </a:pathLst>
              </a:custGeom>
              <a:grpFill/>
              <a:ln>
                <a:noFill/>
              </a:ln>
              <a:effectLst/>
            </p:spPr>
            <p:txBody>
              <a:bodyPr anchor="ctr" bIns="19050" lIns="19050" rIns="19050" tIns="19050"/>
              <a:lstStyle/>
              <a:p>
                <a:pPr algn="ctr" defTabSz="228600">
                  <a:defRPr/>
                </a:pPr>
                <a:endParaRPr kern="0" lang="en-US" sz="1500">
                  <a:solidFill>
                    <a:srgbClr val="FFFFFF"/>
                  </a:solidFill>
                  <a:effectLst>
                    <a:outerShdw algn="tl" blurRad="38100" dir="2700000" dist="38100">
                      <a:srgbClr val="000000"/>
                    </a:outerShdw>
                  </a:effectLst>
                  <a:latin charset="0" typeface="Gill Sans"/>
                  <a:ea charset="-122" panose="02010600040101010101" pitchFamily="2" typeface="华文细黑"/>
                  <a:sym charset="0" typeface="Gill Sans"/>
                </a:endParaRPr>
              </a:p>
            </p:txBody>
          </p:sp>
          <p:sp>
            <p:nvSpPr>
              <p:cNvPr id="44" name="AutoShape 75"/>
              <p:cNvSpPr/>
              <p:nvPr/>
            </p:nvSpPr>
            <p:spPr bwMode="auto">
              <a:xfrm>
                <a:off x="10132219" y="1996282"/>
                <a:ext cx="348456" cy="1428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1150" y="0"/>
                    </a:moveTo>
                    <a:lnTo>
                      <a:pt x="449" y="0"/>
                    </a:lnTo>
                    <a:cubicBezTo>
                      <a:pt x="201" y="0"/>
                      <a:pt x="0" y="4830"/>
                      <a:pt x="0" y="10800"/>
                    </a:cubicBezTo>
                    <a:cubicBezTo>
                      <a:pt x="0" y="16748"/>
                      <a:pt x="201" y="21599"/>
                      <a:pt x="449" y="21599"/>
                    </a:cubicBezTo>
                    <a:lnTo>
                      <a:pt x="21150" y="21599"/>
                    </a:lnTo>
                    <a:cubicBezTo>
                      <a:pt x="21397" y="21599"/>
                      <a:pt x="21599" y="16748"/>
                      <a:pt x="21599" y="10800"/>
                    </a:cubicBezTo>
                    <a:cubicBezTo>
                      <a:pt x="21599" y="4830"/>
                      <a:pt x="21397" y="0"/>
                      <a:pt x="21150" y="0"/>
                    </a:cubicBezTo>
                  </a:path>
                </a:pathLst>
              </a:custGeom>
              <a:grpFill/>
              <a:ln>
                <a:noFill/>
              </a:ln>
              <a:effectLst/>
            </p:spPr>
            <p:txBody>
              <a:bodyPr anchor="ctr" bIns="19050" lIns="19050" rIns="19050" tIns="19050"/>
              <a:lstStyle/>
              <a:p>
                <a:pPr algn="ctr" defTabSz="228600">
                  <a:defRPr/>
                </a:pPr>
                <a:endParaRPr kern="0" lang="en-US" sz="1500">
                  <a:solidFill>
                    <a:srgbClr val="FFFFFF"/>
                  </a:solidFill>
                  <a:effectLst>
                    <a:outerShdw algn="tl" blurRad="38100" dir="2700000" dist="38100">
                      <a:srgbClr val="000000"/>
                    </a:outerShdw>
                  </a:effectLst>
                  <a:latin charset="0" typeface="Gill Sans"/>
                  <a:ea charset="-122" panose="02010600040101010101" pitchFamily="2" typeface="华文细黑"/>
                  <a:sym charset="0" typeface="Gill Sans"/>
                </a:endParaRPr>
              </a:p>
            </p:txBody>
          </p:sp>
          <p:sp>
            <p:nvSpPr>
              <p:cNvPr id="45" name="AutoShape 76"/>
              <p:cNvSpPr/>
              <p:nvPr/>
            </p:nvSpPr>
            <p:spPr bwMode="auto">
              <a:xfrm>
                <a:off x="10132219" y="1865313"/>
                <a:ext cx="348456" cy="1428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1150" y="0"/>
                    </a:moveTo>
                    <a:lnTo>
                      <a:pt x="449" y="0"/>
                    </a:lnTo>
                    <a:cubicBezTo>
                      <a:pt x="201" y="0"/>
                      <a:pt x="0" y="4830"/>
                      <a:pt x="0" y="10800"/>
                    </a:cubicBezTo>
                    <a:cubicBezTo>
                      <a:pt x="0" y="16769"/>
                      <a:pt x="201" y="21599"/>
                      <a:pt x="449" y="21599"/>
                    </a:cubicBezTo>
                    <a:lnTo>
                      <a:pt x="21150" y="21599"/>
                    </a:lnTo>
                    <a:cubicBezTo>
                      <a:pt x="21397" y="21599"/>
                      <a:pt x="21599" y="16769"/>
                      <a:pt x="21599" y="10800"/>
                    </a:cubicBezTo>
                    <a:cubicBezTo>
                      <a:pt x="21599" y="4830"/>
                      <a:pt x="21397" y="0"/>
                      <a:pt x="21150" y="0"/>
                    </a:cubicBezTo>
                  </a:path>
                </a:pathLst>
              </a:custGeom>
              <a:grpFill/>
              <a:ln>
                <a:noFill/>
              </a:ln>
              <a:effectLst/>
            </p:spPr>
            <p:txBody>
              <a:bodyPr anchor="ctr" bIns="19050" lIns="19050" rIns="19050" tIns="19050"/>
              <a:lstStyle/>
              <a:p>
                <a:pPr algn="ctr" defTabSz="228600">
                  <a:defRPr/>
                </a:pPr>
                <a:endParaRPr kern="0" lang="en-US" sz="1500">
                  <a:solidFill>
                    <a:srgbClr val="FFFFFF"/>
                  </a:solidFill>
                  <a:effectLst>
                    <a:outerShdw algn="tl" blurRad="38100" dir="2700000" dist="38100">
                      <a:srgbClr val="000000"/>
                    </a:outerShdw>
                  </a:effectLst>
                  <a:latin charset="0" typeface="Gill Sans"/>
                  <a:ea charset="-122" panose="02010600040101010101" pitchFamily="2" typeface="华文细黑"/>
                  <a:sym charset="0" typeface="Gill Sans"/>
                </a:endParaRPr>
              </a:p>
            </p:txBody>
          </p:sp>
          <p:sp>
            <p:nvSpPr>
              <p:cNvPr id="48" name="AutoShape 77"/>
              <p:cNvSpPr/>
              <p:nvPr/>
            </p:nvSpPr>
            <p:spPr bwMode="auto">
              <a:xfrm>
                <a:off x="10132219" y="1720057"/>
                <a:ext cx="130969" cy="116681"/>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4799" y="5400"/>
                    </a:moveTo>
                    <a:lnTo>
                      <a:pt x="16800" y="5400"/>
                    </a:lnTo>
                    <a:lnTo>
                      <a:pt x="16800" y="16200"/>
                    </a:lnTo>
                    <a:lnTo>
                      <a:pt x="4799" y="16200"/>
                    </a:lnTo>
                    <a:cubicBezTo>
                      <a:pt x="4799" y="16200"/>
                      <a:pt x="4799" y="5400"/>
                      <a:pt x="4799" y="5400"/>
                    </a:cubicBezTo>
                    <a:close/>
                    <a:moveTo>
                      <a:pt x="2399" y="21599"/>
                    </a:moveTo>
                    <a:lnTo>
                      <a:pt x="19200" y="21599"/>
                    </a:lnTo>
                    <a:cubicBezTo>
                      <a:pt x="20526" y="21599"/>
                      <a:pt x="21599" y="20392"/>
                      <a:pt x="21599" y="18900"/>
                    </a:cubicBezTo>
                    <a:lnTo>
                      <a:pt x="21599" y="2700"/>
                    </a:lnTo>
                    <a:cubicBezTo>
                      <a:pt x="21599" y="1207"/>
                      <a:pt x="20526" y="0"/>
                      <a:pt x="19200" y="0"/>
                    </a:cubicBezTo>
                    <a:lnTo>
                      <a:pt x="2399" y="0"/>
                    </a:lnTo>
                    <a:cubicBezTo>
                      <a:pt x="1073" y="0"/>
                      <a:pt x="0" y="1207"/>
                      <a:pt x="0" y="2700"/>
                    </a:cubicBezTo>
                    <a:lnTo>
                      <a:pt x="0" y="18900"/>
                    </a:lnTo>
                    <a:cubicBezTo>
                      <a:pt x="0" y="20392"/>
                      <a:pt x="1073" y="21599"/>
                      <a:pt x="2399" y="21599"/>
                    </a:cubicBezTo>
                  </a:path>
                </a:pathLst>
              </a:custGeom>
              <a:grpFill/>
              <a:ln>
                <a:noFill/>
              </a:ln>
              <a:effectLst/>
            </p:spPr>
            <p:txBody>
              <a:bodyPr anchor="ctr" bIns="19050" lIns="19050" rIns="19050" tIns="19050"/>
              <a:lstStyle/>
              <a:p>
                <a:pPr algn="ctr" defTabSz="228600">
                  <a:defRPr/>
                </a:pPr>
                <a:endParaRPr kern="0" lang="en-US" sz="1500">
                  <a:solidFill>
                    <a:srgbClr val="FFFFFF"/>
                  </a:solidFill>
                  <a:effectLst>
                    <a:outerShdw algn="tl" blurRad="38100" dir="2700000" dist="38100">
                      <a:srgbClr val="000000"/>
                    </a:outerShdw>
                  </a:effectLst>
                  <a:latin charset="0" typeface="Gill Sans"/>
                  <a:ea charset="-122" panose="02010600040101010101" pitchFamily="2" typeface="华文细黑"/>
                  <a:sym charset="0" typeface="Gill Sans"/>
                </a:endParaRPr>
              </a:p>
            </p:txBody>
          </p:sp>
        </p:grpSp>
      </p:grpSp>
      <p:grpSp>
        <p:nvGrpSpPr>
          <p:cNvPr id="5" name="组合 4"/>
          <p:cNvGrpSpPr/>
          <p:nvPr/>
        </p:nvGrpSpPr>
        <p:grpSpPr>
          <a:xfrm>
            <a:off x="3221412" y="1680349"/>
            <a:ext cx="836246" cy="836246"/>
            <a:chOff x="3223126" y="1873415"/>
            <a:chExt cx="836246" cy="836246"/>
          </a:xfrm>
        </p:grpSpPr>
        <p:sp>
          <p:nvSpPr>
            <p:cNvPr id="63" name="椭圆 62"/>
            <p:cNvSpPr/>
            <p:nvPr/>
          </p:nvSpPr>
          <p:spPr>
            <a:xfrm>
              <a:off x="3223126" y="1873415"/>
              <a:ext cx="836246" cy="836246"/>
            </a:xfrm>
            <a:prstGeom prst="ellipse">
              <a:avLst/>
            </a:prstGeom>
            <a:noFill/>
            <a:ln>
              <a:solidFill>
                <a:srgbClr val="FEC16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10600040101010101" pitchFamily="2" typeface="华文细黑"/>
              </a:endParaRPr>
            </a:p>
          </p:txBody>
        </p:sp>
        <p:grpSp>
          <p:nvGrpSpPr>
            <p:cNvPr id="49" name="Group 112"/>
            <p:cNvGrpSpPr/>
            <p:nvPr/>
          </p:nvGrpSpPr>
          <p:grpSpPr>
            <a:xfrm>
              <a:off x="3442382" y="2081634"/>
              <a:ext cx="448101" cy="419808"/>
              <a:chOff x="5368132" y="3540125"/>
              <a:chExt cx="465138" cy="435769"/>
            </a:xfrm>
            <a:solidFill>
              <a:srgbClr val="FEC160"/>
            </a:solidFill>
          </p:grpSpPr>
          <p:sp>
            <p:nvSpPr>
              <p:cNvPr id="50" name="AutoShape 110"/>
              <p:cNvSpPr/>
              <p:nvPr/>
            </p:nvSpPr>
            <p:spPr bwMode="auto">
              <a:xfrm>
                <a:off x="5426869" y="3598069"/>
                <a:ext cx="347663" cy="23256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p:spPr>
            <p:txBody>
              <a:bodyPr anchor="ctr" bIns="19050" lIns="19050" rIns="19050" tIns="19050"/>
              <a:lstStyle/>
              <a:p>
                <a:pPr algn="ctr" defTabSz="228600">
                  <a:defRPr/>
                </a:pPr>
                <a:endParaRPr kern="0" lang="en-US" sz="1500">
                  <a:solidFill>
                    <a:srgbClr val="FFFFFF"/>
                  </a:solidFill>
                  <a:effectLst>
                    <a:outerShdw algn="tl" blurRad="38100" dir="2700000" dist="38100">
                      <a:srgbClr val="000000"/>
                    </a:outerShdw>
                  </a:effectLst>
                  <a:latin charset="0" typeface="Gill Sans"/>
                  <a:ea charset="-122" panose="02010600040101010101" pitchFamily="2" typeface="华文细黑"/>
                  <a:sym charset="-122" pitchFamily="34" typeface="微软雅黑"/>
                </a:endParaRPr>
              </a:p>
            </p:txBody>
          </p:sp>
          <p:sp>
            <p:nvSpPr>
              <p:cNvPr id="51" name="AutoShape 111"/>
              <p:cNvSpPr/>
              <p:nvPr/>
            </p:nvSpPr>
            <p:spPr bwMode="auto">
              <a:xfrm>
                <a:off x="5368132" y="3540125"/>
                <a:ext cx="465138" cy="43576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p:spPr>
            <p:txBody>
              <a:bodyPr anchor="ctr" bIns="19050" lIns="19050" rIns="19050" tIns="19050"/>
              <a:lstStyle/>
              <a:p>
                <a:pPr algn="ctr" defTabSz="228600">
                  <a:defRPr/>
                </a:pPr>
                <a:endParaRPr kern="0" lang="en-US" sz="1500">
                  <a:solidFill>
                    <a:srgbClr val="FFFFFF"/>
                  </a:solidFill>
                  <a:effectLst>
                    <a:outerShdw algn="tl" blurRad="38100" dir="2700000" dist="38100">
                      <a:srgbClr val="000000"/>
                    </a:outerShdw>
                  </a:effectLst>
                  <a:latin charset="0" typeface="Gill Sans"/>
                  <a:ea charset="-122" panose="02010600040101010101" pitchFamily="2" typeface="华文细黑"/>
                  <a:sym charset="0" typeface="Gill Sans"/>
                </a:endParaRPr>
              </a:p>
            </p:txBody>
          </p:sp>
        </p:grpSp>
      </p:grpSp>
      <p:grpSp>
        <p:nvGrpSpPr>
          <p:cNvPr id="6" name="组合 5"/>
          <p:cNvGrpSpPr/>
          <p:nvPr/>
        </p:nvGrpSpPr>
        <p:grpSpPr>
          <a:xfrm>
            <a:off x="1317770" y="1680349"/>
            <a:ext cx="836246" cy="836246"/>
            <a:chOff x="1319484" y="1873415"/>
            <a:chExt cx="836246" cy="836246"/>
          </a:xfrm>
        </p:grpSpPr>
        <p:sp>
          <p:nvSpPr>
            <p:cNvPr id="3" name="椭圆 2"/>
            <p:cNvSpPr/>
            <p:nvPr/>
          </p:nvSpPr>
          <p:spPr>
            <a:xfrm>
              <a:off x="1319484" y="1873415"/>
              <a:ext cx="836246" cy="836246"/>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10600040101010101" pitchFamily="2" typeface="华文细黑"/>
              </a:endParaRPr>
            </a:p>
          </p:txBody>
        </p:sp>
        <p:grpSp>
          <p:nvGrpSpPr>
            <p:cNvPr id="52" name="组合 51"/>
            <p:cNvGrpSpPr/>
            <p:nvPr/>
          </p:nvGrpSpPr>
          <p:grpSpPr>
            <a:xfrm>
              <a:off x="1513939" y="2067870"/>
              <a:ext cx="447337" cy="447336"/>
              <a:chOff x="2473104" y="2145028"/>
              <a:chExt cx="359165" cy="359165"/>
            </a:xfrm>
            <a:solidFill>
              <a:srgbClr val="FF7862"/>
            </a:solidFill>
          </p:grpSpPr>
          <p:sp>
            <p:nvSpPr>
              <p:cNvPr id="53" name="AutoShape 126"/>
              <p:cNvSpPr/>
              <p:nvPr/>
            </p:nvSpPr>
            <p:spPr bwMode="auto">
              <a:xfrm>
                <a:off x="2473104" y="2145028"/>
                <a:ext cx="359165" cy="35916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p:spPr>
            <p:txBody>
              <a:bodyPr anchor="ctr" bIns="19050" lIns="19050" rIns="19050" tIns="19050"/>
              <a:lstStyle/>
              <a:p>
                <a:pPr algn="ctr" defTabSz="228600">
                  <a:defRPr/>
                </a:pPr>
                <a:endParaRPr kern="0" lang="en-US" sz="1500">
                  <a:solidFill>
                    <a:srgbClr val="FFFFFF"/>
                  </a:solidFill>
                  <a:effectLst>
                    <a:outerShdw algn="tl" blurRad="38100" dir="2700000" dist="38100">
                      <a:srgbClr val="000000"/>
                    </a:outerShdw>
                  </a:effectLst>
                  <a:latin charset="0" typeface="Gill Sans"/>
                  <a:ea charset="-122" panose="02010600040101010101" pitchFamily="2" typeface="华文细黑"/>
                  <a:sym charset="0" typeface="Gill Sans"/>
                </a:endParaRPr>
              </a:p>
            </p:txBody>
          </p:sp>
          <p:sp>
            <p:nvSpPr>
              <p:cNvPr id="56" name="AutoShape 127"/>
              <p:cNvSpPr/>
              <p:nvPr/>
            </p:nvSpPr>
            <p:spPr bwMode="auto">
              <a:xfrm>
                <a:off x="2618611" y="2200897"/>
                <a:ext cx="84727" cy="84112"/>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p:spPr>
            <p:txBody>
              <a:bodyPr anchor="ctr" bIns="19050" lIns="19050" rIns="19050" tIns="19050"/>
              <a:lstStyle/>
              <a:p>
                <a:pPr algn="ctr" defTabSz="228600">
                  <a:defRPr/>
                </a:pPr>
                <a:endParaRPr kern="0" lang="en-US" sz="1500">
                  <a:solidFill>
                    <a:srgbClr val="FFFFFF"/>
                  </a:solidFill>
                  <a:effectLst>
                    <a:outerShdw algn="tl" blurRad="38100" dir="2700000" dist="38100">
                      <a:srgbClr val="000000"/>
                    </a:outerShdw>
                  </a:effectLst>
                  <a:latin charset="0" typeface="Gill Sans"/>
                  <a:ea charset="-122" panose="02010600040101010101" pitchFamily="2" typeface="华文细黑"/>
                  <a:sym charset="0" typeface="Gill Sans"/>
                </a:endParaRPr>
              </a:p>
            </p:txBody>
          </p:sp>
        </p:grpSp>
      </p:grpSp>
      <p:sp>
        <p:nvSpPr>
          <p:cNvPr id="57" name="文本框 5"/>
          <p:cNvSpPr txBox="1">
            <a:spLocks noChangeArrowheads="1"/>
          </p:cNvSpPr>
          <p:nvPr/>
        </p:nvSpPr>
        <p:spPr bwMode="auto">
          <a:xfrm>
            <a:off x="1379763" y="2731687"/>
            <a:ext cx="627380"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1300">
                <a:solidFill>
                  <a:schemeClr val="tx1"/>
                </a:solidFill>
                <a:latin charset="0" panose="020f0302020204030204" pitchFamily="34" typeface="Calibri Light"/>
                <a:ea charset="-122" panose="02000000000000000000" pitchFamily="2" typeface="方正宋刻本秀楷简体"/>
              </a:defRPr>
            </a:lvl1pPr>
            <a:lvl2pPr indent="-285750" marL="742950">
              <a:defRPr sz="1300">
                <a:solidFill>
                  <a:schemeClr val="tx1"/>
                </a:solidFill>
                <a:latin charset="0" panose="020f0302020204030204" pitchFamily="34" typeface="Calibri Light"/>
                <a:ea charset="-122" panose="02000000000000000000" pitchFamily="2" typeface="方正宋刻本秀楷简体"/>
              </a:defRPr>
            </a:lvl2pPr>
            <a:lvl3pPr indent="-228600" marL="1143000">
              <a:defRPr sz="1300">
                <a:solidFill>
                  <a:schemeClr val="tx1"/>
                </a:solidFill>
                <a:latin charset="0" panose="020f0302020204030204" pitchFamily="34" typeface="Calibri Light"/>
                <a:ea charset="-122" panose="02000000000000000000" pitchFamily="2" typeface="方正宋刻本秀楷简体"/>
              </a:defRPr>
            </a:lvl3pPr>
            <a:lvl4pPr indent="-228600" marL="1600200">
              <a:defRPr sz="1300">
                <a:solidFill>
                  <a:schemeClr val="tx1"/>
                </a:solidFill>
                <a:latin charset="0" panose="020f0302020204030204" pitchFamily="34" typeface="Calibri Light"/>
                <a:ea charset="-122" panose="02000000000000000000" pitchFamily="2" typeface="方正宋刻本秀楷简体"/>
              </a:defRPr>
            </a:lvl4pPr>
            <a:lvl5pPr indent="-228600" marL="2057400">
              <a:defRPr sz="1300">
                <a:solidFill>
                  <a:schemeClr val="tx1"/>
                </a:solidFill>
                <a:latin charset="0" panose="020f0302020204030204" pitchFamily="34" typeface="Calibri Light"/>
                <a:ea charset="-122" panose="02000000000000000000" pitchFamily="2" typeface="方正宋刻本秀楷简体"/>
              </a:defRPr>
            </a:lvl5pPr>
            <a:lvl6pPr defTabSz="685800" eaLnBrk="0" fontAlgn="base" hangingPunct="0" indent="-228600" marL="25146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6pPr>
            <a:lvl7pPr defTabSz="685800" eaLnBrk="0" fontAlgn="base" hangingPunct="0" indent="-228600" marL="29718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7pPr>
            <a:lvl8pPr defTabSz="685800" eaLnBrk="0" fontAlgn="base" hangingPunct="0" indent="-228600" marL="34290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8pPr>
            <a:lvl9pPr defTabSz="685800" eaLnBrk="0" fontAlgn="base" hangingPunct="0" indent="-228600" marL="38862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9pPr>
          </a:lstStyle>
          <a:p>
            <a:pPr algn="ctr" fontAlgn="base">
              <a:spcBef>
                <a:spcPct val="0"/>
              </a:spcBef>
              <a:spcAft>
                <a:spcPct val="0"/>
              </a:spcAft>
              <a:defRPr/>
            </a:pPr>
            <a:r>
              <a:rPr altLang="en-US" lang="zh-CN" sz="1400">
                <a:solidFill>
                  <a:srgbClr val="FF7862"/>
                </a:solidFill>
                <a:latin charset="-122" panose="02010600040101010101" pitchFamily="2" typeface="华文细黑"/>
                <a:ea charset="-122" panose="02010600040101010101" pitchFamily="2" typeface="华文细黑"/>
              </a:rPr>
              <a:t>方法1</a:t>
            </a:r>
          </a:p>
        </p:txBody>
      </p:sp>
      <p:sp>
        <p:nvSpPr>
          <p:cNvPr id="58" name="文本框 5"/>
          <p:cNvSpPr txBox="1">
            <a:spLocks noChangeArrowheads="1"/>
          </p:cNvSpPr>
          <p:nvPr/>
        </p:nvSpPr>
        <p:spPr bwMode="auto">
          <a:xfrm>
            <a:off x="3317248" y="2731687"/>
            <a:ext cx="627380"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1300">
                <a:solidFill>
                  <a:schemeClr val="tx1"/>
                </a:solidFill>
                <a:latin charset="0" panose="020f0302020204030204" pitchFamily="34" typeface="Calibri Light"/>
                <a:ea charset="-122" panose="02000000000000000000" pitchFamily="2" typeface="方正宋刻本秀楷简体"/>
              </a:defRPr>
            </a:lvl1pPr>
            <a:lvl2pPr indent="-285750" marL="742950">
              <a:defRPr sz="1300">
                <a:solidFill>
                  <a:schemeClr val="tx1"/>
                </a:solidFill>
                <a:latin charset="0" panose="020f0302020204030204" pitchFamily="34" typeface="Calibri Light"/>
                <a:ea charset="-122" panose="02000000000000000000" pitchFamily="2" typeface="方正宋刻本秀楷简体"/>
              </a:defRPr>
            </a:lvl2pPr>
            <a:lvl3pPr indent="-228600" marL="1143000">
              <a:defRPr sz="1300">
                <a:solidFill>
                  <a:schemeClr val="tx1"/>
                </a:solidFill>
                <a:latin charset="0" panose="020f0302020204030204" pitchFamily="34" typeface="Calibri Light"/>
                <a:ea charset="-122" panose="02000000000000000000" pitchFamily="2" typeface="方正宋刻本秀楷简体"/>
              </a:defRPr>
            </a:lvl3pPr>
            <a:lvl4pPr indent="-228600" marL="1600200">
              <a:defRPr sz="1300">
                <a:solidFill>
                  <a:schemeClr val="tx1"/>
                </a:solidFill>
                <a:latin charset="0" panose="020f0302020204030204" pitchFamily="34" typeface="Calibri Light"/>
                <a:ea charset="-122" panose="02000000000000000000" pitchFamily="2" typeface="方正宋刻本秀楷简体"/>
              </a:defRPr>
            </a:lvl4pPr>
            <a:lvl5pPr indent="-228600" marL="2057400">
              <a:defRPr sz="1300">
                <a:solidFill>
                  <a:schemeClr val="tx1"/>
                </a:solidFill>
                <a:latin charset="0" panose="020f0302020204030204" pitchFamily="34" typeface="Calibri Light"/>
                <a:ea charset="-122" panose="02000000000000000000" pitchFamily="2" typeface="方正宋刻本秀楷简体"/>
              </a:defRPr>
            </a:lvl5pPr>
            <a:lvl6pPr defTabSz="685800" eaLnBrk="0" fontAlgn="base" hangingPunct="0" indent="-228600" marL="25146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6pPr>
            <a:lvl7pPr defTabSz="685800" eaLnBrk="0" fontAlgn="base" hangingPunct="0" indent="-228600" marL="29718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7pPr>
            <a:lvl8pPr defTabSz="685800" eaLnBrk="0" fontAlgn="base" hangingPunct="0" indent="-228600" marL="34290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8pPr>
            <a:lvl9pPr defTabSz="685800" eaLnBrk="0" fontAlgn="base" hangingPunct="0" indent="-228600" marL="38862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9pPr>
          </a:lstStyle>
          <a:p>
            <a:pPr algn="ctr" fontAlgn="base">
              <a:spcBef>
                <a:spcPct val="0"/>
              </a:spcBef>
              <a:spcAft>
                <a:spcPct val="0"/>
              </a:spcAft>
              <a:defRPr/>
            </a:pPr>
            <a:r>
              <a:rPr altLang="en-US" lang="zh-CN" sz="1400">
                <a:solidFill>
                  <a:srgbClr val="FEC160"/>
                </a:solidFill>
                <a:latin charset="-122" panose="02010600040101010101" pitchFamily="2" typeface="华文细黑"/>
                <a:ea charset="-122" panose="02010600040101010101" pitchFamily="2" typeface="华文细黑"/>
              </a:rPr>
              <a:t>方法2</a:t>
            </a:r>
          </a:p>
        </p:txBody>
      </p:sp>
      <p:sp>
        <p:nvSpPr>
          <p:cNvPr id="59" name="文本框 5"/>
          <p:cNvSpPr txBox="1">
            <a:spLocks noChangeArrowheads="1"/>
          </p:cNvSpPr>
          <p:nvPr/>
        </p:nvSpPr>
        <p:spPr bwMode="auto">
          <a:xfrm>
            <a:off x="5254732" y="2731687"/>
            <a:ext cx="627380"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1300">
                <a:solidFill>
                  <a:schemeClr val="tx1"/>
                </a:solidFill>
                <a:latin charset="0" panose="020f0302020204030204" pitchFamily="34" typeface="Calibri Light"/>
                <a:ea charset="-122" panose="02000000000000000000" pitchFamily="2" typeface="方正宋刻本秀楷简体"/>
              </a:defRPr>
            </a:lvl1pPr>
            <a:lvl2pPr indent="-285750" marL="742950">
              <a:defRPr sz="1300">
                <a:solidFill>
                  <a:schemeClr val="tx1"/>
                </a:solidFill>
                <a:latin charset="0" panose="020f0302020204030204" pitchFamily="34" typeface="Calibri Light"/>
                <a:ea charset="-122" panose="02000000000000000000" pitchFamily="2" typeface="方正宋刻本秀楷简体"/>
              </a:defRPr>
            </a:lvl2pPr>
            <a:lvl3pPr indent="-228600" marL="1143000">
              <a:defRPr sz="1300">
                <a:solidFill>
                  <a:schemeClr val="tx1"/>
                </a:solidFill>
                <a:latin charset="0" panose="020f0302020204030204" pitchFamily="34" typeface="Calibri Light"/>
                <a:ea charset="-122" panose="02000000000000000000" pitchFamily="2" typeface="方正宋刻本秀楷简体"/>
              </a:defRPr>
            </a:lvl3pPr>
            <a:lvl4pPr indent="-228600" marL="1600200">
              <a:defRPr sz="1300">
                <a:solidFill>
                  <a:schemeClr val="tx1"/>
                </a:solidFill>
                <a:latin charset="0" panose="020f0302020204030204" pitchFamily="34" typeface="Calibri Light"/>
                <a:ea charset="-122" panose="02000000000000000000" pitchFamily="2" typeface="方正宋刻本秀楷简体"/>
              </a:defRPr>
            </a:lvl4pPr>
            <a:lvl5pPr indent="-228600" marL="2057400">
              <a:defRPr sz="1300">
                <a:solidFill>
                  <a:schemeClr val="tx1"/>
                </a:solidFill>
                <a:latin charset="0" panose="020f0302020204030204" pitchFamily="34" typeface="Calibri Light"/>
                <a:ea charset="-122" panose="02000000000000000000" pitchFamily="2" typeface="方正宋刻本秀楷简体"/>
              </a:defRPr>
            </a:lvl5pPr>
            <a:lvl6pPr defTabSz="685800" eaLnBrk="0" fontAlgn="base" hangingPunct="0" indent="-228600" marL="25146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6pPr>
            <a:lvl7pPr defTabSz="685800" eaLnBrk="0" fontAlgn="base" hangingPunct="0" indent="-228600" marL="29718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7pPr>
            <a:lvl8pPr defTabSz="685800" eaLnBrk="0" fontAlgn="base" hangingPunct="0" indent="-228600" marL="34290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8pPr>
            <a:lvl9pPr defTabSz="685800" eaLnBrk="0" fontAlgn="base" hangingPunct="0" indent="-228600" marL="38862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9pPr>
          </a:lstStyle>
          <a:p>
            <a:pPr algn="ctr" fontAlgn="base">
              <a:spcBef>
                <a:spcPct val="0"/>
              </a:spcBef>
              <a:spcAft>
                <a:spcPct val="0"/>
              </a:spcAft>
              <a:defRPr/>
            </a:pPr>
            <a:r>
              <a:rPr altLang="en-US" lang="zh-CN" sz="1400">
                <a:solidFill>
                  <a:srgbClr val="92951D"/>
                </a:solidFill>
                <a:latin charset="-122" panose="02010600040101010101" pitchFamily="2" typeface="华文细黑"/>
                <a:ea charset="-122" panose="02010600040101010101" pitchFamily="2" typeface="华文细黑"/>
              </a:rPr>
              <a:t>方法3</a:t>
            </a:r>
          </a:p>
        </p:txBody>
      </p:sp>
      <p:sp>
        <p:nvSpPr>
          <p:cNvPr id="60" name="文本框 5"/>
          <p:cNvSpPr txBox="1">
            <a:spLocks noChangeArrowheads="1"/>
          </p:cNvSpPr>
          <p:nvPr/>
        </p:nvSpPr>
        <p:spPr bwMode="auto">
          <a:xfrm>
            <a:off x="7258043" y="2731687"/>
            <a:ext cx="627380"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1300">
                <a:solidFill>
                  <a:schemeClr val="tx1"/>
                </a:solidFill>
                <a:latin charset="0" panose="020f0302020204030204" pitchFamily="34" typeface="Calibri Light"/>
                <a:ea charset="-122" panose="02000000000000000000" pitchFamily="2" typeface="方正宋刻本秀楷简体"/>
              </a:defRPr>
            </a:lvl1pPr>
            <a:lvl2pPr indent="-285750" marL="742950">
              <a:defRPr sz="1300">
                <a:solidFill>
                  <a:schemeClr val="tx1"/>
                </a:solidFill>
                <a:latin charset="0" panose="020f0302020204030204" pitchFamily="34" typeface="Calibri Light"/>
                <a:ea charset="-122" panose="02000000000000000000" pitchFamily="2" typeface="方正宋刻本秀楷简体"/>
              </a:defRPr>
            </a:lvl2pPr>
            <a:lvl3pPr indent="-228600" marL="1143000">
              <a:defRPr sz="1300">
                <a:solidFill>
                  <a:schemeClr val="tx1"/>
                </a:solidFill>
                <a:latin charset="0" panose="020f0302020204030204" pitchFamily="34" typeface="Calibri Light"/>
                <a:ea charset="-122" panose="02000000000000000000" pitchFamily="2" typeface="方正宋刻本秀楷简体"/>
              </a:defRPr>
            </a:lvl3pPr>
            <a:lvl4pPr indent="-228600" marL="1600200">
              <a:defRPr sz="1300">
                <a:solidFill>
                  <a:schemeClr val="tx1"/>
                </a:solidFill>
                <a:latin charset="0" panose="020f0302020204030204" pitchFamily="34" typeface="Calibri Light"/>
                <a:ea charset="-122" panose="02000000000000000000" pitchFamily="2" typeface="方正宋刻本秀楷简体"/>
              </a:defRPr>
            </a:lvl4pPr>
            <a:lvl5pPr indent="-228600" marL="2057400">
              <a:defRPr sz="1300">
                <a:solidFill>
                  <a:schemeClr val="tx1"/>
                </a:solidFill>
                <a:latin charset="0" panose="020f0302020204030204" pitchFamily="34" typeface="Calibri Light"/>
                <a:ea charset="-122" panose="02000000000000000000" pitchFamily="2" typeface="方正宋刻本秀楷简体"/>
              </a:defRPr>
            </a:lvl5pPr>
            <a:lvl6pPr defTabSz="685800" eaLnBrk="0" fontAlgn="base" hangingPunct="0" indent="-228600" marL="25146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6pPr>
            <a:lvl7pPr defTabSz="685800" eaLnBrk="0" fontAlgn="base" hangingPunct="0" indent="-228600" marL="29718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7pPr>
            <a:lvl8pPr defTabSz="685800" eaLnBrk="0" fontAlgn="base" hangingPunct="0" indent="-228600" marL="34290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8pPr>
            <a:lvl9pPr defTabSz="685800" eaLnBrk="0" fontAlgn="base" hangingPunct="0" indent="-228600" marL="38862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9pPr>
          </a:lstStyle>
          <a:p>
            <a:pPr algn="ctr" fontAlgn="base">
              <a:spcBef>
                <a:spcPct val="0"/>
              </a:spcBef>
              <a:spcAft>
                <a:spcPct val="0"/>
              </a:spcAft>
              <a:defRPr/>
            </a:pPr>
            <a:r>
              <a:rPr altLang="en-US" lang="zh-CN" sz="1400">
                <a:solidFill>
                  <a:srgbClr val="B28743"/>
                </a:solidFill>
                <a:latin charset="-122" panose="02010600040101010101" pitchFamily="2" typeface="华文细黑"/>
                <a:ea charset="-122" panose="02010600040101010101" pitchFamily="2" typeface="华文细黑"/>
              </a:rPr>
              <a:t>方法4</a:t>
            </a:r>
          </a:p>
        </p:txBody>
      </p:sp>
    </p:spTree>
    <p:extLst>
      <p:ext uri="{BB962C8B-B14F-4D97-AF65-F5344CB8AC3E}">
        <p14:creationId val="1640579228"/>
      </p:ext>
    </p:extLst>
  </p:cSld>
  <p:clrMapOvr>
    <a:masterClrMapping/>
  </p:clrMapOvr>
  <mc:AlternateContent>
    <mc:Choice Requires="p14">
      <p:transition p14:dur="1250" spd="slow">
        <p14:switch dir="r"/>
      </p:transition>
    </mc:Choice>
    <mc:Fallback>
      <p:transition spd="slow">
        <p:fade/>
      </p:transition>
    </mc:Fallback>
  </mc:AlternateConten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00" name="文本框 5"/>
          <p:cNvSpPr txBox="1">
            <a:spLocks noChangeArrowheads="1"/>
          </p:cNvSpPr>
          <p:nvPr/>
        </p:nvSpPr>
        <p:spPr bwMode="auto">
          <a:xfrm>
            <a:off x="3794763" y="283431"/>
            <a:ext cx="1554480"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1300">
                <a:solidFill>
                  <a:schemeClr val="tx1"/>
                </a:solidFill>
                <a:latin charset="0" panose="020f0302020204030204" pitchFamily="34" typeface="Calibri Light"/>
                <a:ea charset="-122" panose="02000000000000000000" pitchFamily="2" typeface="方正宋刻本秀楷简体"/>
              </a:defRPr>
            </a:lvl1pPr>
            <a:lvl2pPr indent="-285750" marL="742950">
              <a:defRPr sz="1300">
                <a:solidFill>
                  <a:schemeClr val="tx1"/>
                </a:solidFill>
                <a:latin charset="0" panose="020f0302020204030204" pitchFamily="34" typeface="Calibri Light"/>
                <a:ea charset="-122" panose="02000000000000000000" pitchFamily="2" typeface="方正宋刻本秀楷简体"/>
              </a:defRPr>
            </a:lvl2pPr>
            <a:lvl3pPr indent="-228600" marL="1143000">
              <a:defRPr sz="1300">
                <a:solidFill>
                  <a:schemeClr val="tx1"/>
                </a:solidFill>
                <a:latin charset="0" panose="020f0302020204030204" pitchFamily="34" typeface="Calibri Light"/>
                <a:ea charset="-122" panose="02000000000000000000" pitchFamily="2" typeface="方正宋刻本秀楷简体"/>
              </a:defRPr>
            </a:lvl3pPr>
            <a:lvl4pPr indent="-228600" marL="1600200">
              <a:defRPr sz="1300">
                <a:solidFill>
                  <a:schemeClr val="tx1"/>
                </a:solidFill>
                <a:latin charset="0" panose="020f0302020204030204" pitchFamily="34" typeface="Calibri Light"/>
                <a:ea charset="-122" panose="02000000000000000000" pitchFamily="2" typeface="方正宋刻本秀楷简体"/>
              </a:defRPr>
            </a:lvl4pPr>
            <a:lvl5pPr indent="-228600" marL="2057400">
              <a:defRPr sz="1300">
                <a:solidFill>
                  <a:schemeClr val="tx1"/>
                </a:solidFill>
                <a:latin charset="0" panose="020f0302020204030204" pitchFamily="34" typeface="Calibri Light"/>
                <a:ea charset="-122" panose="02000000000000000000" pitchFamily="2" typeface="方正宋刻本秀楷简体"/>
              </a:defRPr>
            </a:lvl5pPr>
            <a:lvl6pPr defTabSz="685800" eaLnBrk="0" fontAlgn="base" hangingPunct="0" indent="-228600" marL="25146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6pPr>
            <a:lvl7pPr defTabSz="685800" eaLnBrk="0" fontAlgn="base" hangingPunct="0" indent="-228600" marL="29718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7pPr>
            <a:lvl8pPr defTabSz="685800" eaLnBrk="0" fontAlgn="base" hangingPunct="0" indent="-228600" marL="34290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8pPr>
            <a:lvl9pPr defTabSz="685800" eaLnBrk="0" fontAlgn="base" hangingPunct="0" indent="-228600" marL="38862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9pPr>
          </a:lstStyle>
          <a:p>
            <a:pPr algn="ctr" fontAlgn="base">
              <a:spcBef>
                <a:spcPct val="0"/>
              </a:spcBef>
              <a:spcAft>
                <a:spcPct val="0"/>
              </a:spcAft>
              <a:defRPr/>
            </a:pPr>
            <a:r>
              <a:rPr altLang="en-US" lang="zh-CN" sz="1200">
                <a:solidFill>
                  <a:srgbClr val="FF7862"/>
                </a:solidFill>
                <a:latin charset="-122" panose="02010600040101010101" pitchFamily="2" typeface="华文细黑"/>
                <a:ea charset="-122" panose="02010600040101010101" pitchFamily="2" typeface="华文细黑"/>
              </a:rPr>
              <a:t>点击添加您标题内容</a:t>
            </a:r>
          </a:p>
        </p:txBody>
      </p:sp>
      <p:sp>
        <p:nvSpPr>
          <p:cNvPr id="110" name="文本框 6"/>
          <p:cNvSpPr txBox="1">
            <a:spLocks noChangeArrowheads="1"/>
          </p:cNvSpPr>
          <p:nvPr/>
        </p:nvSpPr>
        <p:spPr bwMode="auto">
          <a:xfrm>
            <a:off x="2466132" y="498304"/>
            <a:ext cx="4373223"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sz="1300">
                <a:solidFill>
                  <a:schemeClr val="tx1"/>
                </a:solidFill>
                <a:latin charset="0" panose="020f0302020204030204" pitchFamily="34" typeface="Calibri Light"/>
                <a:ea charset="-122" panose="02000000000000000000" pitchFamily="2" typeface="方正宋刻本秀楷简体"/>
              </a:defRPr>
            </a:lvl1pPr>
            <a:lvl2pPr indent="-285750" marL="742950">
              <a:defRPr sz="1300">
                <a:solidFill>
                  <a:schemeClr val="tx1"/>
                </a:solidFill>
                <a:latin charset="0" panose="020f0302020204030204" pitchFamily="34" typeface="Calibri Light"/>
                <a:ea charset="-122" panose="02000000000000000000" pitchFamily="2" typeface="方正宋刻本秀楷简体"/>
              </a:defRPr>
            </a:lvl2pPr>
            <a:lvl3pPr indent="-228600" marL="1143000">
              <a:defRPr sz="1300">
                <a:solidFill>
                  <a:schemeClr val="tx1"/>
                </a:solidFill>
                <a:latin charset="0" panose="020f0302020204030204" pitchFamily="34" typeface="Calibri Light"/>
                <a:ea charset="-122" panose="02000000000000000000" pitchFamily="2" typeface="方正宋刻本秀楷简体"/>
              </a:defRPr>
            </a:lvl3pPr>
            <a:lvl4pPr indent="-228600" marL="1600200">
              <a:defRPr sz="1300">
                <a:solidFill>
                  <a:schemeClr val="tx1"/>
                </a:solidFill>
                <a:latin charset="0" panose="020f0302020204030204" pitchFamily="34" typeface="Calibri Light"/>
                <a:ea charset="-122" panose="02000000000000000000" pitchFamily="2" typeface="方正宋刻本秀楷简体"/>
              </a:defRPr>
            </a:lvl4pPr>
            <a:lvl5pPr indent="-228600" marL="2057400">
              <a:defRPr sz="1300">
                <a:solidFill>
                  <a:schemeClr val="tx1"/>
                </a:solidFill>
                <a:latin charset="0" panose="020f0302020204030204" pitchFamily="34" typeface="Calibri Light"/>
                <a:ea charset="-122" panose="02000000000000000000" pitchFamily="2" typeface="方正宋刻本秀楷简体"/>
              </a:defRPr>
            </a:lvl5pPr>
            <a:lvl6pPr defTabSz="685800" eaLnBrk="0" fontAlgn="base" hangingPunct="0" indent="-228600" marL="25146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6pPr>
            <a:lvl7pPr defTabSz="685800" eaLnBrk="0" fontAlgn="base" hangingPunct="0" indent="-228600" marL="29718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7pPr>
            <a:lvl8pPr defTabSz="685800" eaLnBrk="0" fontAlgn="base" hangingPunct="0" indent="-228600" marL="34290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8pPr>
            <a:lvl9pPr defTabSz="685800" eaLnBrk="0" fontAlgn="base" hangingPunct="0" indent="-228600" marL="38862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9pPr>
          </a:lstStyle>
          <a:p>
            <a:pPr algn="ctr" fontAlgn="base">
              <a:lnSpc>
                <a:spcPct val="150000"/>
              </a:lnSpc>
              <a:spcBef>
                <a:spcPct val="0"/>
              </a:spcBef>
              <a:spcAft>
                <a:spcPct val="0"/>
              </a:spcAft>
              <a:defRPr/>
            </a:pPr>
            <a:r>
              <a:rPr altLang="zh-CN" lang="en-US" sz="800">
                <a:solidFill>
                  <a:srgbClr val="B28743"/>
                </a:solidFill>
                <a:latin charset="-122" panose="02010600040101010101" pitchFamily="2" typeface="华文细黑"/>
                <a:ea charset="-122" panose="02010600040101010101" pitchFamily="2" typeface="华文细黑"/>
              </a:rPr>
              <a:t>Lorem ipsum dolor sit amet, consectetur adipiscing elit. Donec luctus nibh sit amet sem vulputate venenatis bibendum orci pulvinar. </a:t>
            </a:r>
          </a:p>
        </p:txBody>
      </p:sp>
      <p:grpSp>
        <p:nvGrpSpPr>
          <p:cNvPr id="111" name="组合 110"/>
          <p:cNvGrpSpPr/>
          <p:nvPr/>
        </p:nvGrpSpPr>
        <p:grpSpPr>
          <a:xfrm>
            <a:off x="4257536" y="936403"/>
            <a:ext cx="628926" cy="89203"/>
            <a:chOff x="4064994" y="3738475"/>
            <a:chExt cx="987048" cy="139997"/>
          </a:xfrm>
        </p:grpSpPr>
        <p:sp>
          <p:nvSpPr>
            <p:cNvPr id="112" name="椭圆 111"/>
            <p:cNvSpPr/>
            <p:nvPr/>
          </p:nvSpPr>
          <p:spPr>
            <a:xfrm>
              <a:off x="4064994" y="3738475"/>
              <a:ext cx="139997" cy="13999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10600040101010101" pitchFamily="2" typeface="华文细黑"/>
              </a:endParaRPr>
            </a:p>
          </p:txBody>
        </p:sp>
        <p:sp>
          <p:nvSpPr>
            <p:cNvPr id="113" name="椭圆 112"/>
            <p:cNvSpPr/>
            <p:nvPr/>
          </p:nvSpPr>
          <p:spPr>
            <a:xfrm>
              <a:off x="4276757" y="3738475"/>
              <a:ext cx="139997" cy="139997"/>
            </a:xfrm>
            <a:prstGeom prst="ellipse">
              <a:avLst/>
            </a:prstGeom>
            <a:solidFill>
              <a:srgbClr val="FEC1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10600040101010101" pitchFamily="2" typeface="华文细黑"/>
              </a:endParaRPr>
            </a:p>
          </p:txBody>
        </p:sp>
        <p:sp>
          <p:nvSpPr>
            <p:cNvPr id="114" name="椭圆 113"/>
            <p:cNvSpPr/>
            <p:nvPr/>
          </p:nvSpPr>
          <p:spPr>
            <a:xfrm>
              <a:off x="4488520" y="3738475"/>
              <a:ext cx="139997" cy="139997"/>
            </a:xfrm>
            <a:prstGeom prst="ellipse">
              <a:avLst/>
            </a:prstGeom>
            <a:solidFill>
              <a:srgbClr val="B287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10600040101010101" pitchFamily="2" typeface="华文细黑"/>
              </a:endParaRPr>
            </a:p>
          </p:txBody>
        </p:sp>
        <p:sp>
          <p:nvSpPr>
            <p:cNvPr id="115" name="椭圆 114"/>
            <p:cNvSpPr/>
            <p:nvPr/>
          </p:nvSpPr>
          <p:spPr>
            <a:xfrm>
              <a:off x="4700283" y="3738475"/>
              <a:ext cx="139997" cy="139997"/>
            </a:xfrm>
            <a:prstGeom prst="ellipse">
              <a:avLst/>
            </a:prstGeom>
            <a:solidFill>
              <a:srgbClr val="21B3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10600040101010101" pitchFamily="2" typeface="华文细黑"/>
              </a:endParaRPr>
            </a:p>
          </p:txBody>
        </p:sp>
        <p:sp>
          <p:nvSpPr>
            <p:cNvPr id="116" name="椭圆 115"/>
            <p:cNvSpPr/>
            <p:nvPr/>
          </p:nvSpPr>
          <p:spPr>
            <a:xfrm>
              <a:off x="4912045" y="3738475"/>
              <a:ext cx="139997" cy="139997"/>
            </a:xfrm>
            <a:prstGeom prst="ellipse">
              <a:avLst/>
            </a:prstGeom>
            <a:solidFill>
              <a:srgbClr val="0C67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10600040101010101" pitchFamily="2" typeface="华文细黑"/>
              </a:endParaRPr>
            </a:p>
          </p:txBody>
        </p:sp>
      </p:grpSp>
      <p:cxnSp>
        <p:nvCxnSpPr>
          <p:cNvPr id="26" name="Straight Connector 7"/>
          <p:cNvCxnSpPr>
            <a:stCxn id="30" idx="6"/>
            <a:endCxn id="33" idx="2"/>
          </p:cNvCxnSpPr>
          <p:nvPr/>
        </p:nvCxnSpPr>
        <p:spPr>
          <a:xfrm>
            <a:off x="900943" y="3917770"/>
            <a:ext cx="7161454" cy="0"/>
          </a:xfrm>
          <a:prstGeom prst="line">
            <a:avLst/>
          </a:prstGeom>
          <a:ln cap="flat" w="12700">
            <a:solidFill>
              <a:schemeClr val="bg1">
                <a:lumMod val="75000"/>
              </a:schemeClr>
            </a:solidFill>
            <a:prstDash val="sysDash"/>
            <a:round/>
          </a:ln>
        </p:spPr>
        <p:style>
          <a:lnRef idx="1">
            <a:schemeClr val="accent1"/>
          </a:lnRef>
          <a:fillRef idx="0">
            <a:schemeClr val="accent1"/>
          </a:fillRef>
          <a:effectRef idx="0">
            <a:schemeClr val="accent1"/>
          </a:effectRef>
          <a:fontRef idx="minor">
            <a:schemeClr val="tx1"/>
          </a:fontRef>
        </p:style>
      </p:cxnSp>
      <p:sp>
        <p:nvSpPr>
          <p:cNvPr id="30" name="Oval 9"/>
          <p:cNvSpPr/>
          <p:nvPr/>
        </p:nvSpPr>
        <p:spPr>
          <a:xfrm>
            <a:off x="204217" y="3569407"/>
            <a:ext cx="696726" cy="696726"/>
          </a:xfrm>
          <a:prstGeom prst="ellipse">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ea charset="-122" panose="02010600040101010101" pitchFamily="2" typeface="华文细黑"/>
            </a:endParaRPr>
          </a:p>
        </p:txBody>
      </p:sp>
      <p:sp>
        <p:nvSpPr>
          <p:cNvPr id="31" name="Isosceles Triangle 40"/>
          <p:cNvSpPr/>
          <p:nvPr/>
        </p:nvSpPr>
        <p:spPr>
          <a:xfrm rot="5400000">
            <a:off x="442159" y="3797318"/>
            <a:ext cx="279448" cy="240904"/>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ea charset="-122" panose="02010600040101010101" pitchFamily="2" typeface="华文细黑"/>
            </a:endParaRPr>
          </a:p>
        </p:txBody>
      </p:sp>
      <p:sp>
        <p:nvSpPr>
          <p:cNvPr id="33" name="Oval 20"/>
          <p:cNvSpPr/>
          <p:nvPr/>
        </p:nvSpPr>
        <p:spPr>
          <a:xfrm>
            <a:off x="8062397" y="3569407"/>
            <a:ext cx="696726" cy="696726"/>
          </a:xfrm>
          <a:prstGeom prst="ellipse">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ea charset="-122" panose="02010600040101010101" pitchFamily="2" typeface="华文细黑"/>
            </a:endParaRPr>
          </a:p>
        </p:txBody>
      </p:sp>
      <p:sp>
        <p:nvSpPr>
          <p:cNvPr id="34" name="Rectangle 42"/>
          <p:cNvSpPr/>
          <p:nvPr/>
        </p:nvSpPr>
        <p:spPr>
          <a:xfrm>
            <a:off x="8291700" y="3812091"/>
            <a:ext cx="238120" cy="23812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ea charset="-122" panose="02010600040101010101" pitchFamily="2" typeface="华文细黑"/>
            </a:endParaRPr>
          </a:p>
        </p:txBody>
      </p:sp>
      <p:sp>
        <p:nvSpPr>
          <p:cNvPr id="35" name="Rectangle 45"/>
          <p:cNvSpPr/>
          <p:nvPr/>
        </p:nvSpPr>
        <p:spPr>
          <a:xfrm>
            <a:off x="289527" y="4322702"/>
            <a:ext cx="563880" cy="274320"/>
          </a:xfrm>
          <a:prstGeom prst="rect">
            <a:avLst/>
          </a:prstGeom>
        </p:spPr>
        <p:txBody>
          <a:bodyPr wrap="none">
            <a:spAutoFit/>
          </a:bodyPr>
          <a:lstStyle/>
          <a:p>
            <a:r>
              <a:rPr lang="en-US" sz="1200">
                <a:solidFill>
                  <a:schemeClr val="bg1">
                    <a:lumMod val="65000"/>
                  </a:schemeClr>
                </a:solidFill>
                <a:latin charset="-122" panose="02010600040101010101" pitchFamily="2" typeface="华文细黑"/>
                <a:ea charset="-122" panose="02010600040101010101" pitchFamily="2" typeface="华文细黑"/>
                <a:cs charset="0" pitchFamily="34" typeface="Open Sans"/>
              </a:rPr>
              <a:t>Start</a:t>
            </a:r>
          </a:p>
        </p:txBody>
      </p:sp>
      <p:sp>
        <p:nvSpPr>
          <p:cNvPr id="36" name="Rectangle 46"/>
          <p:cNvSpPr/>
          <p:nvPr/>
        </p:nvSpPr>
        <p:spPr>
          <a:xfrm>
            <a:off x="8123391" y="3210473"/>
            <a:ext cx="640080" cy="274320"/>
          </a:xfrm>
          <a:prstGeom prst="rect">
            <a:avLst/>
          </a:prstGeom>
        </p:spPr>
        <p:txBody>
          <a:bodyPr wrap="none">
            <a:spAutoFit/>
          </a:bodyPr>
          <a:lstStyle/>
          <a:p>
            <a:r>
              <a:rPr lang="en-US" sz="1200">
                <a:solidFill>
                  <a:schemeClr val="bg1">
                    <a:lumMod val="65000"/>
                  </a:schemeClr>
                </a:solidFill>
                <a:latin charset="-122" panose="02010600040101010101" pitchFamily="2" typeface="华文细黑"/>
                <a:ea charset="-122" panose="02010600040101010101" pitchFamily="2" typeface="华文细黑"/>
                <a:cs charset="0" pitchFamily="34" typeface="Open Sans"/>
              </a:rPr>
              <a:t>Finish</a:t>
            </a:r>
          </a:p>
        </p:txBody>
      </p:sp>
      <p:sp>
        <p:nvSpPr>
          <p:cNvPr id="40" name="Oval 12"/>
          <p:cNvSpPr/>
          <p:nvPr/>
        </p:nvSpPr>
        <p:spPr>
          <a:xfrm>
            <a:off x="2059729" y="3813667"/>
            <a:ext cx="208206" cy="208206"/>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ea charset="-122" panose="02010600040101010101" pitchFamily="2" typeface="华文细黑"/>
            </a:endParaRPr>
          </a:p>
        </p:txBody>
      </p:sp>
      <p:cxnSp>
        <p:nvCxnSpPr>
          <p:cNvPr id="42" name="Straight Connector 26"/>
          <p:cNvCxnSpPr/>
          <p:nvPr/>
        </p:nvCxnSpPr>
        <p:spPr>
          <a:xfrm flipH="1" rot="16200000">
            <a:off x="1285716" y="2927237"/>
            <a:ext cx="1763355" cy="880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4" name="Teardrop 25"/>
          <p:cNvSpPr/>
          <p:nvPr/>
        </p:nvSpPr>
        <p:spPr>
          <a:xfrm rot="8100000">
            <a:off x="1954357" y="1401579"/>
            <a:ext cx="418280" cy="418280"/>
          </a:xfrm>
          <a:prstGeom prst="teardrop">
            <a:avLst>
              <a:gd fmla="val 131619" name="adj"/>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ea charset="-122" panose="02010600040101010101" pitchFamily="2" typeface="华文细黑"/>
            </a:endParaRPr>
          </a:p>
        </p:txBody>
      </p:sp>
      <p:sp>
        <p:nvSpPr>
          <p:cNvPr id="51" name="Oval 16"/>
          <p:cNvSpPr/>
          <p:nvPr/>
        </p:nvSpPr>
        <p:spPr>
          <a:xfrm>
            <a:off x="5131563" y="3813667"/>
            <a:ext cx="208206" cy="208206"/>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ea charset="-122" panose="02010600040101010101" pitchFamily="2" typeface="华文细黑"/>
            </a:endParaRPr>
          </a:p>
        </p:txBody>
      </p:sp>
      <p:cxnSp>
        <p:nvCxnSpPr>
          <p:cNvPr id="52" name="Straight Connector 38"/>
          <p:cNvCxnSpPr/>
          <p:nvPr/>
        </p:nvCxnSpPr>
        <p:spPr>
          <a:xfrm flipH="1" rot="16200000">
            <a:off x="4357550" y="2927237"/>
            <a:ext cx="1763355" cy="880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7" name="Teardrop 37"/>
          <p:cNvSpPr/>
          <p:nvPr/>
        </p:nvSpPr>
        <p:spPr>
          <a:xfrm rot="8100000">
            <a:off x="5026191" y="1401579"/>
            <a:ext cx="418280" cy="418280"/>
          </a:xfrm>
          <a:prstGeom prst="teardrop">
            <a:avLst>
              <a:gd fmla="val 131619" name="adj"/>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ea charset="-122" panose="02010600040101010101" pitchFamily="2" typeface="华文细黑"/>
            </a:endParaRPr>
          </a:p>
        </p:txBody>
      </p:sp>
      <p:sp>
        <p:nvSpPr>
          <p:cNvPr id="62" name="Oval 14"/>
          <p:cNvSpPr/>
          <p:nvPr/>
        </p:nvSpPr>
        <p:spPr>
          <a:xfrm>
            <a:off x="3559927" y="3813667"/>
            <a:ext cx="208206" cy="208206"/>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ea charset="-122" panose="02010600040101010101" pitchFamily="2" typeface="华文细黑"/>
            </a:endParaRPr>
          </a:p>
        </p:txBody>
      </p:sp>
      <p:cxnSp>
        <p:nvCxnSpPr>
          <p:cNvPr id="70" name="Straight Connector 34"/>
          <p:cNvCxnSpPr/>
          <p:nvPr/>
        </p:nvCxnSpPr>
        <p:spPr>
          <a:xfrm rot="5400000">
            <a:off x="3199634" y="3348179"/>
            <a:ext cx="928694"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3" name="Teardrop 33"/>
          <p:cNvSpPr/>
          <p:nvPr/>
        </p:nvSpPr>
        <p:spPr>
          <a:xfrm rot="8100000">
            <a:off x="3455254" y="2208032"/>
            <a:ext cx="418280" cy="418280"/>
          </a:xfrm>
          <a:prstGeom prst="teardrop">
            <a:avLst>
              <a:gd fmla="val 131619" name="adj"/>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ea charset="-122" panose="02010600040101010101" pitchFamily="2" typeface="华文细黑"/>
            </a:endParaRPr>
          </a:p>
        </p:txBody>
      </p:sp>
      <p:sp>
        <p:nvSpPr>
          <p:cNvPr id="78" name="Oval 18"/>
          <p:cNvSpPr/>
          <p:nvPr/>
        </p:nvSpPr>
        <p:spPr>
          <a:xfrm>
            <a:off x="6703199" y="3813667"/>
            <a:ext cx="208206" cy="208206"/>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ea charset="-122" panose="02010600040101010101" pitchFamily="2" typeface="华文细黑"/>
            </a:endParaRPr>
          </a:p>
        </p:txBody>
      </p:sp>
      <p:cxnSp>
        <p:nvCxnSpPr>
          <p:cNvPr id="79" name="Straight Connector 24"/>
          <p:cNvCxnSpPr/>
          <p:nvPr/>
        </p:nvCxnSpPr>
        <p:spPr>
          <a:xfrm rot="5400000">
            <a:off x="6342906" y="3348179"/>
            <a:ext cx="928694"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2" name="Teardrop 21"/>
          <p:cNvSpPr/>
          <p:nvPr/>
        </p:nvSpPr>
        <p:spPr>
          <a:xfrm rot="8100000">
            <a:off x="6598526" y="2208032"/>
            <a:ext cx="418280" cy="418280"/>
          </a:xfrm>
          <a:prstGeom prst="teardrop">
            <a:avLst>
              <a:gd fmla="val 131619" name="adj"/>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ea charset="-122" panose="02010600040101010101" pitchFamily="2" typeface="华文细黑"/>
            </a:endParaRPr>
          </a:p>
        </p:txBody>
      </p:sp>
      <p:sp>
        <p:nvSpPr>
          <p:cNvPr id="2" name="矩形 1"/>
          <p:cNvSpPr/>
          <p:nvPr/>
        </p:nvSpPr>
        <p:spPr>
          <a:xfrm>
            <a:off x="1394527" y="4128036"/>
            <a:ext cx="1527597" cy="640080"/>
          </a:xfrm>
          <a:prstGeom prst="rect">
            <a:avLst/>
          </a:prstGeom>
        </p:spPr>
        <p:txBody>
          <a:bodyPr wrap="square">
            <a:spAutoFit/>
          </a:bodyPr>
          <a:lstStyle/>
          <a:p>
            <a:pPr algn="ctr" fontAlgn="base" lvl="0">
              <a:lnSpc>
                <a:spcPct val="150000"/>
              </a:lnSpc>
              <a:spcBef>
                <a:spcPct val="0"/>
              </a:spcBef>
              <a:spcAft>
                <a:spcPct val="0"/>
              </a:spcAft>
              <a:defRPr/>
            </a:pPr>
            <a:r>
              <a:rPr altLang="zh-CN" lang="en-US" sz="800">
                <a:solidFill>
                  <a:schemeClr val="tx1">
                    <a:lumMod val="75000"/>
                    <a:lumOff val="25000"/>
                  </a:schemeClr>
                </a:solidFill>
                <a:ea charset="-122" panose="02010600040101010101" pitchFamily="2" typeface="华文细黑"/>
              </a:rPr>
              <a:t>Donec luctus nibh sit amet sem vulputate venenatis bibendum orci pulvinar. </a:t>
            </a:r>
          </a:p>
        </p:txBody>
      </p:sp>
      <p:sp>
        <p:nvSpPr>
          <p:cNvPr id="54" name="矩形 53"/>
          <p:cNvSpPr/>
          <p:nvPr/>
        </p:nvSpPr>
        <p:spPr>
          <a:xfrm>
            <a:off x="2938932" y="4140096"/>
            <a:ext cx="1527597" cy="640080"/>
          </a:xfrm>
          <a:prstGeom prst="rect">
            <a:avLst/>
          </a:prstGeom>
        </p:spPr>
        <p:txBody>
          <a:bodyPr wrap="square">
            <a:spAutoFit/>
          </a:bodyPr>
          <a:lstStyle/>
          <a:p>
            <a:pPr algn="ctr" fontAlgn="base" lvl="0">
              <a:lnSpc>
                <a:spcPct val="150000"/>
              </a:lnSpc>
              <a:spcBef>
                <a:spcPct val="0"/>
              </a:spcBef>
              <a:spcAft>
                <a:spcPct val="0"/>
              </a:spcAft>
              <a:defRPr/>
            </a:pPr>
            <a:r>
              <a:rPr altLang="zh-CN" lang="en-US" sz="800">
                <a:solidFill>
                  <a:schemeClr val="tx1">
                    <a:lumMod val="75000"/>
                    <a:lumOff val="25000"/>
                  </a:schemeClr>
                </a:solidFill>
                <a:ea charset="-122" panose="02010600040101010101" pitchFamily="2" typeface="华文细黑"/>
              </a:rPr>
              <a:t>Donec luctus nibh sit amet sem vulputate venenatis bibendum orci pulvinar. </a:t>
            </a:r>
          </a:p>
        </p:txBody>
      </p:sp>
      <p:sp>
        <p:nvSpPr>
          <p:cNvPr id="55" name="矩形 54"/>
          <p:cNvSpPr/>
          <p:nvPr/>
        </p:nvSpPr>
        <p:spPr>
          <a:xfrm>
            <a:off x="4483337" y="4140096"/>
            <a:ext cx="1527597" cy="640080"/>
          </a:xfrm>
          <a:prstGeom prst="rect">
            <a:avLst/>
          </a:prstGeom>
        </p:spPr>
        <p:txBody>
          <a:bodyPr wrap="square">
            <a:spAutoFit/>
          </a:bodyPr>
          <a:lstStyle/>
          <a:p>
            <a:pPr algn="ctr" fontAlgn="base" lvl="0">
              <a:lnSpc>
                <a:spcPct val="150000"/>
              </a:lnSpc>
              <a:spcBef>
                <a:spcPct val="0"/>
              </a:spcBef>
              <a:spcAft>
                <a:spcPct val="0"/>
              </a:spcAft>
              <a:defRPr/>
            </a:pPr>
            <a:r>
              <a:rPr altLang="zh-CN" lang="en-US" sz="800">
                <a:solidFill>
                  <a:schemeClr val="tx1">
                    <a:lumMod val="75000"/>
                    <a:lumOff val="25000"/>
                  </a:schemeClr>
                </a:solidFill>
                <a:ea charset="-122" panose="02010600040101010101" pitchFamily="2" typeface="华文细黑"/>
              </a:rPr>
              <a:t>Donec luctus nibh sit amet sem vulputate venenatis bibendum orci pulvinar. </a:t>
            </a:r>
          </a:p>
        </p:txBody>
      </p:sp>
      <p:sp>
        <p:nvSpPr>
          <p:cNvPr id="61" name="矩形 60"/>
          <p:cNvSpPr/>
          <p:nvPr/>
        </p:nvSpPr>
        <p:spPr>
          <a:xfrm>
            <a:off x="6027743" y="4125976"/>
            <a:ext cx="1527597" cy="640080"/>
          </a:xfrm>
          <a:prstGeom prst="rect">
            <a:avLst/>
          </a:prstGeom>
        </p:spPr>
        <p:txBody>
          <a:bodyPr wrap="square">
            <a:spAutoFit/>
          </a:bodyPr>
          <a:lstStyle/>
          <a:p>
            <a:pPr algn="ctr" fontAlgn="base" lvl="0">
              <a:lnSpc>
                <a:spcPct val="150000"/>
              </a:lnSpc>
              <a:spcBef>
                <a:spcPct val="0"/>
              </a:spcBef>
              <a:spcAft>
                <a:spcPct val="0"/>
              </a:spcAft>
              <a:defRPr/>
            </a:pPr>
            <a:r>
              <a:rPr altLang="zh-CN" lang="en-US" sz="800">
                <a:solidFill>
                  <a:schemeClr val="tx1">
                    <a:lumMod val="75000"/>
                    <a:lumOff val="25000"/>
                  </a:schemeClr>
                </a:solidFill>
                <a:ea charset="-122" panose="02010600040101010101" pitchFamily="2" typeface="华文细黑"/>
              </a:rPr>
              <a:t>Donec luctus nibh sit amet sem vulputate venenatis bibendum orci pulvinar. </a:t>
            </a:r>
          </a:p>
        </p:txBody>
      </p:sp>
      <p:sp>
        <p:nvSpPr>
          <p:cNvPr id="63" name="文本框 5"/>
          <p:cNvSpPr txBox="1">
            <a:spLocks noChangeArrowheads="1"/>
          </p:cNvSpPr>
          <p:nvPr/>
        </p:nvSpPr>
        <p:spPr bwMode="auto">
          <a:xfrm>
            <a:off x="1762084" y="1087132"/>
            <a:ext cx="792480"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1300">
                <a:solidFill>
                  <a:schemeClr val="tx1"/>
                </a:solidFill>
                <a:latin charset="0" panose="020f0302020204030204" pitchFamily="34" typeface="Calibri Light"/>
                <a:ea charset="-122" panose="02000000000000000000" pitchFamily="2" typeface="方正宋刻本秀楷简体"/>
              </a:defRPr>
            </a:lvl1pPr>
            <a:lvl2pPr indent="-285750" marL="742950">
              <a:defRPr sz="1300">
                <a:solidFill>
                  <a:schemeClr val="tx1"/>
                </a:solidFill>
                <a:latin charset="0" panose="020f0302020204030204" pitchFamily="34" typeface="Calibri Light"/>
                <a:ea charset="-122" panose="02000000000000000000" pitchFamily="2" typeface="方正宋刻本秀楷简体"/>
              </a:defRPr>
            </a:lvl2pPr>
            <a:lvl3pPr indent="-228600" marL="1143000">
              <a:defRPr sz="1300">
                <a:solidFill>
                  <a:schemeClr val="tx1"/>
                </a:solidFill>
                <a:latin charset="0" panose="020f0302020204030204" pitchFamily="34" typeface="Calibri Light"/>
                <a:ea charset="-122" panose="02000000000000000000" pitchFamily="2" typeface="方正宋刻本秀楷简体"/>
              </a:defRPr>
            </a:lvl3pPr>
            <a:lvl4pPr indent="-228600" marL="1600200">
              <a:defRPr sz="1300">
                <a:solidFill>
                  <a:schemeClr val="tx1"/>
                </a:solidFill>
                <a:latin charset="0" panose="020f0302020204030204" pitchFamily="34" typeface="Calibri Light"/>
                <a:ea charset="-122" panose="02000000000000000000" pitchFamily="2" typeface="方正宋刻本秀楷简体"/>
              </a:defRPr>
            </a:lvl4pPr>
            <a:lvl5pPr indent="-228600" marL="2057400">
              <a:defRPr sz="1300">
                <a:solidFill>
                  <a:schemeClr val="tx1"/>
                </a:solidFill>
                <a:latin charset="0" panose="020f0302020204030204" pitchFamily="34" typeface="Calibri Light"/>
                <a:ea charset="-122" panose="02000000000000000000" pitchFamily="2" typeface="方正宋刻本秀楷简体"/>
              </a:defRPr>
            </a:lvl5pPr>
            <a:lvl6pPr defTabSz="685800" eaLnBrk="0" fontAlgn="base" hangingPunct="0" indent="-228600" marL="25146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6pPr>
            <a:lvl7pPr defTabSz="685800" eaLnBrk="0" fontAlgn="base" hangingPunct="0" indent="-228600" marL="29718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7pPr>
            <a:lvl8pPr defTabSz="685800" eaLnBrk="0" fontAlgn="base" hangingPunct="0" indent="-228600" marL="34290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8pPr>
            <a:lvl9pPr defTabSz="685800" eaLnBrk="0" fontAlgn="base" hangingPunct="0" indent="-228600" marL="38862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9pPr>
          </a:lstStyle>
          <a:p>
            <a:pPr algn="ctr" fontAlgn="base">
              <a:spcBef>
                <a:spcPct val="0"/>
              </a:spcBef>
              <a:spcAft>
                <a:spcPct val="0"/>
              </a:spcAft>
              <a:defRPr/>
            </a:pPr>
            <a:r>
              <a:rPr altLang="en-US" lang="zh-CN" sz="1200">
                <a:solidFill>
                  <a:srgbClr val="FF7862"/>
                </a:solidFill>
                <a:latin charset="-122" panose="02010600040101010101" pitchFamily="2" typeface="华文细黑"/>
                <a:ea charset="-122" panose="02010600040101010101" pitchFamily="2" typeface="华文细黑"/>
              </a:rPr>
              <a:t>研究课题</a:t>
            </a:r>
          </a:p>
        </p:txBody>
      </p:sp>
      <p:sp>
        <p:nvSpPr>
          <p:cNvPr id="64" name="文本框 5"/>
          <p:cNvSpPr txBox="1">
            <a:spLocks noChangeArrowheads="1"/>
          </p:cNvSpPr>
          <p:nvPr/>
        </p:nvSpPr>
        <p:spPr bwMode="auto">
          <a:xfrm>
            <a:off x="3292670" y="1918765"/>
            <a:ext cx="792480"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1300">
                <a:solidFill>
                  <a:schemeClr val="tx1"/>
                </a:solidFill>
                <a:latin charset="0" panose="020f0302020204030204" pitchFamily="34" typeface="Calibri Light"/>
                <a:ea charset="-122" panose="02000000000000000000" pitchFamily="2" typeface="方正宋刻本秀楷简体"/>
              </a:defRPr>
            </a:lvl1pPr>
            <a:lvl2pPr indent="-285750" marL="742950">
              <a:defRPr sz="1300">
                <a:solidFill>
                  <a:schemeClr val="tx1"/>
                </a:solidFill>
                <a:latin charset="0" panose="020f0302020204030204" pitchFamily="34" typeface="Calibri Light"/>
                <a:ea charset="-122" panose="02000000000000000000" pitchFamily="2" typeface="方正宋刻本秀楷简体"/>
              </a:defRPr>
            </a:lvl2pPr>
            <a:lvl3pPr indent="-228600" marL="1143000">
              <a:defRPr sz="1300">
                <a:solidFill>
                  <a:schemeClr val="tx1"/>
                </a:solidFill>
                <a:latin charset="0" panose="020f0302020204030204" pitchFamily="34" typeface="Calibri Light"/>
                <a:ea charset="-122" panose="02000000000000000000" pitchFamily="2" typeface="方正宋刻本秀楷简体"/>
              </a:defRPr>
            </a:lvl3pPr>
            <a:lvl4pPr indent="-228600" marL="1600200">
              <a:defRPr sz="1300">
                <a:solidFill>
                  <a:schemeClr val="tx1"/>
                </a:solidFill>
                <a:latin charset="0" panose="020f0302020204030204" pitchFamily="34" typeface="Calibri Light"/>
                <a:ea charset="-122" panose="02000000000000000000" pitchFamily="2" typeface="方正宋刻本秀楷简体"/>
              </a:defRPr>
            </a:lvl4pPr>
            <a:lvl5pPr indent="-228600" marL="2057400">
              <a:defRPr sz="1300">
                <a:solidFill>
                  <a:schemeClr val="tx1"/>
                </a:solidFill>
                <a:latin charset="0" panose="020f0302020204030204" pitchFamily="34" typeface="Calibri Light"/>
                <a:ea charset="-122" panose="02000000000000000000" pitchFamily="2" typeface="方正宋刻本秀楷简体"/>
              </a:defRPr>
            </a:lvl5pPr>
            <a:lvl6pPr defTabSz="685800" eaLnBrk="0" fontAlgn="base" hangingPunct="0" indent="-228600" marL="25146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6pPr>
            <a:lvl7pPr defTabSz="685800" eaLnBrk="0" fontAlgn="base" hangingPunct="0" indent="-228600" marL="29718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7pPr>
            <a:lvl8pPr defTabSz="685800" eaLnBrk="0" fontAlgn="base" hangingPunct="0" indent="-228600" marL="34290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8pPr>
            <a:lvl9pPr defTabSz="685800" eaLnBrk="0" fontAlgn="base" hangingPunct="0" indent="-228600" marL="38862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9pPr>
          </a:lstStyle>
          <a:p>
            <a:pPr algn="ctr" fontAlgn="base">
              <a:spcBef>
                <a:spcPct val="0"/>
              </a:spcBef>
              <a:spcAft>
                <a:spcPct val="0"/>
              </a:spcAft>
              <a:defRPr/>
            </a:pPr>
            <a:r>
              <a:rPr altLang="en-US" lang="zh-CN" sz="1200">
                <a:solidFill>
                  <a:srgbClr val="92951D"/>
                </a:solidFill>
                <a:latin charset="-122" panose="02010600040101010101" pitchFamily="2" typeface="华文细黑"/>
                <a:ea charset="-122" panose="02010600040101010101" pitchFamily="2" typeface="华文细黑"/>
              </a:rPr>
              <a:t>探索发现</a:t>
            </a:r>
          </a:p>
        </p:txBody>
      </p:sp>
      <p:sp>
        <p:nvSpPr>
          <p:cNvPr id="65" name="文本框 5"/>
          <p:cNvSpPr txBox="1">
            <a:spLocks noChangeArrowheads="1"/>
          </p:cNvSpPr>
          <p:nvPr/>
        </p:nvSpPr>
        <p:spPr bwMode="auto">
          <a:xfrm>
            <a:off x="4838582" y="1104713"/>
            <a:ext cx="792480"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1300">
                <a:solidFill>
                  <a:schemeClr val="tx1"/>
                </a:solidFill>
                <a:latin charset="0" panose="020f0302020204030204" pitchFamily="34" typeface="Calibri Light"/>
                <a:ea charset="-122" panose="02000000000000000000" pitchFamily="2" typeface="方正宋刻本秀楷简体"/>
              </a:defRPr>
            </a:lvl1pPr>
            <a:lvl2pPr indent="-285750" marL="742950">
              <a:defRPr sz="1300">
                <a:solidFill>
                  <a:schemeClr val="tx1"/>
                </a:solidFill>
                <a:latin charset="0" panose="020f0302020204030204" pitchFamily="34" typeface="Calibri Light"/>
                <a:ea charset="-122" panose="02000000000000000000" pitchFamily="2" typeface="方正宋刻本秀楷简体"/>
              </a:defRPr>
            </a:lvl2pPr>
            <a:lvl3pPr indent="-228600" marL="1143000">
              <a:defRPr sz="1300">
                <a:solidFill>
                  <a:schemeClr val="tx1"/>
                </a:solidFill>
                <a:latin charset="0" panose="020f0302020204030204" pitchFamily="34" typeface="Calibri Light"/>
                <a:ea charset="-122" panose="02000000000000000000" pitchFamily="2" typeface="方正宋刻本秀楷简体"/>
              </a:defRPr>
            </a:lvl3pPr>
            <a:lvl4pPr indent="-228600" marL="1600200">
              <a:defRPr sz="1300">
                <a:solidFill>
                  <a:schemeClr val="tx1"/>
                </a:solidFill>
                <a:latin charset="0" panose="020f0302020204030204" pitchFamily="34" typeface="Calibri Light"/>
                <a:ea charset="-122" panose="02000000000000000000" pitchFamily="2" typeface="方正宋刻本秀楷简体"/>
              </a:defRPr>
            </a:lvl4pPr>
            <a:lvl5pPr indent="-228600" marL="2057400">
              <a:defRPr sz="1300">
                <a:solidFill>
                  <a:schemeClr val="tx1"/>
                </a:solidFill>
                <a:latin charset="0" panose="020f0302020204030204" pitchFamily="34" typeface="Calibri Light"/>
                <a:ea charset="-122" panose="02000000000000000000" pitchFamily="2" typeface="方正宋刻本秀楷简体"/>
              </a:defRPr>
            </a:lvl5pPr>
            <a:lvl6pPr defTabSz="685800" eaLnBrk="0" fontAlgn="base" hangingPunct="0" indent="-228600" marL="25146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6pPr>
            <a:lvl7pPr defTabSz="685800" eaLnBrk="0" fontAlgn="base" hangingPunct="0" indent="-228600" marL="29718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7pPr>
            <a:lvl8pPr defTabSz="685800" eaLnBrk="0" fontAlgn="base" hangingPunct="0" indent="-228600" marL="34290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8pPr>
            <a:lvl9pPr defTabSz="685800" eaLnBrk="0" fontAlgn="base" hangingPunct="0" indent="-228600" marL="38862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9pPr>
          </a:lstStyle>
          <a:p>
            <a:pPr algn="ctr" fontAlgn="base">
              <a:spcBef>
                <a:spcPct val="0"/>
              </a:spcBef>
              <a:spcAft>
                <a:spcPct val="0"/>
              </a:spcAft>
              <a:defRPr/>
            </a:pPr>
            <a:r>
              <a:rPr altLang="en-US" lang="zh-CN" sz="1200">
                <a:solidFill>
                  <a:srgbClr val="FEC160"/>
                </a:solidFill>
                <a:latin charset="-122" panose="02010600040101010101" pitchFamily="2" typeface="华文细黑"/>
                <a:ea charset="-122" panose="02010600040101010101" pitchFamily="2" typeface="华文细黑"/>
              </a:rPr>
              <a:t>撰写论文</a:t>
            </a:r>
          </a:p>
        </p:txBody>
      </p:sp>
      <p:sp>
        <p:nvSpPr>
          <p:cNvPr id="66" name="文本框 5"/>
          <p:cNvSpPr txBox="1">
            <a:spLocks noChangeArrowheads="1"/>
          </p:cNvSpPr>
          <p:nvPr/>
        </p:nvSpPr>
        <p:spPr bwMode="auto">
          <a:xfrm>
            <a:off x="6430664" y="1894033"/>
            <a:ext cx="792480"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1300">
                <a:solidFill>
                  <a:schemeClr val="tx1"/>
                </a:solidFill>
                <a:latin charset="0" panose="020f0302020204030204" pitchFamily="34" typeface="Calibri Light"/>
                <a:ea charset="-122" panose="02000000000000000000" pitchFamily="2" typeface="方正宋刻本秀楷简体"/>
              </a:defRPr>
            </a:lvl1pPr>
            <a:lvl2pPr indent="-285750" marL="742950">
              <a:defRPr sz="1300">
                <a:solidFill>
                  <a:schemeClr val="tx1"/>
                </a:solidFill>
                <a:latin charset="0" panose="020f0302020204030204" pitchFamily="34" typeface="Calibri Light"/>
                <a:ea charset="-122" panose="02000000000000000000" pitchFamily="2" typeface="方正宋刻本秀楷简体"/>
              </a:defRPr>
            </a:lvl2pPr>
            <a:lvl3pPr indent="-228600" marL="1143000">
              <a:defRPr sz="1300">
                <a:solidFill>
                  <a:schemeClr val="tx1"/>
                </a:solidFill>
                <a:latin charset="0" panose="020f0302020204030204" pitchFamily="34" typeface="Calibri Light"/>
                <a:ea charset="-122" panose="02000000000000000000" pitchFamily="2" typeface="方正宋刻本秀楷简体"/>
              </a:defRPr>
            </a:lvl3pPr>
            <a:lvl4pPr indent="-228600" marL="1600200">
              <a:defRPr sz="1300">
                <a:solidFill>
                  <a:schemeClr val="tx1"/>
                </a:solidFill>
                <a:latin charset="0" panose="020f0302020204030204" pitchFamily="34" typeface="Calibri Light"/>
                <a:ea charset="-122" panose="02000000000000000000" pitchFamily="2" typeface="方正宋刻本秀楷简体"/>
              </a:defRPr>
            </a:lvl4pPr>
            <a:lvl5pPr indent="-228600" marL="2057400">
              <a:defRPr sz="1300">
                <a:solidFill>
                  <a:schemeClr val="tx1"/>
                </a:solidFill>
                <a:latin charset="0" panose="020f0302020204030204" pitchFamily="34" typeface="Calibri Light"/>
                <a:ea charset="-122" panose="02000000000000000000" pitchFamily="2" typeface="方正宋刻本秀楷简体"/>
              </a:defRPr>
            </a:lvl5pPr>
            <a:lvl6pPr defTabSz="685800" eaLnBrk="0" fontAlgn="base" hangingPunct="0" indent="-228600" marL="25146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6pPr>
            <a:lvl7pPr defTabSz="685800" eaLnBrk="0" fontAlgn="base" hangingPunct="0" indent="-228600" marL="29718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7pPr>
            <a:lvl8pPr defTabSz="685800" eaLnBrk="0" fontAlgn="base" hangingPunct="0" indent="-228600" marL="34290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8pPr>
            <a:lvl9pPr defTabSz="685800" eaLnBrk="0" fontAlgn="base" hangingPunct="0" indent="-228600" marL="38862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9pPr>
          </a:lstStyle>
          <a:p>
            <a:pPr algn="ctr" fontAlgn="base">
              <a:spcBef>
                <a:spcPct val="0"/>
              </a:spcBef>
              <a:spcAft>
                <a:spcPct val="0"/>
              </a:spcAft>
              <a:defRPr/>
            </a:pPr>
            <a:r>
              <a:rPr altLang="en-US" lang="zh-CN" sz="1200">
                <a:solidFill>
                  <a:srgbClr val="B28743"/>
                </a:solidFill>
                <a:latin charset="-122" panose="02010600040101010101" pitchFamily="2" typeface="华文细黑"/>
                <a:ea charset="-122" panose="02010600040101010101" pitchFamily="2" typeface="华文细黑"/>
              </a:rPr>
              <a:t>检查调整</a:t>
            </a:r>
          </a:p>
        </p:txBody>
      </p:sp>
      <p:grpSp>
        <p:nvGrpSpPr>
          <p:cNvPr id="67" name="组合 66"/>
          <p:cNvGrpSpPr/>
          <p:nvPr/>
        </p:nvGrpSpPr>
        <p:grpSpPr>
          <a:xfrm>
            <a:off x="2029542" y="1506528"/>
            <a:ext cx="257564" cy="257563"/>
            <a:chOff x="2473104" y="2145028"/>
            <a:chExt cx="359165" cy="359165"/>
          </a:xfrm>
          <a:solidFill>
            <a:schemeClr val="bg1"/>
          </a:solidFill>
        </p:grpSpPr>
        <p:sp>
          <p:nvSpPr>
            <p:cNvPr id="68" name="AutoShape 126"/>
            <p:cNvSpPr/>
            <p:nvPr/>
          </p:nvSpPr>
          <p:spPr bwMode="auto">
            <a:xfrm>
              <a:off x="2473104" y="2145028"/>
              <a:ext cx="359165" cy="35916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p:spPr>
          <p:txBody>
            <a:bodyPr anchor="ctr" bIns="19050" lIns="19050" rIns="19050" tIns="19050"/>
            <a:lstStyle/>
            <a:p>
              <a:pPr algn="ctr" defTabSz="228600">
                <a:defRPr/>
              </a:pPr>
              <a:endParaRPr kern="0" lang="en-US" sz="1500">
                <a:solidFill>
                  <a:srgbClr val="FFFFFF"/>
                </a:solidFill>
                <a:effectLst>
                  <a:outerShdw algn="tl" blurRad="38100" dir="2700000" dist="38100">
                    <a:srgbClr val="000000"/>
                  </a:outerShdw>
                </a:effectLst>
                <a:latin charset="0" typeface="Gill Sans"/>
                <a:ea charset="-122" panose="02010600040101010101" pitchFamily="2" typeface="华文细黑"/>
                <a:sym charset="0" typeface="Gill Sans"/>
              </a:endParaRPr>
            </a:p>
          </p:txBody>
        </p:sp>
        <p:sp>
          <p:nvSpPr>
            <p:cNvPr id="69" name="AutoShape 127"/>
            <p:cNvSpPr/>
            <p:nvPr/>
          </p:nvSpPr>
          <p:spPr bwMode="auto">
            <a:xfrm>
              <a:off x="2618611" y="2200897"/>
              <a:ext cx="84727" cy="84112"/>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p:spPr>
          <p:txBody>
            <a:bodyPr anchor="ctr" bIns="19050" lIns="19050" rIns="19050" tIns="19050"/>
            <a:lstStyle/>
            <a:p>
              <a:pPr algn="ctr" defTabSz="228600">
                <a:defRPr/>
              </a:pPr>
              <a:endParaRPr kern="0" lang="en-US" sz="1500">
                <a:solidFill>
                  <a:srgbClr val="FFFFFF"/>
                </a:solidFill>
                <a:effectLst>
                  <a:outerShdw algn="tl" blurRad="38100" dir="2700000" dist="38100">
                    <a:srgbClr val="000000"/>
                  </a:outerShdw>
                </a:effectLst>
                <a:latin charset="0" typeface="Gill Sans"/>
                <a:ea charset="-122" panose="02010600040101010101" pitchFamily="2" typeface="华文细黑"/>
                <a:sym charset="0" typeface="Gill Sans"/>
              </a:endParaRPr>
            </a:p>
          </p:txBody>
        </p:sp>
      </p:grpSp>
      <p:grpSp>
        <p:nvGrpSpPr>
          <p:cNvPr id="77" name="组合 17"/>
          <p:cNvGrpSpPr/>
          <p:nvPr/>
        </p:nvGrpSpPr>
        <p:grpSpPr>
          <a:xfrm rot="-2700000">
            <a:off x="3536485" y="2338648"/>
            <a:ext cx="230391" cy="231410"/>
            <a:chOff x="5394325" y="2859088"/>
            <a:chExt cx="358775" cy="360362"/>
          </a:xfrm>
          <a:solidFill>
            <a:schemeClr val="bg1"/>
          </a:solidFill>
        </p:grpSpPr>
        <p:sp>
          <p:nvSpPr>
            <p:cNvPr id="88" name="AutoShape 37"/>
            <p:cNvSpPr/>
            <p:nvPr/>
          </p:nvSpPr>
          <p:spPr bwMode="auto">
            <a:xfrm>
              <a:off x="5394485" y="2892265"/>
              <a:ext cx="327025" cy="325438"/>
            </a:xfrm>
            <a:custGeom>
              <a:gdLst>
                <a:gd fmla="+- 0 10849 98" name="T0"/>
                <a:gd fmla="*/ T0 w 21502" name="T1"/>
                <a:gd fmla="*/ 10800 h 21600" name="T2"/>
                <a:gd fmla="+- 0 10849 98" name="T3"/>
                <a:gd fmla="*/ T3 w 21502" name="T4"/>
                <a:gd fmla="*/ 10800 h 21600" name="T5"/>
                <a:gd fmla="+- 0 10849 98" name="T6"/>
                <a:gd fmla="*/ T6 w 21502" name="T7"/>
                <a:gd fmla="*/ 10800 h 21600" name="T8"/>
                <a:gd fmla="+- 0 10849 98" name="T9"/>
                <a:gd fmla="*/ T9 w 21502" name="T10"/>
                <a:gd fmla="*/ 10800 h 21600" name="T11"/>
              </a:gdLst>
              <a:cxnLst>
                <a:cxn ang="0">
                  <a:pos x="T1" y="T2"/>
                </a:cxn>
                <a:cxn ang="0">
                  <a:pos x="T4" y="T5"/>
                </a:cxn>
                <a:cxn ang="0">
                  <a:pos x="T7" y="T8"/>
                </a:cxn>
                <a:cxn ang="0">
                  <a:pos x="T10" y="T11"/>
                </a:cxn>
              </a:cxnLst>
              <a:rect b="b" l="0" r="r" t="0"/>
              <a:pathLst>
                <a:path h="21600" w="21502">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grpFill/>
            <a:ln>
              <a:noFill/>
            </a:ln>
            <a:effectLst/>
          </p:spPr>
          <p:txBody>
            <a:bodyPr anchor="ctr" bIns="19050" lIns="19050" rIns="19050" tIns="19050"/>
            <a:lstStyle/>
            <a:p>
              <a:pPr algn="ctr" defTabSz="228600">
                <a:defRPr/>
              </a:pPr>
              <a:endParaRPr kern="0" lang="en-US" sz="1500">
                <a:solidFill>
                  <a:srgbClr val="FFFFFF"/>
                </a:solidFill>
                <a:effectLst>
                  <a:outerShdw algn="tl" blurRad="38100" dir="2700000" dist="38100">
                    <a:srgbClr val="000000"/>
                  </a:outerShdw>
                </a:effectLst>
                <a:latin charset="0" typeface="Gill Sans"/>
                <a:ea charset="-122" panose="02010600040101010101" pitchFamily="2" typeface="华文细黑"/>
                <a:sym charset="0" typeface="Gill Sans"/>
              </a:endParaRPr>
            </a:p>
          </p:txBody>
        </p:sp>
        <p:sp>
          <p:nvSpPr>
            <p:cNvPr id="89" name="AutoShape 38"/>
            <p:cNvSpPr/>
            <p:nvPr/>
          </p:nvSpPr>
          <p:spPr bwMode="auto">
            <a:xfrm>
              <a:off x="5552105" y="3033377"/>
              <a:ext cx="55563" cy="55563"/>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grpFill/>
            <a:ln>
              <a:noFill/>
            </a:ln>
            <a:effectLst/>
          </p:spPr>
          <p:txBody>
            <a:bodyPr anchor="ctr" bIns="19050" lIns="19050" rIns="19050" tIns="19050"/>
            <a:lstStyle/>
            <a:p>
              <a:pPr algn="ctr" defTabSz="228600">
                <a:defRPr/>
              </a:pPr>
              <a:endParaRPr kern="0" lang="en-US" sz="1500">
                <a:solidFill>
                  <a:srgbClr val="FFFFFF"/>
                </a:solidFill>
                <a:effectLst>
                  <a:outerShdw algn="tl" blurRad="38100" dir="2700000" dist="38100">
                    <a:srgbClr val="000000"/>
                  </a:outerShdw>
                </a:effectLst>
                <a:latin charset="0" typeface="Gill Sans"/>
                <a:ea charset="-122" panose="02010600040101010101" pitchFamily="2" typeface="华文细黑"/>
                <a:sym charset="0" typeface="Gill Sans"/>
              </a:endParaRPr>
            </a:p>
          </p:txBody>
        </p:sp>
        <p:sp>
          <p:nvSpPr>
            <p:cNvPr id="90" name="AutoShape 39"/>
            <p:cNvSpPr/>
            <p:nvPr/>
          </p:nvSpPr>
          <p:spPr bwMode="auto">
            <a:xfrm>
              <a:off x="5696350" y="2852417"/>
              <a:ext cx="55563" cy="5715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grpFill/>
            <a:ln>
              <a:noFill/>
            </a:ln>
            <a:effectLst/>
          </p:spPr>
          <p:txBody>
            <a:bodyPr anchor="ctr" bIns="19050" lIns="19050" rIns="19050" tIns="19050"/>
            <a:lstStyle/>
            <a:p>
              <a:pPr algn="ctr" defTabSz="228600">
                <a:defRPr/>
              </a:pPr>
              <a:endParaRPr kern="0" lang="en-US" sz="1500">
                <a:solidFill>
                  <a:srgbClr val="FFFFFF"/>
                </a:solidFill>
                <a:effectLst>
                  <a:outerShdw algn="tl" blurRad="38100" dir="2700000" dist="38100">
                    <a:srgbClr val="000000"/>
                  </a:outerShdw>
                </a:effectLst>
                <a:latin charset="0" typeface="Gill Sans"/>
                <a:ea charset="-122" panose="02010600040101010101" pitchFamily="2" typeface="华文细黑"/>
                <a:sym charset="0" typeface="Gill Sans"/>
              </a:endParaRPr>
            </a:p>
          </p:txBody>
        </p:sp>
        <p:sp>
          <p:nvSpPr>
            <p:cNvPr id="91" name="AutoShape 40"/>
            <p:cNvSpPr/>
            <p:nvPr/>
          </p:nvSpPr>
          <p:spPr bwMode="auto">
            <a:xfrm>
              <a:off x="5483342" y="3020412"/>
              <a:ext cx="46038" cy="4445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grpFill/>
            <a:ln>
              <a:noFill/>
            </a:ln>
            <a:effectLst/>
          </p:spPr>
          <p:txBody>
            <a:bodyPr anchor="ctr" bIns="19050" lIns="19050" rIns="19050" tIns="19050"/>
            <a:lstStyle/>
            <a:p>
              <a:pPr algn="ctr" defTabSz="228600">
                <a:defRPr/>
              </a:pPr>
              <a:endParaRPr kern="0" lang="en-US" sz="1500">
                <a:solidFill>
                  <a:srgbClr val="FFFFFF"/>
                </a:solidFill>
                <a:effectLst>
                  <a:outerShdw algn="tl" blurRad="38100" dir="2700000" dist="38100">
                    <a:srgbClr val="000000"/>
                  </a:outerShdw>
                </a:effectLst>
                <a:latin charset="0" typeface="Gill Sans"/>
                <a:ea charset="-122" panose="02010600040101010101" pitchFamily="2" typeface="华文细黑"/>
                <a:sym charset="0" typeface="Gill Sans"/>
              </a:endParaRPr>
            </a:p>
          </p:txBody>
        </p:sp>
        <p:sp>
          <p:nvSpPr>
            <p:cNvPr id="92" name="AutoShape 41"/>
            <p:cNvSpPr/>
            <p:nvPr/>
          </p:nvSpPr>
          <p:spPr bwMode="auto">
            <a:xfrm>
              <a:off x="5526118" y="3100560"/>
              <a:ext cx="22225" cy="2222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grpFill/>
            <a:ln>
              <a:noFill/>
            </a:ln>
            <a:effectLst/>
          </p:spPr>
          <p:txBody>
            <a:bodyPr anchor="ctr" bIns="19050" lIns="19050" rIns="19050" tIns="19050"/>
            <a:lstStyle/>
            <a:p>
              <a:pPr algn="ctr" defTabSz="228600">
                <a:defRPr/>
              </a:pPr>
              <a:endParaRPr kern="0" lang="en-US" sz="1500">
                <a:solidFill>
                  <a:srgbClr val="FFFFFF"/>
                </a:solidFill>
                <a:effectLst>
                  <a:outerShdw algn="tl" blurRad="38100" dir="2700000" dist="38100">
                    <a:srgbClr val="000000"/>
                  </a:outerShdw>
                </a:effectLst>
                <a:latin charset="0" typeface="Gill Sans"/>
                <a:ea charset="-122" panose="02010600040101010101" pitchFamily="2" typeface="华文细黑"/>
                <a:sym charset="0" typeface="Gill Sans"/>
              </a:endParaRPr>
            </a:p>
          </p:txBody>
        </p:sp>
        <p:sp>
          <p:nvSpPr>
            <p:cNvPr id="93" name="AutoShape 42"/>
            <p:cNvSpPr/>
            <p:nvPr/>
          </p:nvSpPr>
          <p:spPr bwMode="auto">
            <a:xfrm>
              <a:off x="5707968" y="2932180"/>
              <a:ext cx="22225" cy="2222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grpFill/>
            <a:ln>
              <a:noFill/>
            </a:ln>
            <a:effectLst/>
          </p:spPr>
          <p:txBody>
            <a:bodyPr anchor="ctr" bIns="19050" lIns="19050" rIns="19050" tIns="19050"/>
            <a:lstStyle/>
            <a:p>
              <a:pPr algn="ctr" defTabSz="228600">
                <a:defRPr/>
              </a:pPr>
              <a:endParaRPr kern="0" lang="en-US" sz="1500">
                <a:solidFill>
                  <a:srgbClr val="FFFFFF"/>
                </a:solidFill>
                <a:effectLst>
                  <a:outerShdw algn="tl" blurRad="38100" dir="2700000" dist="38100">
                    <a:srgbClr val="000000"/>
                  </a:outerShdw>
                </a:effectLst>
                <a:latin charset="0" typeface="Gill Sans"/>
                <a:ea charset="-122" panose="02010600040101010101" pitchFamily="2" typeface="华文细黑"/>
                <a:sym charset="0" typeface="Gill Sans"/>
              </a:endParaRPr>
            </a:p>
          </p:txBody>
        </p:sp>
      </p:grpSp>
      <p:sp>
        <p:nvSpPr>
          <p:cNvPr id="94" name="AutoShape 112"/>
          <p:cNvSpPr/>
          <p:nvPr/>
        </p:nvSpPr>
        <p:spPr bwMode="auto">
          <a:xfrm>
            <a:off x="5101349" y="1496950"/>
            <a:ext cx="269497" cy="268309"/>
          </a:xfrm>
          <a:custGeom>
            <a:gdLst>
              <a:gd fmla="*/ 10510 w 21020" name="T0"/>
              <a:gd fmla="*/ 10800 h 21600" name="T1"/>
              <a:gd fmla="*/ 10510 w 21020" name="T2"/>
              <a:gd fmla="*/ 10800 h 21600" name="T3"/>
              <a:gd fmla="*/ 10510 w 21020" name="T4"/>
              <a:gd fmla="*/ 10800 h 21600" name="T5"/>
              <a:gd fmla="*/ 10510 w 21020" name="T6"/>
              <a:gd fmla="*/ 10800 h 21600" name="T7"/>
            </a:gdLst>
            <a:cxnLst>
              <a:cxn ang="0">
                <a:pos x="T0" y="T1"/>
              </a:cxn>
              <a:cxn ang="0">
                <a:pos x="T2" y="T3"/>
              </a:cxn>
              <a:cxn ang="0">
                <a:pos x="T4" y="T5"/>
              </a:cxn>
              <a:cxn ang="0">
                <a:pos x="T6" y="T7"/>
              </a:cxn>
            </a:cxnLst>
            <a:rect b="b" l="0" r="r" t="0"/>
            <a:pathLst>
              <a:path h="21600" w="2102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ysClr lastClr="FFFFFF" val="window"/>
          </a:solidFill>
          <a:ln>
            <a:noFill/>
          </a:ln>
          <a:effectLst/>
        </p:spPr>
        <p:txBody>
          <a:bodyPr anchor="ctr" bIns="19050" lIns="19050" rIns="19050" tIns="19050"/>
          <a:lstStyle/>
          <a:p>
            <a:pPr algn="ctr" defTabSz="2286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ea charset="-122" panose="02010600040101010101" pitchFamily="2" typeface="华文细黑"/>
              <a:sym charset="0" typeface="Gill Sans"/>
            </a:endParaRPr>
          </a:p>
        </p:txBody>
      </p:sp>
      <p:grpSp>
        <p:nvGrpSpPr>
          <p:cNvPr id="95" name="组合 94"/>
          <p:cNvGrpSpPr/>
          <p:nvPr/>
        </p:nvGrpSpPr>
        <p:grpSpPr>
          <a:xfrm>
            <a:off x="6686149" y="2317854"/>
            <a:ext cx="240620" cy="240620"/>
            <a:chOff x="5394312" y="2141343"/>
            <a:chExt cx="359165" cy="359165"/>
          </a:xfrm>
          <a:solidFill>
            <a:sysClr lastClr="FFFFFF" val="window"/>
          </a:solidFill>
        </p:grpSpPr>
        <p:sp>
          <p:nvSpPr>
            <p:cNvPr id="96" name="AutoShape 56"/>
            <p:cNvSpPr/>
            <p:nvPr/>
          </p:nvSpPr>
          <p:spPr bwMode="auto">
            <a:xfrm>
              <a:off x="5394312" y="2141343"/>
              <a:ext cx="112353" cy="35916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p:spPr>
          <p:txBody>
            <a:bodyPr anchor="ctr" bIns="19050" lIns="19050" rIns="19050" tIns="19050"/>
            <a:lstStyle/>
            <a:p>
              <a:pPr algn="ctr" defTabSz="2286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ea charset="-122" panose="02010600040101010101" pitchFamily="2" typeface="华文细黑"/>
                <a:sym charset="0" typeface="Gill Sans"/>
              </a:endParaRPr>
            </a:p>
          </p:txBody>
        </p:sp>
        <p:sp>
          <p:nvSpPr>
            <p:cNvPr id="97" name="AutoShape 57"/>
            <p:cNvSpPr/>
            <p:nvPr/>
          </p:nvSpPr>
          <p:spPr bwMode="auto">
            <a:xfrm>
              <a:off x="5641124" y="2141343"/>
              <a:ext cx="112353" cy="35916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p:spPr>
          <p:txBody>
            <a:bodyPr anchor="ctr" bIns="19050" lIns="19050" rIns="19050" tIns="19050"/>
            <a:lstStyle/>
            <a:p>
              <a:pPr algn="ctr" defTabSz="2286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ea charset="-122" panose="02010600040101010101" pitchFamily="2" typeface="华文细黑"/>
                <a:sym charset="0" typeface="Gill Sans"/>
              </a:endParaRPr>
            </a:p>
          </p:txBody>
        </p:sp>
        <p:sp>
          <p:nvSpPr>
            <p:cNvPr id="98" name="AutoShape 58"/>
            <p:cNvSpPr/>
            <p:nvPr/>
          </p:nvSpPr>
          <p:spPr bwMode="auto">
            <a:xfrm>
              <a:off x="5517718" y="2141343"/>
              <a:ext cx="112355" cy="35916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6988" y="15416"/>
                  </a:moveTo>
                  <a:cubicBezTo>
                    <a:pt x="16954" y="15452"/>
                    <a:pt x="16923" y="15487"/>
                    <a:pt x="16883" y="15523"/>
                  </a:cubicBezTo>
                  <a:cubicBezTo>
                    <a:pt x="16677" y="15701"/>
                    <a:pt x="16414" y="15870"/>
                    <a:pt x="16066" y="16020"/>
                  </a:cubicBezTo>
                  <a:cubicBezTo>
                    <a:pt x="16057" y="16024"/>
                    <a:pt x="16044" y="16027"/>
                    <a:pt x="16038" y="16031"/>
                  </a:cubicBezTo>
                  <a:cubicBezTo>
                    <a:pt x="15662" y="16192"/>
                    <a:pt x="15214" y="16334"/>
                    <a:pt x="14705" y="16454"/>
                  </a:cubicBezTo>
                  <a:cubicBezTo>
                    <a:pt x="14697" y="16457"/>
                    <a:pt x="14692" y="16458"/>
                    <a:pt x="14686" y="16459"/>
                  </a:cubicBezTo>
                  <a:cubicBezTo>
                    <a:pt x="14163" y="16582"/>
                    <a:pt x="13584" y="16681"/>
                    <a:pt x="12960" y="16749"/>
                  </a:cubicBezTo>
                  <a:cubicBezTo>
                    <a:pt x="12279" y="16826"/>
                    <a:pt x="11560" y="16875"/>
                    <a:pt x="10800" y="16875"/>
                  </a:cubicBezTo>
                  <a:cubicBezTo>
                    <a:pt x="10037" y="16875"/>
                    <a:pt x="9318" y="16826"/>
                    <a:pt x="8640" y="16749"/>
                  </a:cubicBezTo>
                  <a:cubicBezTo>
                    <a:pt x="8016" y="16681"/>
                    <a:pt x="7435" y="16582"/>
                    <a:pt x="6914" y="16459"/>
                  </a:cubicBezTo>
                  <a:cubicBezTo>
                    <a:pt x="6908" y="16458"/>
                    <a:pt x="6901" y="16457"/>
                    <a:pt x="6893" y="16454"/>
                  </a:cubicBezTo>
                  <a:cubicBezTo>
                    <a:pt x="6385" y="16334"/>
                    <a:pt x="5937" y="16192"/>
                    <a:pt x="5562" y="16031"/>
                  </a:cubicBezTo>
                  <a:cubicBezTo>
                    <a:pt x="5553" y="16027"/>
                    <a:pt x="5541" y="16024"/>
                    <a:pt x="5531" y="16020"/>
                  </a:cubicBezTo>
                  <a:cubicBezTo>
                    <a:pt x="5184" y="15870"/>
                    <a:pt x="4921" y="15701"/>
                    <a:pt x="4715" y="15523"/>
                  </a:cubicBezTo>
                  <a:cubicBezTo>
                    <a:pt x="4676" y="15487"/>
                    <a:pt x="4644" y="15452"/>
                    <a:pt x="4612" y="15416"/>
                  </a:cubicBezTo>
                  <a:cubicBezTo>
                    <a:pt x="4437" y="15236"/>
                    <a:pt x="4320" y="15047"/>
                    <a:pt x="4320" y="14850"/>
                  </a:cubicBezTo>
                  <a:cubicBezTo>
                    <a:pt x="4320" y="14650"/>
                    <a:pt x="4437" y="14462"/>
                    <a:pt x="4612" y="14281"/>
                  </a:cubicBezTo>
                  <a:cubicBezTo>
                    <a:pt x="4644" y="14246"/>
                    <a:pt x="4676" y="14210"/>
                    <a:pt x="4715" y="14176"/>
                  </a:cubicBezTo>
                  <a:cubicBezTo>
                    <a:pt x="4921" y="13998"/>
                    <a:pt x="5184" y="13829"/>
                    <a:pt x="5531" y="13677"/>
                  </a:cubicBezTo>
                  <a:cubicBezTo>
                    <a:pt x="5541" y="13674"/>
                    <a:pt x="5553" y="13671"/>
                    <a:pt x="5562" y="13667"/>
                  </a:cubicBezTo>
                  <a:cubicBezTo>
                    <a:pt x="5937" y="13507"/>
                    <a:pt x="6385" y="13364"/>
                    <a:pt x="6893" y="13244"/>
                  </a:cubicBezTo>
                  <a:cubicBezTo>
                    <a:pt x="6901" y="13242"/>
                    <a:pt x="6908" y="13240"/>
                    <a:pt x="6914" y="13238"/>
                  </a:cubicBezTo>
                  <a:cubicBezTo>
                    <a:pt x="7435" y="13117"/>
                    <a:pt x="8016" y="13018"/>
                    <a:pt x="8640" y="12948"/>
                  </a:cubicBezTo>
                  <a:cubicBezTo>
                    <a:pt x="9318" y="12873"/>
                    <a:pt x="10037" y="12825"/>
                    <a:pt x="10800" y="12825"/>
                  </a:cubicBezTo>
                  <a:cubicBezTo>
                    <a:pt x="11560" y="12825"/>
                    <a:pt x="12279" y="12873"/>
                    <a:pt x="12960" y="12948"/>
                  </a:cubicBezTo>
                  <a:cubicBezTo>
                    <a:pt x="13584" y="13018"/>
                    <a:pt x="14163" y="13117"/>
                    <a:pt x="14686" y="13238"/>
                  </a:cubicBezTo>
                  <a:cubicBezTo>
                    <a:pt x="14692" y="13240"/>
                    <a:pt x="14697" y="13242"/>
                    <a:pt x="14705" y="13244"/>
                  </a:cubicBezTo>
                  <a:cubicBezTo>
                    <a:pt x="15214" y="13364"/>
                    <a:pt x="15662" y="13507"/>
                    <a:pt x="16038" y="13667"/>
                  </a:cubicBezTo>
                  <a:cubicBezTo>
                    <a:pt x="16044" y="13671"/>
                    <a:pt x="16057" y="13674"/>
                    <a:pt x="16066" y="13677"/>
                  </a:cubicBezTo>
                  <a:cubicBezTo>
                    <a:pt x="16414" y="13829"/>
                    <a:pt x="16677" y="13998"/>
                    <a:pt x="16883" y="14176"/>
                  </a:cubicBezTo>
                  <a:cubicBezTo>
                    <a:pt x="16923" y="14210"/>
                    <a:pt x="16954" y="14246"/>
                    <a:pt x="16988" y="14281"/>
                  </a:cubicBezTo>
                  <a:cubicBezTo>
                    <a:pt x="17161" y="14462"/>
                    <a:pt x="17280" y="14650"/>
                    <a:pt x="17280" y="14850"/>
                  </a:cubicBezTo>
                  <a:cubicBezTo>
                    <a:pt x="17280" y="15047"/>
                    <a:pt x="17161" y="15236"/>
                    <a:pt x="16988" y="15416"/>
                  </a:cubicBezTo>
                  <a:moveTo>
                    <a:pt x="12960" y="19575"/>
                  </a:moveTo>
                  <a:cubicBezTo>
                    <a:pt x="12960" y="19948"/>
                    <a:pt x="11992" y="20249"/>
                    <a:pt x="10800" y="20249"/>
                  </a:cubicBezTo>
                  <a:cubicBezTo>
                    <a:pt x="9606" y="20249"/>
                    <a:pt x="8640" y="19948"/>
                    <a:pt x="8640" y="19575"/>
                  </a:cubicBezTo>
                  <a:lnTo>
                    <a:pt x="8640" y="18156"/>
                  </a:lnTo>
                  <a:cubicBezTo>
                    <a:pt x="9338" y="18201"/>
                    <a:pt x="10059" y="18225"/>
                    <a:pt x="10800" y="18225"/>
                  </a:cubicBezTo>
                  <a:cubicBezTo>
                    <a:pt x="11541" y="18225"/>
                    <a:pt x="12262" y="18201"/>
                    <a:pt x="12960" y="18156"/>
                  </a:cubicBezTo>
                  <a:cubicBezTo>
                    <a:pt x="12960" y="18156"/>
                    <a:pt x="12960" y="19575"/>
                    <a:pt x="12960" y="19575"/>
                  </a:cubicBezTo>
                  <a:close/>
                  <a:moveTo>
                    <a:pt x="8640" y="2025"/>
                  </a:moveTo>
                  <a:cubicBezTo>
                    <a:pt x="8640" y="1651"/>
                    <a:pt x="9606" y="1350"/>
                    <a:pt x="10800" y="1350"/>
                  </a:cubicBezTo>
                  <a:cubicBezTo>
                    <a:pt x="11992" y="1350"/>
                    <a:pt x="12960" y="1651"/>
                    <a:pt x="12960" y="2025"/>
                  </a:cubicBezTo>
                  <a:lnTo>
                    <a:pt x="12960" y="11542"/>
                  </a:lnTo>
                  <a:cubicBezTo>
                    <a:pt x="12262" y="11498"/>
                    <a:pt x="11541" y="11475"/>
                    <a:pt x="10800" y="11475"/>
                  </a:cubicBezTo>
                  <a:cubicBezTo>
                    <a:pt x="10059" y="11475"/>
                    <a:pt x="9338" y="11498"/>
                    <a:pt x="8640" y="11542"/>
                  </a:cubicBezTo>
                  <a:cubicBezTo>
                    <a:pt x="8640" y="11542"/>
                    <a:pt x="8640" y="2025"/>
                    <a:pt x="8640" y="2025"/>
                  </a:cubicBezTo>
                  <a:close/>
                  <a:moveTo>
                    <a:pt x="17280" y="12164"/>
                  </a:moveTo>
                  <a:lnTo>
                    <a:pt x="17280" y="2025"/>
                  </a:lnTo>
                  <a:cubicBezTo>
                    <a:pt x="17280" y="908"/>
                    <a:pt x="14373" y="0"/>
                    <a:pt x="10800" y="0"/>
                  </a:cubicBezTo>
                  <a:cubicBezTo>
                    <a:pt x="7225" y="0"/>
                    <a:pt x="4320" y="908"/>
                    <a:pt x="4320" y="2025"/>
                  </a:cubicBezTo>
                  <a:lnTo>
                    <a:pt x="4320" y="12164"/>
                  </a:lnTo>
                  <a:cubicBezTo>
                    <a:pt x="1710" y="12781"/>
                    <a:pt x="0" y="13749"/>
                    <a:pt x="0" y="14850"/>
                  </a:cubicBezTo>
                  <a:cubicBezTo>
                    <a:pt x="0" y="15950"/>
                    <a:pt x="1710" y="16918"/>
                    <a:pt x="4320" y="17534"/>
                  </a:cubicBezTo>
                  <a:lnTo>
                    <a:pt x="4320" y="19575"/>
                  </a:lnTo>
                  <a:cubicBezTo>
                    <a:pt x="4320" y="20691"/>
                    <a:pt x="7225" y="21599"/>
                    <a:pt x="10800" y="21599"/>
                  </a:cubicBezTo>
                  <a:cubicBezTo>
                    <a:pt x="14373" y="21599"/>
                    <a:pt x="17280" y="20691"/>
                    <a:pt x="17280" y="19575"/>
                  </a:cubicBezTo>
                  <a:lnTo>
                    <a:pt x="17280" y="17534"/>
                  </a:lnTo>
                  <a:cubicBezTo>
                    <a:pt x="19889" y="16918"/>
                    <a:pt x="21600" y="15950"/>
                    <a:pt x="21600" y="14850"/>
                  </a:cubicBezTo>
                  <a:cubicBezTo>
                    <a:pt x="21600" y="13749"/>
                    <a:pt x="19889" y="12781"/>
                    <a:pt x="17280" y="12164"/>
                  </a:cubicBezTo>
                </a:path>
              </a:pathLst>
            </a:custGeom>
            <a:grpFill/>
            <a:ln>
              <a:noFill/>
            </a:ln>
            <a:effectLst/>
          </p:spPr>
          <p:txBody>
            <a:bodyPr anchor="ctr" bIns="19050" lIns="19050" rIns="19050" tIns="19050"/>
            <a:lstStyle/>
            <a:p>
              <a:pPr algn="ctr" defTabSz="2286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ea charset="-122" panose="02010600040101010101" pitchFamily="2" typeface="华文细黑"/>
                <a:sym charset="0" typeface="Gill Sans"/>
              </a:endParaRPr>
            </a:p>
          </p:txBody>
        </p:sp>
      </p:grpSp>
    </p:spTree>
    <p:extLst>
      <p:ext uri="{BB962C8B-B14F-4D97-AF65-F5344CB8AC3E}">
        <p14:creationId val="2166978579"/>
      </p:ext>
    </p:extLst>
  </p:cSld>
  <p:clrMapOvr>
    <a:masterClrMapping/>
  </p:clrMapOvr>
  <p:transition spd="slow">
    <p:push dir="u"/>
  </p:transition>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93" name="文本框 5"/>
          <p:cNvSpPr txBox="1">
            <a:spLocks noChangeArrowheads="1"/>
          </p:cNvSpPr>
          <p:nvPr/>
        </p:nvSpPr>
        <p:spPr bwMode="auto">
          <a:xfrm>
            <a:off x="2592080" y="2350902"/>
            <a:ext cx="3916680"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1300">
                <a:solidFill>
                  <a:schemeClr val="tx1"/>
                </a:solidFill>
                <a:latin charset="0" panose="020f0302020204030204" pitchFamily="34" typeface="Calibri Light"/>
                <a:ea charset="-122" panose="02000000000000000000" pitchFamily="2" typeface="方正宋刻本秀楷简体"/>
              </a:defRPr>
            </a:lvl1pPr>
            <a:lvl2pPr indent="-285750" marL="742950">
              <a:defRPr sz="1300">
                <a:solidFill>
                  <a:schemeClr val="tx1"/>
                </a:solidFill>
                <a:latin charset="0" panose="020f0302020204030204" pitchFamily="34" typeface="Calibri Light"/>
                <a:ea charset="-122" panose="02000000000000000000" pitchFamily="2" typeface="方正宋刻本秀楷简体"/>
              </a:defRPr>
            </a:lvl2pPr>
            <a:lvl3pPr indent="-228600" marL="1143000">
              <a:defRPr sz="1300">
                <a:solidFill>
                  <a:schemeClr val="tx1"/>
                </a:solidFill>
                <a:latin charset="0" panose="020f0302020204030204" pitchFamily="34" typeface="Calibri Light"/>
                <a:ea charset="-122" panose="02000000000000000000" pitchFamily="2" typeface="方正宋刻本秀楷简体"/>
              </a:defRPr>
            </a:lvl3pPr>
            <a:lvl4pPr indent="-228600" marL="1600200">
              <a:defRPr sz="1300">
                <a:solidFill>
                  <a:schemeClr val="tx1"/>
                </a:solidFill>
                <a:latin charset="0" panose="020f0302020204030204" pitchFamily="34" typeface="Calibri Light"/>
                <a:ea charset="-122" panose="02000000000000000000" pitchFamily="2" typeface="方正宋刻本秀楷简体"/>
              </a:defRPr>
            </a:lvl4pPr>
            <a:lvl5pPr indent="-228600" marL="2057400">
              <a:defRPr sz="1300">
                <a:solidFill>
                  <a:schemeClr val="tx1"/>
                </a:solidFill>
                <a:latin charset="0" panose="020f0302020204030204" pitchFamily="34" typeface="Calibri Light"/>
                <a:ea charset="-122" panose="02000000000000000000" pitchFamily="2" typeface="方正宋刻本秀楷简体"/>
              </a:defRPr>
            </a:lvl5pPr>
            <a:lvl6pPr defTabSz="685800" eaLnBrk="0" fontAlgn="base" hangingPunct="0" indent="-228600" marL="25146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6pPr>
            <a:lvl7pPr defTabSz="685800" eaLnBrk="0" fontAlgn="base" hangingPunct="0" indent="-228600" marL="29718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7pPr>
            <a:lvl8pPr defTabSz="685800" eaLnBrk="0" fontAlgn="base" hangingPunct="0" indent="-228600" marL="34290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8pPr>
            <a:lvl9pPr defTabSz="685800" eaLnBrk="0" fontAlgn="base" hangingPunct="0" indent="-228600" marL="38862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9pPr>
          </a:lstStyle>
          <a:p>
            <a:pPr algn="ctr" fontAlgn="base">
              <a:spcBef>
                <a:spcPct val="0"/>
              </a:spcBef>
              <a:spcAft>
                <a:spcPct val="0"/>
              </a:spcAft>
              <a:defRPr/>
            </a:pPr>
            <a:r>
              <a:rPr altLang="zh-CN" lang="en-US" sz="2800">
                <a:solidFill>
                  <a:srgbClr val="FF7862"/>
                </a:solidFill>
                <a:latin charset="-122" panose="02010600040101010101" pitchFamily="2" typeface="华文细黑"/>
                <a:ea charset="-122" panose="02010600040101010101" pitchFamily="2" typeface="华文细黑"/>
              </a:rPr>
              <a:t>03.点击添加您标题内容</a:t>
            </a:r>
          </a:p>
        </p:txBody>
      </p:sp>
      <p:sp>
        <p:nvSpPr>
          <p:cNvPr id="94" name="文本框 6"/>
          <p:cNvSpPr txBox="1">
            <a:spLocks noChangeArrowheads="1"/>
          </p:cNvSpPr>
          <p:nvPr/>
        </p:nvSpPr>
        <p:spPr bwMode="auto">
          <a:xfrm>
            <a:off x="2765870" y="2823733"/>
            <a:ext cx="3489482" cy="7086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sz="1300">
                <a:solidFill>
                  <a:schemeClr val="tx1"/>
                </a:solidFill>
                <a:latin charset="0" panose="020f0302020204030204" pitchFamily="34" typeface="Calibri Light"/>
                <a:ea charset="-122" panose="02000000000000000000" pitchFamily="2" typeface="方正宋刻本秀楷简体"/>
              </a:defRPr>
            </a:lvl1pPr>
            <a:lvl2pPr indent="-285750" marL="742950">
              <a:defRPr sz="1300">
                <a:solidFill>
                  <a:schemeClr val="tx1"/>
                </a:solidFill>
                <a:latin charset="0" panose="020f0302020204030204" pitchFamily="34" typeface="Calibri Light"/>
                <a:ea charset="-122" panose="02000000000000000000" pitchFamily="2" typeface="方正宋刻本秀楷简体"/>
              </a:defRPr>
            </a:lvl2pPr>
            <a:lvl3pPr indent="-228600" marL="1143000">
              <a:defRPr sz="1300">
                <a:solidFill>
                  <a:schemeClr val="tx1"/>
                </a:solidFill>
                <a:latin charset="0" panose="020f0302020204030204" pitchFamily="34" typeface="Calibri Light"/>
                <a:ea charset="-122" panose="02000000000000000000" pitchFamily="2" typeface="方正宋刻本秀楷简体"/>
              </a:defRPr>
            </a:lvl3pPr>
            <a:lvl4pPr indent="-228600" marL="1600200">
              <a:defRPr sz="1300">
                <a:solidFill>
                  <a:schemeClr val="tx1"/>
                </a:solidFill>
                <a:latin charset="0" panose="020f0302020204030204" pitchFamily="34" typeface="Calibri Light"/>
                <a:ea charset="-122" panose="02000000000000000000" pitchFamily="2" typeface="方正宋刻本秀楷简体"/>
              </a:defRPr>
            </a:lvl4pPr>
            <a:lvl5pPr indent="-228600" marL="2057400">
              <a:defRPr sz="1300">
                <a:solidFill>
                  <a:schemeClr val="tx1"/>
                </a:solidFill>
                <a:latin charset="0" panose="020f0302020204030204" pitchFamily="34" typeface="Calibri Light"/>
                <a:ea charset="-122" panose="02000000000000000000" pitchFamily="2" typeface="方正宋刻本秀楷简体"/>
              </a:defRPr>
            </a:lvl5pPr>
            <a:lvl6pPr defTabSz="685800" eaLnBrk="0" fontAlgn="base" hangingPunct="0" indent="-228600" marL="25146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6pPr>
            <a:lvl7pPr defTabSz="685800" eaLnBrk="0" fontAlgn="base" hangingPunct="0" indent="-228600" marL="29718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7pPr>
            <a:lvl8pPr defTabSz="685800" eaLnBrk="0" fontAlgn="base" hangingPunct="0" indent="-228600" marL="34290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8pPr>
            <a:lvl9pPr defTabSz="685800" eaLnBrk="0" fontAlgn="base" hangingPunct="0" indent="-228600" marL="38862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9pPr>
          </a:lstStyle>
          <a:p>
            <a:pPr algn="ctr" fontAlgn="base">
              <a:lnSpc>
                <a:spcPct val="150000"/>
              </a:lnSpc>
              <a:spcBef>
                <a:spcPct val="0"/>
              </a:spcBef>
              <a:spcAft>
                <a:spcPct val="0"/>
              </a:spcAft>
              <a:defRPr/>
            </a:pPr>
            <a:r>
              <a:rPr altLang="zh-CN" lang="en-US" sz="900">
                <a:solidFill>
                  <a:srgbClr val="B28743"/>
                </a:solidFill>
                <a:latin charset="-122" panose="02010600040101010101" pitchFamily="2" typeface="华文细黑"/>
                <a:ea charset="-122" panose="02010600040101010101" pitchFamily="2" typeface="华文细黑"/>
              </a:rPr>
              <a:t>Lorem ipsum dolor sit amet, consectetur adipiscing elit. Donec luctus nibh sit amet sem vulputate venenatis bibendum orci pulvinar. </a:t>
            </a:r>
          </a:p>
        </p:txBody>
      </p:sp>
      <p:grpSp>
        <p:nvGrpSpPr>
          <p:cNvPr id="4" name="组合 3"/>
          <p:cNvGrpSpPr/>
          <p:nvPr/>
        </p:nvGrpSpPr>
        <p:grpSpPr>
          <a:xfrm>
            <a:off x="4257537" y="3759544"/>
            <a:ext cx="628926" cy="89203"/>
            <a:chOff x="4064994" y="3738475"/>
            <a:chExt cx="987048" cy="139997"/>
          </a:xfrm>
        </p:grpSpPr>
        <p:sp>
          <p:nvSpPr>
            <p:cNvPr id="3" name="椭圆 2"/>
            <p:cNvSpPr/>
            <p:nvPr/>
          </p:nvSpPr>
          <p:spPr>
            <a:xfrm>
              <a:off x="4064994" y="3738475"/>
              <a:ext cx="139997" cy="13999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10600040101010101" pitchFamily="2" typeface="华文细黑"/>
              </a:endParaRPr>
            </a:p>
          </p:txBody>
        </p:sp>
        <p:sp>
          <p:nvSpPr>
            <p:cNvPr id="95" name="椭圆 94"/>
            <p:cNvSpPr/>
            <p:nvPr/>
          </p:nvSpPr>
          <p:spPr>
            <a:xfrm>
              <a:off x="4276757" y="3738475"/>
              <a:ext cx="139997" cy="139997"/>
            </a:xfrm>
            <a:prstGeom prst="ellipse">
              <a:avLst/>
            </a:prstGeom>
            <a:solidFill>
              <a:srgbClr val="FEC1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10600040101010101" pitchFamily="2" typeface="华文细黑"/>
              </a:endParaRPr>
            </a:p>
          </p:txBody>
        </p:sp>
        <p:sp>
          <p:nvSpPr>
            <p:cNvPr id="96" name="椭圆 95"/>
            <p:cNvSpPr/>
            <p:nvPr/>
          </p:nvSpPr>
          <p:spPr>
            <a:xfrm>
              <a:off x="4488520" y="3738475"/>
              <a:ext cx="139997" cy="139997"/>
            </a:xfrm>
            <a:prstGeom prst="ellipse">
              <a:avLst/>
            </a:prstGeom>
            <a:solidFill>
              <a:srgbClr val="B287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10600040101010101" pitchFamily="2" typeface="华文细黑"/>
              </a:endParaRPr>
            </a:p>
          </p:txBody>
        </p:sp>
        <p:sp>
          <p:nvSpPr>
            <p:cNvPr id="97" name="椭圆 96"/>
            <p:cNvSpPr/>
            <p:nvPr/>
          </p:nvSpPr>
          <p:spPr>
            <a:xfrm>
              <a:off x="4700283" y="3738475"/>
              <a:ext cx="139997" cy="139997"/>
            </a:xfrm>
            <a:prstGeom prst="ellipse">
              <a:avLst/>
            </a:prstGeom>
            <a:solidFill>
              <a:srgbClr val="21B3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10600040101010101" pitchFamily="2" typeface="华文细黑"/>
              </a:endParaRPr>
            </a:p>
          </p:txBody>
        </p:sp>
        <p:sp>
          <p:nvSpPr>
            <p:cNvPr id="98" name="椭圆 97"/>
            <p:cNvSpPr/>
            <p:nvPr/>
          </p:nvSpPr>
          <p:spPr>
            <a:xfrm>
              <a:off x="4912045" y="3738475"/>
              <a:ext cx="139997" cy="139997"/>
            </a:xfrm>
            <a:prstGeom prst="ellipse">
              <a:avLst/>
            </a:prstGeom>
            <a:solidFill>
              <a:srgbClr val="0C67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10600040101010101" pitchFamily="2" typeface="华文细黑"/>
              </a:endParaRPr>
            </a:p>
          </p:txBody>
        </p:sp>
      </p:grpSp>
    </p:spTree>
    <p:extLst>
      <p:ext uri="{BB962C8B-B14F-4D97-AF65-F5344CB8AC3E}">
        <p14:creationId val="1598775496"/>
      </p:ext>
    </p:extLst>
  </p:cSld>
  <p:clrMapOvr>
    <a:masterClrMapping/>
  </p:clrMapOvr>
  <mc:AlternateContent>
    <mc:Choice Requires="p14">
      <p:transition p14:dur="800" spd="slow">
        <p:circle/>
      </p:transition>
    </mc:Choice>
    <mc:Fallback>
      <p:transition spd="slow">
        <p:circle/>
      </p:transition>
    </mc:Fallback>
  </mc:AlternateConten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5"/>
          <p:cNvSpPr txBox="1">
            <a:spLocks noChangeArrowheads="1"/>
          </p:cNvSpPr>
          <p:nvPr/>
        </p:nvSpPr>
        <p:spPr bwMode="auto">
          <a:xfrm>
            <a:off x="3794762" y="283431"/>
            <a:ext cx="1554480"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1300">
                <a:solidFill>
                  <a:schemeClr val="tx1"/>
                </a:solidFill>
                <a:latin charset="0" panose="020f0302020204030204" pitchFamily="34" typeface="Calibri Light"/>
                <a:ea charset="-122" panose="02000000000000000000" pitchFamily="2" typeface="方正宋刻本秀楷简体"/>
              </a:defRPr>
            </a:lvl1pPr>
            <a:lvl2pPr indent="-285750" marL="742950">
              <a:defRPr sz="1300">
                <a:solidFill>
                  <a:schemeClr val="tx1"/>
                </a:solidFill>
                <a:latin charset="0" panose="020f0302020204030204" pitchFamily="34" typeface="Calibri Light"/>
                <a:ea charset="-122" panose="02000000000000000000" pitchFamily="2" typeface="方正宋刻本秀楷简体"/>
              </a:defRPr>
            </a:lvl2pPr>
            <a:lvl3pPr indent="-228600" marL="1143000">
              <a:defRPr sz="1300">
                <a:solidFill>
                  <a:schemeClr val="tx1"/>
                </a:solidFill>
                <a:latin charset="0" panose="020f0302020204030204" pitchFamily="34" typeface="Calibri Light"/>
                <a:ea charset="-122" panose="02000000000000000000" pitchFamily="2" typeface="方正宋刻本秀楷简体"/>
              </a:defRPr>
            </a:lvl3pPr>
            <a:lvl4pPr indent="-228600" marL="1600200">
              <a:defRPr sz="1300">
                <a:solidFill>
                  <a:schemeClr val="tx1"/>
                </a:solidFill>
                <a:latin charset="0" panose="020f0302020204030204" pitchFamily="34" typeface="Calibri Light"/>
                <a:ea charset="-122" panose="02000000000000000000" pitchFamily="2" typeface="方正宋刻本秀楷简体"/>
              </a:defRPr>
            </a:lvl4pPr>
            <a:lvl5pPr indent="-228600" marL="2057400">
              <a:defRPr sz="1300">
                <a:solidFill>
                  <a:schemeClr val="tx1"/>
                </a:solidFill>
                <a:latin charset="0" panose="020f0302020204030204" pitchFamily="34" typeface="Calibri Light"/>
                <a:ea charset="-122" panose="02000000000000000000" pitchFamily="2" typeface="方正宋刻本秀楷简体"/>
              </a:defRPr>
            </a:lvl5pPr>
            <a:lvl6pPr defTabSz="685800" eaLnBrk="0" fontAlgn="base" hangingPunct="0" indent="-228600" marL="25146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6pPr>
            <a:lvl7pPr defTabSz="685800" eaLnBrk="0" fontAlgn="base" hangingPunct="0" indent="-228600" marL="29718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7pPr>
            <a:lvl8pPr defTabSz="685800" eaLnBrk="0" fontAlgn="base" hangingPunct="0" indent="-228600" marL="34290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8pPr>
            <a:lvl9pPr defTabSz="685800" eaLnBrk="0" fontAlgn="base" hangingPunct="0" indent="-228600" marL="38862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9pPr>
          </a:lstStyle>
          <a:p>
            <a:pPr algn="ctr" fontAlgn="base">
              <a:spcBef>
                <a:spcPct val="0"/>
              </a:spcBef>
              <a:spcAft>
                <a:spcPct val="0"/>
              </a:spcAft>
              <a:defRPr/>
            </a:pPr>
            <a:r>
              <a:rPr altLang="en-US" lang="zh-CN" sz="1200">
                <a:solidFill>
                  <a:srgbClr val="FF7862"/>
                </a:solidFill>
                <a:latin charset="-122" panose="02010600040101010101" pitchFamily="2" typeface="华文细黑"/>
                <a:ea charset="-122" panose="02010600040101010101" pitchFamily="2" typeface="华文细黑"/>
              </a:rPr>
              <a:t>点击添加您标题内容</a:t>
            </a:r>
          </a:p>
        </p:txBody>
      </p:sp>
      <p:sp>
        <p:nvSpPr>
          <p:cNvPr id="3" name="文本框 6"/>
          <p:cNvSpPr txBox="1">
            <a:spLocks noChangeArrowheads="1"/>
          </p:cNvSpPr>
          <p:nvPr/>
        </p:nvSpPr>
        <p:spPr bwMode="auto">
          <a:xfrm>
            <a:off x="2466132" y="498304"/>
            <a:ext cx="4373223"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sz="1300">
                <a:solidFill>
                  <a:schemeClr val="tx1"/>
                </a:solidFill>
                <a:latin charset="0" panose="020f0302020204030204" pitchFamily="34" typeface="Calibri Light"/>
                <a:ea charset="-122" panose="02000000000000000000" pitchFamily="2" typeface="方正宋刻本秀楷简体"/>
              </a:defRPr>
            </a:lvl1pPr>
            <a:lvl2pPr indent="-285750" marL="742950">
              <a:defRPr sz="1300">
                <a:solidFill>
                  <a:schemeClr val="tx1"/>
                </a:solidFill>
                <a:latin charset="0" panose="020f0302020204030204" pitchFamily="34" typeface="Calibri Light"/>
                <a:ea charset="-122" panose="02000000000000000000" pitchFamily="2" typeface="方正宋刻本秀楷简体"/>
              </a:defRPr>
            </a:lvl2pPr>
            <a:lvl3pPr indent="-228600" marL="1143000">
              <a:defRPr sz="1300">
                <a:solidFill>
                  <a:schemeClr val="tx1"/>
                </a:solidFill>
                <a:latin charset="0" panose="020f0302020204030204" pitchFamily="34" typeface="Calibri Light"/>
                <a:ea charset="-122" panose="02000000000000000000" pitchFamily="2" typeface="方正宋刻本秀楷简体"/>
              </a:defRPr>
            </a:lvl3pPr>
            <a:lvl4pPr indent="-228600" marL="1600200">
              <a:defRPr sz="1300">
                <a:solidFill>
                  <a:schemeClr val="tx1"/>
                </a:solidFill>
                <a:latin charset="0" panose="020f0302020204030204" pitchFamily="34" typeface="Calibri Light"/>
                <a:ea charset="-122" panose="02000000000000000000" pitchFamily="2" typeface="方正宋刻本秀楷简体"/>
              </a:defRPr>
            </a:lvl4pPr>
            <a:lvl5pPr indent="-228600" marL="2057400">
              <a:defRPr sz="1300">
                <a:solidFill>
                  <a:schemeClr val="tx1"/>
                </a:solidFill>
                <a:latin charset="0" panose="020f0302020204030204" pitchFamily="34" typeface="Calibri Light"/>
                <a:ea charset="-122" panose="02000000000000000000" pitchFamily="2" typeface="方正宋刻本秀楷简体"/>
              </a:defRPr>
            </a:lvl5pPr>
            <a:lvl6pPr defTabSz="685800" eaLnBrk="0" fontAlgn="base" hangingPunct="0" indent="-228600" marL="25146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6pPr>
            <a:lvl7pPr defTabSz="685800" eaLnBrk="0" fontAlgn="base" hangingPunct="0" indent="-228600" marL="29718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7pPr>
            <a:lvl8pPr defTabSz="685800" eaLnBrk="0" fontAlgn="base" hangingPunct="0" indent="-228600" marL="34290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8pPr>
            <a:lvl9pPr defTabSz="685800" eaLnBrk="0" fontAlgn="base" hangingPunct="0" indent="-228600" marL="38862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9pPr>
          </a:lstStyle>
          <a:p>
            <a:pPr algn="ctr" fontAlgn="base">
              <a:lnSpc>
                <a:spcPct val="150000"/>
              </a:lnSpc>
              <a:spcBef>
                <a:spcPct val="0"/>
              </a:spcBef>
              <a:spcAft>
                <a:spcPct val="0"/>
              </a:spcAft>
              <a:defRPr/>
            </a:pPr>
            <a:r>
              <a:rPr altLang="zh-CN" lang="en-US" sz="800">
                <a:solidFill>
                  <a:srgbClr val="B28743"/>
                </a:solidFill>
                <a:latin charset="-122" panose="02010600040101010101" pitchFamily="2" typeface="华文细黑"/>
                <a:ea charset="-122" panose="02010600040101010101" pitchFamily="2" typeface="华文细黑"/>
              </a:rPr>
              <a:t>Lorem ipsum dolor sit amet, consectetur adipiscing elit. Donec luctus nibh sit amet sem vulputate venenatis bibendum orci pulvinar. </a:t>
            </a:r>
          </a:p>
        </p:txBody>
      </p:sp>
      <p:grpSp>
        <p:nvGrpSpPr>
          <p:cNvPr id="4" name="组合 3"/>
          <p:cNvGrpSpPr/>
          <p:nvPr/>
        </p:nvGrpSpPr>
        <p:grpSpPr>
          <a:xfrm>
            <a:off x="4257536" y="936403"/>
            <a:ext cx="628926" cy="89203"/>
            <a:chOff x="4064994" y="3738475"/>
            <a:chExt cx="987048" cy="139997"/>
          </a:xfrm>
        </p:grpSpPr>
        <p:sp>
          <p:nvSpPr>
            <p:cNvPr id="5" name="椭圆 4"/>
            <p:cNvSpPr/>
            <p:nvPr/>
          </p:nvSpPr>
          <p:spPr>
            <a:xfrm>
              <a:off x="4064994" y="3738475"/>
              <a:ext cx="139997" cy="13999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10600040101010101" pitchFamily="2" typeface="华文细黑"/>
              </a:endParaRPr>
            </a:p>
          </p:txBody>
        </p:sp>
        <p:sp>
          <p:nvSpPr>
            <p:cNvPr id="6" name="椭圆 5"/>
            <p:cNvSpPr/>
            <p:nvPr/>
          </p:nvSpPr>
          <p:spPr>
            <a:xfrm>
              <a:off x="4276757" y="3738475"/>
              <a:ext cx="139997" cy="139997"/>
            </a:xfrm>
            <a:prstGeom prst="ellipse">
              <a:avLst/>
            </a:prstGeom>
            <a:solidFill>
              <a:srgbClr val="FEC1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10600040101010101" pitchFamily="2" typeface="华文细黑"/>
              </a:endParaRPr>
            </a:p>
          </p:txBody>
        </p:sp>
        <p:sp>
          <p:nvSpPr>
            <p:cNvPr id="7" name="椭圆 6"/>
            <p:cNvSpPr/>
            <p:nvPr/>
          </p:nvSpPr>
          <p:spPr>
            <a:xfrm>
              <a:off x="4488520" y="3738475"/>
              <a:ext cx="139997" cy="139997"/>
            </a:xfrm>
            <a:prstGeom prst="ellipse">
              <a:avLst/>
            </a:prstGeom>
            <a:solidFill>
              <a:srgbClr val="B287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10600040101010101" pitchFamily="2" typeface="华文细黑"/>
              </a:endParaRPr>
            </a:p>
          </p:txBody>
        </p:sp>
        <p:sp>
          <p:nvSpPr>
            <p:cNvPr id="8" name="椭圆 7"/>
            <p:cNvSpPr/>
            <p:nvPr/>
          </p:nvSpPr>
          <p:spPr>
            <a:xfrm>
              <a:off x="4700283" y="3738475"/>
              <a:ext cx="139997" cy="139997"/>
            </a:xfrm>
            <a:prstGeom prst="ellipse">
              <a:avLst/>
            </a:prstGeom>
            <a:solidFill>
              <a:srgbClr val="21B3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10600040101010101" pitchFamily="2" typeface="华文细黑"/>
              </a:endParaRPr>
            </a:p>
          </p:txBody>
        </p:sp>
        <p:sp>
          <p:nvSpPr>
            <p:cNvPr id="9" name="椭圆 8"/>
            <p:cNvSpPr/>
            <p:nvPr/>
          </p:nvSpPr>
          <p:spPr>
            <a:xfrm>
              <a:off x="4912045" y="3738475"/>
              <a:ext cx="139997" cy="139997"/>
            </a:xfrm>
            <a:prstGeom prst="ellipse">
              <a:avLst/>
            </a:prstGeom>
            <a:solidFill>
              <a:srgbClr val="0C67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10600040101010101" pitchFamily="2" typeface="华文细黑"/>
              </a:endParaRPr>
            </a:p>
          </p:txBody>
        </p:sp>
      </p:grpSp>
      <p:sp>
        <p:nvSpPr>
          <p:cNvPr id="10" name="任意多边形 14"/>
          <p:cNvSpPr>
            <a:spLocks noChangeArrowheads="1"/>
          </p:cNvSpPr>
          <p:nvPr/>
        </p:nvSpPr>
        <p:spPr bwMode="auto">
          <a:xfrm>
            <a:off x="4012968" y="1466855"/>
            <a:ext cx="1447749" cy="1431827"/>
          </a:xfrm>
          <a:custGeom>
            <a:gdLst>
              <a:gd fmla="*/ 1021508 w 1447749" name="connsiteX0"/>
              <a:gd fmla="*/ 0 h 1431827" name="connsiteY0"/>
              <a:gd fmla="*/ 1447749 w 1447749" name="connsiteX1"/>
              <a:gd fmla="*/ 426241 h 1431827" name="connsiteY1"/>
              <a:gd fmla="*/ 1021508 w 1447749" name="connsiteX2"/>
              <a:gd fmla="*/ 852482 h 1431827" name="connsiteY2"/>
              <a:gd fmla="*/ 986004 w 1447749" name="connsiteX3"/>
              <a:gd fmla="*/ 848903 h 1431827" name="connsiteY3"/>
              <a:gd fmla="*/ 988438 w 1447749" name="connsiteX4"/>
              <a:gd fmla="*/ 851394 h 1431827" name="connsiteY4"/>
              <a:gd fmla="*/ 578130 w 1447749" name="connsiteX5"/>
              <a:gd fmla="*/ 1164812 h 1431827" name="connsiteY5"/>
              <a:gd fmla="*/ 577161 w 1447749" name="connsiteX6"/>
              <a:gd fmla="*/ 1163822 h 1431827" name="connsiteY6"/>
              <a:gd fmla="*/ 573461 w 1447749" name="connsiteX7"/>
              <a:gd fmla="*/ 1200533 h 1431827" name="connsiteY7"/>
              <a:gd fmla="*/ 289673 w 1447749" name="connsiteX8"/>
              <a:gd fmla="*/ 1431827 h 1431827" name="connsiteY8"/>
              <a:gd fmla="*/ 0 w 1447749" name="connsiteX9"/>
              <a:gd fmla="*/ 1142154 h 1431827" name="connsiteY9"/>
              <a:gd fmla="*/ 231294 w 1447749" name="connsiteX10"/>
              <a:gd fmla="*/ 858366 h 1431827" name="connsiteY10"/>
              <a:gd fmla="*/ 274089 w 1447749" name="connsiteX11"/>
              <a:gd fmla="*/ 854052 h 1431827" name="connsiteY11"/>
              <a:gd fmla="*/ 273138 w 1447749" name="connsiteX12"/>
              <a:gd fmla="*/ 853080 h 1431827" name="connsiteY12"/>
              <a:gd fmla="*/ 595824 w 1447749" name="connsiteX13"/>
              <a:gd fmla="*/ 449512 h 1431827" name="connsiteY13"/>
              <a:gd fmla="*/ 597819 w 1447749" name="connsiteX14"/>
              <a:gd fmla="*/ 451555 h 1431827" name="connsiteY14"/>
              <a:gd fmla="*/ 595267 w 1447749" name="connsiteX15"/>
              <a:gd fmla="*/ 426241 h 1431827" name="connsiteY15"/>
              <a:gd fmla="*/ 1021508 w 1447749" name="connsiteX16"/>
              <a:gd fmla="*/ 0 h 1431827" name="connsiteY1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b="b" l="l" r="r" t="t"/>
            <a:pathLst>
              <a:path h="1431827" w="1447749">
                <a:moveTo>
                  <a:pt x="1021508" y="0"/>
                </a:moveTo>
                <a:cubicBezTo>
                  <a:pt x="1256914" y="0"/>
                  <a:pt x="1447749" y="190835"/>
                  <a:pt x="1447749" y="426241"/>
                </a:cubicBezTo>
                <a:cubicBezTo>
                  <a:pt x="1447749" y="661647"/>
                  <a:pt x="1256914" y="852482"/>
                  <a:pt x="1021508" y="852482"/>
                </a:cubicBezTo>
                <a:lnTo>
                  <a:pt x="986004" y="848903"/>
                </a:lnTo>
                <a:lnTo>
                  <a:pt x="988438" y="851394"/>
                </a:lnTo>
                <a:cubicBezTo>
                  <a:pt x="681761" y="826961"/>
                  <a:pt x="594138" y="956710"/>
                  <a:pt x="578130" y="1164812"/>
                </a:cubicBezTo>
                <a:lnTo>
                  <a:pt x="577161" y="1163822"/>
                </a:lnTo>
                <a:lnTo>
                  <a:pt x="573461" y="1200533"/>
                </a:lnTo>
                <a:cubicBezTo>
                  <a:pt x="546450" y="1332532"/>
                  <a:pt x="429657" y="1431827"/>
                  <a:pt x="289673" y="1431827"/>
                </a:cubicBezTo>
                <a:cubicBezTo>
                  <a:pt x="129691" y="1431827"/>
                  <a:pt x="0" y="1302136"/>
                  <a:pt x="0" y="1142154"/>
                </a:cubicBezTo>
                <a:cubicBezTo>
                  <a:pt x="0" y="1002170"/>
                  <a:pt x="99294" y="885377"/>
                  <a:pt x="231294" y="858366"/>
                </a:cubicBezTo>
                <a:lnTo>
                  <a:pt x="274089" y="854052"/>
                </a:lnTo>
                <a:lnTo>
                  <a:pt x="273138" y="853080"/>
                </a:lnTo>
                <a:cubicBezTo>
                  <a:pt x="482083" y="841284"/>
                  <a:pt x="612674" y="757032"/>
                  <a:pt x="595824" y="449512"/>
                </a:cubicBezTo>
                <a:lnTo>
                  <a:pt x="597819" y="451555"/>
                </a:lnTo>
                <a:lnTo>
                  <a:pt x="595267" y="426241"/>
                </a:lnTo>
                <a:cubicBezTo>
                  <a:pt x="595267" y="190835"/>
                  <a:pt x="786102" y="0"/>
                  <a:pt x="1021508" y="0"/>
                </a:cubicBezTo>
                <a:close/>
              </a:path>
            </a:pathLst>
          </a:custGeom>
          <a:noFill/>
          <a:ln>
            <a:solidFill>
              <a:schemeClr val="tx2"/>
            </a:solidFill>
          </a:ln>
        </p:spPr>
        <p:txBody>
          <a:bodyPr anchor="t" anchorCtr="0" bIns="45720" compatLnSpc="1" lIns="91440" numCol="1" rIns="91440" tIns="45720" vert="horz" wrap="square">
            <a:prstTxWarp prst="textNoShape">
              <a:avLst/>
            </a:prstTxWarp>
            <a:noAutofit/>
          </a:bodyPr>
          <a:lstStyle/>
          <a:p>
            <a:pPr defTabSz="914400"/>
            <a:endParaRPr altLang="en-US" lang="zh-CN" sz="1800">
              <a:solidFill>
                <a:prstClr val="black"/>
              </a:solidFill>
              <a:latin panose="020f0502020204030204" typeface="Calibri"/>
              <a:ea typeface="微软雅黑"/>
            </a:endParaRPr>
          </a:p>
        </p:txBody>
      </p:sp>
      <p:sp>
        <p:nvSpPr>
          <p:cNvPr id="11" name="任意多边形 15"/>
          <p:cNvSpPr>
            <a:spLocks noChangeArrowheads="1"/>
          </p:cNvSpPr>
          <p:nvPr/>
        </p:nvSpPr>
        <p:spPr bwMode="auto">
          <a:xfrm>
            <a:off x="3041679" y="2119688"/>
            <a:ext cx="1430601" cy="1447750"/>
          </a:xfrm>
          <a:custGeom>
            <a:gdLst>
              <a:gd fmla="*/ 426241 w 1430601" name="connsiteX0"/>
              <a:gd fmla="*/ 0 h 1447750" name="connsiteY0"/>
              <a:gd fmla="*/ 852482 w 1430601" name="connsiteX1"/>
              <a:gd fmla="*/ 426241 h 1447750" name="connsiteY1"/>
              <a:gd fmla="*/ 849018 w 1430601" name="connsiteX2"/>
              <a:gd fmla="*/ 460604 h 1447750" name="connsiteY2"/>
              <a:gd fmla="*/ 850338 w 1430601" name="connsiteX3"/>
              <a:gd fmla="*/ 459311 h 1447750" name="connsiteY3"/>
              <a:gd fmla="*/ 1163588 w 1430601" name="connsiteX4"/>
              <a:gd fmla="*/ 869619 h 1447750" name="connsiteY4"/>
              <a:gd fmla="*/ 1162650 w 1430601" name="connsiteX5"/>
              <a:gd fmla="*/ 870537 h 1447750" name="connsiteY5"/>
              <a:gd fmla="*/ 1199797 w 1430601" name="connsiteX6"/>
              <a:gd fmla="*/ 874289 h 1447750" name="connsiteY6"/>
              <a:gd fmla="*/ 1430601 w 1430601" name="connsiteX7"/>
              <a:gd fmla="*/ 1158077 h 1447750" name="connsiteY7"/>
              <a:gd fmla="*/ 1141541 w 1430601" name="connsiteX8"/>
              <a:gd fmla="*/ 1447750 h 1447750" name="connsiteY8"/>
              <a:gd fmla="*/ 858354 w 1430601" name="connsiteX9"/>
              <a:gd fmla="*/ 1216456 h 1447750" name="connsiteY9"/>
              <a:gd fmla="*/ 853954 w 1430601" name="connsiteX10"/>
              <a:gd fmla="*/ 1172720 h 1447750" name="connsiteY10"/>
              <a:gd fmla="*/ 852022 w 1430601" name="connsiteX11"/>
              <a:gd fmla="*/ 1174611 h 1447750" name="connsiteY11"/>
              <a:gd fmla="*/ 449512 w 1430601" name="connsiteX12"/>
              <a:gd fmla="*/ 851925 h 1447750" name="connsiteY12"/>
              <a:gd fmla="*/ 451548 w 1430601" name="connsiteX13"/>
              <a:gd fmla="*/ 849931 h 1447750" name="connsiteY13"/>
              <a:gd fmla="*/ 426241 w 1430601" name="connsiteX14"/>
              <a:gd fmla="*/ 852482 h 1447750" name="connsiteY14"/>
              <a:gd fmla="*/ 0 w 1430601" name="connsiteX15"/>
              <a:gd fmla="*/ 426241 h 1447750" name="connsiteY15"/>
              <a:gd fmla="*/ 426241 w 1430601" name="connsiteX16"/>
              <a:gd fmla="*/ 0 h 1447750" name="connsiteY1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b="b" l="l" r="r" t="t"/>
            <a:pathLst>
              <a:path h="1447750" w="1430601">
                <a:moveTo>
                  <a:pt x="426241" y="0"/>
                </a:moveTo>
                <a:cubicBezTo>
                  <a:pt x="661647" y="0"/>
                  <a:pt x="852482" y="190835"/>
                  <a:pt x="852482" y="426241"/>
                </a:cubicBezTo>
                <a:lnTo>
                  <a:pt x="849018" y="460604"/>
                </a:lnTo>
                <a:lnTo>
                  <a:pt x="850338" y="459311"/>
                </a:lnTo>
                <a:cubicBezTo>
                  <a:pt x="825917" y="765988"/>
                  <a:pt x="955597" y="853611"/>
                  <a:pt x="1163588" y="869619"/>
                </a:cubicBezTo>
                <a:lnTo>
                  <a:pt x="1162650" y="870537"/>
                </a:lnTo>
                <a:lnTo>
                  <a:pt x="1199797" y="874289"/>
                </a:lnTo>
                <a:cubicBezTo>
                  <a:pt x="1331516" y="901300"/>
                  <a:pt x="1430601" y="1018093"/>
                  <a:pt x="1430601" y="1158077"/>
                </a:cubicBezTo>
                <a:cubicBezTo>
                  <a:pt x="1430601" y="1318059"/>
                  <a:pt x="1301184" y="1447750"/>
                  <a:pt x="1141541" y="1447750"/>
                </a:cubicBezTo>
                <a:cubicBezTo>
                  <a:pt x="1001854" y="1447750"/>
                  <a:pt x="885308" y="1348455"/>
                  <a:pt x="858354" y="1216456"/>
                </a:cubicBezTo>
                <a:lnTo>
                  <a:pt x="853954" y="1172720"/>
                </a:lnTo>
                <a:lnTo>
                  <a:pt x="852022" y="1174611"/>
                </a:lnTo>
                <a:cubicBezTo>
                  <a:pt x="840233" y="965666"/>
                  <a:pt x="756026" y="834233"/>
                  <a:pt x="449512" y="851925"/>
                </a:cubicBezTo>
                <a:lnTo>
                  <a:pt x="451548" y="849931"/>
                </a:lnTo>
                <a:lnTo>
                  <a:pt x="426241" y="852482"/>
                </a:lnTo>
                <a:cubicBezTo>
                  <a:pt x="190835" y="852482"/>
                  <a:pt x="0" y="661647"/>
                  <a:pt x="0" y="426241"/>
                </a:cubicBezTo>
                <a:cubicBezTo>
                  <a:pt x="0" y="190835"/>
                  <a:pt x="190835" y="0"/>
                  <a:pt x="426241" y="0"/>
                </a:cubicBezTo>
                <a:close/>
              </a:path>
            </a:pathLst>
          </a:custGeom>
          <a:noFill/>
          <a:ln>
            <a:solidFill>
              <a:schemeClr val="tx2"/>
            </a:solidFill>
          </a:ln>
        </p:spPr>
        <p:txBody>
          <a:bodyPr anchor="t" anchorCtr="0" bIns="45720" compatLnSpc="1" lIns="91440" numCol="1" rIns="91440" tIns="45720" vert="horz" wrap="square">
            <a:prstTxWarp prst="textNoShape">
              <a:avLst/>
            </a:prstTxWarp>
            <a:noAutofit/>
          </a:bodyPr>
          <a:lstStyle/>
          <a:p>
            <a:pPr defTabSz="914400"/>
            <a:endParaRPr altLang="en-US" lang="zh-CN" sz="1800">
              <a:solidFill>
                <a:prstClr val="black"/>
              </a:solidFill>
              <a:latin panose="020f0502020204030204" typeface="Calibri"/>
              <a:ea typeface="微软雅黑"/>
            </a:endParaRPr>
          </a:p>
        </p:txBody>
      </p:sp>
      <p:sp>
        <p:nvSpPr>
          <p:cNvPr id="12" name="任意多边形 16"/>
          <p:cNvSpPr>
            <a:spLocks noChangeArrowheads="1"/>
          </p:cNvSpPr>
          <p:nvPr/>
        </p:nvSpPr>
        <p:spPr bwMode="auto">
          <a:xfrm>
            <a:off x="3803523" y="3089753"/>
            <a:ext cx="1447749" cy="1431827"/>
          </a:xfrm>
          <a:custGeom>
            <a:gdLst>
              <a:gd fmla="*/ 1158689 w 1447749" name="connsiteX0"/>
              <a:gd fmla="*/ 0 h 1431827" name="connsiteY0"/>
              <a:gd fmla="*/ 1447749 w 1447749" name="connsiteX1"/>
              <a:gd fmla="*/ 289673 h 1431827" name="connsiteY1"/>
              <a:gd fmla="*/ 1216945 w 1447749" name="connsiteX2"/>
              <a:gd fmla="*/ 573461 h 1431827" name="connsiteY2"/>
              <a:gd fmla="*/ 1173716 w 1447749" name="connsiteX3"/>
              <a:gd fmla="*/ 577828 h 1431827" name="connsiteY3"/>
              <a:gd fmla="*/ 1174611 w 1447749" name="connsiteX4"/>
              <a:gd fmla="*/ 578745 h 1431827" name="connsiteY4"/>
              <a:gd fmla="*/ 851926 w 1447749" name="connsiteX5"/>
              <a:gd fmla="*/ 982313 h 1431827" name="connsiteY5"/>
              <a:gd fmla="*/ 849930 w 1447749" name="connsiteX6"/>
              <a:gd fmla="*/ 980270 h 1431827" name="connsiteY6"/>
              <a:gd fmla="*/ 852482 w 1447749" name="connsiteX7"/>
              <a:gd fmla="*/ 1005586 h 1431827" name="connsiteY7"/>
              <a:gd fmla="*/ 426241 w 1447749" name="connsiteX8"/>
              <a:gd fmla="*/ 1431827 h 1431827" name="connsiteY8"/>
              <a:gd fmla="*/ 0 w 1447749" name="connsiteX9"/>
              <a:gd fmla="*/ 1005586 h 1431827" name="connsiteY9"/>
              <a:gd fmla="*/ 426241 w 1447749" name="connsiteX10"/>
              <a:gd fmla="*/ 579345 h 1431827" name="connsiteY10"/>
              <a:gd fmla="*/ 461747 w 1447749" name="connsiteX11"/>
              <a:gd fmla="*/ 582924 h 1431827" name="connsiteY11"/>
              <a:gd fmla="*/ 459311 w 1447749" name="connsiteX12"/>
              <a:gd fmla="*/ 580431 h 1431827" name="connsiteY12"/>
              <a:gd fmla="*/ 870461 w 1447749" name="connsiteX13"/>
              <a:gd fmla="*/ 267013 h 1431827" name="connsiteY13"/>
              <a:gd fmla="*/ 871773 w 1447749" name="connsiteX14"/>
              <a:gd fmla="*/ 268358 h 1431827" name="connsiteY14"/>
              <a:gd fmla="*/ 875502 w 1447749" name="connsiteX15"/>
              <a:gd fmla="*/ 231294 h 1431827" name="connsiteY15"/>
              <a:gd fmla="*/ 1158689 w 1447749" name="connsiteX16"/>
              <a:gd fmla="*/ 0 h 1431827" name="connsiteY1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b="b" l="l" r="r" t="t"/>
            <a:pathLst>
              <a:path h="1431827" w="1447749">
                <a:moveTo>
                  <a:pt x="1158689" y="0"/>
                </a:moveTo>
                <a:cubicBezTo>
                  <a:pt x="1318332" y="0"/>
                  <a:pt x="1447749" y="129691"/>
                  <a:pt x="1447749" y="289673"/>
                </a:cubicBezTo>
                <a:cubicBezTo>
                  <a:pt x="1447749" y="429657"/>
                  <a:pt x="1348664" y="546450"/>
                  <a:pt x="1216945" y="573461"/>
                </a:cubicBezTo>
                <a:lnTo>
                  <a:pt x="1173716" y="577828"/>
                </a:lnTo>
                <a:lnTo>
                  <a:pt x="1174611" y="578745"/>
                </a:lnTo>
                <a:cubicBezTo>
                  <a:pt x="966509" y="590541"/>
                  <a:pt x="835075" y="674793"/>
                  <a:pt x="851926" y="982313"/>
                </a:cubicBezTo>
                <a:lnTo>
                  <a:pt x="849930" y="980270"/>
                </a:lnTo>
                <a:lnTo>
                  <a:pt x="852482" y="1005586"/>
                </a:lnTo>
                <a:cubicBezTo>
                  <a:pt x="852482" y="1240992"/>
                  <a:pt x="661647" y="1431827"/>
                  <a:pt x="426241" y="1431827"/>
                </a:cubicBezTo>
                <a:cubicBezTo>
                  <a:pt x="190835" y="1431827"/>
                  <a:pt x="0" y="1240992"/>
                  <a:pt x="0" y="1005586"/>
                </a:cubicBezTo>
                <a:cubicBezTo>
                  <a:pt x="0" y="770180"/>
                  <a:pt x="190835" y="579345"/>
                  <a:pt x="426241" y="579345"/>
                </a:cubicBezTo>
                <a:lnTo>
                  <a:pt x="461747" y="582924"/>
                </a:lnTo>
                <a:lnTo>
                  <a:pt x="459311" y="580431"/>
                </a:lnTo>
                <a:cubicBezTo>
                  <a:pt x="765989" y="604864"/>
                  <a:pt x="853611" y="475115"/>
                  <a:pt x="870461" y="267013"/>
                </a:cubicBezTo>
                <a:lnTo>
                  <a:pt x="871773" y="268358"/>
                </a:lnTo>
                <a:lnTo>
                  <a:pt x="875502" y="231294"/>
                </a:lnTo>
                <a:cubicBezTo>
                  <a:pt x="902456" y="99295"/>
                  <a:pt x="1019002" y="0"/>
                  <a:pt x="1158689" y="0"/>
                </a:cubicBezTo>
                <a:close/>
              </a:path>
            </a:pathLst>
          </a:custGeom>
          <a:noFill/>
          <a:ln>
            <a:solidFill>
              <a:schemeClr val="tx2"/>
            </a:solidFill>
          </a:ln>
        </p:spPr>
        <p:txBody>
          <a:bodyPr anchor="t" anchorCtr="0" bIns="45720" compatLnSpc="1" lIns="91440" numCol="1" rIns="91440" tIns="45720" vert="horz" wrap="square">
            <a:prstTxWarp prst="textNoShape">
              <a:avLst/>
            </a:prstTxWarp>
            <a:noAutofit/>
          </a:bodyPr>
          <a:lstStyle/>
          <a:p>
            <a:pPr defTabSz="914400"/>
            <a:endParaRPr altLang="en-US" lang="zh-CN" sz="1800">
              <a:solidFill>
                <a:prstClr val="black"/>
              </a:solidFill>
              <a:latin panose="020f0502020204030204" typeface="Calibri"/>
              <a:ea typeface="微软雅黑"/>
            </a:endParaRPr>
          </a:p>
        </p:txBody>
      </p:sp>
      <p:sp>
        <p:nvSpPr>
          <p:cNvPr id="13" name="椭圆 12"/>
          <p:cNvSpPr/>
          <p:nvPr/>
        </p:nvSpPr>
        <p:spPr>
          <a:xfrm>
            <a:off x="5403026" y="3080034"/>
            <a:ext cx="681318" cy="681318"/>
          </a:xfrm>
          <a:prstGeom prst="ellipse">
            <a:avLst/>
          </a:prstGeom>
          <a:solidFill>
            <a:schemeClr val="accent4"/>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panose="020f0302020204030204" typeface="Calibri Light"/>
              <a:ea typeface="微软雅黑 Light"/>
              <a:cs typeface="+mn-cs"/>
            </a:endParaRPr>
          </a:p>
        </p:txBody>
      </p:sp>
      <p:sp>
        <p:nvSpPr>
          <p:cNvPr id="14" name="椭圆 13"/>
          <p:cNvSpPr/>
          <p:nvPr/>
        </p:nvSpPr>
        <p:spPr>
          <a:xfrm>
            <a:off x="3874688" y="3761352"/>
            <a:ext cx="681318" cy="681318"/>
          </a:xfrm>
          <a:prstGeom prst="ellipse">
            <a:avLst/>
          </a:prstGeom>
          <a:solidFill>
            <a:schemeClr val="accent3"/>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panose="020f0302020204030204" typeface="Calibri Light"/>
              <a:ea typeface="微软雅黑 Light"/>
              <a:cs typeface="+mn-cs"/>
            </a:endParaRPr>
          </a:p>
        </p:txBody>
      </p:sp>
      <p:sp>
        <p:nvSpPr>
          <p:cNvPr id="15" name="椭圆 14"/>
          <p:cNvSpPr/>
          <p:nvPr/>
        </p:nvSpPr>
        <p:spPr>
          <a:xfrm>
            <a:off x="3124194" y="2200555"/>
            <a:ext cx="681318" cy="681318"/>
          </a:xfrm>
          <a:prstGeom prst="ellipse">
            <a:avLst/>
          </a:prstGeom>
          <a:solidFill>
            <a:schemeClr val="accent1"/>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panose="020f0302020204030204" typeface="Calibri Light"/>
              <a:ea typeface="微软雅黑 Light"/>
              <a:cs typeface="+mn-cs"/>
            </a:endParaRPr>
          </a:p>
        </p:txBody>
      </p:sp>
      <p:sp>
        <p:nvSpPr>
          <p:cNvPr id="16" name="AutoShape 112"/>
          <p:cNvSpPr/>
          <p:nvPr/>
        </p:nvSpPr>
        <p:spPr bwMode="auto">
          <a:xfrm>
            <a:off x="3284672" y="2361827"/>
            <a:ext cx="360363" cy="358775"/>
          </a:xfrm>
          <a:custGeom>
            <a:gdLst>
              <a:gd fmla="*/ 10510 w 21020" name="T0"/>
              <a:gd fmla="*/ 10800 h 21600" name="T1"/>
              <a:gd fmla="*/ 10510 w 21020" name="T2"/>
              <a:gd fmla="*/ 10800 h 21600" name="T3"/>
              <a:gd fmla="*/ 10510 w 21020" name="T4"/>
              <a:gd fmla="*/ 10800 h 21600" name="T5"/>
              <a:gd fmla="*/ 10510 w 21020" name="T6"/>
              <a:gd fmla="*/ 10800 h 21600" name="T7"/>
            </a:gdLst>
            <a:cxnLst>
              <a:cxn ang="0">
                <a:pos x="T0" y="T1"/>
              </a:cxn>
              <a:cxn ang="0">
                <a:pos x="T2" y="T3"/>
              </a:cxn>
              <a:cxn ang="0">
                <a:pos x="T4" y="T5"/>
              </a:cxn>
              <a:cxn ang="0">
                <a:pos x="T6" y="T7"/>
              </a:cxn>
            </a:cxnLst>
            <a:rect b="b" l="0" r="r" t="0"/>
            <a:pathLst>
              <a:path h="21600" w="2102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bg1"/>
          </a:solidFill>
          <a:ln>
            <a:noFill/>
          </a:ln>
          <a:effectLst/>
          <a:extLst>
            <a:ext uri="{91240B29-F687-4f45-9708-019B960494DF}"/>
            <a:ext uri="{AF507438-7753-43e0-B8FC-AC1667EBCBE1}"/>
          </a:extLst>
        </p:spPr>
        <p:txBody>
          <a:bodyPr anchor="ctr" bIns="19050" lIns="19050" rIns="19050" tIns="19050"/>
          <a:lstStyle/>
          <a:p>
            <a:pPr algn="ctr" defTabSz="228600" eaLnBrk="1" fontAlgn="base" hangingPunct="0"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ea typeface="宋体"/>
              <a:sym charset="0" typeface="Gill Sans"/>
            </a:endParaRPr>
          </a:p>
        </p:txBody>
      </p:sp>
      <p:sp>
        <p:nvSpPr>
          <p:cNvPr id="17" name="AutoShape 113"/>
          <p:cNvSpPr/>
          <p:nvPr/>
        </p:nvSpPr>
        <p:spPr bwMode="auto">
          <a:xfrm>
            <a:off x="4091942" y="3922122"/>
            <a:ext cx="246811" cy="35977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solidFill>
            <a:schemeClr val="bg1"/>
          </a:solidFill>
          <a:ln>
            <a:noFill/>
          </a:ln>
          <a:effectLst/>
          <a:extLst>
            <a:ext uri="{91240B29-F687-4f45-9708-019B960494DF}"/>
            <a:ext uri="{AF507438-7753-43e0-B8FC-AC1667EBCBE1}"/>
          </a:extLst>
        </p:spPr>
        <p:txBody>
          <a:bodyPr anchor="ctr" bIns="19050" lIns="19050" rIns="19050" tIns="19050"/>
          <a:lstStyle/>
          <a:p>
            <a:pPr algn="ctr" defTabSz="228600" fontAlgn="base" hangingPunct="0">
              <a:spcBef>
                <a:spcPct val="0"/>
              </a:spcBef>
              <a:spcAft>
                <a:spcPct val="0"/>
              </a:spcAft>
              <a:defRPr/>
            </a:pPr>
            <a:endParaRPr kern="0" lang="en-US" sz="1500">
              <a:solidFill>
                <a:srgbClr val="FFFFFF"/>
              </a:solidFill>
              <a:effectLst>
                <a:outerShdw algn="tl" blurRad="38100" dir="2700000" dist="38100">
                  <a:srgbClr val="000000"/>
                </a:outerShdw>
              </a:effectLst>
              <a:latin charset="0" typeface="Gill Sans"/>
              <a:ea typeface="宋体"/>
              <a:sym charset="0" typeface="Gill Sans"/>
            </a:endParaRPr>
          </a:p>
        </p:txBody>
      </p:sp>
      <p:sp>
        <p:nvSpPr>
          <p:cNvPr id="18" name="AutoShape 114"/>
          <p:cNvSpPr/>
          <p:nvPr/>
        </p:nvSpPr>
        <p:spPr bwMode="auto">
          <a:xfrm>
            <a:off x="4147811" y="3978606"/>
            <a:ext cx="73061" cy="73061"/>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solidFill>
            <a:schemeClr val="bg1"/>
          </a:solidFill>
          <a:ln>
            <a:noFill/>
          </a:ln>
          <a:effectLst/>
          <a:extLst>
            <a:ext uri="{91240B29-F687-4f45-9708-019B960494DF}"/>
            <a:ext uri="{AF507438-7753-43e0-B8FC-AC1667EBCBE1}"/>
          </a:extLst>
        </p:spPr>
        <p:txBody>
          <a:bodyPr anchor="ctr" bIns="19050" lIns="19050" rIns="19050" tIns="19050"/>
          <a:lstStyle/>
          <a:p>
            <a:pPr algn="ctr" defTabSz="228600" fontAlgn="base" hangingPunct="0">
              <a:spcBef>
                <a:spcPct val="0"/>
              </a:spcBef>
              <a:spcAft>
                <a:spcPct val="0"/>
              </a:spcAft>
              <a:defRPr/>
            </a:pPr>
            <a:endParaRPr kern="0" lang="en-US" sz="1500">
              <a:solidFill>
                <a:srgbClr val="FFFFFF"/>
              </a:solidFill>
              <a:effectLst>
                <a:outerShdw algn="tl" blurRad="38100" dir="2700000" dist="38100">
                  <a:srgbClr val="000000"/>
                </a:outerShdw>
              </a:effectLst>
              <a:latin charset="0" typeface="Gill Sans"/>
              <a:ea typeface="宋体"/>
              <a:sym charset="0" typeface="Gill Sans"/>
            </a:endParaRPr>
          </a:p>
        </p:txBody>
      </p:sp>
      <p:sp>
        <p:nvSpPr>
          <p:cNvPr id="19" name="椭圆 18"/>
          <p:cNvSpPr/>
          <p:nvPr/>
        </p:nvSpPr>
        <p:spPr>
          <a:xfrm>
            <a:off x="4717370" y="1547070"/>
            <a:ext cx="681318" cy="681318"/>
          </a:xfrm>
          <a:prstGeom prst="ellipse">
            <a:avLst/>
          </a:prstGeom>
          <a:solidFill>
            <a:schemeClr val="accent2"/>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panose="020f0302020204030204" typeface="Calibri Light"/>
              <a:ea typeface="微软雅黑 Light"/>
              <a:cs typeface="+mn-cs"/>
            </a:endParaRPr>
          </a:p>
        </p:txBody>
      </p:sp>
      <p:grpSp>
        <p:nvGrpSpPr>
          <p:cNvPr id="20" name="组合 19"/>
          <p:cNvGrpSpPr/>
          <p:nvPr/>
        </p:nvGrpSpPr>
        <p:grpSpPr>
          <a:xfrm>
            <a:off x="4878447" y="1708147"/>
            <a:ext cx="359165" cy="359165"/>
            <a:chOff x="3191434" y="2145028"/>
            <a:chExt cx="359165" cy="359165"/>
          </a:xfrm>
          <a:solidFill>
            <a:schemeClr val="bg1"/>
          </a:solidFill>
        </p:grpSpPr>
        <p:sp>
          <p:nvSpPr>
            <p:cNvPr id="21" name="AutoShape 123"/>
            <p:cNvSpPr/>
            <p:nvPr/>
          </p:nvSpPr>
          <p:spPr bwMode="auto">
            <a:xfrm>
              <a:off x="3191434" y="2145028"/>
              <a:ext cx="359165" cy="35916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a:extLst>
              <a:ext uri="{91240B29-F687-4f45-9708-019B960494DF}"/>
              <a:ext uri="{AF507438-7753-43e0-B8FC-AC1667EBCBE1}"/>
            </a:extLst>
          </p:spPr>
          <p:txBody>
            <a:bodyPr anchor="ctr" bIns="19050" lIns="19050" rIns="19050" tIns="19050"/>
            <a:lstStyle/>
            <a:p>
              <a:pPr algn="ctr" defTabSz="228600" eaLnBrk="1" fontAlgn="base" hangingPunct="0"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ea typeface="宋体"/>
                <a:sym charset="0" typeface="Gill Sans"/>
              </a:endParaRPr>
            </a:p>
          </p:txBody>
        </p:sp>
        <p:sp>
          <p:nvSpPr>
            <p:cNvPr id="22" name="AutoShape 124"/>
            <p:cNvSpPr/>
            <p:nvPr/>
          </p:nvSpPr>
          <p:spPr bwMode="auto">
            <a:xfrm>
              <a:off x="3292736" y="2245717"/>
              <a:ext cx="157173" cy="157173"/>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a:extLst>
              <a:ext uri="{91240B29-F687-4f45-9708-019B960494DF}"/>
              <a:ext uri="{AF507438-7753-43e0-B8FC-AC1667EBCBE1}"/>
            </a:extLst>
          </p:spPr>
          <p:txBody>
            <a:bodyPr anchor="ctr" bIns="19050" lIns="19050" rIns="19050" tIns="19050"/>
            <a:lstStyle/>
            <a:p>
              <a:pPr algn="ctr" defTabSz="228600" eaLnBrk="1" fontAlgn="base" hangingPunct="0"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ea typeface="宋体"/>
                <a:sym charset="0" typeface="Gill Sans"/>
              </a:endParaRPr>
            </a:p>
          </p:txBody>
        </p:sp>
        <p:sp>
          <p:nvSpPr>
            <p:cNvPr id="23" name="AutoShape 125"/>
            <p:cNvSpPr/>
            <p:nvPr/>
          </p:nvSpPr>
          <p:spPr bwMode="auto">
            <a:xfrm>
              <a:off x="3325891" y="2279484"/>
              <a:ext cx="90253" cy="90253"/>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a:extLst>
              <a:ext uri="{91240B29-F687-4f45-9708-019B960494DF}"/>
              <a:ext uri="{AF507438-7753-43e0-B8FC-AC1667EBCBE1}"/>
            </a:extLst>
          </p:spPr>
          <p:txBody>
            <a:bodyPr anchor="ctr" bIns="19050" lIns="19050" rIns="19050" tIns="19050"/>
            <a:lstStyle/>
            <a:p>
              <a:pPr algn="ctr" defTabSz="228600" eaLnBrk="1" fontAlgn="base" hangingPunct="0"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ea typeface="宋体"/>
                <a:sym charset="0" typeface="Gill Sans"/>
              </a:endParaRPr>
            </a:p>
          </p:txBody>
        </p:sp>
      </p:grpSp>
      <p:sp>
        <p:nvSpPr>
          <p:cNvPr id="24" name="AutoShape 126"/>
          <p:cNvSpPr/>
          <p:nvPr/>
        </p:nvSpPr>
        <p:spPr bwMode="auto">
          <a:xfrm>
            <a:off x="5564103" y="3241111"/>
            <a:ext cx="359165" cy="35916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solidFill>
            <a:schemeClr val="bg1"/>
          </a:solidFill>
          <a:ln>
            <a:noFill/>
          </a:ln>
          <a:effectLst/>
          <a:extLst>
            <a:ext uri="{91240B29-F687-4f45-9708-019B960494DF}"/>
            <a:ext uri="{AF507438-7753-43e0-B8FC-AC1667EBCBE1}"/>
          </a:extLst>
        </p:spPr>
        <p:txBody>
          <a:bodyPr anchor="ctr" bIns="19050" lIns="19050" rIns="19050" tIns="19050"/>
          <a:lstStyle/>
          <a:p>
            <a:pPr algn="ctr" defTabSz="228600" fontAlgn="base" hangingPunct="0">
              <a:spcBef>
                <a:spcPct val="0"/>
              </a:spcBef>
              <a:spcAft>
                <a:spcPct val="0"/>
              </a:spcAft>
              <a:defRPr/>
            </a:pPr>
            <a:endParaRPr kern="0" lang="en-US" sz="1500">
              <a:solidFill>
                <a:srgbClr val="FFFFFF"/>
              </a:solidFill>
              <a:effectLst>
                <a:outerShdw algn="tl" blurRad="38100" dir="2700000" dist="38100">
                  <a:srgbClr val="000000"/>
                </a:outerShdw>
              </a:effectLst>
              <a:latin charset="0" typeface="Gill Sans"/>
              <a:ea typeface="宋体"/>
              <a:sym charset="0" typeface="Gill Sans"/>
            </a:endParaRPr>
          </a:p>
        </p:txBody>
      </p:sp>
      <p:sp>
        <p:nvSpPr>
          <p:cNvPr id="25" name="AutoShape 127"/>
          <p:cNvSpPr/>
          <p:nvPr/>
        </p:nvSpPr>
        <p:spPr bwMode="auto">
          <a:xfrm>
            <a:off x="5709610" y="3296980"/>
            <a:ext cx="84727" cy="84112"/>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solidFill>
            <a:schemeClr val="bg1"/>
          </a:solidFill>
          <a:ln>
            <a:noFill/>
          </a:ln>
          <a:effectLst/>
          <a:extLst>
            <a:ext uri="{91240B29-F687-4f45-9708-019B960494DF}"/>
            <a:ext uri="{AF507438-7753-43e0-B8FC-AC1667EBCBE1}"/>
          </a:extLst>
        </p:spPr>
        <p:txBody>
          <a:bodyPr anchor="ctr" bIns="19050" lIns="19050" rIns="19050" tIns="19050"/>
          <a:lstStyle/>
          <a:p>
            <a:pPr algn="ctr" defTabSz="228600" fontAlgn="base" hangingPunct="0">
              <a:spcBef>
                <a:spcPct val="0"/>
              </a:spcBef>
              <a:spcAft>
                <a:spcPct val="0"/>
              </a:spcAft>
              <a:defRPr/>
            </a:pPr>
            <a:endParaRPr kern="0" lang="en-US" sz="1500">
              <a:solidFill>
                <a:srgbClr val="FFFFFF"/>
              </a:solidFill>
              <a:effectLst>
                <a:outerShdw algn="tl" blurRad="38100" dir="2700000" dist="38100">
                  <a:srgbClr val="000000"/>
                </a:outerShdw>
              </a:effectLst>
              <a:latin charset="0" typeface="Gill Sans"/>
              <a:ea typeface="宋体"/>
              <a:sym charset="0" typeface="Gill Sans"/>
            </a:endParaRPr>
          </a:p>
        </p:txBody>
      </p:sp>
      <p:sp>
        <p:nvSpPr>
          <p:cNvPr id="26" name="任意多边形 35"/>
          <p:cNvSpPr>
            <a:spLocks noChangeArrowheads="1"/>
          </p:cNvSpPr>
          <p:nvPr/>
        </p:nvSpPr>
        <p:spPr bwMode="auto">
          <a:xfrm>
            <a:off x="4740517" y="2400175"/>
            <a:ext cx="1431827" cy="1447749"/>
          </a:xfrm>
          <a:custGeom>
            <a:gdLst>
              <a:gd fmla="*/ 289673 w 1431827" name="connsiteX0"/>
              <a:gd fmla="*/ 0 h 1447749" name="connsiteY0"/>
              <a:gd fmla="*/ 573461 w 1431827" name="connsiteX1"/>
              <a:gd fmla="*/ 231294 h 1447749" name="connsiteY1"/>
              <a:gd fmla="*/ 577802 w 1431827" name="connsiteX2"/>
              <a:gd fmla="*/ 274359 h 1447749" name="connsiteY2"/>
              <a:gd fmla="*/ 579053 w 1431827" name="connsiteX3"/>
              <a:gd fmla="*/ 273136 h 1447749" name="connsiteY3"/>
              <a:gd fmla="*/ 981089 w 1431827" name="connsiteX4"/>
              <a:gd fmla="*/ 596664 h 1447749" name="connsiteY4"/>
              <a:gd fmla="*/ 978477 w 1431827" name="connsiteX5"/>
              <a:gd fmla="*/ 599220 h 1447749" name="connsiteY5"/>
              <a:gd fmla="*/ 1005586 w 1431827" name="connsiteX6"/>
              <a:gd fmla="*/ 596491 h 1447749" name="connsiteY6"/>
              <a:gd fmla="*/ 1431827 w 1431827" name="connsiteX7"/>
              <a:gd fmla="*/ 1022120 h 1447749" name="connsiteY7"/>
              <a:gd fmla="*/ 1005586 w 1431827" name="connsiteX8"/>
              <a:gd fmla="*/ 1447749 h 1447749" name="connsiteY8"/>
              <a:gd fmla="*/ 579345 w 1431827" name="connsiteX9"/>
              <a:gd fmla="*/ 1022120 h 1447749" name="connsiteY9"/>
              <a:gd fmla="*/ 582966 w 1431827" name="connsiteX10"/>
              <a:gd fmla="*/ 986254 h 1447749" name="connsiteY10"/>
              <a:gd fmla="*/ 580736 w 1431827" name="connsiteX11"/>
              <a:gd fmla="*/ 988436 h 1447749" name="connsiteY11"/>
              <a:gd fmla="*/ 267013 w 1431827" name="connsiteX12"/>
              <a:gd fmla="*/ 578128 h 1447749" name="connsiteY12"/>
              <a:gd fmla="*/ 268002 w 1431827" name="connsiteX13"/>
              <a:gd fmla="*/ 577161 h 1447749" name="connsiteY13"/>
              <a:gd fmla="*/ 231294 w 1431827" name="connsiteX14"/>
              <a:gd fmla="*/ 573461 h 1447749" name="connsiteY14"/>
              <a:gd fmla="*/ 0 w 1431827" name="connsiteX15"/>
              <a:gd fmla="*/ 289673 h 1447749" name="connsiteY15"/>
              <a:gd fmla="*/ 289673 w 1431827" name="connsiteX16"/>
              <a:gd fmla="*/ 0 h 1447749" name="connsiteY1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b="b" l="l" r="r" t="t"/>
            <a:pathLst>
              <a:path h="1447749" w="1431827">
                <a:moveTo>
                  <a:pt x="289673" y="0"/>
                </a:moveTo>
                <a:cubicBezTo>
                  <a:pt x="429657" y="0"/>
                  <a:pt x="546450" y="99295"/>
                  <a:pt x="573461" y="231294"/>
                </a:cubicBezTo>
                <a:lnTo>
                  <a:pt x="577802" y="274359"/>
                </a:lnTo>
                <a:lnTo>
                  <a:pt x="579053" y="273136"/>
                </a:lnTo>
                <a:cubicBezTo>
                  <a:pt x="589988" y="482081"/>
                  <a:pt x="674937" y="613514"/>
                  <a:pt x="981089" y="596664"/>
                </a:cubicBezTo>
                <a:lnTo>
                  <a:pt x="978477" y="599220"/>
                </a:lnTo>
                <a:lnTo>
                  <a:pt x="1005586" y="596491"/>
                </a:lnTo>
                <a:cubicBezTo>
                  <a:pt x="1240992" y="596491"/>
                  <a:pt x="1431827" y="787052"/>
                  <a:pt x="1431827" y="1022120"/>
                </a:cubicBezTo>
                <a:cubicBezTo>
                  <a:pt x="1431827" y="1257188"/>
                  <a:pt x="1240992" y="1447749"/>
                  <a:pt x="1005586" y="1447749"/>
                </a:cubicBezTo>
                <a:cubicBezTo>
                  <a:pt x="770180" y="1447749"/>
                  <a:pt x="579345" y="1257188"/>
                  <a:pt x="579345" y="1022120"/>
                </a:cubicBezTo>
                <a:lnTo>
                  <a:pt x="582966" y="986254"/>
                </a:lnTo>
                <a:lnTo>
                  <a:pt x="580736" y="988436"/>
                </a:lnTo>
                <a:cubicBezTo>
                  <a:pt x="604286" y="681759"/>
                  <a:pt x="475600" y="594979"/>
                  <a:pt x="267013" y="578128"/>
                </a:cubicBezTo>
                <a:lnTo>
                  <a:pt x="268002" y="577161"/>
                </a:lnTo>
                <a:lnTo>
                  <a:pt x="231294" y="573461"/>
                </a:lnTo>
                <a:cubicBezTo>
                  <a:pt x="99294" y="546450"/>
                  <a:pt x="0" y="429657"/>
                  <a:pt x="0" y="289673"/>
                </a:cubicBezTo>
                <a:cubicBezTo>
                  <a:pt x="0" y="129691"/>
                  <a:pt x="129691" y="0"/>
                  <a:pt x="289673" y="0"/>
                </a:cubicBezTo>
                <a:close/>
              </a:path>
            </a:pathLst>
          </a:custGeom>
          <a:noFill/>
          <a:ln>
            <a:solidFill>
              <a:schemeClr val="tx2"/>
            </a:solidFill>
          </a:ln>
        </p:spPr>
        <p:txBody>
          <a:bodyPr anchor="t" anchorCtr="0" bIns="45720" compatLnSpc="1" lIns="91440" numCol="1" rIns="91440" tIns="45720" vert="horz" wrap="square">
            <a:prstTxWarp prst="textNoShape">
              <a:avLst/>
            </a:prstTxWarp>
            <a:noAutofit/>
          </a:bodyPr>
          <a:lstStyle/>
          <a:p>
            <a:pPr defTabSz="914400"/>
            <a:endParaRPr altLang="en-US" lang="zh-CN" sz="1800">
              <a:solidFill>
                <a:prstClr val="black"/>
              </a:solidFill>
              <a:latin panose="020f0502020204030204" typeface="Calibri"/>
              <a:ea typeface="微软雅黑"/>
            </a:endParaRPr>
          </a:p>
        </p:txBody>
      </p:sp>
      <p:sp>
        <p:nvSpPr>
          <p:cNvPr id="27" name="矩形 26"/>
          <p:cNvSpPr/>
          <p:nvPr/>
        </p:nvSpPr>
        <p:spPr>
          <a:xfrm>
            <a:off x="994367" y="2200555"/>
            <a:ext cx="1927589" cy="1051560"/>
          </a:xfrm>
          <a:prstGeom prst="rect">
            <a:avLst/>
          </a:prstGeom>
        </p:spPr>
        <p:txBody>
          <a:bodyPr wrap="square">
            <a:spAutoFit/>
          </a:bodyPr>
          <a:lstStyle/>
          <a:p>
            <a:pPr algn="r">
              <a:lnSpc>
                <a:spcPct val="150000"/>
              </a:lnSpc>
            </a:pPr>
            <a:r>
              <a:rPr altLang="zh-CN" lang="en-US" sz="1050">
                <a:solidFill>
                  <a:schemeClr val="tx2"/>
                </a:solidFill>
                <a:ea typeface="微软雅黑"/>
                <a:cs charset="0" panose="020b0604020202020204" pitchFamily="34" typeface="Arial"/>
              </a:rPr>
              <a:t>Cum sociis natoque penatibus et magnis dis parturient montes, nascetur ridiculus mus. </a:t>
            </a:r>
          </a:p>
        </p:txBody>
      </p:sp>
      <p:sp>
        <p:nvSpPr>
          <p:cNvPr id="28" name="矩形 27"/>
          <p:cNvSpPr/>
          <p:nvPr/>
        </p:nvSpPr>
        <p:spPr>
          <a:xfrm>
            <a:off x="2294576" y="2021627"/>
            <a:ext cx="627380" cy="304800"/>
          </a:xfrm>
          <a:prstGeom prst="rect">
            <a:avLst/>
          </a:prstGeom>
        </p:spPr>
        <p:txBody>
          <a:bodyPr wrap="none">
            <a:spAutoFit/>
          </a:bodyPr>
          <a:lstStyle/>
          <a:p>
            <a:pPr algn="r"/>
            <a:r>
              <a:rPr altLang="en-US" lang="zh-CN" sz="1400">
                <a:solidFill>
                  <a:schemeClr val="accent1"/>
                </a:solidFill>
                <a:latin typeface="方正兰亭黑_GBK"/>
                <a:ea typeface="方正兰亭黑_GBK"/>
              </a:rPr>
              <a:t>方法1</a:t>
            </a:r>
          </a:p>
        </p:txBody>
      </p:sp>
      <p:sp>
        <p:nvSpPr>
          <p:cNvPr id="29" name="矩形 28"/>
          <p:cNvSpPr/>
          <p:nvPr/>
        </p:nvSpPr>
        <p:spPr>
          <a:xfrm>
            <a:off x="5493872" y="1680849"/>
            <a:ext cx="1927589" cy="1051560"/>
          </a:xfrm>
          <a:prstGeom prst="rect">
            <a:avLst/>
          </a:prstGeom>
        </p:spPr>
        <p:txBody>
          <a:bodyPr wrap="square">
            <a:spAutoFit/>
          </a:bodyPr>
          <a:lstStyle/>
          <a:p>
            <a:pPr>
              <a:lnSpc>
                <a:spcPct val="150000"/>
              </a:lnSpc>
            </a:pPr>
            <a:r>
              <a:rPr altLang="zh-CN" lang="en-US" sz="1050">
                <a:solidFill>
                  <a:schemeClr val="tx2"/>
                </a:solidFill>
                <a:ea typeface="微软雅黑"/>
                <a:cs charset="0" panose="020b0604020202020204" pitchFamily="34" typeface="Arial"/>
              </a:rPr>
              <a:t>Cum sociis natoque penatibus et magnis dis parturient montes, nascetur ridiculus mus. </a:t>
            </a:r>
          </a:p>
        </p:txBody>
      </p:sp>
      <p:sp>
        <p:nvSpPr>
          <p:cNvPr id="30" name="矩形 29"/>
          <p:cNvSpPr/>
          <p:nvPr/>
        </p:nvSpPr>
        <p:spPr>
          <a:xfrm>
            <a:off x="5493872" y="1501921"/>
            <a:ext cx="627380" cy="304800"/>
          </a:xfrm>
          <a:prstGeom prst="rect">
            <a:avLst/>
          </a:prstGeom>
        </p:spPr>
        <p:txBody>
          <a:bodyPr wrap="none">
            <a:spAutoFit/>
          </a:bodyPr>
          <a:lstStyle/>
          <a:p>
            <a:r>
              <a:rPr altLang="en-US" lang="zh-CN" sz="1400">
                <a:solidFill>
                  <a:schemeClr val="accent2">
                    <a:lumMod val="75000"/>
                  </a:schemeClr>
                </a:solidFill>
                <a:latin typeface="方正兰亭黑_GBK"/>
                <a:ea typeface="方正兰亭黑_GBK"/>
              </a:rPr>
              <a:t>方法2</a:t>
            </a:r>
          </a:p>
        </p:txBody>
      </p:sp>
      <p:sp>
        <p:nvSpPr>
          <p:cNvPr id="31" name="矩形 30"/>
          <p:cNvSpPr/>
          <p:nvPr/>
        </p:nvSpPr>
        <p:spPr>
          <a:xfrm>
            <a:off x="6188266" y="3163047"/>
            <a:ext cx="1927589" cy="1051560"/>
          </a:xfrm>
          <a:prstGeom prst="rect">
            <a:avLst/>
          </a:prstGeom>
        </p:spPr>
        <p:txBody>
          <a:bodyPr wrap="square">
            <a:spAutoFit/>
          </a:bodyPr>
          <a:lstStyle/>
          <a:p>
            <a:pPr>
              <a:lnSpc>
                <a:spcPct val="150000"/>
              </a:lnSpc>
            </a:pPr>
            <a:r>
              <a:rPr altLang="zh-CN" lang="en-US" sz="1050">
                <a:solidFill>
                  <a:schemeClr val="tx2"/>
                </a:solidFill>
                <a:ea typeface="微软雅黑"/>
                <a:cs charset="0" panose="020b0604020202020204" pitchFamily="34" typeface="Arial"/>
              </a:rPr>
              <a:t>Cum sociis natoque penatibus et magnis dis parturient montes, nascetur ridiculus mus. </a:t>
            </a:r>
          </a:p>
        </p:txBody>
      </p:sp>
      <p:sp>
        <p:nvSpPr>
          <p:cNvPr id="32" name="矩形 31"/>
          <p:cNvSpPr/>
          <p:nvPr/>
        </p:nvSpPr>
        <p:spPr>
          <a:xfrm>
            <a:off x="6188266" y="2984119"/>
            <a:ext cx="627380" cy="304800"/>
          </a:xfrm>
          <a:prstGeom prst="rect">
            <a:avLst/>
          </a:prstGeom>
        </p:spPr>
        <p:txBody>
          <a:bodyPr wrap="none">
            <a:spAutoFit/>
          </a:bodyPr>
          <a:lstStyle/>
          <a:p>
            <a:r>
              <a:rPr altLang="en-US" lang="zh-CN" sz="1400">
                <a:solidFill>
                  <a:schemeClr val="accent4">
                    <a:lumMod val="75000"/>
                  </a:schemeClr>
                </a:solidFill>
                <a:latin typeface="方正兰亭黑_GBK"/>
                <a:ea typeface="方正兰亭黑_GBK"/>
              </a:rPr>
              <a:t>方法3</a:t>
            </a:r>
          </a:p>
        </p:txBody>
      </p:sp>
      <p:sp>
        <p:nvSpPr>
          <p:cNvPr id="33" name="矩形 32"/>
          <p:cNvSpPr/>
          <p:nvPr/>
        </p:nvSpPr>
        <p:spPr>
          <a:xfrm>
            <a:off x="1875934" y="3759311"/>
            <a:ext cx="1927589" cy="1051560"/>
          </a:xfrm>
          <a:prstGeom prst="rect">
            <a:avLst/>
          </a:prstGeom>
        </p:spPr>
        <p:txBody>
          <a:bodyPr wrap="square">
            <a:spAutoFit/>
          </a:bodyPr>
          <a:lstStyle/>
          <a:p>
            <a:pPr algn="r">
              <a:lnSpc>
                <a:spcPct val="150000"/>
              </a:lnSpc>
            </a:pPr>
            <a:r>
              <a:rPr altLang="zh-CN" lang="en-US" sz="1050">
                <a:solidFill>
                  <a:schemeClr val="tx2"/>
                </a:solidFill>
                <a:ea typeface="微软雅黑"/>
                <a:cs charset="0" panose="020b0604020202020204" pitchFamily="34" typeface="Arial"/>
              </a:rPr>
              <a:t>Cum sociis natoque penatibus et magnis dis parturient montes, nascetur ridiculus mus. </a:t>
            </a:r>
          </a:p>
        </p:txBody>
      </p:sp>
      <p:sp>
        <p:nvSpPr>
          <p:cNvPr id="34" name="矩形 33"/>
          <p:cNvSpPr/>
          <p:nvPr/>
        </p:nvSpPr>
        <p:spPr>
          <a:xfrm>
            <a:off x="3176143" y="3580385"/>
            <a:ext cx="627380" cy="304800"/>
          </a:xfrm>
          <a:prstGeom prst="rect">
            <a:avLst/>
          </a:prstGeom>
        </p:spPr>
        <p:txBody>
          <a:bodyPr wrap="none">
            <a:spAutoFit/>
          </a:bodyPr>
          <a:lstStyle/>
          <a:p>
            <a:pPr algn="r"/>
            <a:r>
              <a:rPr altLang="en-US" lang="zh-CN" sz="1400">
                <a:solidFill>
                  <a:schemeClr val="accent3"/>
                </a:solidFill>
                <a:latin typeface="方正兰亭黑_GBK"/>
                <a:ea typeface="方正兰亭黑_GBK"/>
              </a:rPr>
              <a:t>方法4</a:t>
            </a:r>
          </a:p>
        </p:txBody>
      </p:sp>
    </p:spTree>
    <p:extLst>
      <p:ext uri="{BB962C8B-B14F-4D97-AF65-F5344CB8AC3E}">
        <p14:creationId val="1581301953"/>
      </p:ext>
    </p:extLst>
  </p:cSld>
  <p:clrMapOvr>
    <a:masterClrMapping/>
  </p:clrMapOvr>
  <p:transition/>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5"/>
          <p:cNvSpPr txBox="1">
            <a:spLocks noChangeArrowheads="1"/>
          </p:cNvSpPr>
          <p:nvPr/>
        </p:nvSpPr>
        <p:spPr bwMode="auto">
          <a:xfrm>
            <a:off x="3794762" y="283431"/>
            <a:ext cx="1554480"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1300">
                <a:solidFill>
                  <a:schemeClr val="tx1"/>
                </a:solidFill>
                <a:latin charset="0" panose="020f0302020204030204" pitchFamily="34" typeface="Calibri Light"/>
                <a:ea charset="-122" panose="02000000000000000000" pitchFamily="2" typeface="方正宋刻本秀楷简体"/>
              </a:defRPr>
            </a:lvl1pPr>
            <a:lvl2pPr indent="-285750" marL="742950">
              <a:defRPr sz="1300">
                <a:solidFill>
                  <a:schemeClr val="tx1"/>
                </a:solidFill>
                <a:latin charset="0" panose="020f0302020204030204" pitchFamily="34" typeface="Calibri Light"/>
                <a:ea charset="-122" panose="02000000000000000000" pitchFamily="2" typeface="方正宋刻本秀楷简体"/>
              </a:defRPr>
            </a:lvl2pPr>
            <a:lvl3pPr indent="-228600" marL="1143000">
              <a:defRPr sz="1300">
                <a:solidFill>
                  <a:schemeClr val="tx1"/>
                </a:solidFill>
                <a:latin charset="0" panose="020f0302020204030204" pitchFamily="34" typeface="Calibri Light"/>
                <a:ea charset="-122" panose="02000000000000000000" pitchFamily="2" typeface="方正宋刻本秀楷简体"/>
              </a:defRPr>
            </a:lvl3pPr>
            <a:lvl4pPr indent="-228600" marL="1600200">
              <a:defRPr sz="1300">
                <a:solidFill>
                  <a:schemeClr val="tx1"/>
                </a:solidFill>
                <a:latin charset="0" panose="020f0302020204030204" pitchFamily="34" typeface="Calibri Light"/>
                <a:ea charset="-122" panose="02000000000000000000" pitchFamily="2" typeface="方正宋刻本秀楷简体"/>
              </a:defRPr>
            </a:lvl4pPr>
            <a:lvl5pPr indent="-228600" marL="2057400">
              <a:defRPr sz="1300">
                <a:solidFill>
                  <a:schemeClr val="tx1"/>
                </a:solidFill>
                <a:latin charset="0" panose="020f0302020204030204" pitchFamily="34" typeface="Calibri Light"/>
                <a:ea charset="-122" panose="02000000000000000000" pitchFamily="2" typeface="方正宋刻本秀楷简体"/>
              </a:defRPr>
            </a:lvl5pPr>
            <a:lvl6pPr defTabSz="685800" eaLnBrk="0" fontAlgn="base" hangingPunct="0" indent="-228600" marL="25146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6pPr>
            <a:lvl7pPr defTabSz="685800" eaLnBrk="0" fontAlgn="base" hangingPunct="0" indent="-228600" marL="29718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7pPr>
            <a:lvl8pPr defTabSz="685800" eaLnBrk="0" fontAlgn="base" hangingPunct="0" indent="-228600" marL="34290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8pPr>
            <a:lvl9pPr defTabSz="685800" eaLnBrk="0" fontAlgn="base" hangingPunct="0" indent="-228600" marL="38862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9pPr>
          </a:lstStyle>
          <a:p>
            <a:pPr algn="ctr" fontAlgn="base">
              <a:spcBef>
                <a:spcPct val="0"/>
              </a:spcBef>
              <a:spcAft>
                <a:spcPct val="0"/>
              </a:spcAft>
              <a:defRPr/>
            </a:pPr>
            <a:r>
              <a:rPr altLang="en-US" lang="zh-CN" sz="1200">
                <a:solidFill>
                  <a:srgbClr val="FF7862"/>
                </a:solidFill>
                <a:latin charset="-122" panose="02010600040101010101" pitchFamily="2" typeface="华文细黑"/>
                <a:ea charset="-122" panose="02010600040101010101" pitchFamily="2" typeface="华文细黑"/>
              </a:rPr>
              <a:t>点击添加您标题内容</a:t>
            </a:r>
          </a:p>
        </p:txBody>
      </p:sp>
      <p:sp>
        <p:nvSpPr>
          <p:cNvPr id="3" name="文本框 6"/>
          <p:cNvSpPr txBox="1">
            <a:spLocks noChangeArrowheads="1"/>
          </p:cNvSpPr>
          <p:nvPr/>
        </p:nvSpPr>
        <p:spPr bwMode="auto">
          <a:xfrm>
            <a:off x="2466132" y="498304"/>
            <a:ext cx="4373223"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sz="1300">
                <a:solidFill>
                  <a:schemeClr val="tx1"/>
                </a:solidFill>
                <a:latin charset="0" panose="020f0302020204030204" pitchFamily="34" typeface="Calibri Light"/>
                <a:ea charset="-122" panose="02000000000000000000" pitchFamily="2" typeface="方正宋刻本秀楷简体"/>
              </a:defRPr>
            </a:lvl1pPr>
            <a:lvl2pPr indent="-285750" marL="742950">
              <a:defRPr sz="1300">
                <a:solidFill>
                  <a:schemeClr val="tx1"/>
                </a:solidFill>
                <a:latin charset="0" panose="020f0302020204030204" pitchFamily="34" typeface="Calibri Light"/>
                <a:ea charset="-122" panose="02000000000000000000" pitchFamily="2" typeface="方正宋刻本秀楷简体"/>
              </a:defRPr>
            </a:lvl2pPr>
            <a:lvl3pPr indent="-228600" marL="1143000">
              <a:defRPr sz="1300">
                <a:solidFill>
                  <a:schemeClr val="tx1"/>
                </a:solidFill>
                <a:latin charset="0" panose="020f0302020204030204" pitchFamily="34" typeface="Calibri Light"/>
                <a:ea charset="-122" panose="02000000000000000000" pitchFamily="2" typeface="方正宋刻本秀楷简体"/>
              </a:defRPr>
            </a:lvl3pPr>
            <a:lvl4pPr indent="-228600" marL="1600200">
              <a:defRPr sz="1300">
                <a:solidFill>
                  <a:schemeClr val="tx1"/>
                </a:solidFill>
                <a:latin charset="0" panose="020f0302020204030204" pitchFamily="34" typeface="Calibri Light"/>
                <a:ea charset="-122" panose="02000000000000000000" pitchFamily="2" typeface="方正宋刻本秀楷简体"/>
              </a:defRPr>
            </a:lvl4pPr>
            <a:lvl5pPr indent="-228600" marL="2057400">
              <a:defRPr sz="1300">
                <a:solidFill>
                  <a:schemeClr val="tx1"/>
                </a:solidFill>
                <a:latin charset="0" panose="020f0302020204030204" pitchFamily="34" typeface="Calibri Light"/>
                <a:ea charset="-122" panose="02000000000000000000" pitchFamily="2" typeface="方正宋刻本秀楷简体"/>
              </a:defRPr>
            </a:lvl5pPr>
            <a:lvl6pPr defTabSz="685800" eaLnBrk="0" fontAlgn="base" hangingPunct="0" indent="-228600" marL="25146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6pPr>
            <a:lvl7pPr defTabSz="685800" eaLnBrk="0" fontAlgn="base" hangingPunct="0" indent="-228600" marL="29718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7pPr>
            <a:lvl8pPr defTabSz="685800" eaLnBrk="0" fontAlgn="base" hangingPunct="0" indent="-228600" marL="34290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8pPr>
            <a:lvl9pPr defTabSz="685800" eaLnBrk="0" fontAlgn="base" hangingPunct="0" indent="-228600" marL="38862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9pPr>
          </a:lstStyle>
          <a:p>
            <a:pPr algn="ctr" fontAlgn="base">
              <a:lnSpc>
                <a:spcPct val="150000"/>
              </a:lnSpc>
              <a:spcBef>
                <a:spcPct val="0"/>
              </a:spcBef>
              <a:spcAft>
                <a:spcPct val="0"/>
              </a:spcAft>
              <a:defRPr/>
            </a:pPr>
            <a:r>
              <a:rPr altLang="zh-CN" lang="en-US" sz="800">
                <a:solidFill>
                  <a:srgbClr val="B28743"/>
                </a:solidFill>
                <a:latin charset="-122" panose="02010600040101010101" pitchFamily="2" typeface="华文细黑"/>
                <a:ea charset="-122" panose="02010600040101010101" pitchFamily="2" typeface="华文细黑"/>
              </a:rPr>
              <a:t>Lorem ipsum dolor sit amet, consectetur adipiscing elit. Donec luctus nibh sit amet sem vulputate venenatis bibendum orci pulvinar. </a:t>
            </a:r>
          </a:p>
        </p:txBody>
      </p:sp>
      <p:grpSp>
        <p:nvGrpSpPr>
          <p:cNvPr id="4" name="组合 3"/>
          <p:cNvGrpSpPr/>
          <p:nvPr/>
        </p:nvGrpSpPr>
        <p:grpSpPr>
          <a:xfrm>
            <a:off x="4257536" y="936403"/>
            <a:ext cx="628926" cy="89203"/>
            <a:chOff x="4064994" y="3738475"/>
            <a:chExt cx="987048" cy="139997"/>
          </a:xfrm>
        </p:grpSpPr>
        <p:sp>
          <p:nvSpPr>
            <p:cNvPr id="5" name="椭圆 4"/>
            <p:cNvSpPr/>
            <p:nvPr/>
          </p:nvSpPr>
          <p:spPr>
            <a:xfrm>
              <a:off x="4064994" y="3738475"/>
              <a:ext cx="139997" cy="13999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10600040101010101" pitchFamily="2" typeface="华文细黑"/>
              </a:endParaRPr>
            </a:p>
          </p:txBody>
        </p:sp>
        <p:sp>
          <p:nvSpPr>
            <p:cNvPr id="6" name="椭圆 5"/>
            <p:cNvSpPr/>
            <p:nvPr/>
          </p:nvSpPr>
          <p:spPr>
            <a:xfrm>
              <a:off x="4276757" y="3738475"/>
              <a:ext cx="139997" cy="139997"/>
            </a:xfrm>
            <a:prstGeom prst="ellipse">
              <a:avLst/>
            </a:prstGeom>
            <a:solidFill>
              <a:srgbClr val="FEC1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10600040101010101" pitchFamily="2" typeface="华文细黑"/>
              </a:endParaRPr>
            </a:p>
          </p:txBody>
        </p:sp>
        <p:sp>
          <p:nvSpPr>
            <p:cNvPr id="7" name="椭圆 6"/>
            <p:cNvSpPr/>
            <p:nvPr/>
          </p:nvSpPr>
          <p:spPr>
            <a:xfrm>
              <a:off x="4488520" y="3738475"/>
              <a:ext cx="139997" cy="139997"/>
            </a:xfrm>
            <a:prstGeom prst="ellipse">
              <a:avLst/>
            </a:prstGeom>
            <a:solidFill>
              <a:srgbClr val="B287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10600040101010101" pitchFamily="2" typeface="华文细黑"/>
              </a:endParaRPr>
            </a:p>
          </p:txBody>
        </p:sp>
        <p:sp>
          <p:nvSpPr>
            <p:cNvPr id="8" name="椭圆 7"/>
            <p:cNvSpPr/>
            <p:nvPr/>
          </p:nvSpPr>
          <p:spPr>
            <a:xfrm>
              <a:off x="4700283" y="3738475"/>
              <a:ext cx="139997" cy="139997"/>
            </a:xfrm>
            <a:prstGeom prst="ellipse">
              <a:avLst/>
            </a:prstGeom>
            <a:solidFill>
              <a:srgbClr val="21B3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10600040101010101" pitchFamily="2" typeface="华文细黑"/>
              </a:endParaRPr>
            </a:p>
          </p:txBody>
        </p:sp>
        <p:sp>
          <p:nvSpPr>
            <p:cNvPr id="9" name="椭圆 8"/>
            <p:cNvSpPr/>
            <p:nvPr/>
          </p:nvSpPr>
          <p:spPr>
            <a:xfrm>
              <a:off x="4912045" y="3738475"/>
              <a:ext cx="139997" cy="139997"/>
            </a:xfrm>
            <a:prstGeom prst="ellipse">
              <a:avLst/>
            </a:prstGeom>
            <a:solidFill>
              <a:srgbClr val="0C67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10600040101010101" pitchFamily="2" typeface="华文细黑"/>
              </a:endParaRPr>
            </a:p>
          </p:txBody>
        </p:sp>
      </p:grpSp>
      <p:sp>
        <p:nvSpPr>
          <p:cNvPr id="10" name="矩形 9"/>
          <p:cNvSpPr/>
          <p:nvPr/>
        </p:nvSpPr>
        <p:spPr>
          <a:xfrm>
            <a:off x="3829595" y="1825355"/>
            <a:ext cx="5059679" cy="811530"/>
          </a:xfrm>
          <a:prstGeom prst="rect">
            <a:avLst/>
          </a:prstGeom>
        </p:spPr>
        <p:txBody>
          <a:bodyPr wrap="square">
            <a:spAutoFit/>
          </a:bodyPr>
          <a:lstStyle/>
          <a:p>
            <a:pPr eaLnBrk="0" fontAlgn="base" hangingPunct="0">
              <a:lnSpc>
                <a:spcPct val="150000"/>
              </a:lnSpc>
              <a:spcBef>
                <a:spcPct val="0"/>
              </a:spcBef>
              <a:spcAft>
                <a:spcPct val="0"/>
              </a:spcAft>
            </a:pPr>
            <a:r>
              <a:rPr altLang="zh-CN" lang="en-US" sz="1050">
                <a:solidFill>
                  <a:srgbClr val="9B785C"/>
                </a:solidFill>
                <a:ea typeface="微软雅黑"/>
                <a:cs charset="0" panose="020b0604020202020204" pitchFamily="34" typeface="Arial"/>
              </a:rPr>
              <a:t>Aenean massa. Cum sociis natoque penatibus et magnis dis parturient montes, nascetur ridiculus mus. Donec quam felis. Aenean massa. Aenean massa. Cum sociis natoque penatibus et magnis dis parturient montes</a:t>
            </a:r>
          </a:p>
        </p:txBody>
      </p:sp>
      <p:sp>
        <p:nvSpPr>
          <p:cNvPr id="11" name="矩形 10"/>
          <p:cNvSpPr/>
          <p:nvPr/>
        </p:nvSpPr>
        <p:spPr>
          <a:xfrm>
            <a:off x="3829595" y="1518174"/>
            <a:ext cx="1554480" cy="365760"/>
          </a:xfrm>
          <a:prstGeom prst="rect">
            <a:avLst/>
          </a:prstGeom>
        </p:spPr>
        <p:txBody>
          <a:bodyPr wrap="none">
            <a:spAutoFit/>
          </a:bodyPr>
          <a:lstStyle/>
          <a:p>
            <a:r>
              <a:rPr altLang="en-US" lang="zh-CN" sz="1800">
                <a:solidFill>
                  <a:srgbClr val="EB8374"/>
                </a:solidFill>
                <a:latin typeface="方正兰亭黑_GBK"/>
                <a:ea typeface="方正兰亭黑_GBK"/>
              </a:rPr>
              <a:t>国内研究现状</a:t>
            </a:r>
          </a:p>
        </p:txBody>
      </p:sp>
      <p:grpSp>
        <p:nvGrpSpPr>
          <p:cNvPr id="12" name="组合 11"/>
          <p:cNvGrpSpPr/>
          <p:nvPr/>
        </p:nvGrpSpPr>
        <p:grpSpPr>
          <a:xfrm>
            <a:off x="229286" y="1518174"/>
            <a:ext cx="3365176" cy="2752663"/>
            <a:chOff x="205338" y="1366523"/>
            <a:chExt cx="3811460" cy="3117717"/>
          </a:xfrm>
        </p:grpSpPr>
        <p:pic>
          <p:nvPicPr>
            <p:cNvPr id="13" name="图片 12"/>
            <p:cNvPicPr>
              <a:picLocks noChangeAspect="1"/>
            </p:cNvPicPr>
            <p:nvPr/>
          </p:nvPicPr>
          <p:blipFill>
            <a:blip r:embed="rId3">
              <a:extLst>
                <a:ext uri="{28A0092B-C50C-407E-A947-70E740481C1C}">
                  <a14:useLocalDpi val="0"/>
                </a:ext>
              </a:extLst>
            </a:blip>
            <a:srcRect l="27491" r="27491"/>
            <a:stretch>
              <a:fillRect/>
            </a:stretch>
          </p:blipFill>
          <p:spPr>
            <a:xfrm>
              <a:off x="205338" y="1366523"/>
              <a:ext cx="1870630" cy="3117717"/>
            </a:xfrm>
            <a:prstGeom prst="rect">
              <a:avLst/>
            </a:prstGeom>
          </p:spPr>
        </p:pic>
        <p:pic>
          <p:nvPicPr>
            <p:cNvPr id="14" name="图片 13"/>
            <p:cNvPicPr>
              <a:picLocks noChangeAspect="1"/>
            </p:cNvPicPr>
            <p:nvPr/>
          </p:nvPicPr>
          <p:blipFill>
            <a:blip r:embed="rId4">
              <a:extLst>
                <a:ext uri="{28A0092B-C50C-407E-A947-70E740481C1C}">
                  <a14:useLocalDpi val="0"/>
                </a:ext>
              </a:extLst>
            </a:blip>
            <a:srcRect l="29995" r="29995"/>
            <a:stretch>
              <a:fillRect/>
            </a:stretch>
          </p:blipFill>
          <p:spPr>
            <a:xfrm>
              <a:off x="2146168" y="1366523"/>
              <a:ext cx="1870630" cy="3117717"/>
            </a:xfrm>
            <a:prstGeom prst="rect">
              <a:avLst/>
            </a:prstGeom>
          </p:spPr>
        </p:pic>
      </p:grpSp>
      <p:sp>
        <p:nvSpPr>
          <p:cNvPr id="15" name="椭圆 14"/>
          <p:cNvSpPr/>
          <p:nvPr/>
        </p:nvSpPr>
        <p:spPr>
          <a:xfrm>
            <a:off x="3960222" y="2894505"/>
            <a:ext cx="735844" cy="73584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6" name="矩形 15"/>
          <p:cNvSpPr/>
          <p:nvPr/>
        </p:nvSpPr>
        <p:spPr>
          <a:xfrm>
            <a:off x="4696067" y="3262427"/>
            <a:ext cx="1589344" cy="1051560"/>
          </a:xfrm>
          <a:prstGeom prst="rect">
            <a:avLst/>
          </a:prstGeom>
        </p:spPr>
        <p:txBody>
          <a:bodyPr wrap="square">
            <a:spAutoFit/>
          </a:bodyPr>
          <a:lstStyle/>
          <a:p>
            <a:pPr>
              <a:lnSpc>
                <a:spcPct val="150000"/>
              </a:lnSpc>
            </a:pPr>
            <a:r>
              <a:rPr altLang="zh-CN" lang="en-US" sz="1050">
                <a:solidFill>
                  <a:srgbClr val="9B785C"/>
                </a:solidFill>
                <a:ea typeface="微软雅黑"/>
                <a:cs charset="0" panose="020b0604020202020204" pitchFamily="34" typeface="Arial"/>
              </a:rPr>
              <a:t>Aenean massa. Cum sociis natoque penatibus et magnis dis parturient montes</a:t>
            </a:r>
          </a:p>
        </p:txBody>
      </p:sp>
      <p:sp>
        <p:nvSpPr>
          <p:cNvPr id="17" name="矩形 16"/>
          <p:cNvSpPr/>
          <p:nvPr/>
        </p:nvSpPr>
        <p:spPr>
          <a:xfrm>
            <a:off x="7080084" y="3262427"/>
            <a:ext cx="1589344" cy="1051560"/>
          </a:xfrm>
          <a:prstGeom prst="rect">
            <a:avLst/>
          </a:prstGeom>
        </p:spPr>
        <p:txBody>
          <a:bodyPr wrap="square">
            <a:spAutoFit/>
          </a:bodyPr>
          <a:lstStyle/>
          <a:p>
            <a:pPr>
              <a:lnSpc>
                <a:spcPct val="150000"/>
              </a:lnSpc>
            </a:pPr>
            <a:r>
              <a:rPr altLang="zh-CN" lang="en-US" sz="1050">
                <a:solidFill>
                  <a:srgbClr val="9B785C"/>
                </a:solidFill>
                <a:ea typeface="微软雅黑"/>
                <a:cs charset="0" panose="020b0604020202020204" pitchFamily="34" typeface="Arial"/>
              </a:rPr>
              <a:t>Aenean massa. Cum sociis natoque penatibus et magnis dis parturient montes</a:t>
            </a:r>
          </a:p>
        </p:txBody>
      </p:sp>
      <p:sp>
        <p:nvSpPr>
          <p:cNvPr id="18" name="矩形 17"/>
          <p:cNvSpPr/>
          <p:nvPr/>
        </p:nvSpPr>
        <p:spPr>
          <a:xfrm>
            <a:off x="4696066" y="3013643"/>
            <a:ext cx="1235392" cy="304800"/>
          </a:xfrm>
          <a:prstGeom prst="rect">
            <a:avLst/>
          </a:prstGeom>
        </p:spPr>
        <p:txBody>
          <a:bodyPr wrap="none">
            <a:spAutoFit/>
          </a:bodyPr>
          <a:lstStyle/>
          <a:p>
            <a:r>
              <a:rPr altLang="zh-CN" b="1" lang="en-US" sz="1400">
                <a:solidFill>
                  <a:srgbClr val="EB8374"/>
                </a:solidFill>
                <a:ea typeface="微软雅黑"/>
                <a:cs charset="0" panose="020b0604020202020204" pitchFamily="34" typeface="Arial"/>
              </a:rPr>
              <a:t>lorem ipsum </a:t>
            </a:r>
          </a:p>
        </p:txBody>
      </p:sp>
      <p:sp>
        <p:nvSpPr>
          <p:cNvPr id="19" name="矩形 18"/>
          <p:cNvSpPr/>
          <p:nvPr/>
        </p:nvSpPr>
        <p:spPr>
          <a:xfrm>
            <a:off x="7080084" y="3013643"/>
            <a:ext cx="1235392" cy="304800"/>
          </a:xfrm>
          <a:prstGeom prst="rect">
            <a:avLst/>
          </a:prstGeom>
        </p:spPr>
        <p:txBody>
          <a:bodyPr wrap="none">
            <a:spAutoFit/>
          </a:bodyPr>
          <a:lstStyle/>
          <a:p>
            <a:r>
              <a:rPr altLang="zh-CN" b="1" lang="en-US" sz="1400">
                <a:solidFill>
                  <a:schemeClr val="accent3"/>
                </a:solidFill>
                <a:ea typeface="微软雅黑"/>
                <a:cs charset="0" panose="020b0604020202020204" pitchFamily="34" typeface="Arial"/>
              </a:rPr>
              <a:t>lorem ipsum </a:t>
            </a:r>
          </a:p>
        </p:txBody>
      </p:sp>
      <p:grpSp>
        <p:nvGrpSpPr>
          <p:cNvPr id="20" name="组合 17"/>
          <p:cNvGrpSpPr/>
          <p:nvPr/>
        </p:nvGrpSpPr>
        <p:grpSpPr>
          <a:xfrm rot="-2700000">
            <a:off x="4148757" y="3141239"/>
            <a:ext cx="358775" cy="360362"/>
            <a:chOff x="5394325" y="2859088"/>
            <a:chExt cx="358775" cy="360362"/>
          </a:xfrm>
          <a:solidFill>
            <a:sysClr lastClr="FFFFFF" val="window"/>
          </a:solidFill>
        </p:grpSpPr>
        <p:sp>
          <p:nvSpPr>
            <p:cNvPr id="21" name="AutoShape 37"/>
            <p:cNvSpPr/>
            <p:nvPr/>
          </p:nvSpPr>
          <p:spPr bwMode="auto">
            <a:xfrm>
              <a:off x="5394485" y="2892265"/>
              <a:ext cx="327025" cy="325438"/>
            </a:xfrm>
            <a:custGeom>
              <a:gdLst>
                <a:gd fmla="+- 0 10849 98" name="T0"/>
                <a:gd fmla="*/ T0 w 21502" name="T1"/>
                <a:gd fmla="*/ 10800 h 21600" name="T2"/>
                <a:gd fmla="+- 0 10849 98" name="T3"/>
                <a:gd fmla="*/ T3 w 21502" name="T4"/>
                <a:gd fmla="*/ 10800 h 21600" name="T5"/>
                <a:gd fmla="+- 0 10849 98" name="T6"/>
                <a:gd fmla="*/ T6 w 21502" name="T7"/>
                <a:gd fmla="*/ 10800 h 21600" name="T8"/>
                <a:gd fmla="+- 0 10849 98" name="T9"/>
                <a:gd fmla="*/ T9 w 21502" name="T10"/>
                <a:gd fmla="*/ 10800 h 21600" name="T11"/>
              </a:gdLst>
              <a:cxnLst>
                <a:cxn ang="0">
                  <a:pos x="T1" y="T2"/>
                </a:cxn>
                <a:cxn ang="0">
                  <a:pos x="T4" y="T5"/>
                </a:cxn>
                <a:cxn ang="0">
                  <a:pos x="T7" y="T8"/>
                </a:cxn>
                <a:cxn ang="0">
                  <a:pos x="T10" y="T11"/>
                </a:cxn>
              </a:cxnLst>
              <a:rect b="b" l="0" r="r" t="0"/>
              <a:pathLst>
                <a:path h="21600" w="21502">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grpFill/>
            <a:ln>
              <a:noFill/>
            </a:ln>
            <a:effectLst/>
          </p:spPr>
          <p:txBody>
            <a:bodyPr anchor="ctr" bIns="19050" lIns="19050" rIns="19050" tIns="19050"/>
            <a:lstStyle/>
            <a:p>
              <a:pPr algn="ctr" defTabSz="2286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ea charset="-122" panose="02010600030101010101" pitchFamily="2" typeface="宋体"/>
                <a:sym charset="0" typeface="Gill Sans"/>
              </a:endParaRPr>
            </a:p>
          </p:txBody>
        </p:sp>
        <p:sp>
          <p:nvSpPr>
            <p:cNvPr id="22" name="AutoShape 38"/>
            <p:cNvSpPr/>
            <p:nvPr/>
          </p:nvSpPr>
          <p:spPr bwMode="auto">
            <a:xfrm>
              <a:off x="5552105" y="3033377"/>
              <a:ext cx="55563" cy="55563"/>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grpFill/>
            <a:ln>
              <a:noFill/>
            </a:ln>
            <a:effectLst/>
          </p:spPr>
          <p:txBody>
            <a:bodyPr anchor="ctr" bIns="19050" lIns="19050" rIns="19050" tIns="19050"/>
            <a:lstStyle/>
            <a:p>
              <a:pPr algn="ctr" defTabSz="2286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ea charset="-122" panose="02010600030101010101" pitchFamily="2" typeface="宋体"/>
                <a:sym charset="0" typeface="Gill Sans"/>
              </a:endParaRPr>
            </a:p>
          </p:txBody>
        </p:sp>
        <p:sp>
          <p:nvSpPr>
            <p:cNvPr id="23" name="AutoShape 39"/>
            <p:cNvSpPr/>
            <p:nvPr/>
          </p:nvSpPr>
          <p:spPr bwMode="auto">
            <a:xfrm>
              <a:off x="5696350" y="2852417"/>
              <a:ext cx="55563" cy="5715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grpFill/>
            <a:ln>
              <a:noFill/>
            </a:ln>
            <a:effectLst/>
          </p:spPr>
          <p:txBody>
            <a:bodyPr anchor="ctr" bIns="19050" lIns="19050" rIns="19050" tIns="19050"/>
            <a:lstStyle/>
            <a:p>
              <a:pPr algn="ctr" defTabSz="2286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ea charset="-122" panose="02010600030101010101" pitchFamily="2" typeface="宋体"/>
                <a:sym charset="0" typeface="Gill Sans"/>
              </a:endParaRPr>
            </a:p>
          </p:txBody>
        </p:sp>
        <p:sp>
          <p:nvSpPr>
            <p:cNvPr id="24" name="AutoShape 40"/>
            <p:cNvSpPr/>
            <p:nvPr/>
          </p:nvSpPr>
          <p:spPr bwMode="auto">
            <a:xfrm>
              <a:off x="5483342" y="3020412"/>
              <a:ext cx="46038" cy="4445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grpFill/>
            <a:ln>
              <a:noFill/>
            </a:ln>
            <a:effectLst/>
          </p:spPr>
          <p:txBody>
            <a:bodyPr anchor="ctr" bIns="19050" lIns="19050" rIns="19050" tIns="19050"/>
            <a:lstStyle/>
            <a:p>
              <a:pPr algn="ctr" defTabSz="2286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ea charset="-122" panose="02010600030101010101" pitchFamily="2" typeface="宋体"/>
                <a:sym charset="0" typeface="Gill Sans"/>
              </a:endParaRPr>
            </a:p>
          </p:txBody>
        </p:sp>
        <p:sp>
          <p:nvSpPr>
            <p:cNvPr id="25" name="AutoShape 41"/>
            <p:cNvSpPr/>
            <p:nvPr/>
          </p:nvSpPr>
          <p:spPr bwMode="auto">
            <a:xfrm>
              <a:off x="5526118" y="3100560"/>
              <a:ext cx="22225" cy="2222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grpFill/>
            <a:ln>
              <a:noFill/>
            </a:ln>
            <a:effectLst/>
          </p:spPr>
          <p:txBody>
            <a:bodyPr anchor="ctr" bIns="19050" lIns="19050" rIns="19050" tIns="19050"/>
            <a:lstStyle/>
            <a:p>
              <a:pPr algn="ctr" defTabSz="2286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ea charset="-122" panose="02010600030101010101" pitchFamily="2" typeface="宋体"/>
                <a:sym charset="0" typeface="Gill Sans"/>
              </a:endParaRPr>
            </a:p>
          </p:txBody>
        </p:sp>
        <p:sp>
          <p:nvSpPr>
            <p:cNvPr id="26" name="AutoShape 42"/>
            <p:cNvSpPr/>
            <p:nvPr/>
          </p:nvSpPr>
          <p:spPr bwMode="auto">
            <a:xfrm>
              <a:off x="5707968" y="2932180"/>
              <a:ext cx="22225" cy="2222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grpFill/>
            <a:ln>
              <a:noFill/>
            </a:ln>
            <a:effectLst/>
          </p:spPr>
          <p:txBody>
            <a:bodyPr anchor="ctr" bIns="19050" lIns="19050" rIns="19050" tIns="19050"/>
            <a:lstStyle/>
            <a:p>
              <a:pPr algn="ctr" defTabSz="2286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ea charset="-122" panose="02010600030101010101" pitchFamily="2" typeface="宋体"/>
                <a:sym charset="0" typeface="Gill Sans"/>
              </a:endParaRPr>
            </a:p>
          </p:txBody>
        </p:sp>
      </p:grpSp>
      <p:grpSp>
        <p:nvGrpSpPr>
          <p:cNvPr id="27" name="组合 26"/>
          <p:cNvGrpSpPr/>
          <p:nvPr/>
        </p:nvGrpSpPr>
        <p:grpSpPr>
          <a:xfrm>
            <a:off x="6285411" y="2894505"/>
            <a:ext cx="735844" cy="735844"/>
            <a:chOff x="6339840" y="3026259"/>
            <a:chExt cx="735844" cy="735844"/>
          </a:xfrm>
        </p:grpSpPr>
        <p:sp>
          <p:nvSpPr>
            <p:cNvPr id="28" name="椭圆 27"/>
            <p:cNvSpPr/>
            <p:nvPr/>
          </p:nvSpPr>
          <p:spPr>
            <a:xfrm>
              <a:off x="6339840" y="3026259"/>
              <a:ext cx="735844" cy="73584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29" name="Freeform 871"/>
            <p:cNvSpPr>
              <a:spLocks noEditPoints="1"/>
            </p:cNvSpPr>
            <p:nvPr/>
          </p:nvSpPr>
          <p:spPr bwMode="auto">
            <a:xfrm>
              <a:off x="6540281" y="3174312"/>
              <a:ext cx="334963" cy="439738"/>
            </a:xfrm>
            <a:custGeom>
              <a:gdLst>
                <a:gd fmla="*/ 79 w 218" name="T0"/>
                <a:gd fmla="*/ 0 h 286" name="T1"/>
                <a:gd fmla="*/ 36 w 218" name="T2"/>
                <a:gd fmla="*/ 30 h 286" name="T3"/>
                <a:gd fmla="*/ 56 w 218" name="T4"/>
                <a:gd fmla="*/ 77 h 286" name="T5"/>
                <a:gd fmla="*/ 81 w 218" name="T6"/>
                <a:gd fmla="*/ 120 h 286" name="T7"/>
                <a:gd fmla="*/ 96 w 218" name="T8"/>
                <a:gd fmla="*/ 149 h 286" name="T9"/>
                <a:gd fmla="*/ 137 w 218" name="T10"/>
                <a:gd fmla="*/ 87 h 286" name="T11"/>
                <a:gd fmla="*/ 89 w 218" name="T12"/>
                <a:gd fmla="*/ 23 h 286" name="T13"/>
                <a:gd fmla="*/ 61 w 218" name="T14"/>
                <a:gd fmla="*/ 51 h 286" name="T15"/>
                <a:gd fmla="*/ 119 w 218" name="T16"/>
                <a:gd fmla="*/ 92 h 286" name="T17"/>
                <a:gd fmla="*/ 84 w 218" name="T18"/>
                <a:gd fmla="*/ 92 h 286" name="T19"/>
                <a:gd fmla="*/ 66 w 218" name="T20"/>
                <a:gd fmla="*/ 61 h 286" name="T21"/>
                <a:gd fmla="*/ 67 w 218" name="T22"/>
                <a:gd fmla="*/ 74 h 286" name="T23"/>
                <a:gd fmla="*/ 67 w 218" name="T24"/>
                <a:gd fmla="*/ 74 h 286" name="T25"/>
                <a:gd fmla="*/ 124 w 218" name="T26"/>
                <a:gd fmla="*/ 100 h 286" name="T27"/>
                <a:gd fmla="*/ 108 w 218" name="T28"/>
                <a:gd fmla="*/ 133 h 286" name="T29"/>
                <a:gd fmla="*/ 10 w 218" name="T30"/>
                <a:gd fmla="*/ 178 h 286" name="T31"/>
                <a:gd fmla="*/ 58 w 218" name="T32"/>
                <a:gd fmla="*/ 96 h 286" name="T33"/>
                <a:gd fmla="*/ 55 w 218" name="T34"/>
                <a:gd fmla="*/ 183 h 286" name="T35"/>
                <a:gd fmla="*/ 99 w 218" name="T36"/>
                <a:gd fmla="*/ 240 h 286" name="T37"/>
                <a:gd fmla="*/ 131 w 218" name="T38"/>
                <a:gd fmla="*/ 204 h 286" name="T39"/>
                <a:gd fmla="*/ 118 w 218" name="T40"/>
                <a:gd fmla="*/ 191 h 286" name="T41"/>
                <a:gd fmla="*/ 215 w 218" name="T42"/>
                <a:gd fmla="*/ 202 h 286" name="T43"/>
                <a:gd fmla="*/ 164 w 218" name="T44"/>
                <a:gd fmla="*/ 231 h 286" name="T45"/>
                <a:gd fmla="*/ 210 w 218" name="T46"/>
                <a:gd fmla="*/ 272 h 286" name="T47"/>
                <a:gd fmla="*/ 3 w 218" name="T48"/>
                <a:gd fmla="*/ 284 h 286" name="T49"/>
                <a:gd fmla="*/ 70 w 218" name="T50"/>
                <a:gd fmla="*/ 272 h 286" name="T51"/>
                <a:gd fmla="*/ 6 w 218" name="T52"/>
                <a:gd fmla="*/ 209 h 286" name="T53"/>
                <a:gd fmla="*/ 23 w 218" name="T54"/>
                <a:gd fmla="*/ 185 h 286" name="T55"/>
                <a:gd fmla="*/ 23 w 218" name="T56"/>
                <a:gd fmla="*/ 185 h 286" name="T57"/>
                <a:gd fmla="*/ 157 w 218" name="T58"/>
                <a:gd fmla="*/ 216 h 286" name="T59"/>
                <a:gd fmla="*/ 143 w 218" name="T60"/>
                <a:gd fmla="*/ 204 h 286" name="T61"/>
                <a:gd fmla="*/ 149 w 218" name="T62"/>
                <a:gd fmla="*/ 128 h 286" name="T63"/>
                <a:gd fmla="*/ 148 w 218" name="T64"/>
                <a:gd fmla="*/ 149 h 286" name="T65"/>
                <a:gd fmla="*/ 135 w 218" name="T66"/>
                <a:gd fmla="*/ 161 h 286" name="T67"/>
                <a:gd fmla="*/ 116 w 218" name="T68"/>
                <a:gd fmla="*/ 176 h 286"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286" w="218">
                  <a:moveTo>
                    <a:pt x="36" y="30"/>
                  </a:moveTo>
                  <a:cubicBezTo>
                    <a:pt x="41" y="13"/>
                    <a:pt x="63" y="6"/>
                    <a:pt x="79" y="0"/>
                  </a:cubicBezTo>
                  <a:cubicBezTo>
                    <a:pt x="84" y="11"/>
                    <a:pt x="68" y="21"/>
                    <a:pt x="61" y="30"/>
                  </a:cubicBezTo>
                  <a:cubicBezTo>
                    <a:pt x="53" y="30"/>
                    <a:pt x="44" y="30"/>
                    <a:pt x="36" y="30"/>
                  </a:cubicBezTo>
                  <a:close/>
                  <a:moveTo>
                    <a:pt x="48" y="47"/>
                  </a:moveTo>
                  <a:cubicBezTo>
                    <a:pt x="53" y="57"/>
                    <a:pt x="59" y="66"/>
                    <a:pt x="56" y="77"/>
                  </a:cubicBezTo>
                  <a:cubicBezTo>
                    <a:pt x="52" y="90"/>
                    <a:pt x="66" y="94"/>
                    <a:pt x="76" y="97"/>
                  </a:cubicBezTo>
                  <a:cubicBezTo>
                    <a:pt x="80" y="104"/>
                    <a:pt x="84" y="111"/>
                    <a:pt x="81" y="120"/>
                  </a:cubicBezTo>
                  <a:cubicBezTo>
                    <a:pt x="90" y="121"/>
                    <a:pt x="94" y="129"/>
                    <a:pt x="98" y="135"/>
                  </a:cubicBezTo>
                  <a:cubicBezTo>
                    <a:pt x="97" y="140"/>
                    <a:pt x="97" y="145"/>
                    <a:pt x="96" y="149"/>
                  </a:cubicBezTo>
                  <a:cubicBezTo>
                    <a:pt x="117" y="142"/>
                    <a:pt x="137" y="131"/>
                    <a:pt x="154" y="117"/>
                  </a:cubicBezTo>
                  <a:cubicBezTo>
                    <a:pt x="144" y="110"/>
                    <a:pt x="130" y="101"/>
                    <a:pt x="137" y="87"/>
                  </a:cubicBezTo>
                  <a:cubicBezTo>
                    <a:pt x="135" y="87"/>
                    <a:pt x="131" y="85"/>
                    <a:pt x="129" y="84"/>
                  </a:cubicBezTo>
                  <a:cubicBezTo>
                    <a:pt x="112" y="67"/>
                    <a:pt x="106" y="41"/>
                    <a:pt x="89" y="23"/>
                  </a:cubicBezTo>
                  <a:cubicBezTo>
                    <a:pt x="75" y="30"/>
                    <a:pt x="61" y="39"/>
                    <a:pt x="48" y="47"/>
                  </a:cubicBezTo>
                  <a:close/>
                  <a:moveTo>
                    <a:pt x="61" y="51"/>
                  </a:moveTo>
                  <a:cubicBezTo>
                    <a:pt x="70" y="46"/>
                    <a:pt x="79" y="41"/>
                    <a:pt x="87" y="36"/>
                  </a:cubicBezTo>
                  <a:cubicBezTo>
                    <a:pt x="98" y="55"/>
                    <a:pt x="109" y="73"/>
                    <a:pt x="119" y="92"/>
                  </a:cubicBezTo>
                  <a:cubicBezTo>
                    <a:pt x="111" y="97"/>
                    <a:pt x="102" y="102"/>
                    <a:pt x="93" y="107"/>
                  </a:cubicBezTo>
                  <a:cubicBezTo>
                    <a:pt x="90" y="102"/>
                    <a:pt x="87" y="97"/>
                    <a:pt x="84" y="92"/>
                  </a:cubicBezTo>
                  <a:cubicBezTo>
                    <a:pt x="86" y="84"/>
                    <a:pt x="89" y="76"/>
                    <a:pt x="84" y="68"/>
                  </a:cubicBezTo>
                  <a:cubicBezTo>
                    <a:pt x="80" y="63"/>
                    <a:pt x="72" y="63"/>
                    <a:pt x="66" y="61"/>
                  </a:cubicBezTo>
                  <a:cubicBezTo>
                    <a:pt x="64" y="57"/>
                    <a:pt x="62" y="54"/>
                    <a:pt x="61" y="51"/>
                  </a:cubicBezTo>
                  <a:close/>
                  <a:moveTo>
                    <a:pt x="67" y="74"/>
                  </a:moveTo>
                  <a:cubicBezTo>
                    <a:pt x="74" y="66"/>
                    <a:pt x="77" y="81"/>
                    <a:pt x="78" y="85"/>
                  </a:cubicBezTo>
                  <a:cubicBezTo>
                    <a:pt x="73" y="85"/>
                    <a:pt x="59" y="81"/>
                    <a:pt x="67" y="74"/>
                  </a:cubicBezTo>
                  <a:close/>
                  <a:moveTo>
                    <a:pt x="99" y="115"/>
                  </a:moveTo>
                  <a:cubicBezTo>
                    <a:pt x="107" y="110"/>
                    <a:pt x="116" y="105"/>
                    <a:pt x="124" y="100"/>
                  </a:cubicBezTo>
                  <a:cubicBezTo>
                    <a:pt x="128" y="107"/>
                    <a:pt x="131" y="113"/>
                    <a:pt x="135" y="119"/>
                  </a:cubicBezTo>
                  <a:cubicBezTo>
                    <a:pt x="126" y="124"/>
                    <a:pt x="117" y="129"/>
                    <a:pt x="108" y="133"/>
                  </a:cubicBezTo>
                  <a:cubicBezTo>
                    <a:pt x="105" y="127"/>
                    <a:pt x="102" y="121"/>
                    <a:pt x="99" y="115"/>
                  </a:cubicBezTo>
                  <a:close/>
                  <a:moveTo>
                    <a:pt x="10" y="178"/>
                  </a:moveTo>
                  <a:cubicBezTo>
                    <a:pt x="5" y="143"/>
                    <a:pt x="21" y="109"/>
                    <a:pt x="46" y="84"/>
                  </a:cubicBezTo>
                  <a:cubicBezTo>
                    <a:pt x="50" y="88"/>
                    <a:pt x="54" y="92"/>
                    <a:pt x="58" y="96"/>
                  </a:cubicBezTo>
                  <a:cubicBezTo>
                    <a:pt x="41" y="116"/>
                    <a:pt x="26" y="141"/>
                    <a:pt x="30" y="168"/>
                  </a:cubicBezTo>
                  <a:cubicBezTo>
                    <a:pt x="39" y="172"/>
                    <a:pt x="50" y="174"/>
                    <a:pt x="55" y="183"/>
                  </a:cubicBezTo>
                  <a:cubicBezTo>
                    <a:pt x="62" y="193"/>
                    <a:pt x="58" y="205"/>
                    <a:pt x="54" y="215"/>
                  </a:cubicBezTo>
                  <a:cubicBezTo>
                    <a:pt x="66" y="228"/>
                    <a:pt x="81" y="240"/>
                    <a:pt x="99" y="240"/>
                  </a:cubicBezTo>
                  <a:cubicBezTo>
                    <a:pt x="115" y="239"/>
                    <a:pt x="126" y="228"/>
                    <a:pt x="137" y="217"/>
                  </a:cubicBezTo>
                  <a:cubicBezTo>
                    <a:pt x="135" y="214"/>
                    <a:pt x="133" y="207"/>
                    <a:pt x="131" y="204"/>
                  </a:cubicBezTo>
                  <a:cubicBezTo>
                    <a:pt x="121" y="203"/>
                    <a:pt x="110" y="206"/>
                    <a:pt x="102" y="198"/>
                  </a:cubicBezTo>
                  <a:cubicBezTo>
                    <a:pt x="106" y="192"/>
                    <a:pt x="112" y="190"/>
                    <a:pt x="118" y="191"/>
                  </a:cubicBezTo>
                  <a:cubicBezTo>
                    <a:pt x="150" y="191"/>
                    <a:pt x="182" y="191"/>
                    <a:pt x="214" y="191"/>
                  </a:cubicBezTo>
                  <a:cubicBezTo>
                    <a:pt x="214" y="194"/>
                    <a:pt x="215" y="200"/>
                    <a:pt x="215" y="202"/>
                  </a:cubicBezTo>
                  <a:cubicBezTo>
                    <a:pt x="206" y="203"/>
                    <a:pt x="197" y="203"/>
                    <a:pt x="189" y="204"/>
                  </a:cubicBezTo>
                  <a:cubicBezTo>
                    <a:pt x="186" y="217"/>
                    <a:pt x="175" y="225"/>
                    <a:pt x="164" y="231"/>
                  </a:cubicBezTo>
                  <a:cubicBezTo>
                    <a:pt x="152" y="243"/>
                    <a:pt x="144" y="258"/>
                    <a:pt x="133" y="272"/>
                  </a:cubicBezTo>
                  <a:cubicBezTo>
                    <a:pt x="159" y="272"/>
                    <a:pt x="184" y="271"/>
                    <a:pt x="210" y="272"/>
                  </a:cubicBezTo>
                  <a:cubicBezTo>
                    <a:pt x="216" y="271"/>
                    <a:pt x="218" y="286"/>
                    <a:pt x="210" y="284"/>
                  </a:cubicBezTo>
                  <a:cubicBezTo>
                    <a:pt x="141" y="285"/>
                    <a:pt x="72" y="285"/>
                    <a:pt x="3" y="284"/>
                  </a:cubicBezTo>
                  <a:cubicBezTo>
                    <a:pt x="3" y="281"/>
                    <a:pt x="3" y="275"/>
                    <a:pt x="4" y="272"/>
                  </a:cubicBezTo>
                  <a:cubicBezTo>
                    <a:pt x="26" y="272"/>
                    <a:pt x="48" y="271"/>
                    <a:pt x="70" y="272"/>
                  </a:cubicBezTo>
                  <a:cubicBezTo>
                    <a:pt x="57" y="260"/>
                    <a:pt x="46" y="248"/>
                    <a:pt x="35" y="234"/>
                  </a:cubicBezTo>
                  <a:cubicBezTo>
                    <a:pt x="28" y="223"/>
                    <a:pt x="11" y="222"/>
                    <a:pt x="6" y="209"/>
                  </a:cubicBezTo>
                  <a:cubicBezTo>
                    <a:pt x="0" y="199"/>
                    <a:pt x="6" y="188"/>
                    <a:pt x="10" y="178"/>
                  </a:cubicBezTo>
                  <a:close/>
                  <a:moveTo>
                    <a:pt x="23" y="185"/>
                  </a:moveTo>
                  <a:cubicBezTo>
                    <a:pt x="7" y="195"/>
                    <a:pt x="24" y="222"/>
                    <a:pt x="39" y="210"/>
                  </a:cubicBezTo>
                  <a:cubicBezTo>
                    <a:pt x="55" y="200"/>
                    <a:pt x="39" y="174"/>
                    <a:pt x="23" y="185"/>
                  </a:cubicBezTo>
                  <a:close/>
                  <a:moveTo>
                    <a:pt x="143" y="204"/>
                  </a:moveTo>
                  <a:cubicBezTo>
                    <a:pt x="148" y="208"/>
                    <a:pt x="151" y="215"/>
                    <a:pt x="157" y="216"/>
                  </a:cubicBezTo>
                  <a:cubicBezTo>
                    <a:pt x="166" y="218"/>
                    <a:pt x="171" y="209"/>
                    <a:pt x="177" y="205"/>
                  </a:cubicBezTo>
                  <a:cubicBezTo>
                    <a:pt x="166" y="203"/>
                    <a:pt x="155" y="203"/>
                    <a:pt x="143" y="204"/>
                  </a:cubicBezTo>
                  <a:close/>
                  <a:moveTo>
                    <a:pt x="111" y="151"/>
                  </a:moveTo>
                  <a:cubicBezTo>
                    <a:pt x="123" y="143"/>
                    <a:pt x="137" y="136"/>
                    <a:pt x="149" y="128"/>
                  </a:cubicBezTo>
                  <a:cubicBezTo>
                    <a:pt x="155" y="135"/>
                    <a:pt x="161" y="140"/>
                    <a:pt x="167" y="146"/>
                  </a:cubicBezTo>
                  <a:cubicBezTo>
                    <a:pt x="160" y="147"/>
                    <a:pt x="154" y="148"/>
                    <a:pt x="148" y="149"/>
                  </a:cubicBezTo>
                  <a:cubicBezTo>
                    <a:pt x="147" y="156"/>
                    <a:pt x="146" y="163"/>
                    <a:pt x="145" y="170"/>
                  </a:cubicBezTo>
                  <a:cubicBezTo>
                    <a:pt x="142" y="167"/>
                    <a:pt x="139" y="164"/>
                    <a:pt x="135" y="161"/>
                  </a:cubicBezTo>
                  <a:cubicBezTo>
                    <a:pt x="133" y="161"/>
                    <a:pt x="129" y="162"/>
                    <a:pt x="126" y="162"/>
                  </a:cubicBezTo>
                  <a:cubicBezTo>
                    <a:pt x="123" y="166"/>
                    <a:pt x="120" y="171"/>
                    <a:pt x="116" y="176"/>
                  </a:cubicBezTo>
                  <a:cubicBezTo>
                    <a:pt x="114" y="167"/>
                    <a:pt x="112" y="159"/>
                    <a:pt x="111" y="151"/>
                  </a:cubicBezTo>
                  <a:close/>
                </a:path>
              </a:pathLst>
            </a:custGeom>
            <a:solidFill>
              <a:sysClr lastClr="FFFFFF" val="window"/>
            </a:solidFill>
            <a:ln>
              <a:noFill/>
            </a:ln>
          </p:spPr>
          <p:txBody>
            <a:bodyPr anchor="t" anchorCtr="0" bIns="45720" compatLnSpc="1" lIns="91440" numCol="1" rIns="91440" tIns="45720" vert="horz" wrap="square">
              <a:prstTxWarp prst="textNoShape">
                <a:avLst/>
              </a:prstTxWarp>
            </a:bodyPr>
            <a:lstStyle/>
            <a:p>
              <a:pPr defTabSz="914400">
                <a:defRPr/>
              </a:pPr>
              <a:endParaRPr altLang="en-US" kern="0" lang="zh-CN" sz="1800">
                <a:solidFill>
                  <a:prstClr val="black"/>
                </a:solidFill>
                <a:ea typeface="微软雅黑"/>
              </a:endParaRPr>
            </a:p>
          </p:txBody>
        </p:sp>
      </p:grpSp>
    </p:spTree>
    <p:extLst>
      <p:ext uri="{BB962C8B-B14F-4D97-AF65-F5344CB8AC3E}">
        <p14:creationId val="1927999142"/>
      </p:ext>
    </p:extLst>
  </p:cSld>
  <p:clrMapOvr>
    <a:masterClrMapping/>
  </p:clrMapOvr>
  <p:transition/>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2" name="文本框 5"/>
          <p:cNvSpPr txBox="1">
            <a:spLocks noChangeArrowheads="1"/>
          </p:cNvSpPr>
          <p:nvPr/>
        </p:nvSpPr>
        <p:spPr bwMode="auto">
          <a:xfrm>
            <a:off x="691369" y="2250397"/>
            <a:ext cx="2011680"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1300">
                <a:solidFill>
                  <a:schemeClr val="tx1"/>
                </a:solidFill>
                <a:latin charset="0" panose="020f0302020204030204" pitchFamily="34" typeface="Calibri Light"/>
                <a:ea charset="-122" panose="02000000000000000000" pitchFamily="2" typeface="方正宋刻本秀楷简体"/>
              </a:defRPr>
            </a:lvl1pPr>
            <a:lvl2pPr indent="-285750" marL="742950">
              <a:defRPr sz="1300">
                <a:solidFill>
                  <a:schemeClr val="tx1"/>
                </a:solidFill>
                <a:latin charset="0" panose="020f0302020204030204" pitchFamily="34" typeface="Calibri Light"/>
                <a:ea charset="-122" panose="02000000000000000000" pitchFamily="2" typeface="方正宋刻本秀楷简体"/>
              </a:defRPr>
            </a:lvl2pPr>
            <a:lvl3pPr indent="-228600" marL="1143000">
              <a:defRPr sz="1300">
                <a:solidFill>
                  <a:schemeClr val="tx1"/>
                </a:solidFill>
                <a:latin charset="0" panose="020f0302020204030204" pitchFamily="34" typeface="Calibri Light"/>
                <a:ea charset="-122" panose="02000000000000000000" pitchFamily="2" typeface="方正宋刻本秀楷简体"/>
              </a:defRPr>
            </a:lvl3pPr>
            <a:lvl4pPr indent="-228600" marL="1600200">
              <a:defRPr sz="1300">
                <a:solidFill>
                  <a:schemeClr val="tx1"/>
                </a:solidFill>
                <a:latin charset="0" panose="020f0302020204030204" pitchFamily="34" typeface="Calibri Light"/>
                <a:ea charset="-122" panose="02000000000000000000" pitchFamily="2" typeface="方正宋刻本秀楷简体"/>
              </a:defRPr>
            </a:lvl4pPr>
            <a:lvl5pPr indent="-228600" marL="2057400">
              <a:defRPr sz="1300">
                <a:solidFill>
                  <a:schemeClr val="tx1"/>
                </a:solidFill>
                <a:latin charset="0" panose="020f0302020204030204" pitchFamily="34" typeface="Calibri Light"/>
                <a:ea charset="-122" panose="02000000000000000000" pitchFamily="2" typeface="方正宋刻本秀楷简体"/>
              </a:defRPr>
            </a:lvl5pPr>
            <a:lvl6pPr defTabSz="685800" eaLnBrk="0" fontAlgn="base" hangingPunct="0" indent="-228600" marL="25146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6pPr>
            <a:lvl7pPr defTabSz="685800" eaLnBrk="0" fontAlgn="base" hangingPunct="0" indent="-228600" marL="29718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7pPr>
            <a:lvl8pPr defTabSz="685800" eaLnBrk="0" fontAlgn="base" hangingPunct="0" indent="-228600" marL="34290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8pPr>
            <a:lvl9pPr defTabSz="685800" eaLnBrk="0" fontAlgn="base" hangingPunct="0" indent="-228600" marL="38862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9pPr>
          </a:lstStyle>
          <a:p>
            <a:pPr algn="ctr" fontAlgn="base">
              <a:spcBef>
                <a:spcPct val="0"/>
              </a:spcBef>
              <a:spcAft>
                <a:spcPct val="0"/>
              </a:spcAft>
              <a:defRPr/>
            </a:pPr>
            <a:r>
              <a:rPr altLang="zh-CN" b="1" lang="en-US" sz="3600">
                <a:solidFill>
                  <a:srgbClr val="FF7862"/>
                </a:solidFill>
                <a:latin charset="-122" panose="02010600040101010101" pitchFamily="2" typeface="华文细黑"/>
                <a:ea charset="-122" panose="02010600040101010101" pitchFamily="2" typeface="华文细黑"/>
              </a:rPr>
              <a:t>CONTENTS</a:t>
            </a:r>
          </a:p>
        </p:txBody>
      </p:sp>
      <p:sp>
        <p:nvSpPr>
          <p:cNvPr id="73" name="文本框 6"/>
          <p:cNvSpPr txBox="1">
            <a:spLocks noChangeArrowheads="1"/>
          </p:cNvSpPr>
          <p:nvPr/>
        </p:nvSpPr>
        <p:spPr bwMode="auto">
          <a:xfrm>
            <a:off x="486149" y="2799728"/>
            <a:ext cx="4035933" cy="81153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sz="1300">
                <a:solidFill>
                  <a:schemeClr val="tx1"/>
                </a:solidFill>
                <a:latin charset="0" panose="020f0302020204030204" pitchFamily="34" typeface="Calibri Light"/>
                <a:ea charset="-122" panose="02000000000000000000" pitchFamily="2" typeface="方正宋刻本秀楷简体"/>
              </a:defRPr>
            </a:lvl1pPr>
            <a:lvl2pPr indent="-285750" marL="742950">
              <a:defRPr sz="1300">
                <a:solidFill>
                  <a:schemeClr val="tx1"/>
                </a:solidFill>
                <a:latin charset="0" panose="020f0302020204030204" pitchFamily="34" typeface="Calibri Light"/>
                <a:ea charset="-122" panose="02000000000000000000" pitchFamily="2" typeface="方正宋刻本秀楷简体"/>
              </a:defRPr>
            </a:lvl2pPr>
            <a:lvl3pPr indent="-228600" marL="1143000">
              <a:defRPr sz="1300">
                <a:solidFill>
                  <a:schemeClr val="tx1"/>
                </a:solidFill>
                <a:latin charset="0" panose="020f0302020204030204" pitchFamily="34" typeface="Calibri Light"/>
                <a:ea charset="-122" panose="02000000000000000000" pitchFamily="2" typeface="方正宋刻本秀楷简体"/>
              </a:defRPr>
            </a:lvl3pPr>
            <a:lvl4pPr indent="-228600" marL="1600200">
              <a:defRPr sz="1300">
                <a:solidFill>
                  <a:schemeClr val="tx1"/>
                </a:solidFill>
                <a:latin charset="0" panose="020f0302020204030204" pitchFamily="34" typeface="Calibri Light"/>
                <a:ea charset="-122" panose="02000000000000000000" pitchFamily="2" typeface="方正宋刻本秀楷简体"/>
              </a:defRPr>
            </a:lvl4pPr>
            <a:lvl5pPr indent="-228600" marL="2057400">
              <a:defRPr sz="1300">
                <a:solidFill>
                  <a:schemeClr val="tx1"/>
                </a:solidFill>
                <a:latin charset="0" panose="020f0302020204030204" pitchFamily="34" typeface="Calibri Light"/>
                <a:ea charset="-122" panose="02000000000000000000" pitchFamily="2" typeface="方正宋刻本秀楷简体"/>
              </a:defRPr>
            </a:lvl5pPr>
            <a:lvl6pPr defTabSz="685800" eaLnBrk="0" fontAlgn="base" hangingPunct="0" indent="-228600" marL="25146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6pPr>
            <a:lvl7pPr defTabSz="685800" eaLnBrk="0" fontAlgn="base" hangingPunct="0" indent="-228600" marL="29718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7pPr>
            <a:lvl8pPr defTabSz="685800" eaLnBrk="0" fontAlgn="base" hangingPunct="0" indent="-228600" marL="34290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8pPr>
            <a:lvl9pPr defTabSz="685800" eaLnBrk="0" fontAlgn="base" hangingPunct="0" indent="-228600" marL="38862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9pPr>
          </a:lstStyle>
          <a:p>
            <a:pPr fontAlgn="base">
              <a:lnSpc>
                <a:spcPct val="150000"/>
              </a:lnSpc>
              <a:spcBef>
                <a:spcPct val="0"/>
              </a:spcBef>
              <a:spcAft>
                <a:spcPct val="0"/>
              </a:spcAft>
              <a:defRPr/>
            </a:pPr>
            <a:r>
              <a:rPr altLang="zh-CN" lang="en-US" sz="1050">
                <a:solidFill>
                  <a:srgbClr val="B28743"/>
                </a:solidFill>
                <a:latin charset="-122" panose="02010600040101010101" pitchFamily="2" typeface="华文细黑"/>
                <a:ea charset="-122" panose="02010600040101010101" pitchFamily="2" typeface="华文细黑"/>
              </a:rPr>
              <a:t>Lorem ipsum dolor sit amet, consectetur adipiscing elit. Donec luctus nibh sit amet sem vulputate venenatis bibendum orci pulvinar. </a:t>
            </a:r>
          </a:p>
        </p:txBody>
      </p:sp>
      <p:sp>
        <p:nvSpPr>
          <p:cNvPr id="143" name="文本框 6"/>
          <p:cNvSpPr txBox="1">
            <a:spLocks noChangeArrowheads="1"/>
          </p:cNvSpPr>
          <p:nvPr/>
        </p:nvSpPr>
        <p:spPr bwMode="auto">
          <a:xfrm>
            <a:off x="4951950" y="1438563"/>
            <a:ext cx="231648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1300">
                <a:solidFill>
                  <a:schemeClr val="tx1"/>
                </a:solidFill>
                <a:latin charset="0" panose="020f0302020204030204" pitchFamily="34" typeface="Calibri Light"/>
                <a:ea charset="-122" panose="02000000000000000000" pitchFamily="2" typeface="方正宋刻本秀楷简体"/>
              </a:defRPr>
            </a:lvl1pPr>
            <a:lvl2pPr indent="-285750" marL="742950">
              <a:defRPr sz="1300">
                <a:solidFill>
                  <a:schemeClr val="tx1"/>
                </a:solidFill>
                <a:latin charset="0" panose="020f0302020204030204" pitchFamily="34" typeface="Calibri Light"/>
                <a:ea charset="-122" panose="02000000000000000000" pitchFamily="2" typeface="方正宋刻本秀楷简体"/>
              </a:defRPr>
            </a:lvl2pPr>
            <a:lvl3pPr indent="-228600" marL="1143000">
              <a:defRPr sz="1300">
                <a:solidFill>
                  <a:schemeClr val="tx1"/>
                </a:solidFill>
                <a:latin charset="0" panose="020f0302020204030204" pitchFamily="34" typeface="Calibri Light"/>
                <a:ea charset="-122" panose="02000000000000000000" pitchFamily="2" typeface="方正宋刻本秀楷简体"/>
              </a:defRPr>
            </a:lvl3pPr>
            <a:lvl4pPr indent="-228600" marL="1600200">
              <a:defRPr sz="1300">
                <a:solidFill>
                  <a:schemeClr val="tx1"/>
                </a:solidFill>
                <a:latin charset="0" panose="020f0302020204030204" pitchFamily="34" typeface="Calibri Light"/>
                <a:ea charset="-122" panose="02000000000000000000" pitchFamily="2" typeface="方正宋刻本秀楷简体"/>
              </a:defRPr>
            </a:lvl4pPr>
            <a:lvl5pPr indent="-228600" marL="2057400">
              <a:defRPr sz="1300">
                <a:solidFill>
                  <a:schemeClr val="tx1"/>
                </a:solidFill>
                <a:latin charset="0" panose="020f0302020204030204" pitchFamily="34" typeface="Calibri Light"/>
                <a:ea charset="-122" panose="02000000000000000000" pitchFamily="2" typeface="方正宋刻本秀楷简体"/>
              </a:defRPr>
            </a:lvl5pPr>
            <a:lvl6pPr defTabSz="685800" eaLnBrk="0" fontAlgn="base" hangingPunct="0" indent="-228600" marL="25146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6pPr>
            <a:lvl7pPr defTabSz="685800" eaLnBrk="0" fontAlgn="base" hangingPunct="0" indent="-228600" marL="29718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7pPr>
            <a:lvl8pPr defTabSz="685800" eaLnBrk="0" fontAlgn="base" hangingPunct="0" indent="-228600" marL="34290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8pPr>
            <a:lvl9pPr defTabSz="685800" eaLnBrk="0" fontAlgn="base" hangingPunct="0" indent="-228600" marL="38862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9pPr>
          </a:lstStyle>
          <a:p>
            <a:pPr fontAlgn="base">
              <a:spcBef>
                <a:spcPct val="0"/>
              </a:spcBef>
              <a:spcAft>
                <a:spcPct val="0"/>
              </a:spcAft>
              <a:defRPr/>
            </a:pPr>
            <a:r>
              <a:rPr altLang="zh-CN" lang="en-US" sz="1600">
                <a:solidFill>
                  <a:srgbClr val="FF7862"/>
                </a:solidFill>
                <a:latin charset="-122" panose="02010600040101010101" pitchFamily="2" typeface="华文细黑"/>
                <a:ea charset="-122" panose="02010600040101010101" pitchFamily="2" typeface="华文细黑"/>
              </a:rPr>
              <a:t>01.点击添加您标题内容</a:t>
            </a:r>
          </a:p>
        </p:txBody>
      </p:sp>
      <p:sp>
        <p:nvSpPr>
          <p:cNvPr id="144" name="文本框 12"/>
          <p:cNvSpPr txBox="1">
            <a:spLocks noChangeArrowheads="1"/>
          </p:cNvSpPr>
          <p:nvPr/>
        </p:nvSpPr>
        <p:spPr bwMode="auto">
          <a:xfrm>
            <a:off x="4951950" y="2250397"/>
            <a:ext cx="2316480" cy="335280"/>
          </a:xfrm>
          <a:prstGeom prst="rect">
            <a:avLst/>
          </a:prstGeom>
          <a:noFill/>
          <a:ln w="9525">
            <a:noFill/>
            <a:miter lim="800000"/>
          </a:ln>
          <a:extLst>
            <a:ext uri="{909E8E84-426E-40DD-AFC4-6F175D3DCCD1}">
              <a14:hiddenFill>
                <a:solidFill>
                  <a:srgbClr val="FFFFFF"/>
                </a:solidFill>
              </a14:hiddenFill>
            </a:ext>
          </a:extLst>
        </p:spPr>
        <p:txBody>
          <a:bodyPr wrap="none">
            <a:spAutoFit/>
          </a:bodyPr>
          <a:lstStyle>
            <a:lvl1pPr>
              <a:defRPr sz="1300">
                <a:solidFill>
                  <a:schemeClr val="tx1"/>
                </a:solidFill>
                <a:latin charset="0" panose="020f0302020204030204" pitchFamily="34" typeface="Calibri Light"/>
                <a:ea charset="-122" panose="02000000000000000000" pitchFamily="2" typeface="方正宋刻本秀楷简体"/>
              </a:defRPr>
            </a:lvl1pPr>
            <a:lvl2pPr indent="-285750" marL="742950">
              <a:defRPr sz="1300">
                <a:solidFill>
                  <a:schemeClr val="tx1"/>
                </a:solidFill>
                <a:latin charset="0" panose="020f0302020204030204" pitchFamily="34" typeface="Calibri Light"/>
                <a:ea charset="-122" panose="02000000000000000000" pitchFamily="2" typeface="方正宋刻本秀楷简体"/>
              </a:defRPr>
            </a:lvl2pPr>
            <a:lvl3pPr indent="-228600" marL="1143000">
              <a:defRPr sz="1300">
                <a:solidFill>
                  <a:schemeClr val="tx1"/>
                </a:solidFill>
                <a:latin charset="0" panose="020f0302020204030204" pitchFamily="34" typeface="Calibri Light"/>
                <a:ea charset="-122" panose="02000000000000000000" pitchFamily="2" typeface="方正宋刻本秀楷简体"/>
              </a:defRPr>
            </a:lvl3pPr>
            <a:lvl4pPr indent="-228600" marL="1600200">
              <a:defRPr sz="1300">
                <a:solidFill>
                  <a:schemeClr val="tx1"/>
                </a:solidFill>
                <a:latin charset="0" panose="020f0302020204030204" pitchFamily="34" typeface="Calibri Light"/>
                <a:ea charset="-122" panose="02000000000000000000" pitchFamily="2" typeface="方正宋刻本秀楷简体"/>
              </a:defRPr>
            </a:lvl4pPr>
            <a:lvl5pPr indent="-228600" marL="2057400">
              <a:defRPr sz="1300">
                <a:solidFill>
                  <a:schemeClr val="tx1"/>
                </a:solidFill>
                <a:latin charset="0" panose="020f0302020204030204" pitchFamily="34" typeface="Calibri Light"/>
                <a:ea charset="-122" panose="02000000000000000000" pitchFamily="2" typeface="方正宋刻本秀楷简体"/>
              </a:defRPr>
            </a:lvl5pPr>
            <a:lvl6pPr defTabSz="685800" eaLnBrk="0" fontAlgn="base" hangingPunct="0" indent="-228600" marL="25146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6pPr>
            <a:lvl7pPr defTabSz="685800" eaLnBrk="0" fontAlgn="base" hangingPunct="0" indent="-228600" marL="29718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7pPr>
            <a:lvl8pPr defTabSz="685800" eaLnBrk="0" fontAlgn="base" hangingPunct="0" indent="-228600" marL="34290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8pPr>
            <a:lvl9pPr defTabSz="685800" eaLnBrk="0" fontAlgn="base" hangingPunct="0" indent="-228600" marL="38862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9pPr>
          </a:lstStyle>
          <a:p>
            <a:pPr fontAlgn="base">
              <a:spcBef>
                <a:spcPct val="0"/>
              </a:spcBef>
              <a:spcAft>
                <a:spcPct val="0"/>
              </a:spcAft>
              <a:defRPr/>
            </a:pPr>
            <a:r>
              <a:rPr altLang="zh-CN" lang="en-US" sz="1600">
                <a:solidFill>
                  <a:srgbClr val="FF7862"/>
                </a:solidFill>
                <a:latin charset="-122" panose="02010600040101010101" pitchFamily="2" typeface="华文细黑"/>
                <a:ea charset="-122" panose="02010600040101010101" pitchFamily="2" typeface="华文细黑"/>
              </a:rPr>
              <a:t>02.点击添加您标题内容</a:t>
            </a:r>
          </a:p>
        </p:txBody>
      </p:sp>
      <p:sp>
        <p:nvSpPr>
          <p:cNvPr id="145" name="文本框 14"/>
          <p:cNvSpPr txBox="1">
            <a:spLocks noChangeArrowheads="1"/>
          </p:cNvSpPr>
          <p:nvPr/>
        </p:nvSpPr>
        <p:spPr bwMode="auto">
          <a:xfrm>
            <a:off x="4951950" y="2990364"/>
            <a:ext cx="2316480" cy="335280"/>
          </a:xfrm>
          <a:prstGeom prst="rect">
            <a:avLst/>
          </a:prstGeom>
          <a:noFill/>
          <a:ln w="9525">
            <a:noFill/>
            <a:miter lim="800000"/>
          </a:ln>
          <a:extLst>
            <a:ext uri="{909E8E84-426E-40DD-AFC4-6F175D3DCCD1}">
              <a14:hiddenFill>
                <a:solidFill>
                  <a:srgbClr val="FFFFFF"/>
                </a:solidFill>
              </a14:hiddenFill>
            </a:ext>
          </a:extLst>
        </p:spPr>
        <p:txBody>
          <a:bodyPr wrap="none">
            <a:spAutoFit/>
          </a:bodyPr>
          <a:lstStyle>
            <a:lvl1pPr>
              <a:defRPr sz="1300">
                <a:solidFill>
                  <a:schemeClr val="tx1"/>
                </a:solidFill>
                <a:latin charset="0" panose="020f0302020204030204" pitchFamily="34" typeface="Calibri Light"/>
                <a:ea charset="-122" panose="02000000000000000000" pitchFamily="2" typeface="方正宋刻本秀楷简体"/>
              </a:defRPr>
            </a:lvl1pPr>
            <a:lvl2pPr indent="-285750" marL="742950">
              <a:defRPr sz="1300">
                <a:solidFill>
                  <a:schemeClr val="tx1"/>
                </a:solidFill>
                <a:latin charset="0" panose="020f0302020204030204" pitchFamily="34" typeface="Calibri Light"/>
                <a:ea charset="-122" panose="02000000000000000000" pitchFamily="2" typeface="方正宋刻本秀楷简体"/>
              </a:defRPr>
            </a:lvl2pPr>
            <a:lvl3pPr indent="-228600" marL="1143000">
              <a:defRPr sz="1300">
                <a:solidFill>
                  <a:schemeClr val="tx1"/>
                </a:solidFill>
                <a:latin charset="0" panose="020f0302020204030204" pitchFamily="34" typeface="Calibri Light"/>
                <a:ea charset="-122" panose="02000000000000000000" pitchFamily="2" typeface="方正宋刻本秀楷简体"/>
              </a:defRPr>
            </a:lvl3pPr>
            <a:lvl4pPr indent="-228600" marL="1600200">
              <a:defRPr sz="1300">
                <a:solidFill>
                  <a:schemeClr val="tx1"/>
                </a:solidFill>
                <a:latin charset="0" panose="020f0302020204030204" pitchFamily="34" typeface="Calibri Light"/>
                <a:ea charset="-122" panose="02000000000000000000" pitchFamily="2" typeface="方正宋刻本秀楷简体"/>
              </a:defRPr>
            </a:lvl4pPr>
            <a:lvl5pPr indent="-228600" marL="2057400">
              <a:defRPr sz="1300">
                <a:solidFill>
                  <a:schemeClr val="tx1"/>
                </a:solidFill>
                <a:latin charset="0" panose="020f0302020204030204" pitchFamily="34" typeface="Calibri Light"/>
                <a:ea charset="-122" panose="02000000000000000000" pitchFamily="2" typeface="方正宋刻本秀楷简体"/>
              </a:defRPr>
            </a:lvl5pPr>
            <a:lvl6pPr defTabSz="685800" eaLnBrk="0" fontAlgn="base" hangingPunct="0" indent="-228600" marL="25146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6pPr>
            <a:lvl7pPr defTabSz="685800" eaLnBrk="0" fontAlgn="base" hangingPunct="0" indent="-228600" marL="29718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7pPr>
            <a:lvl8pPr defTabSz="685800" eaLnBrk="0" fontAlgn="base" hangingPunct="0" indent="-228600" marL="34290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8pPr>
            <a:lvl9pPr defTabSz="685800" eaLnBrk="0" fontAlgn="base" hangingPunct="0" indent="-228600" marL="38862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9pPr>
          </a:lstStyle>
          <a:p>
            <a:pPr fontAlgn="base">
              <a:spcBef>
                <a:spcPct val="0"/>
              </a:spcBef>
              <a:spcAft>
                <a:spcPct val="0"/>
              </a:spcAft>
              <a:defRPr/>
            </a:pPr>
            <a:r>
              <a:rPr altLang="zh-CN" lang="en-US" sz="1600">
                <a:solidFill>
                  <a:srgbClr val="FF7862"/>
                </a:solidFill>
                <a:latin charset="-122" panose="02010600040101010101" pitchFamily="2" typeface="华文细黑"/>
                <a:ea charset="-122" panose="02010600040101010101" pitchFamily="2" typeface="华文细黑"/>
              </a:rPr>
              <a:t>03.点击添加您标题内容</a:t>
            </a:r>
          </a:p>
        </p:txBody>
      </p:sp>
      <p:sp>
        <p:nvSpPr>
          <p:cNvPr id="146" name="文本框 14"/>
          <p:cNvSpPr txBox="1">
            <a:spLocks noChangeArrowheads="1"/>
          </p:cNvSpPr>
          <p:nvPr/>
        </p:nvSpPr>
        <p:spPr bwMode="auto">
          <a:xfrm>
            <a:off x="4951950" y="3712819"/>
            <a:ext cx="2316480" cy="335280"/>
          </a:xfrm>
          <a:prstGeom prst="rect">
            <a:avLst/>
          </a:prstGeom>
          <a:noFill/>
          <a:ln w="9525">
            <a:noFill/>
            <a:miter lim="800000"/>
          </a:ln>
          <a:extLst>
            <a:ext uri="{909E8E84-426E-40DD-AFC4-6F175D3DCCD1}">
              <a14:hiddenFill>
                <a:solidFill>
                  <a:srgbClr val="FFFFFF"/>
                </a:solidFill>
              </a14:hiddenFill>
            </a:ext>
          </a:extLst>
        </p:spPr>
        <p:txBody>
          <a:bodyPr wrap="none">
            <a:spAutoFit/>
          </a:bodyPr>
          <a:lstStyle>
            <a:lvl1pPr>
              <a:defRPr sz="1300">
                <a:solidFill>
                  <a:schemeClr val="tx1"/>
                </a:solidFill>
                <a:latin charset="0" panose="020f0302020204030204" pitchFamily="34" typeface="Calibri Light"/>
                <a:ea charset="-122" panose="02000000000000000000" pitchFamily="2" typeface="方正宋刻本秀楷简体"/>
              </a:defRPr>
            </a:lvl1pPr>
            <a:lvl2pPr indent="-285750" marL="742950">
              <a:defRPr sz="1300">
                <a:solidFill>
                  <a:schemeClr val="tx1"/>
                </a:solidFill>
                <a:latin charset="0" panose="020f0302020204030204" pitchFamily="34" typeface="Calibri Light"/>
                <a:ea charset="-122" panose="02000000000000000000" pitchFamily="2" typeface="方正宋刻本秀楷简体"/>
              </a:defRPr>
            </a:lvl2pPr>
            <a:lvl3pPr indent="-228600" marL="1143000">
              <a:defRPr sz="1300">
                <a:solidFill>
                  <a:schemeClr val="tx1"/>
                </a:solidFill>
                <a:latin charset="0" panose="020f0302020204030204" pitchFamily="34" typeface="Calibri Light"/>
                <a:ea charset="-122" panose="02000000000000000000" pitchFamily="2" typeface="方正宋刻本秀楷简体"/>
              </a:defRPr>
            </a:lvl3pPr>
            <a:lvl4pPr indent="-228600" marL="1600200">
              <a:defRPr sz="1300">
                <a:solidFill>
                  <a:schemeClr val="tx1"/>
                </a:solidFill>
                <a:latin charset="0" panose="020f0302020204030204" pitchFamily="34" typeface="Calibri Light"/>
                <a:ea charset="-122" panose="02000000000000000000" pitchFamily="2" typeface="方正宋刻本秀楷简体"/>
              </a:defRPr>
            </a:lvl4pPr>
            <a:lvl5pPr indent="-228600" marL="2057400">
              <a:defRPr sz="1300">
                <a:solidFill>
                  <a:schemeClr val="tx1"/>
                </a:solidFill>
                <a:latin charset="0" panose="020f0302020204030204" pitchFamily="34" typeface="Calibri Light"/>
                <a:ea charset="-122" panose="02000000000000000000" pitchFamily="2" typeface="方正宋刻本秀楷简体"/>
              </a:defRPr>
            </a:lvl5pPr>
            <a:lvl6pPr defTabSz="685800" eaLnBrk="0" fontAlgn="base" hangingPunct="0" indent="-228600" marL="25146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6pPr>
            <a:lvl7pPr defTabSz="685800" eaLnBrk="0" fontAlgn="base" hangingPunct="0" indent="-228600" marL="29718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7pPr>
            <a:lvl8pPr defTabSz="685800" eaLnBrk="0" fontAlgn="base" hangingPunct="0" indent="-228600" marL="34290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8pPr>
            <a:lvl9pPr defTabSz="685800" eaLnBrk="0" fontAlgn="base" hangingPunct="0" indent="-228600" marL="38862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9pPr>
          </a:lstStyle>
          <a:p>
            <a:pPr fontAlgn="base">
              <a:spcBef>
                <a:spcPct val="0"/>
              </a:spcBef>
              <a:spcAft>
                <a:spcPct val="0"/>
              </a:spcAft>
              <a:defRPr/>
            </a:pPr>
            <a:r>
              <a:rPr altLang="zh-CN" lang="en-US" sz="1600">
                <a:solidFill>
                  <a:srgbClr val="FF7862"/>
                </a:solidFill>
                <a:latin charset="-122" panose="02010600040101010101" pitchFamily="2" typeface="华文细黑"/>
                <a:ea charset="-122" panose="02010600040101010101" pitchFamily="2" typeface="华文细黑"/>
              </a:rPr>
              <a:t>04.点击添加您标题内容</a:t>
            </a:r>
          </a:p>
        </p:txBody>
      </p:sp>
    </p:spTree>
    <p:extLst>
      <p:ext uri="{BB962C8B-B14F-4D97-AF65-F5344CB8AC3E}">
        <p14:creationId val="3228518404"/>
      </p:ext>
    </p:extLst>
  </p:cSld>
  <p:clrMapOvr>
    <a:masterClrMapping/>
  </p:clrMapOvr>
  <p:transition spd="slow">
    <p:wipe/>
  </p:transition>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5"/>
          <p:cNvSpPr txBox="1">
            <a:spLocks noChangeArrowheads="1"/>
          </p:cNvSpPr>
          <p:nvPr/>
        </p:nvSpPr>
        <p:spPr bwMode="auto">
          <a:xfrm>
            <a:off x="3794762" y="283431"/>
            <a:ext cx="1554480"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1300">
                <a:solidFill>
                  <a:schemeClr val="tx1"/>
                </a:solidFill>
                <a:latin charset="0" panose="020f0302020204030204" pitchFamily="34" typeface="Calibri Light"/>
                <a:ea charset="-122" panose="02000000000000000000" pitchFamily="2" typeface="方正宋刻本秀楷简体"/>
              </a:defRPr>
            </a:lvl1pPr>
            <a:lvl2pPr indent="-285750" marL="742950">
              <a:defRPr sz="1300">
                <a:solidFill>
                  <a:schemeClr val="tx1"/>
                </a:solidFill>
                <a:latin charset="0" panose="020f0302020204030204" pitchFamily="34" typeface="Calibri Light"/>
                <a:ea charset="-122" panose="02000000000000000000" pitchFamily="2" typeface="方正宋刻本秀楷简体"/>
              </a:defRPr>
            </a:lvl2pPr>
            <a:lvl3pPr indent="-228600" marL="1143000">
              <a:defRPr sz="1300">
                <a:solidFill>
                  <a:schemeClr val="tx1"/>
                </a:solidFill>
                <a:latin charset="0" panose="020f0302020204030204" pitchFamily="34" typeface="Calibri Light"/>
                <a:ea charset="-122" panose="02000000000000000000" pitchFamily="2" typeface="方正宋刻本秀楷简体"/>
              </a:defRPr>
            </a:lvl3pPr>
            <a:lvl4pPr indent="-228600" marL="1600200">
              <a:defRPr sz="1300">
                <a:solidFill>
                  <a:schemeClr val="tx1"/>
                </a:solidFill>
                <a:latin charset="0" panose="020f0302020204030204" pitchFamily="34" typeface="Calibri Light"/>
                <a:ea charset="-122" panose="02000000000000000000" pitchFamily="2" typeface="方正宋刻本秀楷简体"/>
              </a:defRPr>
            </a:lvl4pPr>
            <a:lvl5pPr indent="-228600" marL="2057400">
              <a:defRPr sz="1300">
                <a:solidFill>
                  <a:schemeClr val="tx1"/>
                </a:solidFill>
                <a:latin charset="0" panose="020f0302020204030204" pitchFamily="34" typeface="Calibri Light"/>
                <a:ea charset="-122" panose="02000000000000000000" pitchFamily="2" typeface="方正宋刻本秀楷简体"/>
              </a:defRPr>
            </a:lvl5pPr>
            <a:lvl6pPr defTabSz="685800" eaLnBrk="0" fontAlgn="base" hangingPunct="0" indent="-228600" marL="25146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6pPr>
            <a:lvl7pPr defTabSz="685800" eaLnBrk="0" fontAlgn="base" hangingPunct="0" indent="-228600" marL="29718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7pPr>
            <a:lvl8pPr defTabSz="685800" eaLnBrk="0" fontAlgn="base" hangingPunct="0" indent="-228600" marL="34290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8pPr>
            <a:lvl9pPr defTabSz="685800" eaLnBrk="0" fontAlgn="base" hangingPunct="0" indent="-228600" marL="38862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9pPr>
          </a:lstStyle>
          <a:p>
            <a:pPr algn="ctr" fontAlgn="base">
              <a:spcBef>
                <a:spcPct val="0"/>
              </a:spcBef>
              <a:spcAft>
                <a:spcPct val="0"/>
              </a:spcAft>
              <a:defRPr/>
            </a:pPr>
            <a:r>
              <a:rPr altLang="en-US" lang="zh-CN" sz="1200">
                <a:solidFill>
                  <a:srgbClr val="FF7862"/>
                </a:solidFill>
                <a:latin charset="-122" panose="02010600040101010101" pitchFamily="2" typeface="华文细黑"/>
                <a:ea charset="-122" panose="02010600040101010101" pitchFamily="2" typeface="华文细黑"/>
              </a:rPr>
              <a:t>点击添加您标题内容</a:t>
            </a:r>
          </a:p>
        </p:txBody>
      </p:sp>
      <p:sp>
        <p:nvSpPr>
          <p:cNvPr id="3" name="文本框 6"/>
          <p:cNvSpPr txBox="1">
            <a:spLocks noChangeArrowheads="1"/>
          </p:cNvSpPr>
          <p:nvPr/>
        </p:nvSpPr>
        <p:spPr bwMode="auto">
          <a:xfrm>
            <a:off x="2466132" y="498304"/>
            <a:ext cx="4373223"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sz="1300">
                <a:solidFill>
                  <a:schemeClr val="tx1"/>
                </a:solidFill>
                <a:latin charset="0" panose="020f0302020204030204" pitchFamily="34" typeface="Calibri Light"/>
                <a:ea charset="-122" panose="02000000000000000000" pitchFamily="2" typeface="方正宋刻本秀楷简体"/>
              </a:defRPr>
            </a:lvl1pPr>
            <a:lvl2pPr indent="-285750" marL="742950">
              <a:defRPr sz="1300">
                <a:solidFill>
                  <a:schemeClr val="tx1"/>
                </a:solidFill>
                <a:latin charset="0" panose="020f0302020204030204" pitchFamily="34" typeface="Calibri Light"/>
                <a:ea charset="-122" panose="02000000000000000000" pitchFamily="2" typeface="方正宋刻本秀楷简体"/>
              </a:defRPr>
            </a:lvl2pPr>
            <a:lvl3pPr indent="-228600" marL="1143000">
              <a:defRPr sz="1300">
                <a:solidFill>
                  <a:schemeClr val="tx1"/>
                </a:solidFill>
                <a:latin charset="0" panose="020f0302020204030204" pitchFamily="34" typeface="Calibri Light"/>
                <a:ea charset="-122" panose="02000000000000000000" pitchFamily="2" typeface="方正宋刻本秀楷简体"/>
              </a:defRPr>
            </a:lvl3pPr>
            <a:lvl4pPr indent="-228600" marL="1600200">
              <a:defRPr sz="1300">
                <a:solidFill>
                  <a:schemeClr val="tx1"/>
                </a:solidFill>
                <a:latin charset="0" panose="020f0302020204030204" pitchFamily="34" typeface="Calibri Light"/>
                <a:ea charset="-122" panose="02000000000000000000" pitchFamily="2" typeface="方正宋刻本秀楷简体"/>
              </a:defRPr>
            </a:lvl4pPr>
            <a:lvl5pPr indent="-228600" marL="2057400">
              <a:defRPr sz="1300">
                <a:solidFill>
                  <a:schemeClr val="tx1"/>
                </a:solidFill>
                <a:latin charset="0" panose="020f0302020204030204" pitchFamily="34" typeface="Calibri Light"/>
                <a:ea charset="-122" panose="02000000000000000000" pitchFamily="2" typeface="方正宋刻本秀楷简体"/>
              </a:defRPr>
            </a:lvl5pPr>
            <a:lvl6pPr defTabSz="685800" eaLnBrk="0" fontAlgn="base" hangingPunct="0" indent="-228600" marL="25146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6pPr>
            <a:lvl7pPr defTabSz="685800" eaLnBrk="0" fontAlgn="base" hangingPunct="0" indent="-228600" marL="29718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7pPr>
            <a:lvl8pPr defTabSz="685800" eaLnBrk="0" fontAlgn="base" hangingPunct="0" indent="-228600" marL="34290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8pPr>
            <a:lvl9pPr defTabSz="685800" eaLnBrk="0" fontAlgn="base" hangingPunct="0" indent="-228600" marL="38862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9pPr>
          </a:lstStyle>
          <a:p>
            <a:pPr algn="ctr" fontAlgn="base">
              <a:lnSpc>
                <a:spcPct val="150000"/>
              </a:lnSpc>
              <a:spcBef>
                <a:spcPct val="0"/>
              </a:spcBef>
              <a:spcAft>
                <a:spcPct val="0"/>
              </a:spcAft>
              <a:defRPr/>
            </a:pPr>
            <a:r>
              <a:rPr altLang="zh-CN" lang="en-US" sz="800">
                <a:solidFill>
                  <a:srgbClr val="B28743"/>
                </a:solidFill>
                <a:latin charset="-122" panose="02010600040101010101" pitchFamily="2" typeface="华文细黑"/>
                <a:ea charset="-122" panose="02010600040101010101" pitchFamily="2" typeface="华文细黑"/>
              </a:rPr>
              <a:t>Lorem ipsum dolor sit amet, consectetur adipiscing elit. Donec luctus nibh sit amet sem vulputate venenatis bibendum orci pulvinar. </a:t>
            </a:r>
          </a:p>
        </p:txBody>
      </p:sp>
      <p:grpSp>
        <p:nvGrpSpPr>
          <p:cNvPr id="4" name="组合 3"/>
          <p:cNvGrpSpPr/>
          <p:nvPr/>
        </p:nvGrpSpPr>
        <p:grpSpPr>
          <a:xfrm>
            <a:off x="4257536" y="936403"/>
            <a:ext cx="628926" cy="89203"/>
            <a:chOff x="4064994" y="3738475"/>
            <a:chExt cx="987048" cy="139997"/>
          </a:xfrm>
        </p:grpSpPr>
        <p:sp>
          <p:nvSpPr>
            <p:cNvPr id="5" name="椭圆 4"/>
            <p:cNvSpPr/>
            <p:nvPr/>
          </p:nvSpPr>
          <p:spPr>
            <a:xfrm>
              <a:off x="4064994" y="3738475"/>
              <a:ext cx="139997" cy="13999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10600040101010101" pitchFamily="2" typeface="华文细黑"/>
              </a:endParaRPr>
            </a:p>
          </p:txBody>
        </p:sp>
        <p:sp>
          <p:nvSpPr>
            <p:cNvPr id="6" name="椭圆 5"/>
            <p:cNvSpPr/>
            <p:nvPr/>
          </p:nvSpPr>
          <p:spPr>
            <a:xfrm>
              <a:off x="4276757" y="3738475"/>
              <a:ext cx="139997" cy="139997"/>
            </a:xfrm>
            <a:prstGeom prst="ellipse">
              <a:avLst/>
            </a:prstGeom>
            <a:solidFill>
              <a:srgbClr val="FEC1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10600040101010101" pitchFamily="2" typeface="华文细黑"/>
              </a:endParaRPr>
            </a:p>
          </p:txBody>
        </p:sp>
        <p:sp>
          <p:nvSpPr>
            <p:cNvPr id="7" name="椭圆 6"/>
            <p:cNvSpPr/>
            <p:nvPr/>
          </p:nvSpPr>
          <p:spPr>
            <a:xfrm>
              <a:off x="4488520" y="3738475"/>
              <a:ext cx="139997" cy="139997"/>
            </a:xfrm>
            <a:prstGeom prst="ellipse">
              <a:avLst/>
            </a:prstGeom>
            <a:solidFill>
              <a:srgbClr val="B287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10600040101010101" pitchFamily="2" typeface="华文细黑"/>
              </a:endParaRPr>
            </a:p>
          </p:txBody>
        </p:sp>
        <p:sp>
          <p:nvSpPr>
            <p:cNvPr id="8" name="椭圆 7"/>
            <p:cNvSpPr/>
            <p:nvPr/>
          </p:nvSpPr>
          <p:spPr>
            <a:xfrm>
              <a:off x="4700283" y="3738475"/>
              <a:ext cx="139997" cy="139997"/>
            </a:xfrm>
            <a:prstGeom prst="ellipse">
              <a:avLst/>
            </a:prstGeom>
            <a:solidFill>
              <a:srgbClr val="21B3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10600040101010101" pitchFamily="2" typeface="华文细黑"/>
              </a:endParaRPr>
            </a:p>
          </p:txBody>
        </p:sp>
        <p:sp>
          <p:nvSpPr>
            <p:cNvPr id="9" name="椭圆 8"/>
            <p:cNvSpPr/>
            <p:nvPr/>
          </p:nvSpPr>
          <p:spPr>
            <a:xfrm>
              <a:off x="4912045" y="3738475"/>
              <a:ext cx="139997" cy="139997"/>
            </a:xfrm>
            <a:prstGeom prst="ellipse">
              <a:avLst/>
            </a:prstGeom>
            <a:solidFill>
              <a:srgbClr val="0C67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10600040101010101" pitchFamily="2" typeface="华文细黑"/>
              </a:endParaRPr>
            </a:p>
          </p:txBody>
        </p:sp>
      </p:grpSp>
      <p:sp>
        <p:nvSpPr>
          <p:cNvPr id="10" name="Freeform 5"/>
          <p:cNvSpPr>
            <a:spLocks noChangeAspect="1"/>
          </p:cNvSpPr>
          <p:nvPr/>
        </p:nvSpPr>
        <p:spPr bwMode="auto">
          <a:xfrm>
            <a:off x="2734827" y="2896435"/>
            <a:ext cx="540000" cy="541465"/>
          </a:xfrm>
          <a:prstGeom prst="ellipse">
            <a:avLst/>
          </a:prstGeom>
          <a:solidFill>
            <a:schemeClr val="accent3"/>
          </a:solidFill>
          <a:ln>
            <a:noFill/>
          </a:ln>
          <a:effectLst/>
        </p:spPr>
        <p:txBody>
          <a:bodyPr anchor="t" anchorCtr="0" bIns="45720" compatLnSpc="1" lIns="91440" numCol="1" rIns="91440" tIns="45720" vert="horz" wrap="square">
            <a:prstTxWarp prst="textNoShape">
              <a:avLst/>
            </a:prstTxWarp>
          </a:bodyPr>
          <a:lstStyle/>
          <a:p>
            <a:pPr defTabSz="914400">
              <a:defRPr/>
            </a:pPr>
            <a:endParaRPr altLang="en-US" kern="0" lang="zh-CN" sz="1800">
              <a:solidFill>
                <a:prstClr val="black"/>
              </a:solidFill>
              <a:latin panose="020f0502020204030204" typeface="Calibri"/>
            </a:endParaRPr>
          </a:p>
        </p:txBody>
      </p:sp>
      <p:sp>
        <p:nvSpPr>
          <p:cNvPr id="11" name="Freeform 5"/>
          <p:cNvSpPr>
            <a:spLocks noChangeAspect="1"/>
          </p:cNvSpPr>
          <p:nvPr/>
        </p:nvSpPr>
        <p:spPr bwMode="auto">
          <a:xfrm>
            <a:off x="4056910" y="2306872"/>
            <a:ext cx="1508400" cy="1512493"/>
          </a:xfrm>
          <a:prstGeom prst="ellipse">
            <a:avLst/>
          </a:prstGeom>
          <a:solidFill>
            <a:schemeClr val="accent1"/>
          </a:solidFill>
          <a:ln>
            <a:noFill/>
          </a:ln>
          <a:effectLst/>
        </p:spPr>
        <p:txBody>
          <a:bodyPr anchor="t" anchorCtr="0" bIns="45720" compatLnSpc="1" lIns="91440" numCol="1" rIns="91440" tIns="45720" vert="horz" wrap="square">
            <a:prstTxWarp prst="textNoShape">
              <a:avLst/>
            </a:prstTxWarp>
          </a:bodyPr>
          <a:lstStyle/>
          <a:p>
            <a:pPr defTabSz="914400">
              <a:defRPr/>
            </a:pPr>
            <a:endParaRPr altLang="en-US" kern="0" lang="zh-CN" sz="1800">
              <a:solidFill>
                <a:prstClr val="black"/>
              </a:solidFill>
              <a:latin panose="020f0502020204030204" typeface="Calibri"/>
            </a:endParaRPr>
          </a:p>
        </p:txBody>
      </p:sp>
      <p:sp>
        <p:nvSpPr>
          <p:cNvPr id="12" name="Freeform 5"/>
          <p:cNvSpPr/>
          <p:nvPr/>
        </p:nvSpPr>
        <p:spPr bwMode="auto">
          <a:xfrm>
            <a:off x="5260030" y="3530903"/>
            <a:ext cx="711257" cy="713186"/>
          </a:xfrm>
          <a:prstGeom prst="ellipse">
            <a:avLst/>
          </a:prstGeom>
          <a:solidFill>
            <a:schemeClr val="accent5"/>
          </a:solidFill>
          <a:ln>
            <a:noFill/>
          </a:ln>
          <a:effectLst/>
        </p:spPr>
        <p:txBody>
          <a:bodyPr anchor="t" anchorCtr="0" bIns="45720" compatLnSpc="1" lIns="91440" numCol="1" rIns="91440" tIns="45720" vert="horz" wrap="square">
            <a:prstTxWarp prst="textNoShape">
              <a:avLst/>
            </a:prstTxWarp>
          </a:bodyPr>
          <a:lstStyle/>
          <a:p>
            <a:pPr defTabSz="914400"/>
            <a:endParaRPr altLang="en-US" lang="zh-CN" sz="1800">
              <a:solidFill>
                <a:prstClr val="black"/>
              </a:solidFill>
              <a:latin panose="020f0502020204030204" typeface="Calibri"/>
            </a:endParaRPr>
          </a:p>
        </p:txBody>
      </p:sp>
      <p:sp>
        <p:nvSpPr>
          <p:cNvPr id="13" name="Freeform 5"/>
          <p:cNvSpPr/>
          <p:nvPr/>
        </p:nvSpPr>
        <p:spPr bwMode="auto">
          <a:xfrm>
            <a:off x="5598674" y="1366522"/>
            <a:ext cx="485734" cy="487052"/>
          </a:xfrm>
          <a:prstGeom prst="ellipse">
            <a:avLst/>
          </a:prstGeom>
          <a:solidFill>
            <a:schemeClr val="accent4"/>
          </a:solidFill>
          <a:ln>
            <a:noFill/>
          </a:ln>
          <a:effectLst/>
        </p:spPr>
        <p:txBody>
          <a:bodyPr anchor="t" anchorCtr="0" bIns="45720" compatLnSpc="1" lIns="91440" numCol="1" rIns="91440" tIns="45720" vert="horz" wrap="square">
            <a:prstTxWarp prst="textNoShape">
              <a:avLst/>
            </a:prstTxWarp>
          </a:bodyPr>
          <a:lstStyle/>
          <a:p>
            <a:pPr defTabSz="914400" indent="-285750" marL="285750">
              <a:buFont charset="0" panose="020b0604020202020204" pitchFamily="34" typeface="Arial"/>
              <a:buChar char="•"/>
            </a:pPr>
            <a:endParaRPr altLang="en-US" lang="zh-CN" sz="1800">
              <a:solidFill>
                <a:prstClr val="black"/>
              </a:solidFill>
              <a:latin panose="020f0502020204030204" typeface="Calibri"/>
            </a:endParaRPr>
          </a:p>
        </p:txBody>
      </p:sp>
      <p:sp>
        <p:nvSpPr>
          <p:cNvPr id="14" name="Freeform 5"/>
          <p:cNvSpPr>
            <a:spLocks noChangeAspect="1"/>
          </p:cNvSpPr>
          <p:nvPr/>
        </p:nvSpPr>
        <p:spPr bwMode="auto">
          <a:xfrm>
            <a:off x="3639181" y="3437900"/>
            <a:ext cx="322373" cy="323248"/>
          </a:xfrm>
          <a:prstGeom prst="ellipse">
            <a:avLst/>
          </a:prstGeom>
          <a:solidFill>
            <a:schemeClr val="accent5"/>
          </a:solidFill>
          <a:ln>
            <a:noFill/>
          </a:ln>
          <a:effectLst/>
        </p:spPr>
        <p:txBody>
          <a:bodyPr anchor="t" anchorCtr="0" bIns="45720" compatLnSpc="1" lIns="91440" numCol="1" rIns="91440" tIns="45720" vert="horz" wrap="square">
            <a:prstTxWarp prst="textNoShape">
              <a:avLst/>
            </a:prstTxWarp>
          </a:bodyPr>
          <a:lstStyle/>
          <a:p>
            <a:pPr defTabSz="914400"/>
            <a:endParaRPr altLang="en-US" lang="zh-CN" sz="1800">
              <a:solidFill>
                <a:prstClr val="black"/>
              </a:solidFill>
              <a:latin panose="020f0502020204030204" typeface="Calibri"/>
            </a:endParaRPr>
          </a:p>
        </p:txBody>
      </p:sp>
      <p:sp>
        <p:nvSpPr>
          <p:cNvPr id="15" name="Freeform 5"/>
          <p:cNvSpPr>
            <a:spLocks noChangeAspect="1"/>
          </p:cNvSpPr>
          <p:nvPr/>
        </p:nvSpPr>
        <p:spPr bwMode="auto">
          <a:xfrm>
            <a:off x="4622956" y="1629832"/>
            <a:ext cx="626400" cy="628100"/>
          </a:xfrm>
          <a:prstGeom prst="ellipse">
            <a:avLst/>
          </a:prstGeom>
          <a:solidFill>
            <a:schemeClr val="accent1"/>
          </a:solidFill>
          <a:ln>
            <a:noFill/>
          </a:ln>
          <a:effectLst/>
        </p:spPr>
        <p:txBody>
          <a:bodyPr anchor="t" anchorCtr="0" bIns="45720" compatLnSpc="1" lIns="91440" numCol="1" rIns="91440" tIns="45720" vert="horz" wrap="square">
            <a:prstTxWarp prst="textNoShape">
              <a:avLst/>
            </a:prstTxWarp>
          </a:bodyPr>
          <a:lstStyle/>
          <a:p>
            <a:pPr defTabSz="914400"/>
            <a:endParaRPr altLang="en-US" lang="zh-CN" sz="1800">
              <a:solidFill>
                <a:prstClr val="black"/>
              </a:solidFill>
              <a:latin panose="020f0502020204030204" typeface="Calibri"/>
            </a:endParaRPr>
          </a:p>
        </p:txBody>
      </p:sp>
      <p:sp>
        <p:nvSpPr>
          <p:cNvPr id="16" name="Freeform 5"/>
          <p:cNvSpPr/>
          <p:nvPr/>
        </p:nvSpPr>
        <p:spPr bwMode="auto">
          <a:xfrm>
            <a:off x="4529852" y="4363978"/>
            <a:ext cx="597600" cy="596287"/>
          </a:xfrm>
          <a:prstGeom prst="ellipse">
            <a:avLst/>
          </a:prstGeom>
          <a:solidFill>
            <a:schemeClr val="accent4"/>
          </a:solidFill>
          <a:ln>
            <a:noFill/>
          </a:ln>
          <a:effectLst/>
        </p:spPr>
        <p:txBody>
          <a:bodyPr anchor="t" anchorCtr="0" bIns="45720" compatLnSpc="1" lIns="91440" numCol="1" rIns="91440" tIns="45720" vert="horz" wrap="square">
            <a:prstTxWarp prst="textNoShape">
              <a:avLst/>
            </a:prstTxWarp>
          </a:bodyPr>
          <a:lstStyle/>
          <a:p>
            <a:pPr defTabSz="914400"/>
            <a:endParaRPr altLang="en-US" lang="zh-CN" sz="1800">
              <a:solidFill>
                <a:prstClr val="black"/>
              </a:solidFill>
              <a:latin panose="020f0502020204030204" typeface="Calibri"/>
            </a:endParaRPr>
          </a:p>
        </p:txBody>
      </p:sp>
      <p:sp>
        <p:nvSpPr>
          <p:cNvPr id="17" name="Freeform 5"/>
          <p:cNvSpPr>
            <a:spLocks noChangeAspect="1"/>
          </p:cNvSpPr>
          <p:nvPr/>
        </p:nvSpPr>
        <p:spPr bwMode="auto">
          <a:xfrm>
            <a:off x="5660666" y="2307610"/>
            <a:ext cx="999107" cy="1001818"/>
          </a:xfrm>
          <a:prstGeom prst="ellipse">
            <a:avLst/>
          </a:prstGeom>
          <a:solidFill>
            <a:schemeClr val="accent2"/>
          </a:solidFill>
          <a:ln>
            <a:noFill/>
          </a:ln>
          <a:effectLst/>
        </p:spPr>
        <p:txBody>
          <a:bodyPr anchor="t" anchorCtr="0" bIns="45720" compatLnSpc="1" lIns="91440" numCol="1" rIns="91440" tIns="45720" vert="horz" wrap="square">
            <a:prstTxWarp prst="textNoShape">
              <a:avLst/>
            </a:prstTxWarp>
          </a:bodyPr>
          <a:lstStyle/>
          <a:p>
            <a:pPr defTabSz="914400">
              <a:defRPr/>
            </a:pPr>
            <a:endParaRPr altLang="en-US" kern="0" lang="zh-CN" sz="1800">
              <a:solidFill>
                <a:prstClr val="black"/>
              </a:solidFill>
              <a:latin panose="020f0502020204030204" typeface="Calibri"/>
            </a:endParaRPr>
          </a:p>
        </p:txBody>
      </p:sp>
      <p:sp>
        <p:nvSpPr>
          <p:cNvPr id="18" name="矩形 17"/>
          <p:cNvSpPr/>
          <p:nvPr/>
        </p:nvSpPr>
        <p:spPr>
          <a:xfrm>
            <a:off x="1114797" y="1683975"/>
            <a:ext cx="2135261" cy="1051560"/>
          </a:xfrm>
          <a:prstGeom prst="rect">
            <a:avLst/>
          </a:prstGeom>
        </p:spPr>
        <p:txBody>
          <a:bodyPr wrap="square">
            <a:spAutoFit/>
          </a:bodyPr>
          <a:lstStyle/>
          <a:p>
            <a:pPr algn="r" eaLnBrk="0" fontAlgn="base" hangingPunct="0">
              <a:lnSpc>
                <a:spcPct val="150000"/>
              </a:lnSpc>
              <a:spcBef>
                <a:spcPct val="0"/>
              </a:spcBef>
              <a:spcAft>
                <a:spcPct val="0"/>
              </a:spcAft>
            </a:pPr>
            <a:r>
              <a:rPr altLang="zh-CN" lang="en-US" sz="1050">
                <a:solidFill>
                  <a:schemeClr val="tx2"/>
                </a:solidFill>
                <a:cs charset="0" panose="020b0604020202020204" pitchFamily="34" typeface="Arial"/>
              </a:rPr>
              <a:t>Aenean massa. Cum sociis natoque penatibus et magnis dis parturient montes, nascetur ridiculus mus. </a:t>
            </a:r>
          </a:p>
        </p:txBody>
      </p:sp>
      <p:sp>
        <p:nvSpPr>
          <p:cNvPr id="19" name="矩形 18"/>
          <p:cNvSpPr/>
          <p:nvPr/>
        </p:nvSpPr>
        <p:spPr>
          <a:xfrm>
            <a:off x="2435519" y="1488617"/>
            <a:ext cx="792480" cy="335280"/>
          </a:xfrm>
          <a:prstGeom prst="rect">
            <a:avLst/>
          </a:prstGeom>
        </p:spPr>
        <p:txBody>
          <a:bodyPr wrap="none">
            <a:spAutoFit/>
          </a:bodyPr>
          <a:lstStyle/>
          <a:p>
            <a:pPr algn="r"/>
            <a:r>
              <a:rPr altLang="en-US" kern="0" lang="zh-CN" sz="1600">
                <a:solidFill>
                  <a:srgbClr val="EB8374"/>
                </a:solidFill>
                <a:latin typeface="方正兰亭黑_GBK"/>
                <a:ea typeface="方正兰亭黑_GBK"/>
                <a:cs charset="0" panose="020b0604020202020204" pitchFamily="34" typeface="Arial"/>
              </a:rPr>
              <a:t>意义一</a:t>
            </a:r>
          </a:p>
        </p:txBody>
      </p:sp>
      <p:sp>
        <p:nvSpPr>
          <p:cNvPr id="20" name="矩形 19"/>
          <p:cNvSpPr/>
          <p:nvPr/>
        </p:nvSpPr>
        <p:spPr>
          <a:xfrm>
            <a:off x="1310776" y="4034078"/>
            <a:ext cx="2135261" cy="1051560"/>
          </a:xfrm>
          <a:prstGeom prst="rect">
            <a:avLst/>
          </a:prstGeom>
        </p:spPr>
        <p:txBody>
          <a:bodyPr wrap="square">
            <a:spAutoFit/>
          </a:bodyPr>
          <a:lstStyle/>
          <a:p>
            <a:pPr algn="r" eaLnBrk="0" fontAlgn="base" hangingPunct="0">
              <a:lnSpc>
                <a:spcPct val="150000"/>
              </a:lnSpc>
              <a:spcBef>
                <a:spcPct val="0"/>
              </a:spcBef>
              <a:spcAft>
                <a:spcPct val="0"/>
              </a:spcAft>
            </a:pPr>
            <a:r>
              <a:rPr altLang="zh-CN" lang="en-US" sz="1050">
                <a:solidFill>
                  <a:schemeClr val="tx2"/>
                </a:solidFill>
                <a:cs charset="0" panose="020b0604020202020204" pitchFamily="34" typeface="Arial"/>
              </a:rPr>
              <a:t>Aenean massa. Cum sociis natoque penatibus et magnis dis parturient montes, nascetur ridiculus mus. </a:t>
            </a:r>
          </a:p>
        </p:txBody>
      </p:sp>
      <p:sp>
        <p:nvSpPr>
          <p:cNvPr id="21" name="矩形 20"/>
          <p:cNvSpPr/>
          <p:nvPr/>
        </p:nvSpPr>
        <p:spPr>
          <a:xfrm>
            <a:off x="2631498" y="3838722"/>
            <a:ext cx="792480" cy="335280"/>
          </a:xfrm>
          <a:prstGeom prst="rect">
            <a:avLst/>
          </a:prstGeom>
        </p:spPr>
        <p:txBody>
          <a:bodyPr wrap="none">
            <a:spAutoFit/>
          </a:bodyPr>
          <a:lstStyle/>
          <a:p>
            <a:pPr algn="r"/>
            <a:r>
              <a:rPr altLang="en-US" kern="0" lang="zh-CN" sz="1600">
                <a:solidFill>
                  <a:srgbClr val="608C7D"/>
                </a:solidFill>
                <a:latin typeface="方正兰亭黑_GBK"/>
                <a:ea typeface="方正兰亭黑_GBK"/>
                <a:cs charset="0" panose="020b0604020202020204" pitchFamily="34" typeface="Arial"/>
              </a:rPr>
              <a:t>意义三</a:t>
            </a:r>
          </a:p>
        </p:txBody>
      </p:sp>
      <p:sp>
        <p:nvSpPr>
          <p:cNvPr id="22" name="矩形 21"/>
          <p:cNvSpPr/>
          <p:nvPr/>
        </p:nvSpPr>
        <p:spPr>
          <a:xfrm>
            <a:off x="6659773" y="2618445"/>
            <a:ext cx="2135261" cy="1051560"/>
          </a:xfrm>
          <a:prstGeom prst="rect">
            <a:avLst/>
          </a:prstGeom>
        </p:spPr>
        <p:txBody>
          <a:bodyPr wrap="square">
            <a:spAutoFit/>
          </a:bodyPr>
          <a:lstStyle/>
          <a:p>
            <a:pPr eaLnBrk="0" fontAlgn="base" hangingPunct="0">
              <a:lnSpc>
                <a:spcPct val="150000"/>
              </a:lnSpc>
              <a:spcBef>
                <a:spcPct val="0"/>
              </a:spcBef>
              <a:spcAft>
                <a:spcPct val="0"/>
              </a:spcAft>
            </a:pPr>
            <a:r>
              <a:rPr altLang="zh-CN" lang="en-US" sz="1050">
                <a:solidFill>
                  <a:schemeClr val="tx2"/>
                </a:solidFill>
                <a:cs charset="0" panose="020b0604020202020204" pitchFamily="34" typeface="Arial"/>
              </a:rPr>
              <a:t>Aenean massa. Cum sociis natoque penatibus et magnis dis parturient montes, nascetur ridiculus mus. </a:t>
            </a:r>
          </a:p>
        </p:txBody>
      </p:sp>
      <p:sp>
        <p:nvSpPr>
          <p:cNvPr id="23" name="矩形 22"/>
          <p:cNvSpPr/>
          <p:nvPr/>
        </p:nvSpPr>
        <p:spPr>
          <a:xfrm>
            <a:off x="6659773" y="2423087"/>
            <a:ext cx="792480" cy="335280"/>
          </a:xfrm>
          <a:prstGeom prst="rect">
            <a:avLst/>
          </a:prstGeom>
        </p:spPr>
        <p:txBody>
          <a:bodyPr wrap="none">
            <a:spAutoFit/>
          </a:bodyPr>
          <a:lstStyle/>
          <a:p>
            <a:r>
              <a:rPr altLang="en-US" kern="0" lang="zh-CN" sz="1600">
                <a:solidFill>
                  <a:srgbClr val="EDCC85">
                    <a:lumMod val="75000"/>
                  </a:srgbClr>
                </a:solidFill>
                <a:latin typeface="方正兰亭黑_GBK"/>
                <a:ea typeface="方正兰亭黑_GBK"/>
                <a:cs charset="0" panose="020b0604020202020204" pitchFamily="34" typeface="Arial"/>
              </a:rPr>
              <a:t>意义二</a:t>
            </a:r>
          </a:p>
        </p:txBody>
      </p:sp>
      <p:sp>
        <p:nvSpPr>
          <p:cNvPr id="24" name="AutoShape 4"/>
          <p:cNvSpPr/>
          <p:nvPr/>
        </p:nvSpPr>
        <p:spPr bwMode="auto">
          <a:xfrm>
            <a:off x="5932600" y="2579861"/>
            <a:ext cx="455239" cy="457317"/>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7428" y="17466"/>
                </a:moveTo>
                <a:cubicBezTo>
                  <a:pt x="16669" y="16923"/>
                  <a:pt x="15846" y="16465"/>
                  <a:pt x="14963" y="16121"/>
                </a:cubicBezTo>
                <a:cubicBezTo>
                  <a:pt x="15595" y="14609"/>
                  <a:pt x="15967" y="12928"/>
                  <a:pt x="16010" y="11148"/>
                </a:cubicBezTo>
                <a:lnTo>
                  <a:pt x="20188" y="11148"/>
                </a:lnTo>
                <a:cubicBezTo>
                  <a:pt x="20097" y="13612"/>
                  <a:pt x="19065" y="15838"/>
                  <a:pt x="17428" y="17466"/>
                </a:cubicBezTo>
                <a:moveTo>
                  <a:pt x="1411" y="11148"/>
                </a:moveTo>
                <a:lnTo>
                  <a:pt x="5589" y="11148"/>
                </a:lnTo>
                <a:cubicBezTo>
                  <a:pt x="5632" y="12928"/>
                  <a:pt x="6004" y="14609"/>
                  <a:pt x="6636" y="16121"/>
                </a:cubicBezTo>
                <a:cubicBezTo>
                  <a:pt x="5753" y="16465"/>
                  <a:pt x="4931" y="16923"/>
                  <a:pt x="4171" y="17466"/>
                </a:cubicBezTo>
                <a:cubicBezTo>
                  <a:pt x="2534" y="15838"/>
                  <a:pt x="1502" y="13612"/>
                  <a:pt x="1411" y="11148"/>
                </a:cubicBezTo>
                <a:moveTo>
                  <a:pt x="3785" y="4553"/>
                </a:moveTo>
                <a:cubicBezTo>
                  <a:pt x="4579" y="5170"/>
                  <a:pt x="5448" y="5691"/>
                  <a:pt x="6388" y="6084"/>
                </a:cubicBezTo>
                <a:cubicBezTo>
                  <a:pt x="5901" y="7433"/>
                  <a:pt x="5627" y="8908"/>
                  <a:pt x="5589" y="10451"/>
                </a:cubicBezTo>
                <a:lnTo>
                  <a:pt x="1411" y="10451"/>
                </a:lnTo>
                <a:cubicBezTo>
                  <a:pt x="1494" y="8190"/>
                  <a:pt x="2376" y="6135"/>
                  <a:pt x="3785" y="4553"/>
                </a:cubicBezTo>
                <a:moveTo>
                  <a:pt x="11148" y="10451"/>
                </a:moveTo>
                <a:lnTo>
                  <a:pt x="11148" y="6950"/>
                </a:lnTo>
                <a:cubicBezTo>
                  <a:pt x="12339" y="6913"/>
                  <a:pt x="13484" y="6696"/>
                  <a:pt x="14558" y="6324"/>
                </a:cubicBezTo>
                <a:cubicBezTo>
                  <a:pt x="15018" y="7598"/>
                  <a:pt x="15276" y="8992"/>
                  <a:pt x="15314" y="10451"/>
                </a:cubicBezTo>
                <a:cubicBezTo>
                  <a:pt x="15314" y="10451"/>
                  <a:pt x="11148" y="10451"/>
                  <a:pt x="11148" y="10451"/>
                </a:cubicBezTo>
                <a:close/>
                <a:moveTo>
                  <a:pt x="14311" y="15882"/>
                </a:moveTo>
                <a:cubicBezTo>
                  <a:pt x="13309" y="15559"/>
                  <a:pt x="12247" y="15380"/>
                  <a:pt x="11148" y="15346"/>
                </a:cubicBezTo>
                <a:lnTo>
                  <a:pt x="11148" y="11148"/>
                </a:lnTo>
                <a:lnTo>
                  <a:pt x="15314" y="11148"/>
                </a:lnTo>
                <a:cubicBezTo>
                  <a:pt x="15270" y="12844"/>
                  <a:pt x="14914" y="14445"/>
                  <a:pt x="14311" y="15882"/>
                </a:cubicBezTo>
                <a:moveTo>
                  <a:pt x="14683" y="16757"/>
                </a:moveTo>
                <a:cubicBezTo>
                  <a:pt x="15476" y="17063"/>
                  <a:pt x="16218" y="17466"/>
                  <a:pt x="16904" y="17941"/>
                </a:cubicBezTo>
                <a:cubicBezTo>
                  <a:pt x="15632" y="19031"/>
                  <a:pt x="14067" y="19781"/>
                  <a:pt x="12344" y="20068"/>
                </a:cubicBezTo>
                <a:cubicBezTo>
                  <a:pt x="13280" y="19136"/>
                  <a:pt x="14076" y="18017"/>
                  <a:pt x="14683" y="16757"/>
                </a:cubicBezTo>
                <a:moveTo>
                  <a:pt x="11148" y="20188"/>
                </a:moveTo>
                <a:lnTo>
                  <a:pt x="11148" y="16043"/>
                </a:lnTo>
                <a:cubicBezTo>
                  <a:pt x="12146" y="16075"/>
                  <a:pt x="13113" y="16231"/>
                  <a:pt x="14025" y="16516"/>
                </a:cubicBezTo>
                <a:cubicBezTo>
                  <a:pt x="13314" y="17970"/>
                  <a:pt x="12343" y="19223"/>
                  <a:pt x="11185" y="20186"/>
                </a:cubicBezTo>
                <a:cubicBezTo>
                  <a:pt x="11185" y="20186"/>
                  <a:pt x="11148" y="20188"/>
                  <a:pt x="11148" y="20188"/>
                </a:cubicBezTo>
                <a:close/>
                <a:moveTo>
                  <a:pt x="9255" y="20068"/>
                </a:moveTo>
                <a:cubicBezTo>
                  <a:pt x="7532" y="19781"/>
                  <a:pt x="5967" y="19031"/>
                  <a:pt x="4695" y="17941"/>
                </a:cubicBezTo>
                <a:cubicBezTo>
                  <a:pt x="5381" y="17466"/>
                  <a:pt x="6123" y="17063"/>
                  <a:pt x="6916" y="16757"/>
                </a:cubicBezTo>
                <a:cubicBezTo>
                  <a:pt x="7523" y="18017"/>
                  <a:pt x="8319" y="19136"/>
                  <a:pt x="9255" y="20068"/>
                </a:cubicBezTo>
                <a:moveTo>
                  <a:pt x="10451" y="11148"/>
                </a:moveTo>
                <a:lnTo>
                  <a:pt x="10451" y="15346"/>
                </a:lnTo>
                <a:cubicBezTo>
                  <a:pt x="9352" y="15380"/>
                  <a:pt x="8290" y="15559"/>
                  <a:pt x="7288" y="15882"/>
                </a:cubicBezTo>
                <a:cubicBezTo>
                  <a:pt x="6685" y="14445"/>
                  <a:pt x="6329" y="12844"/>
                  <a:pt x="6285" y="11148"/>
                </a:cubicBezTo>
                <a:cubicBezTo>
                  <a:pt x="6285" y="11148"/>
                  <a:pt x="10451" y="11148"/>
                  <a:pt x="10451" y="11148"/>
                </a:cubicBezTo>
                <a:close/>
                <a:moveTo>
                  <a:pt x="7041" y="6324"/>
                </a:moveTo>
                <a:cubicBezTo>
                  <a:pt x="8115" y="6696"/>
                  <a:pt x="9260" y="6913"/>
                  <a:pt x="10451" y="6950"/>
                </a:cubicBezTo>
                <a:lnTo>
                  <a:pt x="10451" y="10451"/>
                </a:lnTo>
                <a:lnTo>
                  <a:pt x="6285" y="10451"/>
                </a:lnTo>
                <a:cubicBezTo>
                  <a:pt x="6324" y="8992"/>
                  <a:pt x="6581" y="7598"/>
                  <a:pt x="7041" y="6324"/>
                </a:cubicBezTo>
                <a:moveTo>
                  <a:pt x="6651" y="5442"/>
                </a:moveTo>
                <a:cubicBezTo>
                  <a:pt x="5790" y="5084"/>
                  <a:pt x="4993" y="4609"/>
                  <a:pt x="4263" y="4050"/>
                </a:cubicBezTo>
                <a:cubicBezTo>
                  <a:pt x="5606" y="2749"/>
                  <a:pt x="7332" y="1851"/>
                  <a:pt x="9255" y="1531"/>
                </a:cubicBezTo>
                <a:cubicBezTo>
                  <a:pt x="8175" y="2610"/>
                  <a:pt x="7286" y="3939"/>
                  <a:pt x="6651" y="5442"/>
                </a:cubicBezTo>
                <a:moveTo>
                  <a:pt x="10451" y="1411"/>
                </a:moveTo>
                <a:lnTo>
                  <a:pt x="10451" y="6253"/>
                </a:lnTo>
                <a:cubicBezTo>
                  <a:pt x="9352" y="6217"/>
                  <a:pt x="8296" y="6021"/>
                  <a:pt x="7303" y="5681"/>
                </a:cubicBezTo>
                <a:cubicBezTo>
                  <a:pt x="8029" y="3972"/>
                  <a:pt x="9101" y="2507"/>
                  <a:pt x="10415" y="1413"/>
                </a:cubicBezTo>
                <a:cubicBezTo>
                  <a:pt x="10427" y="1412"/>
                  <a:pt x="10439" y="1411"/>
                  <a:pt x="10451" y="1411"/>
                </a:cubicBezTo>
                <a:moveTo>
                  <a:pt x="12344" y="1531"/>
                </a:moveTo>
                <a:cubicBezTo>
                  <a:pt x="14267" y="1851"/>
                  <a:pt x="15993" y="2749"/>
                  <a:pt x="17336" y="4050"/>
                </a:cubicBezTo>
                <a:cubicBezTo>
                  <a:pt x="16606" y="4609"/>
                  <a:pt x="15809" y="5084"/>
                  <a:pt x="14948" y="5442"/>
                </a:cubicBezTo>
                <a:cubicBezTo>
                  <a:pt x="14313" y="3939"/>
                  <a:pt x="13424" y="2610"/>
                  <a:pt x="12344" y="1531"/>
                </a:cubicBezTo>
                <a:moveTo>
                  <a:pt x="11184" y="1413"/>
                </a:moveTo>
                <a:cubicBezTo>
                  <a:pt x="12498" y="2507"/>
                  <a:pt x="13570" y="3972"/>
                  <a:pt x="14296" y="5681"/>
                </a:cubicBezTo>
                <a:cubicBezTo>
                  <a:pt x="13303" y="6021"/>
                  <a:pt x="12247" y="6217"/>
                  <a:pt x="11148" y="6253"/>
                </a:cubicBezTo>
                <a:lnTo>
                  <a:pt x="11148" y="1411"/>
                </a:lnTo>
                <a:cubicBezTo>
                  <a:pt x="11160" y="1411"/>
                  <a:pt x="11172" y="1412"/>
                  <a:pt x="11184" y="1413"/>
                </a:cubicBezTo>
                <a:moveTo>
                  <a:pt x="10414" y="20186"/>
                </a:moveTo>
                <a:cubicBezTo>
                  <a:pt x="9256" y="19223"/>
                  <a:pt x="8285" y="17970"/>
                  <a:pt x="7574" y="16516"/>
                </a:cubicBezTo>
                <a:cubicBezTo>
                  <a:pt x="8486" y="16231"/>
                  <a:pt x="9453" y="16075"/>
                  <a:pt x="10451" y="16043"/>
                </a:cubicBezTo>
                <a:lnTo>
                  <a:pt x="10451" y="20188"/>
                </a:lnTo>
                <a:cubicBezTo>
                  <a:pt x="10451" y="20188"/>
                  <a:pt x="10414" y="20186"/>
                  <a:pt x="10414" y="20186"/>
                </a:cubicBezTo>
                <a:close/>
                <a:moveTo>
                  <a:pt x="20188" y="10451"/>
                </a:moveTo>
                <a:lnTo>
                  <a:pt x="16010" y="10451"/>
                </a:lnTo>
                <a:cubicBezTo>
                  <a:pt x="15972" y="8908"/>
                  <a:pt x="15698" y="7433"/>
                  <a:pt x="15211" y="6084"/>
                </a:cubicBezTo>
                <a:cubicBezTo>
                  <a:pt x="16151" y="5691"/>
                  <a:pt x="17020" y="5170"/>
                  <a:pt x="17814" y="4553"/>
                </a:cubicBezTo>
                <a:cubicBezTo>
                  <a:pt x="19223" y="6135"/>
                  <a:pt x="20105" y="8190"/>
                  <a:pt x="20188" y="10451"/>
                </a:cubicBezTo>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path>
            </a:pathLst>
          </a:custGeom>
          <a:solidFill>
            <a:schemeClr val="bg1"/>
          </a:solidFill>
          <a:ln>
            <a:noFill/>
          </a:ln>
          <a:effectLst/>
        </p:spPr>
        <p:txBody>
          <a:bodyPr anchor="ctr" bIns="19050" lIns="19050" rIns="19050" tIns="19050"/>
          <a:lstStyle/>
          <a:p>
            <a:pPr algn="ctr" defTabSz="228600">
              <a:defRPr/>
            </a:pPr>
            <a:endParaRPr kern="0" lang="en-US" sz="1500">
              <a:solidFill>
                <a:srgbClr val="FFFFFF"/>
              </a:solidFill>
              <a:effectLst>
                <a:outerShdw algn="tl" blurRad="38100" dir="2700000" dist="38100">
                  <a:srgbClr val="000000"/>
                </a:outerShdw>
              </a:effectLst>
              <a:latin charset="0" typeface="Gill Sans"/>
              <a:ea charset="-122" panose="02010600030101010101" pitchFamily="2" typeface="宋体"/>
              <a:sym charset="0" typeface="Gill Sans"/>
            </a:endParaRPr>
          </a:p>
        </p:txBody>
      </p:sp>
      <p:grpSp>
        <p:nvGrpSpPr>
          <p:cNvPr id="25" name="组合 24"/>
          <p:cNvGrpSpPr/>
          <p:nvPr/>
        </p:nvGrpSpPr>
        <p:grpSpPr>
          <a:xfrm>
            <a:off x="3298037" y="1455272"/>
            <a:ext cx="1044000" cy="1042326"/>
            <a:chOff x="3173346" y="1233585"/>
            <a:chExt cx="1044000" cy="1042326"/>
          </a:xfrm>
        </p:grpSpPr>
        <p:sp>
          <p:nvSpPr>
            <p:cNvPr id="26" name="Freeform 5"/>
            <p:cNvSpPr/>
            <p:nvPr/>
          </p:nvSpPr>
          <p:spPr bwMode="auto">
            <a:xfrm>
              <a:off x="3173346" y="1233585"/>
              <a:ext cx="1044000" cy="1042326"/>
            </a:xfrm>
            <a:prstGeom prst="ellipse">
              <a:avLst/>
            </a:prstGeom>
            <a:solidFill>
              <a:schemeClr val="accent1"/>
            </a:solidFill>
            <a:ln>
              <a:noFill/>
            </a:ln>
            <a:effectLst/>
          </p:spPr>
          <p:txBody>
            <a:bodyPr anchor="t" anchorCtr="0" bIns="45720" compatLnSpc="1" lIns="91440" numCol="1" rIns="91440" tIns="45720" vert="horz" wrap="square">
              <a:prstTxWarp prst="textNoShape">
                <a:avLst/>
              </a:prstTxWarp>
            </a:bodyPr>
            <a:lstStyle/>
            <a:p>
              <a:pPr defTabSz="914400" indent="-285750" marL="285750">
                <a:buFont charset="0" panose="020b0604020202020204" pitchFamily="34" typeface="Arial"/>
                <a:buChar char="•"/>
                <a:defRPr/>
              </a:pPr>
              <a:endParaRPr altLang="en-US" kern="0" lang="zh-CN" sz="1800">
                <a:solidFill>
                  <a:prstClr val="black"/>
                </a:solidFill>
                <a:latin panose="020f0502020204030204" typeface="Calibri"/>
              </a:endParaRPr>
            </a:p>
          </p:txBody>
        </p:sp>
        <p:grpSp>
          <p:nvGrpSpPr>
            <p:cNvPr id="27" name="组合 26"/>
            <p:cNvGrpSpPr/>
            <p:nvPr/>
          </p:nvGrpSpPr>
          <p:grpSpPr>
            <a:xfrm>
              <a:off x="3460196" y="1519598"/>
              <a:ext cx="470300" cy="470300"/>
              <a:chOff x="5394312" y="2141343"/>
              <a:chExt cx="359165" cy="359165"/>
            </a:xfrm>
            <a:solidFill>
              <a:schemeClr val="bg1"/>
            </a:solidFill>
          </p:grpSpPr>
          <p:sp>
            <p:nvSpPr>
              <p:cNvPr id="28" name="AutoShape 56"/>
              <p:cNvSpPr/>
              <p:nvPr/>
            </p:nvSpPr>
            <p:spPr bwMode="auto">
              <a:xfrm>
                <a:off x="5394312" y="2141343"/>
                <a:ext cx="112353" cy="35916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p:spPr>
            <p:txBody>
              <a:bodyPr anchor="ctr" bIns="19050" lIns="19050" rIns="19050" tIns="19050"/>
              <a:lstStyle/>
              <a:p>
                <a:pPr algn="ctr" defTabSz="228600">
                  <a:defRPr/>
                </a:pPr>
                <a:endParaRPr kern="0" lang="en-US" sz="1500">
                  <a:solidFill>
                    <a:srgbClr val="FFFFFF"/>
                  </a:solidFill>
                  <a:effectLst>
                    <a:outerShdw algn="tl" blurRad="38100" dir="2700000" dist="38100">
                      <a:srgbClr val="000000"/>
                    </a:outerShdw>
                  </a:effectLst>
                  <a:latin charset="0" typeface="Gill Sans"/>
                  <a:ea charset="-122" panose="02010600030101010101" pitchFamily="2" typeface="宋体"/>
                  <a:sym charset="0" typeface="Gill Sans"/>
                </a:endParaRPr>
              </a:p>
            </p:txBody>
          </p:sp>
          <p:sp>
            <p:nvSpPr>
              <p:cNvPr id="29" name="AutoShape 57"/>
              <p:cNvSpPr/>
              <p:nvPr/>
            </p:nvSpPr>
            <p:spPr bwMode="auto">
              <a:xfrm>
                <a:off x="5641124" y="2141343"/>
                <a:ext cx="112353" cy="35916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p:spPr>
            <p:txBody>
              <a:bodyPr anchor="ctr" bIns="19050" lIns="19050" rIns="19050" tIns="19050"/>
              <a:lstStyle/>
              <a:p>
                <a:pPr algn="ctr" defTabSz="228600">
                  <a:defRPr/>
                </a:pPr>
                <a:endParaRPr kern="0" lang="en-US" sz="1500">
                  <a:solidFill>
                    <a:srgbClr val="FFFFFF"/>
                  </a:solidFill>
                  <a:effectLst>
                    <a:outerShdw algn="tl" blurRad="38100" dir="2700000" dist="38100">
                      <a:srgbClr val="000000"/>
                    </a:outerShdw>
                  </a:effectLst>
                  <a:latin charset="0" typeface="Gill Sans"/>
                  <a:ea charset="-122" panose="02010600030101010101" pitchFamily="2" typeface="宋体"/>
                  <a:sym charset="0" typeface="Gill Sans"/>
                </a:endParaRPr>
              </a:p>
            </p:txBody>
          </p:sp>
          <p:sp>
            <p:nvSpPr>
              <p:cNvPr id="30" name="AutoShape 58"/>
              <p:cNvSpPr/>
              <p:nvPr/>
            </p:nvSpPr>
            <p:spPr bwMode="auto">
              <a:xfrm>
                <a:off x="5517718" y="2141343"/>
                <a:ext cx="112355" cy="35916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6988" y="15416"/>
                    </a:moveTo>
                    <a:cubicBezTo>
                      <a:pt x="16954" y="15452"/>
                      <a:pt x="16923" y="15487"/>
                      <a:pt x="16883" y="15523"/>
                    </a:cubicBezTo>
                    <a:cubicBezTo>
                      <a:pt x="16677" y="15701"/>
                      <a:pt x="16414" y="15870"/>
                      <a:pt x="16066" y="16020"/>
                    </a:cubicBezTo>
                    <a:cubicBezTo>
                      <a:pt x="16057" y="16024"/>
                      <a:pt x="16044" y="16027"/>
                      <a:pt x="16038" y="16031"/>
                    </a:cubicBezTo>
                    <a:cubicBezTo>
                      <a:pt x="15662" y="16192"/>
                      <a:pt x="15214" y="16334"/>
                      <a:pt x="14705" y="16454"/>
                    </a:cubicBezTo>
                    <a:cubicBezTo>
                      <a:pt x="14697" y="16457"/>
                      <a:pt x="14692" y="16458"/>
                      <a:pt x="14686" y="16459"/>
                    </a:cubicBezTo>
                    <a:cubicBezTo>
                      <a:pt x="14163" y="16582"/>
                      <a:pt x="13584" y="16681"/>
                      <a:pt x="12960" y="16749"/>
                    </a:cubicBezTo>
                    <a:cubicBezTo>
                      <a:pt x="12279" y="16826"/>
                      <a:pt x="11560" y="16875"/>
                      <a:pt x="10800" y="16875"/>
                    </a:cubicBezTo>
                    <a:cubicBezTo>
                      <a:pt x="10037" y="16875"/>
                      <a:pt x="9318" y="16826"/>
                      <a:pt x="8640" y="16749"/>
                    </a:cubicBezTo>
                    <a:cubicBezTo>
                      <a:pt x="8016" y="16681"/>
                      <a:pt x="7435" y="16582"/>
                      <a:pt x="6914" y="16459"/>
                    </a:cubicBezTo>
                    <a:cubicBezTo>
                      <a:pt x="6908" y="16458"/>
                      <a:pt x="6901" y="16457"/>
                      <a:pt x="6893" y="16454"/>
                    </a:cubicBezTo>
                    <a:cubicBezTo>
                      <a:pt x="6385" y="16334"/>
                      <a:pt x="5937" y="16192"/>
                      <a:pt x="5562" y="16031"/>
                    </a:cubicBezTo>
                    <a:cubicBezTo>
                      <a:pt x="5553" y="16027"/>
                      <a:pt x="5541" y="16024"/>
                      <a:pt x="5531" y="16020"/>
                    </a:cubicBezTo>
                    <a:cubicBezTo>
                      <a:pt x="5184" y="15870"/>
                      <a:pt x="4921" y="15701"/>
                      <a:pt x="4715" y="15523"/>
                    </a:cubicBezTo>
                    <a:cubicBezTo>
                      <a:pt x="4676" y="15487"/>
                      <a:pt x="4644" y="15452"/>
                      <a:pt x="4612" y="15416"/>
                    </a:cubicBezTo>
                    <a:cubicBezTo>
                      <a:pt x="4437" y="15236"/>
                      <a:pt x="4320" y="15047"/>
                      <a:pt x="4320" y="14850"/>
                    </a:cubicBezTo>
                    <a:cubicBezTo>
                      <a:pt x="4320" y="14650"/>
                      <a:pt x="4437" y="14462"/>
                      <a:pt x="4612" y="14281"/>
                    </a:cubicBezTo>
                    <a:cubicBezTo>
                      <a:pt x="4644" y="14246"/>
                      <a:pt x="4676" y="14210"/>
                      <a:pt x="4715" y="14176"/>
                    </a:cubicBezTo>
                    <a:cubicBezTo>
                      <a:pt x="4921" y="13998"/>
                      <a:pt x="5184" y="13829"/>
                      <a:pt x="5531" y="13677"/>
                    </a:cubicBezTo>
                    <a:cubicBezTo>
                      <a:pt x="5541" y="13674"/>
                      <a:pt x="5553" y="13671"/>
                      <a:pt x="5562" y="13667"/>
                    </a:cubicBezTo>
                    <a:cubicBezTo>
                      <a:pt x="5937" y="13507"/>
                      <a:pt x="6385" y="13364"/>
                      <a:pt x="6893" y="13244"/>
                    </a:cubicBezTo>
                    <a:cubicBezTo>
                      <a:pt x="6901" y="13242"/>
                      <a:pt x="6908" y="13240"/>
                      <a:pt x="6914" y="13238"/>
                    </a:cubicBezTo>
                    <a:cubicBezTo>
                      <a:pt x="7435" y="13117"/>
                      <a:pt x="8016" y="13018"/>
                      <a:pt x="8640" y="12948"/>
                    </a:cubicBezTo>
                    <a:cubicBezTo>
                      <a:pt x="9318" y="12873"/>
                      <a:pt x="10037" y="12825"/>
                      <a:pt x="10800" y="12825"/>
                    </a:cubicBezTo>
                    <a:cubicBezTo>
                      <a:pt x="11560" y="12825"/>
                      <a:pt x="12279" y="12873"/>
                      <a:pt x="12960" y="12948"/>
                    </a:cubicBezTo>
                    <a:cubicBezTo>
                      <a:pt x="13584" y="13018"/>
                      <a:pt x="14163" y="13117"/>
                      <a:pt x="14686" y="13238"/>
                    </a:cubicBezTo>
                    <a:cubicBezTo>
                      <a:pt x="14692" y="13240"/>
                      <a:pt x="14697" y="13242"/>
                      <a:pt x="14705" y="13244"/>
                    </a:cubicBezTo>
                    <a:cubicBezTo>
                      <a:pt x="15214" y="13364"/>
                      <a:pt x="15662" y="13507"/>
                      <a:pt x="16038" y="13667"/>
                    </a:cubicBezTo>
                    <a:cubicBezTo>
                      <a:pt x="16044" y="13671"/>
                      <a:pt x="16057" y="13674"/>
                      <a:pt x="16066" y="13677"/>
                    </a:cubicBezTo>
                    <a:cubicBezTo>
                      <a:pt x="16414" y="13829"/>
                      <a:pt x="16677" y="13998"/>
                      <a:pt x="16883" y="14176"/>
                    </a:cubicBezTo>
                    <a:cubicBezTo>
                      <a:pt x="16923" y="14210"/>
                      <a:pt x="16954" y="14246"/>
                      <a:pt x="16988" y="14281"/>
                    </a:cubicBezTo>
                    <a:cubicBezTo>
                      <a:pt x="17161" y="14462"/>
                      <a:pt x="17280" y="14650"/>
                      <a:pt x="17280" y="14850"/>
                    </a:cubicBezTo>
                    <a:cubicBezTo>
                      <a:pt x="17280" y="15047"/>
                      <a:pt x="17161" y="15236"/>
                      <a:pt x="16988" y="15416"/>
                    </a:cubicBezTo>
                    <a:moveTo>
                      <a:pt x="12960" y="19575"/>
                    </a:moveTo>
                    <a:cubicBezTo>
                      <a:pt x="12960" y="19948"/>
                      <a:pt x="11992" y="20249"/>
                      <a:pt x="10800" y="20249"/>
                    </a:cubicBezTo>
                    <a:cubicBezTo>
                      <a:pt x="9606" y="20249"/>
                      <a:pt x="8640" y="19948"/>
                      <a:pt x="8640" y="19575"/>
                    </a:cubicBezTo>
                    <a:lnTo>
                      <a:pt x="8640" y="18156"/>
                    </a:lnTo>
                    <a:cubicBezTo>
                      <a:pt x="9338" y="18201"/>
                      <a:pt x="10059" y="18225"/>
                      <a:pt x="10800" y="18225"/>
                    </a:cubicBezTo>
                    <a:cubicBezTo>
                      <a:pt x="11541" y="18225"/>
                      <a:pt x="12262" y="18201"/>
                      <a:pt x="12960" y="18156"/>
                    </a:cubicBezTo>
                    <a:cubicBezTo>
                      <a:pt x="12960" y="18156"/>
                      <a:pt x="12960" y="19575"/>
                      <a:pt x="12960" y="19575"/>
                    </a:cubicBezTo>
                    <a:close/>
                    <a:moveTo>
                      <a:pt x="8640" y="2025"/>
                    </a:moveTo>
                    <a:cubicBezTo>
                      <a:pt x="8640" y="1651"/>
                      <a:pt x="9606" y="1350"/>
                      <a:pt x="10800" y="1350"/>
                    </a:cubicBezTo>
                    <a:cubicBezTo>
                      <a:pt x="11992" y="1350"/>
                      <a:pt x="12960" y="1651"/>
                      <a:pt x="12960" y="2025"/>
                    </a:cubicBezTo>
                    <a:lnTo>
                      <a:pt x="12960" y="11542"/>
                    </a:lnTo>
                    <a:cubicBezTo>
                      <a:pt x="12262" y="11498"/>
                      <a:pt x="11541" y="11475"/>
                      <a:pt x="10800" y="11475"/>
                    </a:cubicBezTo>
                    <a:cubicBezTo>
                      <a:pt x="10059" y="11475"/>
                      <a:pt x="9338" y="11498"/>
                      <a:pt x="8640" y="11542"/>
                    </a:cubicBezTo>
                    <a:cubicBezTo>
                      <a:pt x="8640" y="11542"/>
                      <a:pt x="8640" y="2025"/>
                      <a:pt x="8640" y="2025"/>
                    </a:cubicBezTo>
                    <a:close/>
                    <a:moveTo>
                      <a:pt x="17280" y="12164"/>
                    </a:moveTo>
                    <a:lnTo>
                      <a:pt x="17280" y="2025"/>
                    </a:lnTo>
                    <a:cubicBezTo>
                      <a:pt x="17280" y="908"/>
                      <a:pt x="14373" y="0"/>
                      <a:pt x="10800" y="0"/>
                    </a:cubicBezTo>
                    <a:cubicBezTo>
                      <a:pt x="7225" y="0"/>
                      <a:pt x="4320" y="908"/>
                      <a:pt x="4320" y="2025"/>
                    </a:cubicBezTo>
                    <a:lnTo>
                      <a:pt x="4320" y="12164"/>
                    </a:lnTo>
                    <a:cubicBezTo>
                      <a:pt x="1710" y="12781"/>
                      <a:pt x="0" y="13749"/>
                      <a:pt x="0" y="14850"/>
                    </a:cubicBezTo>
                    <a:cubicBezTo>
                      <a:pt x="0" y="15950"/>
                      <a:pt x="1710" y="16918"/>
                      <a:pt x="4320" y="17534"/>
                    </a:cubicBezTo>
                    <a:lnTo>
                      <a:pt x="4320" y="19575"/>
                    </a:lnTo>
                    <a:cubicBezTo>
                      <a:pt x="4320" y="20691"/>
                      <a:pt x="7225" y="21599"/>
                      <a:pt x="10800" y="21599"/>
                    </a:cubicBezTo>
                    <a:cubicBezTo>
                      <a:pt x="14373" y="21599"/>
                      <a:pt x="17280" y="20691"/>
                      <a:pt x="17280" y="19575"/>
                    </a:cubicBezTo>
                    <a:lnTo>
                      <a:pt x="17280" y="17534"/>
                    </a:lnTo>
                    <a:cubicBezTo>
                      <a:pt x="19889" y="16918"/>
                      <a:pt x="21600" y="15950"/>
                      <a:pt x="21600" y="14850"/>
                    </a:cubicBezTo>
                    <a:cubicBezTo>
                      <a:pt x="21600" y="13749"/>
                      <a:pt x="19889" y="12781"/>
                      <a:pt x="17280" y="12164"/>
                    </a:cubicBezTo>
                  </a:path>
                </a:pathLst>
              </a:custGeom>
              <a:grpFill/>
              <a:ln>
                <a:noFill/>
              </a:ln>
              <a:effectLst/>
            </p:spPr>
            <p:txBody>
              <a:bodyPr anchor="ctr" bIns="19050" lIns="19050" rIns="19050" tIns="19050"/>
              <a:lstStyle/>
              <a:p>
                <a:pPr algn="ctr" defTabSz="228600">
                  <a:defRPr/>
                </a:pPr>
                <a:endParaRPr kern="0" lang="en-US" sz="1500">
                  <a:solidFill>
                    <a:srgbClr val="FFFFFF"/>
                  </a:solidFill>
                  <a:effectLst>
                    <a:outerShdw algn="tl" blurRad="38100" dir="2700000" dist="38100">
                      <a:srgbClr val="000000"/>
                    </a:outerShdw>
                  </a:effectLst>
                  <a:latin charset="0" typeface="Gill Sans"/>
                  <a:ea charset="-122" panose="02010600030101010101" pitchFamily="2" typeface="宋体"/>
                  <a:sym charset="0" typeface="Gill Sans"/>
                </a:endParaRPr>
              </a:p>
            </p:txBody>
          </p:sp>
        </p:grpSp>
      </p:grpSp>
      <p:grpSp>
        <p:nvGrpSpPr>
          <p:cNvPr id="31" name="组合 30"/>
          <p:cNvGrpSpPr/>
          <p:nvPr/>
        </p:nvGrpSpPr>
        <p:grpSpPr>
          <a:xfrm>
            <a:off x="3425274" y="3838721"/>
            <a:ext cx="972000" cy="970097"/>
            <a:chOff x="3300583" y="3617034"/>
            <a:chExt cx="972000" cy="970097"/>
          </a:xfrm>
        </p:grpSpPr>
        <p:sp>
          <p:nvSpPr>
            <p:cNvPr id="32" name="Freeform 5"/>
            <p:cNvSpPr/>
            <p:nvPr/>
          </p:nvSpPr>
          <p:spPr bwMode="auto">
            <a:xfrm>
              <a:off x="3300583" y="3617034"/>
              <a:ext cx="972000" cy="970097"/>
            </a:xfrm>
            <a:prstGeom prst="ellipse">
              <a:avLst/>
            </a:prstGeom>
            <a:solidFill>
              <a:schemeClr val="accent3"/>
            </a:solidFill>
            <a:ln>
              <a:noFill/>
            </a:ln>
            <a:effectLst/>
          </p:spPr>
          <p:txBody>
            <a:bodyPr anchor="t" anchorCtr="0" bIns="45720" compatLnSpc="1" lIns="91440" numCol="1" rIns="91440" tIns="45720" vert="horz" wrap="square">
              <a:prstTxWarp prst="textNoShape">
                <a:avLst/>
              </a:prstTxWarp>
            </a:bodyPr>
            <a:lstStyle/>
            <a:p>
              <a:pPr defTabSz="914400">
                <a:defRPr/>
              </a:pPr>
              <a:endParaRPr altLang="en-US" kern="0" lang="zh-CN" sz="1800">
                <a:solidFill>
                  <a:prstClr val="black"/>
                </a:solidFill>
                <a:latin panose="020f0502020204030204" typeface="Calibri"/>
              </a:endParaRPr>
            </a:p>
          </p:txBody>
        </p:sp>
        <p:sp>
          <p:nvSpPr>
            <p:cNvPr id="33" name="AutoShape 59"/>
            <p:cNvSpPr/>
            <p:nvPr/>
          </p:nvSpPr>
          <p:spPr bwMode="auto">
            <a:xfrm>
              <a:off x="3550650" y="3867188"/>
              <a:ext cx="471867" cy="469789"/>
            </a:xfrm>
            <a:custGeom>
              <a:gdLst>
                <a:gd fmla="+- 0 10794 23" name="T0"/>
                <a:gd fmla="*/ T0 w 21543" name="T1"/>
                <a:gd fmla="*/ 10800 h 21600" name="T2"/>
                <a:gd fmla="+- 0 10794 23" name="T3"/>
                <a:gd fmla="*/ T3 w 21543" name="T4"/>
                <a:gd fmla="*/ 10800 h 21600" name="T5"/>
                <a:gd fmla="+- 0 10794 23" name="T6"/>
                <a:gd fmla="*/ T6 w 21543" name="T7"/>
                <a:gd fmla="*/ 10800 h 21600" name="T8"/>
                <a:gd fmla="+- 0 10794 23" name="T9"/>
                <a:gd fmla="*/ T9 w 21543" name="T10"/>
                <a:gd fmla="*/ 10800 h 21600" name="T11"/>
              </a:gdLst>
              <a:cxnLst>
                <a:cxn ang="0">
                  <a:pos x="T1" y="T2"/>
                </a:cxn>
                <a:cxn ang="0">
                  <a:pos x="T4" y="T5"/>
                </a:cxn>
                <a:cxn ang="0">
                  <a:pos x="T7" y="T8"/>
                </a:cxn>
                <a:cxn ang="0">
                  <a:pos x="T10" y="T11"/>
                </a:cxn>
              </a:cxnLst>
              <a:rect b="b" l="0" r="r" t="0"/>
              <a:pathLst>
                <a:path h="21600" w="21543">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bg1"/>
            </a:solidFill>
            <a:ln>
              <a:noFill/>
            </a:ln>
            <a:effectLst/>
          </p:spPr>
          <p:txBody>
            <a:bodyPr anchor="ctr" bIns="19050" lIns="19050" rIns="19050" tIns="19050"/>
            <a:lstStyle/>
            <a:p>
              <a:pPr algn="ctr" defTabSz="228600">
                <a:defRPr/>
              </a:pPr>
              <a:endParaRPr kern="0" lang="en-US" sz="1500">
                <a:solidFill>
                  <a:srgbClr val="FFFFFF"/>
                </a:solidFill>
                <a:effectLst>
                  <a:outerShdw algn="tl" blurRad="38100" dir="2700000" dist="38100">
                    <a:srgbClr val="000000"/>
                  </a:outerShdw>
                </a:effectLst>
                <a:latin charset="0" typeface="Gill Sans"/>
                <a:ea charset="-122" panose="02010600030101010101" pitchFamily="2" typeface="宋体"/>
                <a:sym charset="0" typeface="Gill Sans"/>
              </a:endParaRPr>
            </a:p>
          </p:txBody>
        </p:sp>
      </p:grpSp>
      <p:sp>
        <p:nvSpPr>
          <p:cNvPr id="34" name="矩形 33"/>
          <p:cNvSpPr/>
          <p:nvPr/>
        </p:nvSpPr>
        <p:spPr>
          <a:xfrm>
            <a:off x="4148170" y="2876062"/>
            <a:ext cx="1325880" cy="365760"/>
          </a:xfrm>
          <a:prstGeom prst="rect">
            <a:avLst/>
          </a:prstGeom>
        </p:spPr>
        <p:txBody>
          <a:bodyPr wrap="none">
            <a:spAutoFit/>
          </a:bodyPr>
          <a:lstStyle/>
          <a:p>
            <a:pPr algn="ctr"/>
            <a:r>
              <a:rPr altLang="en-US" b="1" kern="0" lang="zh-CN" sz="1800">
                <a:solidFill>
                  <a:prstClr val="white"/>
                </a:solidFill>
                <a:latin typeface="方正兰亭黑_GBK"/>
                <a:ea typeface="方正兰亭黑_GBK"/>
                <a:cs charset="0" panose="020b0604020202020204" pitchFamily="34" typeface="Arial"/>
              </a:rPr>
              <a:t>选题的意义</a:t>
            </a:r>
          </a:p>
        </p:txBody>
      </p:sp>
    </p:spTree>
    <p:extLst>
      <p:ext uri="{BB962C8B-B14F-4D97-AF65-F5344CB8AC3E}">
        <p14:creationId val="442687672"/>
      </p:ext>
    </p:extLst>
  </p:cSld>
  <p:clrMapOvr>
    <a:masterClrMapping/>
  </p:clrMapOvr>
  <p:transition/>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5"/>
          <p:cNvSpPr txBox="1">
            <a:spLocks noChangeArrowheads="1"/>
          </p:cNvSpPr>
          <p:nvPr/>
        </p:nvSpPr>
        <p:spPr bwMode="auto">
          <a:xfrm>
            <a:off x="3794762" y="283431"/>
            <a:ext cx="1554480"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1300">
                <a:solidFill>
                  <a:schemeClr val="tx1"/>
                </a:solidFill>
                <a:latin charset="0" panose="020f0302020204030204" pitchFamily="34" typeface="Calibri Light"/>
                <a:ea charset="-122" panose="02000000000000000000" pitchFamily="2" typeface="方正宋刻本秀楷简体"/>
              </a:defRPr>
            </a:lvl1pPr>
            <a:lvl2pPr indent="-285750" marL="742950">
              <a:defRPr sz="1300">
                <a:solidFill>
                  <a:schemeClr val="tx1"/>
                </a:solidFill>
                <a:latin charset="0" panose="020f0302020204030204" pitchFamily="34" typeface="Calibri Light"/>
                <a:ea charset="-122" panose="02000000000000000000" pitchFamily="2" typeface="方正宋刻本秀楷简体"/>
              </a:defRPr>
            </a:lvl2pPr>
            <a:lvl3pPr indent="-228600" marL="1143000">
              <a:defRPr sz="1300">
                <a:solidFill>
                  <a:schemeClr val="tx1"/>
                </a:solidFill>
                <a:latin charset="0" panose="020f0302020204030204" pitchFamily="34" typeface="Calibri Light"/>
                <a:ea charset="-122" panose="02000000000000000000" pitchFamily="2" typeface="方正宋刻本秀楷简体"/>
              </a:defRPr>
            </a:lvl3pPr>
            <a:lvl4pPr indent="-228600" marL="1600200">
              <a:defRPr sz="1300">
                <a:solidFill>
                  <a:schemeClr val="tx1"/>
                </a:solidFill>
                <a:latin charset="0" panose="020f0302020204030204" pitchFamily="34" typeface="Calibri Light"/>
                <a:ea charset="-122" panose="02000000000000000000" pitchFamily="2" typeface="方正宋刻本秀楷简体"/>
              </a:defRPr>
            </a:lvl4pPr>
            <a:lvl5pPr indent="-228600" marL="2057400">
              <a:defRPr sz="1300">
                <a:solidFill>
                  <a:schemeClr val="tx1"/>
                </a:solidFill>
                <a:latin charset="0" panose="020f0302020204030204" pitchFamily="34" typeface="Calibri Light"/>
                <a:ea charset="-122" panose="02000000000000000000" pitchFamily="2" typeface="方正宋刻本秀楷简体"/>
              </a:defRPr>
            </a:lvl5pPr>
            <a:lvl6pPr defTabSz="685800" eaLnBrk="0" fontAlgn="base" hangingPunct="0" indent="-228600" marL="25146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6pPr>
            <a:lvl7pPr defTabSz="685800" eaLnBrk="0" fontAlgn="base" hangingPunct="0" indent="-228600" marL="29718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7pPr>
            <a:lvl8pPr defTabSz="685800" eaLnBrk="0" fontAlgn="base" hangingPunct="0" indent="-228600" marL="34290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8pPr>
            <a:lvl9pPr defTabSz="685800" eaLnBrk="0" fontAlgn="base" hangingPunct="0" indent="-228600" marL="38862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9pPr>
          </a:lstStyle>
          <a:p>
            <a:pPr algn="ctr" fontAlgn="base">
              <a:spcBef>
                <a:spcPct val="0"/>
              </a:spcBef>
              <a:spcAft>
                <a:spcPct val="0"/>
              </a:spcAft>
              <a:defRPr/>
            </a:pPr>
            <a:r>
              <a:rPr altLang="en-US" lang="zh-CN" sz="1200">
                <a:solidFill>
                  <a:srgbClr val="FF7862"/>
                </a:solidFill>
                <a:latin charset="-122" panose="02010600040101010101" pitchFamily="2" typeface="华文细黑"/>
                <a:ea charset="-122" panose="02010600040101010101" pitchFamily="2" typeface="华文细黑"/>
              </a:rPr>
              <a:t>点击添加您标题内容</a:t>
            </a:r>
          </a:p>
        </p:txBody>
      </p:sp>
      <p:sp>
        <p:nvSpPr>
          <p:cNvPr id="3" name="文本框 6"/>
          <p:cNvSpPr txBox="1">
            <a:spLocks noChangeArrowheads="1"/>
          </p:cNvSpPr>
          <p:nvPr/>
        </p:nvSpPr>
        <p:spPr bwMode="auto">
          <a:xfrm>
            <a:off x="2466132" y="498304"/>
            <a:ext cx="4373223"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sz="1300">
                <a:solidFill>
                  <a:schemeClr val="tx1"/>
                </a:solidFill>
                <a:latin charset="0" panose="020f0302020204030204" pitchFamily="34" typeface="Calibri Light"/>
                <a:ea charset="-122" panose="02000000000000000000" pitchFamily="2" typeface="方正宋刻本秀楷简体"/>
              </a:defRPr>
            </a:lvl1pPr>
            <a:lvl2pPr indent="-285750" marL="742950">
              <a:defRPr sz="1300">
                <a:solidFill>
                  <a:schemeClr val="tx1"/>
                </a:solidFill>
                <a:latin charset="0" panose="020f0302020204030204" pitchFamily="34" typeface="Calibri Light"/>
                <a:ea charset="-122" panose="02000000000000000000" pitchFamily="2" typeface="方正宋刻本秀楷简体"/>
              </a:defRPr>
            </a:lvl2pPr>
            <a:lvl3pPr indent="-228600" marL="1143000">
              <a:defRPr sz="1300">
                <a:solidFill>
                  <a:schemeClr val="tx1"/>
                </a:solidFill>
                <a:latin charset="0" panose="020f0302020204030204" pitchFamily="34" typeface="Calibri Light"/>
                <a:ea charset="-122" panose="02000000000000000000" pitchFamily="2" typeface="方正宋刻本秀楷简体"/>
              </a:defRPr>
            </a:lvl3pPr>
            <a:lvl4pPr indent="-228600" marL="1600200">
              <a:defRPr sz="1300">
                <a:solidFill>
                  <a:schemeClr val="tx1"/>
                </a:solidFill>
                <a:latin charset="0" panose="020f0302020204030204" pitchFamily="34" typeface="Calibri Light"/>
                <a:ea charset="-122" panose="02000000000000000000" pitchFamily="2" typeface="方正宋刻本秀楷简体"/>
              </a:defRPr>
            </a:lvl4pPr>
            <a:lvl5pPr indent="-228600" marL="2057400">
              <a:defRPr sz="1300">
                <a:solidFill>
                  <a:schemeClr val="tx1"/>
                </a:solidFill>
                <a:latin charset="0" panose="020f0302020204030204" pitchFamily="34" typeface="Calibri Light"/>
                <a:ea charset="-122" panose="02000000000000000000" pitchFamily="2" typeface="方正宋刻本秀楷简体"/>
              </a:defRPr>
            </a:lvl5pPr>
            <a:lvl6pPr defTabSz="685800" eaLnBrk="0" fontAlgn="base" hangingPunct="0" indent="-228600" marL="25146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6pPr>
            <a:lvl7pPr defTabSz="685800" eaLnBrk="0" fontAlgn="base" hangingPunct="0" indent="-228600" marL="29718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7pPr>
            <a:lvl8pPr defTabSz="685800" eaLnBrk="0" fontAlgn="base" hangingPunct="0" indent="-228600" marL="34290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8pPr>
            <a:lvl9pPr defTabSz="685800" eaLnBrk="0" fontAlgn="base" hangingPunct="0" indent="-228600" marL="38862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9pPr>
          </a:lstStyle>
          <a:p>
            <a:pPr algn="ctr" fontAlgn="base">
              <a:lnSpc>
                <a:spcPct val="150000"/>
              </a:lnSpc>
              <a:spcBef>
                <a:spcPct val="0"/>
              </a:spcBef>
              <a:spcAft>
                <a:spcPct val="0"/>
              </a:spcAft>
              <a:defRPr/>
            </a:pPr>
            <a:r>
              <a:rPr altLang="zh-CN" lang="en-US" sz="800">
                <a:solidFill>
                  <a:srgbClr val="B28743"/>
                </a:solidFill>
                <a:latin charset="-122" panose="02010600040101010101" pitchFamily="2" typeface="华文细黑"/>
                <a:ea charset="-122" panose="02010600040101010101" pitchFamily="2" typeface="华文细黑"/>
              </a:rPr>
              <a:t>Lorem ipsum dolor sit amet, consectetur adipiscing elit. Donec luctus nibh sit amet sem vulputate venenatis bibendum orci pulvinar. </a:t>
            </a:r>
          </a:p>
        </p:txBody>
      </p:sp>
      <p:grpSp>
        <p:nvGrpSpPr>
          <p:cNvPr id="4" name="组合 3"/>
          <p:cNvGrpSpPr/>
          <p:nvPr/>
        </p:nvGrpSpPr>
        <p:grpSpPr>
          <a:xfrm>
            <a:off x="4257536" y="936403"/>
            <a:ext cx="628926" cy="89203"/>
            <a:chOff x="4064994" y="3738475"/>
            <a:chExt cx="987048" cy="139997"/>
          </a:xfrm>
        </p:grpSpPr>
        <p:sp>
          <p:nvSpPr>
            <p:cNvPr id="5" name="椭圆 4"/>
            <p:cNvSpPr/>
            <p:nvPr/>
          </p:nvSpPr>
          <p:spPr>
            <a:xfrm>
              <a:off x="4064994" y="3738475"/>
              <a:ext cx="139997" cy="13999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10600040101010101" pitchFamily="2" typeface="华文细黑"/>
              </a:endParaRPr>
            </a:p>
          </p:txBody>
        </p:sp>
        <p:sp>
          <p:nvSpPr>
            <p:cNvPr id="6" name="椭圆 5"/>
            <p:cNvSpPr/>
            <p:nvPr/>
          </p:nvSpPr>
          <p:spPr>
            <a:xfrm>
              <a:off x="4276757" y="3738475"/>
              <a:ext cx="139997" cy="139997"/>
            </a:xfrm>
            <a:prstGeom prst="ellipse">
              <a:avLst/>
            </a:prstGeom>
            <a:solidFill>
              <a:srgbClr val="FEC1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10600040101010101" pitchFamily="2" typeface="华文细黑"/>
              </a:endParaRPr>
            </a:p>
          </p:txBody>
        </p:sp>
        <p:sp>
          <p:nvSpPr>
            <p:cNvPr id="7" name="椭圆 6"/>
            <p:cNvSpPr/>
            <p:nvPr/>
          </p:nvSpPr>
          <p:spPr>
            <a:xfrm>
              <a:off x="4488520" y="3738475"/>
              <a:ext cx="139997" cy="139997"/>
            </a:xfrm>
            <a:prstGeom prst="ellipse">
              <a:avLst/>
            </a:prstGeom>
            <a:solidFill>
              <a:srgbClr val="B287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10600040101010101" pitchFamily="2" typeface="华文细黑"/>
              </a:endParaRPr>
            </a:p>
          </p:txBody>
        </p:sp>
        <p:sp>
          <p:nvSpPr>
            <p:cNvPr id="8" name="椭圆 7"/>
            <p:cNvSpPr/>
            <p:nvPr/>
          </p:nvSpPr>
          <p:spPr>
            <a:xfrm>
              <a:off x="4700283" y="3738475"/>
              <a:ext cx="139997" cy="139997"/>
            </a:xfrm>
            <a:prstGeom prst="ellipse">
              <a:avLst/>
            </a:prstGeom>
            <a:solidFill>
              <a:srgbClr val="21B3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10600040101010101" pitchFamily="2" typeface="华文细黑"/>
              </a:endParaRPr>
            </a:p>
          </p:txBody>
        </p:sp>
        <p:sp>
          <p:nvSpPr>
            <p:cNvPr id="9" name="椭圆 8"/>
            <p:cNvSpPr/>
            <p:nvPr/>
          </p:nvSpPr>
          <p:spPr>
            <a:xfrm>
              <a:off x="4912045" y="3738475"/>
              <a:ext cx="139997" cy="139997"/>
            </a:xfrm>
            <a:prstGeom prst="ellipse">
              <a:avLst/>
            </a:prstGeom>
            <a:solidFill>
              <a:srgbClr val="0C67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10600040101010101" pitchFamily="2" typeface="华文细黑"/>
              </a:endParaRPr>
            </a:p>
          </p:txBody>
        </p:sp>
      </p:grpSp>
      <p:pic>
        <p:nvPicPr>
          <p:cNvPr id="10" name="图片 9"/>
          <p:cNvPicPr>
            <a:picLocks noChangeAspect="1"/>
          </p:cNvPicPr>
          <p:nvPr/>
        </p:nvPicPr>
        <p:blipFill>
          <a:blip r:embed="rId3">
            <a:extLst>
              <a:ext uri="{28A0092B-C50C-407E-A947-70E740481C1C}">
                <a14:useLocalDpi val="0"/>
              </a:ext>
            </a:extLst>
          </a:blip>
          <a:stretch>
            <a:fillRect/>
          </a:stretch>
        </p:blipFill>
        <p:spPr>
          <a:xfrm>
            <a:off x="96471" y="1744672"/>
            <a:ext cx="2921462" cy="1947154"/>
          </a:xfrm>
          <a:prstGeom prst="rect">
            <a:avLst/>
          </a:prstGeom>
        </p:spPr>
      </p:pic>
      <p:sp>
        <p:nvSpPr>
          <p:cNvPr id="11" name="矩形 10"/>
          <p:cNvSpPr/>
          <p:nvPr/>
        </p:nvSpPr>
        <p:spPr>
          <a:xfrm>
            <a:off x="6111889" y="1744672"/>
            <a:ext cx="2945025" cy="19542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矩形 11"/>
          <p:cNvSpPr/>
          <p:nvPr/>
        </p:nvSpPr>
        <p:spPr>
          <a:xfrm>
            <a:off x="6143212" y="2284537"/>
            <a:ext cx="2882378" cy="1531620"/>
          </a:xfrm>
          <a:prstGeom prst="rect">
            <a:avLst/>
          </a:prstGeom>
        </p:spPr>
        <p:txBody>
          <a:bodyPr wrap="square">
            <a:spAutoFit/>
          </a:bodyPr>
          <a:lstStyle/>
          <a:p>
            <a:pPr eaLnBrk="0" fontAlgn="base" hangingPunct="0">
              <a:lnSpc>
                <a:spcPct val="150000"/>
              </a:lnSpc>
              <a:spcBef>
                <a:spcPct val="0"/>
              </a:spcBef>
              <a:spcAft>
                <a:spcPct val="0"/>
              </a:spcAft>
            </a:pPr>
            <a:r>
              <a:rPr altLang="zh-CN" lang="en-US" sz="1050">
                <a:solidFill>
                  <a:prstClr val="white"/>
                </a:solidFill>
                <a:ea typeface="微软雅黑"/>
                <a:cs charset="0" panose="020b0604020202020204" pitchFamily="34" typeface="Arial"/>
              </a:rPr>
              <a:t>Aenean massa. Cum sociis natoque penatibus et magnis dis parturient montes, nascetur ridiculus mus. Donec quam felis. Aenean massa. Aenean massa. Cum sociis natoque penatibus et magnis dis parturient montes</a:t>
            </a:r>
          </a:p>
        </p:txBody>
      </p:sp>
      <p:sp>
        <p:nvSpPr>
          <p:cNvPr id="13" name="矩形 12"/>
          <p:cNvSpPr/>
          <p:nvPr/>
        </p:nvSpPr>
        <p:spPr>
          <a:xfrm>
            <a:off x="6914986" y="1991069"/>
            <a:ext cx="1325880" cy="365760"/>
          </a:xfrm>
          <a:prstGeom prst="rect">
            <a:avLst/>
          </a:prstGeom>
        </p:spPr>
        <p:txBody>
          <a:bodyPr wrap="none">
            <a:spAutoFit/>
          </a:bodyPr>
          <a:lstStyle/>
          <a:p>
            <a:r>
              <a:rPr altLang="en-US" lang="zh-CN" sz="1800">
                <a:solidFill>
                  <a:prstClr val="white"/>
                </a:solidFill>
                <a:latin typeface="方正兰亭黑_GBK"/>
                <a:ea typeface="方正兰亭黑_GBK"/>
              </a:rPr>
              <a:t>选题的背景</a:t>
            </a:r>
          </a:p>
        </p:txBody>
      </p:sp>
      <p:pic>
        <p:nvPicPr>
          <p:cNvPr id="14" name="图片 13"/>
          <p:cNvPicPr>
            <a:picLocks noChangeAspect="1"/>
          </p:cNvPicPr>
          <p:nvPr/>
        </p:nvPicPr>
        <p:blipFill>
          <a:blip r:embed="rId4">
            <a:extLst>
              <a:ext uri="{28A0092B-C50C-407E-A947-70E740481C1C}">
                <a14:useLocalDpi val="0"/>
              </a:ext>
            </a:extLst>
          </a:blip>
          <a:srcRect r="-18" t="10440"/>
          <a:stretch>
            <a:fillRect/>
          </a:stretch>
        </p:blipFill>
        <p:spPr>
          <a:xfrm>
            <a:off x="3105473" y="1744672"/>
            <a:ext cx="2918872" cy="1947154"/>
          </a:xfrm>
          <a:prstGeom prst="rect">
            <a:avLst/>
          </a:prstGeom>
        </p:spPr>
      </p:pic>
    </p:spTree>
    <p:extLst>
      <p:ext uri="{BB962C8B-B14F-4D97-AF65-F5344CB8AC3E}">
        <p14:creationId val="3412200455"/>
      </p:ext>
    </p:extLst>
  </p:cSld>
  <p:clrMapOvr>
    <a:masterClrMapping/>
  </p:clrMapOvr>
  <p:transition/>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5"/>
          <p:cNvSpPr txBox="1">
            <a:spLocks noChangeArrowheads="1"/>
          </p:cNvSpPr>
          <p:nvPr/>
        </p:nvSpPr>
        <p:spPr bwMode="auto">
          <a:xfrm>
            <a:off x="3794763" y="283431"/>
            <a:ext cx="1554480"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1300">
                <a:solidFill>
                  <a:schemeClr val="tx1"/>
                </a:solidFill>
                <a:latin charset="0" panose="020f0302020204030204" pitchFamily="34" typeface="Calibri Light"/>
                <a:ea charset="-122" panose="02000000000000000000" pitchFamily="2" typeface="方正宋刻本秀楷简体"/>
              </a:defRPr>
            </a:lvl1pPr>
            <a:lvl2pPr indent="-285750" marL="742950">
              <a:defRPr sz="1300">
                <a:solidFill>
                  <a:schemeClr val="tx1"/>
                </a:solidFill>
                <a:latin charset="0" panose="020f0302020204030204" pitchFamily="34" typeface="Calibri Light"/>
                <a:ea charset="-122" panose="02000000000000000000" pitchFamily="2" typeface="方正宋刻本秀楷简体"/>
              </a:defRPr>
            </a:lvl2pPr>
            <a:lvl3pPr indent="-228600" marL="1143000">
              <a:defRPr sz="1300">
                <a:solidFill>
                  <a:schemeClr val="tx1"/>
                </a:solidFill>
                <a:latin charset="0" panose="020f0302020204030204" pitchFamily="34" typeface="Calibri Light"/>
                <a:ea charset="-122" panose="02000000000000000000" pitchFamily="2" typeface="方正宋刻本秀楷简体"/>
              </a:defRPr>
            </a:lvl3pPr>
            <a:lvl4pPr indent="-228600" marL="1600200">
              <a:defRPr sz="1300">
                <a:solidFill>
                  <a:schemeClr val="tx1"/>
                </a:solidFill>
                <a:latin charset="0" panose="020f0302020204030204" pitchFamily="34" typeface="Calibri Light"/>
                <a:ea charset="-122" panose="02000000000000000000" pitchFamily="2" typeface="方正宋刻本秀楷简体"/>
              </a:defRPr>
            </a:lvl4pPr>
            <a:lvl5pPr indent="-228600" marL="2057400">
              <a:defRPr sz="1300">
                <a:solidFill>
                  <a:schemeClr val="tx1"/>
                </a:solidFill>
                <a:latin charset="0" panose="020f0302020204030204" pitchFamily="34" typeface="Calibri Light"/>
                <a:ea charset="-122" panose="02000000000000000000" pitchFamily="2" typeface="方正宋刻本秀楷简体"/>
              </a:defRPr>
            </a:lvl5pPr>
            <a:lvl6pPr defTabSz="685800" eaLnBrk="0" fontAlgn="base" hangingPunct="0" indent="-228600" marL="25146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6pPr>
            <a:lvl7pPr defTabSz="685800" eaLnBrk="0" fontAlgn="base" hangingPunct="0" indent="-228600" marL="29718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7pPr>
            <a:lvl8pPr defTabSz="685800" eaLnBrk="0" fontAlgn="base" hangingPunct="0" indent="-228600" marL="34290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8pPr>
            <a:lvl9pPr defTabSz="685800" eaLnBrk="0" fontAlgn="base" hangingPunct="0" indent="-228600" marL="38862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9pPr>
          </a:lstStyle>
          <a:p>
            <a:pPr algn="ctr" fontAlgn="base">
              <a:spcBef>
                <a:spcPct val="0"/>
              </a:spcBef>
              <a:spcAft>
                <a:spcPct val="0"/>
              </a:spcAft>
              <a:defRPr/>
            </a:pPr>
            <a:r>
              <a:rPr altLang="en-US" lang="zh-CN" sz="1200">
                <a:solidFill>
                  <a:srgbClr val="FF7862"/>
                </a:solidFill>
                <a:latin charset="-122" panose="02010600040101010101" pitchFamily="2" typeface="华文细黑"/>
                <a:ea charset="-122" panose="02010600040101010101" pitchFamily="2" typeface="华文细黑"/>
              </a:rPr>
              <a:t>点击添加您标题内容</a:t>
            </a:r>
          </a:p>
        </p:txBody>
      </p:sp>
      <p:sp>
        <p:nvSpPr>
          <p:cNvPr id="3" name="文本框 6"/>
          <p:cNvSpPr txBox="1">
            <a:spLocks noChangeArrowheads="1"/>
          </p:cNvSpPr>
          <p:nvPr/>
        </p:nvSpPr>
        <p:spPr bwMode="auto">
          <a:xfrm>
            <a:off x="2466132" y="498304"/>
            <a:ext cx="4373223"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sz="1300">
                <a:solidFill>
                  <a:schemeClr val="tx1"/>
                </a:solidFill>
                <a:latin charset="0" panose="020f0302020204030204" pitchFamily="34" typeface="Calibri Light"/>
                <a:ea charset="-122" panose="02000000000000000000" pitchFamily="2" typeface="方正宋刻本秀楷简体"/>
              </a:defRPr>
            </a:lvl1pPr>
            <a:lvl2pPr indent="-285750" marL="742950">
              <a:defRPr sz="1300">
                <a:solidFill>
                  <a:schemeClr val="tx1"/>
                </a:solidFill>
                <a:latin charset="0" panose="020f0302020204030204" pitchFamily="34" typeface="Calibri Light"/>
                <a:ea charset="-122" panose="02000000000000000000" pitchFamily="2" typeface="方正宋刻本秀楷简体"/>
              </a:defRPr>
            </a:lvl2pPr>
            <a:lvl3pPr indent="-228600" marL="1143000">
              <a:defRPr sz="1300">
                <a:solidFill>
                  <a:schemeClr val="tx1"/>
                </a:solidFill>
                <a:latin charset="0" panose="020f0302020204030204" pitchFamily="34" typeface="Calibri Light"/>
                <a:ea charset="-122" panose="02000000000000000000" pitchFamily="2" typeface="方正宋刻本秀楷简体"/>
              </a:defRPr>
            </a:lvl3pPr>
            <a:lvl4pPr indent="-228600" marL="1600200">
              <a:defRPr sz="1300">
                <a:solidFill>
                  <a:schemeClr val="tx1"/>
                </a:solidFill>
                <a:latin charset="0" panose="020f0302020204030204" pitchFamily="34" typeface="Calibri Light"/>
                <a:ea charset="-122" panose="02000000000000000000" pitchFamily="2" typeface="方正宋刻本秀楷简体"/>
              </a:defRPr>
            </a:lvl4pPr>
            <a:lvl5pPr indent="-228600" marL="2057400">
              <a:defRPr sz="1300">
                <a:solidFill>
                  <a:schemeClr val="tx1"/>
                </a:solidFill>
                <a:latin charset="0" panose="020f0302020204030204" pitchFamily="34" typeface="Calibri Light"/>
                <a:ea charset="-122" panose="02000000000000000000" pitchFamily="2" typeface="方正宋刻本秀楷简体"/>
              </a:defRPr>
            </a:lvl5pPr>
            <a:lvl6pPr defTabSz="685800" eaLnBrk="0" fontAlgn="base" hangingPunct="0" indent="-228600" marL="25146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6pPr>
            <a:lvl7pPr defTabSz="685800" eaLnBrk="0" fontAlgn="base" hangingPunct="0" indent="-228600" marL="29718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7pPr>
            <a:lvl8pPr defTabSz="685800" eaLnBrk="0" fontAlgn="base" hangingPunct="0" indent="-228600" marL="34290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8pPr>
            <a:lvl9pPr defTabSz="685800" eaLnBrk="0" fontAlgn="base" hangingPunct="0" indent="-228600" marL="38862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9pPr>
          </a:lstStyle>
          <a:p>
            <a:pPr algn="ctr" fontAlgn="base">
              <a:lnSpc>
                <a:spcPct val="150000"/>
              </a:lnSpc>
              <a:spcBef>
                <a:spcPct val="0"/>
              </a:spcBef>
              <a:spcAft>
                <a:spcPct val="0"/>
              </a:spcAft>
              <a:defRPr/>
            </a:pPr>
            <a:r>
              <a:rPr altLang="zh-CN" lang="en-US" sz="800">
                <a:solidFill>
                  <a:srgbClr val="B28743"/>
                </a:solidFill>
                <a:latin charset="-122" panose="02010600040101010101" pitchFamily="2" typeface="华文细黑"/>
                <a:ea charset="-122" panose="02010600040101010101" pitchFamily="2" typeface="华文细黑"/>
              </a:rPr>
              <a:t>Lorem ipsum dolor sit amet, consectetur adipiscing elit. Donec luctus nibh sit amet sem vulputate venenatis bibendum orci pulvinar. </a:t>
            </a:r>
          </a:p>
        </p:txBody>
      </p:sp>
      <p:sp>
        <p:nvSpPr>
          <p:cNvPr id="10" name="矩形 9"/>
          <p:cNvSpPr/>
          <p:nvPr/>
        </p:nvSpPr>
        <p:spPr>
          <a:xfrm>
            <a:off x="1459891" y="1389777"/>
            <a:ext cx="1446068" cy="1701256"/>
          </a:xfrm>
          <a:prstGeom prst="rect">
            <a:avLst/>
          </a:pr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a:lstStyle/>
          <a:p>
            <a:endParaRPr altLang="en-US" lang="zh-CN">
              <a:ea charset="-122" panose="02010600040101010101" pitchFamily="2" typeface="华文细黑"/>
            </a:endParaRPr>
          </a:p>
        </p:txBody>
      </p:sp>
      <p:sp>
        <p:nvSpPr>
          <p:cNvPr id="11" name="矩形 10"/>
          <p:cNvSpPr/>
          <p:nvPr/>
        </p:nvSpPr>
        <p:spPr>
          <a:xfrm>
            <a:off x="1532195" y="1457827"/>
            <a:ext cx="1301461" cy="1105816"/>
          </a:xfrm>
          <a:prstGeom prst="rect">
            <a:avLst/>
          </a:prstGeom>
          <a:blipFill>
            <a:blip r:embed="rId3">
              <a:extLst>
                <a:ext uri="{28A0092B-C50C-407E-A947-70E740481C1C}">
                  <a14:useLocalDpi val="0"/>
                </a:ext>
              </a:extLst>
            </a:blip>
            <a:stretch>
              <a:fillRect l="-14000" r="-14000"/>
            </a:stretch>
          </a:blipFill>
        </p:spPr>
        <p:style>
          <a:lnRef idx="2">
            <a:schemeClr val="lt1">
              <a:hueOff val="0"/>
              <a:satOff val="0"/>
              <a:lumOff val="0"/>
              <a:alphaOff val="0"/>
            </a:schemeClr>
          </a:lnRef>
          <a:fillRef idx="1">
            <a:scrgbClr b="0" g="0" r="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altLang="en-US" lang="zh-CN">
              <a:ea charset="-122" panose="02010600040101010101" pitchFamily="2" typeface="华文细黑"/>
            </a:endParaRPr>
          </a:p>
        </p:txBody>
      </p:sp>
      <p:sp>
        <p:nvSpPr>
          <p:cNvPr id="12" name="任意多边形 11"/>
          <p:cNvSpPr/>
          <p:nvPr/>
        </p:nvSpPr>
        <p:spPr>
          <a:xfrm>
            <a:off x="1532195" y="2563644"/>
            <a:ext cx="1301461" cy="459339"/>
          </a:xfrm>
          <a:custGeom>
            <a:gdLst>
              <a:gd fmla="*/ 0 w 1301461" name="connsiteX0"/>
              <a:gd fmla="*/ 0 h 459339" name="connsiteY0"/>
              <a:gd fmla="*/ 1301461 w 1301461" name="connsiteX1"/>
              <a:gd fmla="*/ 0 h 459339" name="connsiteY1"/>
              <a:gd fmla="*/ 1301461 w 1301461" name="connsiteX2"/>
              <a:gd fmla="*/ 459339 h 459339" name="connsiteY2"/>
              <a:gd fmla="*/ 0 w 1301461" name="connsiteX3"/>
              <a:gd fmla="*/ 459339 h 459339" name="connsiteY3"/>
              <a:gd fmla="*/ 0 w 1301461" name="connsiteX4"/>
              <a:gd fmla="*/ 0 h 459339"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459339" w="1301461">
                <a:moveTo>
                  <a:pt x="0" y="0"/>
                </a:moveTo>
                <a:lnTo>
                  <a:pt x="1301461" y="0"/>
                </a:lnTo>
                <a:lnTo>
                  <a:pt x="1301461" y="459339"/>
                </a:lnTo>
                <a:lnTo>
                  <a:pt x="0" y="45933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nchor="ctr" anchorCtr="0" bIns="60960" lIns="60960" numCol="1" rIns="60960" spcCol="1270" spcFirstLastPara="0" tIns="60960" vert="horz" wrap="square">
            <a:noAutofit/>
          </a:bodyPr>
          <a:lstStyle/>
          <a:p>
            <a:pPr algn="ctr" defTabSz="711200" lvl="0">
              <a:lnSpc>
                <a:spcPct val="90000"/>
              </a:lnSpc>
              <a:spcBef>
                <a:spcPct val="0"/>
              </a:spcBef>
              <a:spcAft>
                <a:spcPct val="35000"/>
              </a:spcAft>
            </a:pPr>
            <a:endParaRPr altLang="en-US" kern="1200" lang="zh-CN" sz="1600">
              <a:ea charset="-122" panose="02010600040101010101" pitchFamily="2" typeface="华文细黑"/>
            </a:endParaRPr>
          </a:p>
        </p:txBody>
      </p:sp>
      <p:sp>
        <p:nvSpPr>
          <p:cNvPr id="13" name="矩形 12"/>
          <p:cNvSpPr/>
          <p:nvPr/>
        </p:nvSpPr>
        <p:spPr>
          <a:xfrm>
            <a:off x="3068261" y="1389777"/>
            <a:ext cx="1446068" cy="1701256"/>
          </a:xfrm>
          <a:prstGeom prst="rect">
            <a:avLst/>
          </a:pr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a:lstStyle/>
          <a:p>
            <a:endParaRPr altLang="en-US" lang="zh-CN">
              <a:ea charset="-122" panose="02010600040101010101" pitchFamily="2" typeface="华文细黑"/>
            </a:endParaRPr>
          </a:p>
        </p:txBody>
      </p:sp>
      <p:sp>
        <p:nvSpPr>
          <p:cNvPr id="14" name="矩形 13"/>
          <p:cNvSpPr/>
          <p:nvPr/>
        </p:nvSpPr>
        <p:spPr>
          <a:xfrm>
            <a:off x="3140564" y="1457827"/>
            <a:ext cx="1301461" cy="1105816"/>
          </a:xfrm>
          <a:prstGeom prst="rect">
            <a:avLst/>
          </a:prstGeom>
          <a:blipFill>
            <a:blip r:embed="rId4">
              <a:extLst>
                <a:ext uri="{28A0092B-C50C-407E-A947-70E740481C1C}">
                  <a14:useLocalDpi val="0"/>
                </a:ext>
              </a:extLst>
            </a:blip>
            <a:stretch>
              <a:fillRect l="-18000" r="-18000"/>
            </a:stretch>
          </a:blipFill>
        </p:spPr>
        <p:style>
          <a:lnRef idx="2">
            <a:schemeClr val="lt1">
              <a:hueOff val="0"/>
              <a:satOff val="0"/>
              <a:lumOff val="0"/>
              <a:alphaOff val="0"/>
            </a:schemeClr>
          </a:lnRef>
          <a:fillRef idx="1">
            <a:scrgbClr b="0" g="0" r="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altLang="en-US" lang="zh-CN">
              <a:ea charset="-122" panose="02010600040101010101" pitchFamily="2" typeface="华文细黑"/>
            </a:endParaRPr>
          </a:p>
        </p:txBody>
      </p:sp>
      <p:sp>
        <p:nvSpPr>
          <p:cNvPr id="15" name="任意多边形 14"/>
          <p:cNvSpPr/>
          <p:nvPr/>
        </p:nvSpPr>
        <p:spPr>
          <a:xfrm>
            <a:off x="3140564" y="2563644"/>
            <a:ext cx="1301461" cy="459339"/>
          </a:xfrm>
          <a:custGeom>
            <a:gdLst>
              <a:gd fmla="*/ 0 w 1301461" name="connsiteX0"/>
              <a:gd fmla="*/ 0 h 459339" name="connsiteY0"/>
              <a:gd fmla="*/ 1301461 w 1301461" name="connsiteX1"/>
              <a:gd fmla="*/ 0 h 459339" name="connsiteY1"/>
              <a:gd fmla="*/ 1301461 w 1301461" name="connsiteX2"/>
              <a:gd fmla="*/ 459339 h 459339" name="connsiteY2"/>
              <a:gd fmla="*/ 0 w 1301461" name="connsiteX3"/>
              <a:gd fmla="*/ 459339 h 459339" name="connsiteY3"/>
              <a:gd fmla="*/ 0 w 1301461" name="connsiteX4"/>
              <a:gd fmla="*/ 0 h 459339"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459339" w="1301461">
                <a:moveTo>
                  <a:pt x="0" y="0"/>
                </a:moveTo>
                <a:lnTo>
                  <a:pt x="1301461" y="0"/>
                </a:lnTo>
                <a:lnTo>
                  <a:pt x="1301461" y="459339"/>
                </a:lnTo>
                <a:lnTo>
                  <a:pt x="0" y="45933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nchor="ctr" anchorCtr="0" bIns="60960" lIns="60960" numCol="1" rIns="60960" spcCol="1270" spcFirstLastPara="0" tIns="60960" vert="horz" wrap="square">
            <a:noAutofit/>
          </a:bodyPr>
          <a:lstStyle/>
          <a:p>
            <a:pPr algn="ctr" defTabSz="711200" lvl="0">
              <a:lnSpc>
                <a:spcPct val="90000"/>
              </a:lnSpc>
              <a:spcBef>
                <a:spcPct val="0"/>
              </a:spcBef>
              <a:spcAft>
                <a:spcPct val="35000"/>
              </a:spcAft>
            </a:pPr>
            <a:endParaRPr altLang="en-US" kern="1200" lang="zh-CN" sz="1600">
              <a:ea charset="-122" panose="02010600040101010101" pitchFamily="2" typeface="华文细黑"/>
            </a:endParaRPr>
          </a:p>
        </p:txBody>
      </p:sp>
      <p:sp>
        <p:nvSpPr>
          <p:cNvPr id="16" name="矩形 15"/>
          <p:cNvSpPr/>
          <p:nvPr/>
        </p:nvSpPr>
        <p:spPr>
          <a:xfrm>
            <a:off x="4621117" y="1389777"/>
            <a:ext cx="1446068" cy="1701256"/>
          </a:xfrm>
          <a:prstGeom prst="rect">
            <a:avLst/>
          </a:pr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a:lstStyle/>
          <a:p>
            <a:endParaRPr altLang="en-US" lang="zh-CN">
              <a:ea charset="-122" panose="02010600040101010101" pitchFamily="2" typeface="华文细黑"/>
            </a:endParaRPr>
          </a:p>
        </p:txBody>
      </p:sp>
      <p:sp>
        <p:nvSpPr>
          <p:cNvPr id="17" name="矩形 16"/>
          <p:cNvSpPr/>
          <p:nvPr/>
        </p:nvSpPr>
        <p:spPr>
          <a:xfrm>
            <a:off x="4693421" y="1457827"/>
            <a:ext cx="1301461" cy="1105816"/>
          </a:xfrm>
          <a:prstGeom prst="rect">
            <a:avLst/>
          </a:prstGeom>
          <a:blipFill>
            <a:blip r:embed="rId5">
              <a:extLst>
                <a:ext uri="{28A0092B-C50C-407E-A947-70E740481C1C}">
                  <a14:useLocalDpi val="0"/>
                </a:ext>
              </a:extLst>
            </a:blip>
            <a:stretch>
              <a:fillRect l="-14000" r="-14000"/>
            </a:stretch>
          </a:blipFill>
        </p:spPr>
        <p:style>
          <a:lnRef idx="2">
            <a:schemeClr val="lt1">
              <a:hueOff val="0"/>
              <a:satOff val="0"/>
              <a:lumOff val="0"/>
              <a:alphaOff val="0"/>
            </a:schemeClr>
          </a:lnRef>
          <a:fillRef idx="1">
            <a:scrgbClr b="0" g="0" r="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altLang="en-US" lang="zh-CN">
              <a:ea charset="-122" panose="02010600040101010101" pitchFamily="2" typeface="华文细黑"/>
            </a:endParaRPr>
          </a:p>
        </p:txBody>
      </p:sp>
      <p:sp>
        <p:nvSpPr>
          <p:cNvPr id="18" name="任意多边形 17"/>
          <p:cNvSpPr/>
          <p:nvPr/>
        </p:nvSpPr>
        <p:spPr>
          <a:xfrm>
            <a:off x="4693421" y="2563644"/>
            <a:ext cx="1301461" cy="459339"/>
          </a:xfrm>
          <a:custGeom>
            <a:gdLst>
              <a:gd fmla="*/ 0 w 1301461" name="connsiteX0"/>
              <a:gd fmla="*/ 0 h 459339" name="connsiteY0"/>
              <a:gd fmla="*/ 1301461 w 1301461" name="connsiteX1"/>
              <a:gd fmla="*/ 0 h 459339" name="connsiteY1"/>
              <a:gd fmla="*/ 1301461 w 1301461" name="connsiteX2"/>
              <a:gd fmla="*/ 459339 h 459339" name="connsiteY2"/>
              <a:gd fmla="*/ 0 w 1301461" name="connsiteX3"/>
              <a:gd fmla="*/ 459339 h 459339" name="connsiteY3"/>
              <a:gd fmla="*/ 0 w 1301461" name="connsiteX4"/>
              <a:gd fmla="*/ 0 h 459339"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459339" w="1301461">
                <a:moveTo>
                  <a:pt x="0" y="0"/>
                </a:moveTo>
                <a:lnTo>
                  <a:pt x="1301461" y="0"/>
                </a:lnTo>
                <a:lnTo>
                  <a:pt x="1301461" y="459339"/>
                </a:lnTo>
                <a:lnTo>
                  <a:pt x="0" y="45933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nchor="ctr" anchorCtr="0" bIns="60960" lIns="60960" numCol="1" rIns="60960" spcCol="1270" spcFirstLastPara="0" tIns="60960" vert="horz" wrap="square">
            <a:noAutofit/>
          </a:bodyPr>
          <a:lstStyle/>
          <a:p>
            <a:pPr algn="ctr" defTabSz="711200" lvl="0">
              <a:lnSpc>
                <a:spcPct val="90000"/>
              </a:lnSpc>
              <a:spcBef>
                <a:spcPct val="0"/>
              </a:spcBef>
              <a:spcAft>
                <a:spcPct val="35000"/>
              </a:spcAft>
            </a:pPr>
            <a:endParaRPr altLang="en-US" kern="1200" lang="zh-CN" sz="1600">
              <a:ea charset="-122" panose="02010600040101010101" pitchFamily="2" typeface="华文细黑"/>
            </a:endParaRPr>
          </a:p>
        </p:txBody>
      </p:sp>
      <p:sp>
        <p:nvSpPr>
          <p:cNvPr id="19" name="矩形 18"/>
          <p:cNvSpPr/>
          <p:nvPr/>
        </p:nvSpPr>
        <p:spPr>
          <a:xfrm>
            <a:off x="6173973" y="1389662"/>
            <a:ext cx="1446068" cy="1701256"/>
          </a:xfrm>
          <a:prstGeom prst="rect">
            <a:avLst/>
          </a:pr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a:lstStyle/>
          <a:p>
            <a:endParaRPr altLang="en-US" lang="zh-CN">
              <a:ea charset="-122" panose="02010600040101010101" pitchFamily="2" typeface="华文细黑"/>
            </a:endParaRPr>
          </a:p>
        </p:txBody>
      </p:sp>
      <p:sp>
        <p:nvSpPr>
          <p:cNvPr id="20" name="矩形 19"/>
          <p:cNvSpPr/>
          <p:nvPr/>
        </p:nvSpPr>
        <p:spPr>
          <a:xfrm>
            <a:off x="6246276" y="1457712"/>
            <a:ext cx="1301461" cy="1105816"/>
          </a:xfrm>
          <a:prstGeom prst="rect">
            <a:avLst/>
          </a:prstGeom>
          <a:blipFill>
            <a:blip r:embed="rId6">
              <a:extLst>
                <a:ext uri="{28A0092B-C50C-407E-A947-70E740481C1C}">
                  <a14:useLocalDpi val="0"/>
                </a:ext>
              </a:extLst>
            </a:blip>
            <a:stretch>
              <a:fillRect l="-14000" r="-14000"/>
            </a:stretch>
          </a:blipFill>
        </p:spPr>
        <p:style>
          <a:lnRef idx="2">
            <a:schemeClr val="lt1">
              <a:hueOff val="0"/>
              <a:satOff val="0"/>
              <a:lumOff val="0"/>
              <a:alphaOff val="0"/>
            </a:schemeClr>
          </a:lnRef>
          <a:fillRef idx="1">
            <a:scrgbClr b="0" g="0" r="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altLang="en-US" lang="zh-CN">
              <a:ea charset="-122" panose="02010600040101010101" pitchFamily="2" typeface="华文细黑"/>
            </a:endParaRPr>
          </a:p>
        </p:txBody>
      </p:sp>
      <p:sp>
        <p:nvSpPr>
          <p:cNvPr id="21" name="任意多边形 20"/>
          <p:cNvSpPr/>
          <p:nvPr/>
        </p:nvSpPr>
        <p:spPr>
          <a:xfrm>
            <a:off x="6246276" y="2563529"/>
            <a:ext cx="1301461" cy="459339"/>
          </a:xfrm>
          <a:custGeom>
            <a:gdLst>
              <a:gd fmla="*/ 0 w 1301461" name="connsiteX0"/>
              <a:gd fmla="*/ 0 h 459339" name="connsiteY0"/>
              <a:gd fmla="*/ 1301461 w 1301461" name="connsiteX1"/>
              <a:gd fmla="*/ 0 h 459339" name="connsiteY1"/>
              <a:gd fmla="*/ 1301461 w 1301461" name="connsiteX2"/>
              <a:gd fmla="*/ 459339 h 459339" name="connsiteY2"/>
              <a:gd fmla="*/ 0 w 1301461" name="connsiteX3"/>
              <a:gd fmla="*/ 459339 h 459339" name="connsiteY3"/>
              <a:gd fmla="*/ 0 w 1301461" name="connsiteX4"/>
              <a:gd fmla="*/ 0 h 459339"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459339" w="1301461">
                <a:moveTo>
                  <a:pt x="0" y="0"/>
                </a:moveTo>
                <a:lnTo>
                  <a:pt x="1301461" y="0"/>
                </a:lnTo>
                <a:lnTo>
                  <a:pt x="1301461" y="459339"/>
                </a:lnTo>
                <a:lnTo>
                  <a:pt x="0" y="45933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nchor="ctr" anchorCtr="0" bIns="60960" lIns="60960" numCol="1" rIns="60960" spcCol="1270" spcFirstLastPara="0" tIns="60960" vert="horz" wrap="square">
            <a:noAutofit/>
          </a:bodyPr>
          <a:lstStyle/>
          <a:p>
            <a:pPr algn="ctr" defTabSz="711200" lvl="0">
              <a:lnSpc>
                <a:spcPct val="90000"/>
              </a:lnSpc>
              <a:spcBef>
                <a:spcPct val="0"/>
              </a:spcBef>
              <a:spcAft>
                <a:spcPct val="35000"/>
              </a:spcAft>
            </a:pPr>
            <a:endParaRPr altLang="en-US" kern="1200" lang="zh-CN" sz="1600">
              <a:ea charset="-122" panose="02010600040101010101" pitchFamily="2" typeface="华文细黑"/>
            </a:endParaRPr>
          </a:p>
        </p:txBody>
      </p:sp>
      <p:sp>
        <p:nvSpPr>
          <p:cNvPr id="22" name="矩形 21"/>
          <p:cNvSpPr/>
          <p:nvPr/>
        </p:nvSpPr>
        <p:spPr>
          <a:xfrm>
            <a:off x="1702972" y="2726105"/>
            <a:ext cx="868680" cy="274320"/>
          </a:xfrm>
          <a:prstGeom prst="rect">
            <a:avLst/>
          </a:prstGeom>
        </p:spPr>
        <p:txBody>
          <a:bodyPr wrap="none">
            <a:spAutoFit/>
          </a:bodyPr>
          <a:lstStyle/>
          <a:p>
            <a:pPr algn="ctr" fontAlgn="base" lvl="0">
              <a:spcBef>
                <a:spcPct val="0"/>
              </a:spcBef>
              <a:spcAft>
                <a:spcPct val="0"/>
              </a:spcAft>
              <a:defRPr/>
            </a:pPr>
            <a:r>
              <a:rPr altLang="en-US" lang="zh-CN" sz="1200">
                <a:solidFill>
                  <a:srgbClr val="FF7862"/>
                </a:solidFill>
                <a:latin charset="-122" panose="02010600040101010101" pitchFamily="2" typeface="华文细黑"/>
                <a:ea charset="-122" panose="02010600040101010101" pitchFamily="2" typeface="华文细黑"/>
              </a:rPr>
              <a:t>成果展示1</a:t>
            </a:r>
          </a:p>
        </p:txBody>
      </p:sp>
      <p:sp>
        <p:nvSpPr>
          <p:cNvPr id="41" name="矩形 40"/>
          <p:cNvSpPr/>
          <p:nvPr/>
        </p:nvSpPr>
        <p:spPr>
          <a:xfrm>
            <a:off x="3315076" y="2726105"/>
            <a:ext cx="868680" cy="274320"/>
          </a:xfrm>
          <a:prstGeom prst="rect">
            <a:avLst/>
          </a:prstGeom>
        </p:spPr>
        <p:txBody>
          <a:bodyPr wrap="none">
            <a:spAutoFit/>
          </a:bodyPr>
          <a:lstStyle/>
          <a:p>
            <a:pPr algn="ctr" fontAlgn="base" lvl="0">
              <a:spcBef>
                <a:spcPct val="0"/>
              </a:spcBef>
              <a:spcAft>
                <a:spcPct val="0"/>
              </a:spcAft>
              <a:defRPr/>
            </a:pPr>
            <a:r>
              <a:rPr altLang="en-US" lang="zh-CN" sz="1200">
                <a:solidFill>
                  <a:srgbClr val="FF7862"/>
                </a:solidFill>
                <a:latin charset="-122" panose="02010600040101010101" pitchFamily="2" typeface="华文细黑"/>
                <a:ea charset="-122" panose="02010600040101010101" pitchFamily="2" typeface="华文细黑"/>
              </a:rPr>
              <a:t>成果展示2</a:t>
            </a:r>
          </a:p>
        </p:txBody>
      </p:sp>
      <p:sp>
        <p:nvSpPr>
          <p:cNvPr id="42" name="矩形 41"/>
          <p:cNvSpPr/>
          <p:nvPr/>
        </p:nvSpPr>
        <p:spPr>
          <a:xfrm>
            <a:off x="4907945" y="2709560"/>
            <a:ext cx="868680" cy="274320"/>
          </a:xfrm>
          <a:prstGeom prst="rect">
            <a:avLst/>
          </a:prstGeom>
        </p:spPr>
        <p:txBody>
          <a:bodyPr wrap="none">
            <a:spAutoFit/>
          </a:bodyPr>
          <a:lstStyle/>
          <a:p>
            <a:pPr algn="ctr" fontAlgn="base" lvl="0">
              <a:spcBef>
                <a:spcPct val="0"/>
              </a:spcBef>
              <a:spcAft>
                <a:spcPct val="0"/>
              </a:spcAft>
              <a:defRPr/>
            </a:pPr>
            <a:r>
              <a:rPr altLang="en-US" lang="zh-CN" sz="1200">
                <a:solidFill>
                  <a:srgbClr val="FF7862"/>
                </a:solidFill>
                <a:latin charset="-122" panose="02010600040101010101" pitchFamily="2" typeface="华文细黑"/>
                <a:ea charset="-122" panose="02010600040101010101" pitchFamily="2" typeface="华文细黑"/>
              </a:rPr>
              <a:t>成果展示3</a:t>
            </a:r>
          </a:p>
        </p:txBody>
      </p:sp>
      <p:sp>
        <p:nvSpPr>
          <p:cNvPr id="43" name="矩形 42"/>
          <p:cNvSpPr/>
          <p:nvPr/>
        </p:nvSpPr>
        <p:spPr>
          <a:xfrm>
            <a:off x="6464533" y="2709445"/>
            <a:ext cx="868680" cy="274320"/>
          </a:xfrm>
          <a:prstGeom prst="rect">
            <a:avLst/>
          </a:prstGeom>
        </p:spPr>
        <p:txBody>
          <a:bodyPr wrap="none">
            <a:spAutoFit/>
          </a:bodyPr>
          <a:lstStyle/>
          <a:p>
            <a:pPr algn="ctr" fontAlgn="base" lvl="0">
              <a:spcBef>
                <a:spcPct val="0"/>
              </a:spcBef>
              <a:spcAft>
                <a:spcPct val="0"/>
              </a:spcAft>
              <a:defRPr/>
            </a:pPr>
            <a:r>
              <a:rPr altLang="en-US" lang="zh-CN" sz="1200">
                <a:solidFill>
                  <a:srgbClr val="FF7862"/>
                </a:solidFill>
                <a:latin charset="-122" panose="02010600040101010101" pitchFamily="2" typeface="华文细黑"/>
                <a:ea charset="-122" panose="02010600040101010101" pitchFamily="2" typeface="华文细黑"/>
              </a:rPr>
              <a:t>成果展示4</a:t>
            </a:r>
          </a:p>
        </p:txBody>
      </p:sp>
      <p:sp>
        <p:nvSpPr>
          <p:cNvPr id="44" name="文本框 5"/>
          <p:cNvSpPr txBox="1">
            <a:spLocks noChangeArrowheads="1"/>
          </p:cNvSpPr>
          <p:nvPr/>
        </p:nvSpPr>
        <p:spPr bwMode="auto">
          <a:xfrm>
            <a:off x="1414199" y="3171315"/>
            <a:ext cx="1097280"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1300">
                <a:solidFill>
                  <a:schemeClr val="tx1"/>
                </a:solidFill>
                <a:latin charset="0" panose="020f0302020204030204" pitchFamily="34" typeface="Calibri Light"/>
                <a:ea charset="-122" panose="02000000000000000000" pitchFamily="2" typeface="方正宋刻本秀楷简体"/>
              </a:defRPr>
            </a:lvl1pPr>
            <a:lvl2pPr indent="-285750" marL="742950">
              <a:defRPr sz="1300">
                <a:solidFill>
                  <a:schemeClr val="tx1"/>
                </a:solidFill>
                <a:latin charset="0" panose="020f0302020204030204" pitchFamily="34" typeface="Calibri Light"/>
                <a:ea charset="-122" panose="02000000000000000000" pitchFamily="2" typeface="方正宋刻本秀楷简体"/>
              </a:defRPr>
            </a:lvl2pPr>
            <a:lvl3pPr indent="-228600" marL="1143000">
              <a:defRPr sz="1300">
                <a:solidFill>
                  <a:schemeClr val="tx1"/>
                </a:solidFill>
                <a:latin charset="0" panose="020f0302020204030204" pitchFamily="34" typeface="Calibri Light"/>
                <a:ea charset="-122" panose="02000000000000000000" pitchFamily="2" typeface="方正宋刻本秀楷简体"/>
              </a:defRPr>
            </a:lvl3pPr>
            <a:lvl4pPr indent="-228600" marL="1600200">
              <a:defRPr sz="1300">
                <a:solidFill>
                  <a:schemeClr val="tx1"/>
                </a:solidFill>
                <a:latin charset="0" panose="020f0302020204030204" pitchFamily="34" typeface="Calibri Light"/>
                <a:ea charset="-122" panose="02000000000000000000" pitchFamily="2" typeface="方正宋刻本秀楷简体"/>
              </a:defRPr>
            </a:lvl4pPr>
            <a:lvl5pPr indent="-228600" marL="2057400">
              <a:defRPr sz="1300">
                <a:solidFill>
                  <a:schemeClr val="tx1"/>
                </a:solidFill>
                <a:latin charset="0" panose="020f0302020204030204" pitchFamily="34" typeface="Calibri Light"/>
                <a:ea charset="-122" panose="02000000000000000000" pitchFamily="2" typeface="方正宋刻本秀楷简体"/>
              </a:defRPr>
            </a:lvl5pPr>
            <a:lvl6pPr defTabSz="685800" eaLnBrk="0" fontAlgn="base" hangingPunct="0" indent="-228600" marL="25146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6pPr>
            <a:lvl7pPr defTabSz="685800" eaLnBrk="0" fontAlgn="base" hangingPunct="0" indent="-228600" marL="29718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7pPr>
            <a:lvl8pPr defTabSz="685800" eaLnBrk="0" fontAlgn="base" hangingPunct="0" indent="-228600" marL="34290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8pPr>
            <a:lvl9pPr defTabSz="685800" eaLnBrk="0" fontAlgn="base" hangingPunct="0" indent="-228600" marL="38862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9pPr>
          </a:lstStyle>
          <a:p>
            <a:pPr fontAlgn="base">
              <a:spcBef>
                <a:spcPct val="0"/>
              </a:spcBef>
              <a:spcAft>
                <a:spcPct val="0"/>
              </a:spcAft>
              <a:defRPr/>
            </a:pPr>
            <a:r>
              <a:rPr altLang="en-US" b="1" lang="zh-CN" sz="1200">
                <a:solidFill>
                  <a:srgbClr val="FF7862"/>
                </a:solidFill>
                <a:latin charset="-122" panose="02010600040101010101" pitchFamily="2" typeface="华文细黑"/>
                <a:ea charset="-122" panose="02010600040101010101" pitchFamily="2" typeface="华文细黑"/>
              </a:rPr>
              <a:t>研究成果说明</a:t>
            </a:r>
          </a:p>
        </p:txBody>
      </p:sp>
      <p:sp>
        <p:nvSpPr>
          <p:cNvPr id="45" name="文本框 6"/>
          <p:cNvSpPr txBox="1">
            <a:spLocks noChangeArrowheads="1"/>
          </p:cNvSpPr>
          <p:nvPr/>
        </p:nvSpPr>
        <p:spPr bwMode="auto">
          <a:xfrm>
            <a:off x="1415289" y="3448314"/>
            <a:ext cx="6224218" cy="502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sz="1300">
                <a:solidFill>
                  <a:schemeClr val="tx1"/>
                </a:solidFill>
                <a:latin charset="0" panose="020f0302020204030204" pitchFamily="34" typeface="Calibri Light"/>
                <a:ea charset="-122" panose="02000000000000000000" pitchFamily="2" typeface="方正宋刻本秀楷简体"/>
              </a:defRPr>
            </a:lvl1pPr>
            <a:lvl2pPr indent="-285750" marL="742950">
              <a:defRPr sz="1300">
                <a:solidFill>
                  <a:schemeClr val="tx1"/>
                </a:solidFill>
                <a:latin charset="0" panose="020f0302020204030204" pitchFamily="34" typeface="Calibri Light"/>
                <a:ea charset="-122" panose="02000000000000000000" pitchFamily="2" typeface="方正宋刻本秀楷简体"/>
              </a:defRPr>
            </a:lvl2pPr>
            <a:lvl3pPr indent="-228600" marL="1143000">
              <a:defRPr sz="1300">
                <a:solidFill>
                  <a:schemeClr val="tx1"/>
                </a:solidFill>
                <a:latin charset="0" panose="020f0302020204030204" pitchFamily="34" typeface="Calibri Light"/>
                <a:ea charset="-122" panose="02000000000000000000" pitchFamily="2" typeface="方正宋刻本秀楷简体"/>
              </a:defRPr>
            </a:lvl3pPr>
            <a:lvl4pPr indent="-228600" marL="1600200">
              <a:defRPr sz="1300">
                <a:solidFill>
                  <a:schemeClr val="tx1"/>
                </a:solidFill>
                <a:latin charset="0" panose="020f0302020204030204" pitchFamily="34" typeface="Calibri Light"/>
                <a:ea charset="-122" panose="02000000000000000000" pitchFamily="2" typeface="方正宋刻本秀楷简体"/>
              </a:defRPr>
            </a:lvl4pPr>
            <a:lvl5pPr indent="-228600" marL="2057400">
              <a:defRPr sz="1300">
                <a:solidFill>
                  <a:schemeClr val="tx1"/>
                </a:solidFill>
                <a:latin charset="0" panose="020f0302020204030204" pitchFamily="34" typeface="Calibri Light"/>
                <a:ea charset="-122" panose="02000000000000000000" pitchFamily="2" typeface="方正宋刻本秀楷简体"/>
              </a:defRPr>
            </a:lvl5pPr>
            <a:lvl6pPr defTabSz="685800" eaLnBrk="0" fontAlgn="base" hangingPunct="0" indent="-228600" marL="25146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6pPr>
            <a:lvl7pPr defTabSz="685800" eaLnBrk="0" fontAlgn="base" hangingPunct="0" indent="-228600" marL="29718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7pPr>
            <a:lvl8pPr defTabSz="685800" eaLnBrk="0" fontAlgn="base" hangingPunct="0" indent="-228600" marL="34290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8pPr>
            <a:lvl9pPr defTabSz="685800" eaLnBrk="0" fontAlgn="base" hangingPunct="0" indent="-228600" marL="38862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9pPr>
          </a:lstStyle>
          <a:p>
            <a:pPr fontAlgn="base">
              <a:lnSpc>
                <a:spcPct val="150000"/>
              </a:lnSpc>
              <a:spcBef>
                <a:spcPct val="0"/>
              </a:spcBef>
              <a:spcAft>
                <a:spcPct val="0"/>
              </a:spcAft>
              <a:defRPr/>
            </a:pPr>
            <a:r>
              <a:rPr altLang="zh-CN" lang="en-US" sz="900">
                <a:solidFill>
                  <a:schemeClr val="tx1">
                    <a:lumMod val="75000"/>
                    <a:lumOff val="25000"/>
                  </a:schemeClr>
                </a:solidFill>
                <a:latin charset="-122" panose="02010600040101010101" pitchFamily="2" typeface="华文细黑"/>
                <a:ea charset="-122" panose="02010600040101010101" pitchFamily="2" typeface="华文细黑"/>
              </a:rPr>
              <a:t>Lorem ipsum dolor sit amet, consectetur adipiscing elit. Donec luctus nibh sit amet sem vulputate venenatis bibendum orci pulvinar. </a:t>
            </a:r>
          </a:p>
        </p:txBody>
      </p:sp>
      <p:sp>
        <p:nvSpPr>
          <p:cNvPr id="46" name="文本框 6"/>
          <p:cNvSpPr txBox="1">
            <a:spLocks noChangeArrowheads="1"/>
          </p:cNvSpPr>
          <p:nvPr/>
        </p:nvSpPr>
        <p:spPr bwMode="auto">
          <a:xfrm>
            <a:off x="1415289" y="3886783"/>
            <a:ext cx="6224218" cy="502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sz="1300">
                <a:solidFill>
                  <a:schemeClr val="tx1"/>
                </a:solidFill>
                <a:latin charset="0" panose="020f0302020204030204" pitchFamily="34" typeface="Calibri Light"/>
                <a:ea charset="-122" panose="02000000000000000000" pitchFamily="2" typeface="方正宋刻本秀楷简体"/>
              </a:defRPr>
            </a:lvl1pPr>
            <a:lvl2pPr indent="-285750" marL="742950">
              <a:defRPr sz="1300">
                <a:solidFill>
                  <a:schemeClr val="tx1"/>
                </a:solidFill>
                <a:latin charset="0" panose="020f0302020204030204" pitchFamily="34" typeface="Calibri Light"/>
                <a:ea charset="-122" panose="02000000000000000000" pitchFamily="2" typeface="方正宋刻本秀楷简体"/>
              </a:defRPr>
            </a:lvl2pPr>
            <a:lvl3pPr indent="-228600" marL="1143000">
              <a:defRPr sz="1300">
                <a:solidFill>
                  <a:schemeClr val="tx1"/>
                </a:solidFill>
                <a:latin charset="0" panose="020f0302020204030204" pitchFamily="34" typeface="Calibri Light"/>
                <a:ea charset="-122" panose="02000000000000000000" pitchFamily="2" typeface="方正宋刻本秀楷简体"/>
              </a:defRPr>
            </a:lvl3pPr>
            <a:lvl4pPr indent="-228600" marL="1600200">
              <a:defRPr sz="1300">
                <a:solidFill>
                  <a:schemeClr val="tx1"/>
                </a:solidFill>
                <a:latin charset="0" panose="020f0302020204030204" pitchFamily="34" typeface="Calibri Light"/>
                <a:ea charset="-122" panose="02000000000000000000" pitchFamily="2" typeface="方正宋刻本秀楷简体"/>
              </a:defRPr>
            </a:lvl4pPr>
            <a:lvl5pPr indent="-228600" marL="2057400">
              <a:defRPr sz="1300">
                <a:solidFill>
                  <a:schemeClr val="tx1"/>
                </a:solidFill>
                <a:latin charset="0" panose="020f0302020204030204" pitchFamily="34" typeface="Calibri Light"/>
                <a:ea charset="-122" panose="02000000000000000000" pitchFamily="2" typeface="方正宋刻本秀楷简体"/>
              </a:defRPr>
            </a:lvl5pPr>
            <a:lvl6pPr defTabSz="685800" eaLnBrk="0" fontAlgn="base" hangingPunct="0" indent="-228600" marL="25146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6pPr>
            <a:lvl7pPr defTabSz="685800" eaLnBrk="0" fontAlgn="base" hangingPunct="0" indent="-228600" marL="29718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7pPr>
            <a:lvl8pPr defTabSz="685800" eaLnBrk="0" fontAlgn="base" hangingPunct="0" indent="-228600" marL="34290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8pPr>
            <a:lvl9pPr defTabSz="685800" eaLnBrk="0" fontAlgn="base" hangingPunct="0" indent="-228600" marL="38862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9pPr>
          </a:lstStyle>
          <a:p>
            <a:pPr fontAlgn="base">
              <a:lnSpc>
                <a:spcPct val="150000"/>
              </a:lnSpc>
              <a:spcBef>
                <a:spcPct val="0"/>
              </a:spcBef>
              <a:spcAft>
                <a:spcPct val="0"/>
              </a:spcAft>
              <a:defRPr/>
            </a:pPr>
            <a:r>
              <a:rPr altLang="zh-CN" lang="en-US" sz="900">
                <a:solidFill>
                  <a:schemeClr val="tx1">
                    <a:lumMod val="75000"/>
                    <a:lumOff val="25000"/>
                  </a:schemeClr>
                </a:solidFill>
                <a:latin charset="-122" panose="02010600040101010101" pitchFamily="2" typeface="华文细黑"/>
                <a:ea charset="-122" panose="02010600040101010101" pitchFamily="2" typeface="华文细黑"/>
              </a:rPr>
              <a:t>Lorem ipsum dolor sit amet, consectetur adipiscing elit. Donec luctus nibh sit amet sem vulputate venenatis bibendum orci pulvinar. </a:t>
            </a:r>
          </a:p>
        </p:txBody>
      </p:sp>
      <p:grpSp>
        <p:nvGrpSpPr>
          <p:cNvPr id="47" name="组合 46"/>
          <p:cNvGrpSpPr/>
          <p:nvPr/>
        </p:nvGrpSpPr>
        <p:grpSpPr>
          <a:xfrm>
            <a:off x="4257536" y="936403"/>
            <a:ext cx="628926" cy="89203"/>
            <a:chOff x="4064994" y="3738475"/>
            <a:chExt cx="987048" cy="139997"/>
          </a:xfrm>
        </p:grpSpPr>
        <p:sp>
          <p:nvSpPr>
            <p:cNvPr id="48" name="椭圆 47"/>
            <p:cNvSpPr/>
            <p:nvPr/>
          </p:nvSpPr>
          <p:spPr>
            <a:xfrm>
              <a:off x="4064994" y="3738475"/>
              <a:ext cx="139997" cy="13999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10600040101010101" pitchFamily="2" typeface="华文细黑"/>
              </a:endParaRPr>
            </a:p>
          </p:txBody>
        </p:sp>
        <p:sp>
          <p:nvSpPr>
            <p:cNvPr id="49" name="椭圆 48"/>
            <p:cNvSpPr/>
            <p:nvPr/>
          </p:nvSpPr>
          <p:spPr>
            <a:xfrm>
              <a:off x="4276757" y="3738475"/>
              <a:ext cx="139997" cy="139997"/>
            </a:xfrm>
            <a:prstGeom prst="ellipse">
              <a:avLst/>
            </a:prstGeom>
            <a:solidFill>
              <a:srgbClr val="FEC1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10600040101010101" pitchFamily="2" typeface="华文细黑"/>
              </a:endParaRPr>
            </a:p>
          </p:txBody>
        </p:sp>
        <p:sp>
          <p:nvSpPr>
            <p:cNvPr id="50" name="椭圆 49"/>
            <p:cNvSpPr/>
            <p:nvPr/>
          </p:nvSpPr>
          <p:spPr>
            <a:xfrm>
              <a:off x="4488520" y="3738475"/>
              <a:ext cx="139997" cy="139997"/>
            </a:xfrm>
            <a:prstGeom prst="ellipse">
              <a:avLst/>
            </a:prstGeom>
            <a:solidFill>
              <a:srgbClr val="B287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10600040101010101" pitchFamily="2" typeface="华文细黑"/>
              </a:endParaRPr>
            </a:p>
          </p:txBody>
        </p:sp>
        <p:sp>
          <p:nvSpPr>
            <p:cNvPr id="51" name="椭圆 50"/>
            <p:cNvSpPr/>
            <p:nvPr/>
          </p:nvSpPr>
          <p:spPr>
            <a:xfrm>
              <a:off x="4700283" y="3738475"/>
              <a:ext cx="139997" cy="139997"/>
            </a:xfrm>
            <a:prstGeom prst="ellipse">
              <a:avLst/>
            </a:prstGeom>
            <a:solidFill>
              <a:srgbClr val="21B3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10600040101010101" pitchFamily="2" typeface="华文细黑"/>
              </a:endParaRPr>
            </a:p>
          </p:txBody>
        </p:sp>
        <p:sp>
          <p:nvSpPr>
            <p:cNvPr id="52" name="椭圆 51"/>
            <p:cNvSpPr/>
            <p:nvPr/>
          </p:nvSpPr>
          <p:spPr>
            <a:xfrm>
              <a:off x="4912045" y="3738475"/>
              <a:ext cx="139997" cy="139997"/>
            </a:xfrm>
            <a:prstGeom prst="ellipse">
              <a:avLst/>
            </a:prstGeom>
            <a:solidFill>
              <a:srgbClr val="0C67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10600040101010101" pitchFamily="2" typeface="华文细黑"/>
              </a:endParaRPr>
            </a:p>
          </p:txBody>
        </p:sp>
      </p:grpSp>
    </p:spTree>
    <p:extLst>
      <p:ext uri="{BB962C8B-B14F-4D97-AF65-F5344CB8AC3E}">
        <p14:creationId val="3075957251"/>
      </p:ext>
    </p:extLst>
  </p:cSld>
  <p:clrMapOvr>
    <a:masterClrMapping/>
  </p:clrMapOvr>
  <mc:AlternateContent>
    <mc:Choice Requires="p14">
      <p:transition p14:dur="1500" spd="slow">
        <p:split orient="vert"/>
      </p:transition>
    </mc:Choice>
    <mc:Fallback>
      <p:transition spd="slow">
        <p:split orient="vert"/>
      </p:transition>
    </mc:Fallback>
  </mc:AlternateConten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5"/>
          <p:cNvSpPr txBox="1">
            <a:spLocks noChangeArrowheads="1"/>
          </p:cNvSpPr>
          <p:nvPr/>
        </p:nvSpPr>
        <p:spPr bwMode="auto">
          <a:xfrm>
            <a:off x="3794762" y="283431"/>
            <a:ext cx="1554480"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1300">
                <a:solidFill>
                  <a:schemeClr val="tx1"/>
                </a:solidFill>
                <a:latin charset="0" panose="020f0302020204030204" pitchFamily="34" typeface="Calibri Light"/>
                <a:ea charset="-122" panose="02000000000000000000" pitchFamily="2" typeface="方正宋刻本秀楷简体"/>
              </a:defRPr>
            </a:lvl1pPr>
            <a:lvl2pPr indent="-285750" marL="742950">
              <a:defRPr sz="1300">
                <a:solidFill>
                  <a:schemeClr val="tx1"/>
                </a:solidFill>
                <a:latin charset="0" panose="020f0302020204030204" pitchFamily="34" typeface="Calibri Light"/>
                <a:ea charset="-122" panose="02000000000000000000" pitchFamily="2" typeface="方正宋刻本秀楷简体"/>
              </a:defRPr>
            </a:lvl2pPr>
            <a:lvl3pPr indent="-228600" marL="1143000">
              <a:defRPr sz="1300">
                <a:solidFill>
                  <a:schemeClr val="tx1"/>
                </a:solidFill>
                <a:latin charset="0" panose="020f0302020204030204" pitchFamily="34" typeface="Calibri Light"/>
                <a:ea charset="-122" panose="02000000000000000000" pitchFamily="2" typeface="方正宋刻本秀楷简体"/>
              </a:defRPr>
            </a:lvl3pPr>
            <a:lvl4pPr indent="-228600" marL="1600200">
              <a:defRPr sz="1300">
                <a:solidFill>
                  <a:schemeClr val="tx1"/>
                </a:solidFill>
                <a:latin charset="0" panose="020f0302020204030204" pitchFamily="34" typeface="Calibri Light"/>
                <a:ea charset="-122" panose="02000000000000000000" pitchFamily="2" typeface="方正宋刻本秀楷简体"/>
              </a:defRPr>
            </a:lvl4pPr>
            <a:lvl5pPr indent="-228600" marL="2057400">
              <a:defRPr sz="1300">
                <a:solidFill>
                  <a:schemeClr val="tx1"/>
                </a:solidFill>
                <a:latin charset="0" panose="020f0302020204030204" pitchFamily="34" typeface="Calibri Light"/>
                <a:ea charset="-122" panose="02000000000000000000" pitchFamily="2" typeface="方正宋刻本秀楷简体"/>
              </a:defRPr>
            </a:lvl5pPr>
            <a:lvl6pPr defTabSz="685800" eaLnBrk="0" fontAlgn="base" hangingPunct="0" indent="-228600" marL="25146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6pPr>
            <a:lvl7pPr defTabSz="685800" eaLnBrk="0" fontAlgn="base" hangingPunct="0" indent="-228600" marL="29718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7pPr>
            <a:lvl8pPr defTabSz="685800" eaLnBrk="0" fontAlgn="base" hangingPunct="0" indent="-228600" marL="34290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8pPr>
            <a:lvl9pPr defTabSz="685800" eaLnBrk="0" fontAlgn="base" hangingPunct="0" indent="-228600" marL="38862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9pPr>
          </a:lstStyle>
          <a:p>
            <a:pPr algn="ctr" fontAlgn="base">
              <a:spcBef>
                <a:spcPct val="0"/>
              </a:spcBef>
              <a:spcAft>
                <a:spcPct val="0"/>
              </a:spcAft>
              <a:defRPr/>
            </a:pPr>
            <a:r>
              <a:rPr altLang="en-US" lang="zh-CN" sz="1200">
                <a:solidFill>
                  <a:srgbClr val="FF7862"/>
                </a:solidFill>
                <a:latin charset="-122" panose="02010600040101010101" pitchFamily="2" typeface="华文细黑"/>
                <a:ea charset="-122" panose="02010600040101010101" pitchFamily="2" typeface="华文细黑"/>
              </a:rPr>
              <a:t>点击添加您标题内容</a:t>
            </a:r>
          </a:p>
        </p:txBody>
      </p:sp>
      <p:sp>
        <p:nvSpPr>
          <p:cNvPr id="3" name="文本框 6"/>
          <p:cNvSpPr txBox="1">
            <a:spLocks noChangeArrowheads="1"/>
          </p:cNvSpPr>
          <p:nvPr/>
        </p:nvSpPr>
        <p:spPr bwMode="auto">
          <a:xfrm>
            <a:off x="2466132" y="498304"/>
            <a:ext cx="4373223"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sz="1300">
                <a:solidFill>
                  <a:schemeClr val="tx1"/>
                </a:solidFill>
                <a:latin charset="0" panose="020f0302020204030204" pitchFamily="34" typeface="Calibri Light"/>
                <a:ea charset="-122" panose="02000000000000000000" pitchFamily="2" typeface="方正宋刻本秀楷简体"/>
              </a:defRPr>
            </a:lvl1pPr>
            <a:lvl2pPr indent="-285750" marL="742950">
              <a:defRPr sz="1300">
                <a:solidFill>
                  <a:schemeClr val="tx1"/>
                </a:solidFill>
                <a:latin charset="0" panose="020f0302020204030204" pitchFamily="34" typeface="Calibri Light"/>
                <a:ea charset="-122" panose="02000000000000000000" pitchFamily="2" typeface="方正宋刻本秀楷简体"/>
              </a:defRPr>
            </a:lvl2pPr>
            <a:lvl3pPr indent="-228600" marL="1143000">
              <a:defRPr sz="1300">
                <a:solidFill>
                  <a:schemeClr val="tx1"/>
                </a:solidFill>
                <a:latin charset="0" panose="020f0302020204030204" pitchFamily="34" typeface="Calibri Light"/>
                <a:ea charset="-122" panose="02000000000000000000" pitchFamily="2" typeface="方正宋刻本秀楷简体"/>
              </a:defRPr>
            </a:lvl3pPr>
            <a:lvl4pPr indent="-228600" marL="1600200">
              <a:defRPr sz="1300">
                <a:solidFill>
                  <a:schemeClr val="tx1"/>
                </a:solidFill>
                <a:latin charset="0" panose="020f0302020204030204" pitchFamily="34" typeface="Calibri Light"/>
                <a:ea charset="-122" panose="02000000000000000000" pitchFamily="2" typeface="方正宋刻本秀楷简体"/>
              </a:defRPr>
            </a:lvl4pPr>
            <a:lvl5pPr indent="-228600" marL="2057400">
              <a:defRPr sz="1300">
                <a:solidFill>
                  <a:schemeClr val="tx1"/>
                </a:solidFill>
                <a:latin charset="0" panose="020f0302020204030204" pitchFamily="34" typeface="Calibri Light"/>
                <a:ea charset="-122" panose="02000000000000000000" pitchFamily="2" typeface="方正宋刻本秀楷简体"/>
              </a:defRPr>
            </a:lvl5pPr>
            <a:lvl6pPr defTabSz="685800" eaLnBrk="0" fontAlgn="base" hangingPunct="0" indent="-228600" marL="25146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6pPr>
            <a:lvl7pPr defTabSz="685800" eaLnBrk="0" fontAlgn="base" hangingPunct="0" indent="-228600" marL="29718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7pPr>
            <a:lvl8pPr defTabSz="685800" eaLnBrk="0" fontAlgn="base" hangingPunct="0" indent="-228600" marL="34290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8pPr>
            <a:lvl9pPr defTabSz="685800" eaLnBrk="0" fontAlgn="base" hangingPunct="0" indent="-228600" marL="38862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9pPr>
          </a:lstStyle>
          <a:p>
            <a:pPr algn="ctr" fontAlgn="base">
              <a:lnSpc>
                <a:spcPct val="150000"/>
              </a:lnSpc>
              <a:spcBef>
                <a:spcPct val="0"/>
              </a:spcBef>
              <a:spcAft>
                <a:spcPct val="0"/>
              </a:spcAft>
              <a:defRPr/>
            </a:pPr>
            <a:r>
              <a:rPr altLang="zh-CN" lang="en-US" sz="800">
                <a:solidFill>
                  <a:srgbClr val="B28743"/>
                </a:solidFill>
                <a:latin charset="-122" panose="02010600040101010101" pitchFamily="2" typeface="华文细黑"/>
                <a:ea charset="-122" panose="02010600040101010101" pitchFamily="2" typeface="华文细黑"/>
              </a:rPr>
              <a:t>Lorem ipsum dolor sit amet, consectetur adipiscing elit. Donec luctus nibh sit amet sem vulputate venenatis bibendum orci pulvinar. </a:t>
            </a:r>
          </a:p>
        </p:txBody>
      </p:sp>
      <p:pic>
        <p:nvPicPr>
          <p:cNvPr id="31" name="图片 30"/>
          <p:cNvPicPr>
            <a:picLocks noChangeAspect="1"/>
          </p:cNvPicPr>
          <p:nvPr/>
        </p:nvPicPr>
        <p:blipFill>
          <a:blip r:embed="rId3">
            <a:extLst>
              <a:ext uri="{28A0092B-C50C-407E-A947-70E740481C1C}">
                <a14:useLocalDpi val="0"/>
              </a:ext>
            </a:extLst>
          </a:blip>
          <a:stretch>
            <a:fillRect/>
          </a:stretch>
        </p:blipFill>
        <p:spPr>
          <a:xfrm>
            <a:off x="287163" y="1548976"/>
            <a:ext cx="4129050" cy="2747526"/>
          </a:xfrm>
          <a:prstGeom prst="rect">
            <a:avLst/>
          </a:prstGeom>
        </p:spPr>
      </p:pic>
      <p:sp>
        <p:nvSpPr>
          <p:cNvPr id="35" name="矩形 34"/>
          <p:cNvSpPr/>
          <p:nvPr/>
        </p:nvSpPr>
        <p:spPr>
          <a:xfrm>
            <a:off x="4751659" y="2232005"/>
            <a:ext cx="3610187" cy="457200"/>
          </a:xfrm>
          <a:prstGeom prst="rect">
            <a:avLst/>
          </a:prstGeom>
        </p:spPr>
        <p:txBody>
          <a:bodyPr wrap="square">
            <a:spAutoFit/>
          </a:bodyPr>
          <a:lstStyle/>
          <a:p>
            <a:pPr fontAlgn="base" lvl="0">
              <a:lnSpc>
                <a:spcPct val="150000"/>
              </a:lnSpc>
              <a:spcBef>
                <a:spcPct val="0"/>
              </a:spcBef>
              <a:spcAft>
                <a:spcPct val="0"/>
              </a:spcAft>
              <a:defRPr/>
            </a:pPr>
            <a:r>
              <a:rPr altLang="zh-CN" lang="en-US" sz="800">
                <a:solidFill>
                  <a:schemeClr val="tx1">
                    <a:lumMod val="85000"/>
                    <a:lumOff val="15000"/>
                  </a:schemeClr>
                </a:solidFill>
                <a:ea charset="-122" panose="02010600040101010101" pitchFamily="2" typeface="华文细黑"/>
              </a:rPr>
              <a:t>Lorem ipsum dolor sit amet, consectetur adipiscing elit. Donec luctus nibh sit amet sem vulputate venenatis bibendum orci pulvinar. </a:t>
            </a:r>
          </a:p>
        </p:txBody>
      </p:sp>
      <p:sp>
        <p:nvSpPr>
          <p:cNvPr id="36" name="矩形 35"/>
          <p:cNvSpPr/>
          <p:nvPr/>
        </p:nvSpPr>
        <p:spPr>
          <a:xfrm>
            <a:off x="4751659" y="3033421"/>
            <a:ext cx="3610187" cy="457200"/>
          </a:xfrm>
          <a:prstGeom prst="rect">
            <a:avLst/>
          </a:prstGeom>
        </p:spPr>
        <p:txBody>
          <a:bodyPr wrap="square">
            <a:spAutoFit/>
          </a:bodyPr>
          <a:lstStyle/>
          <a:p>
            <a:pPr fontAlgn="base" lvl="0">
              <a:lnSpc>
                <a:spcPct val="150000"/>
              </a:lnSpc>
              <a:spcBef>
                <a:spcPct val="0"/>
              </a:spcBef>
              <a:spcAft>
                <a:spcPct val="0"/>
              </a:spcAft>
              <a:defRPr/>
            </a:pPr>
            <a:r>
              <a:rPr altLang="zh-CN" lang="en-US" sz="800">
                <a:solidFill>
                  <a:schemeClr val="tx1">
                    <a:lumMod val="85000"/>
                    <a:lumOff val="15000"/>
                  </a:schemeClr>
                </a:solidFill>
                <a:ea charset="-122" panose="02010600040101010101" pitchFamily="2" typeface="华文细黑"/>
              </a:rPr>
              <a:t>Lorem ipsum dolor sit amet, consectetur adipiscing elit. Donec luctus nibh sit amet sem vulputate venenatis bibendum orci pulvinar. </a:t>
            </a:r>
          </a:p>
        </p:txBody>
      </p:sp>
      <p:sp>
        <p:nvSpPr>
          <p:cNvPr id="37" name="矩形 36"/>
          <p:cNvSpPr/>
          <p:nvPr/>
        </p:nvSpPr>
        <p:spPr>
          <a:xfrm>
            <a:off x="4751658" y="3834837"/>
            <a:ext cx="3610187" cy="457200"/>
          </a:xfrm>
          <a:prstGeom prst="rect">
            <a:avLst/>
          </a:prstGeom>
        </p:spPr>
        <p:txBody>
          <a:bodyPr wrap="square">
            <a:spAutoFit/>
          </a:bodyPr>
          <a:lstStyle/>
          <a:p>
            <a:pPr fontAlgn="base" lvl="0">
              <a:lnSpc>
                <a:spcPct val="150000"/>
              </a:lnSpc>
              <a:spcBef>
                <a:spcPct val="0"/>
              </a:spcBef>
              <a:spcAft>
                <a:spcPct val="0"/>
              </a:spcAft>
              <a:defRPr/>
            </a:pPr>
            <a:r>
              <a:rPr altLang="zh-CN" lang="en-US" sz="800">
                <a:solidFill>
                  <a:schemeClr val="tx1">
                    <a:lumMod val="85000"/>
                    <a:lumOff val="15000"/>
                  </a:schemeClr>
                </a:solidFill>
                <a:ea charset="-122" panose="02010600040101010101" pitchFamily="2" typeface="华文细黑"/>
              </a:rPr>
              <a:t>Lorem ipsum dolor sit amet, consectetur adipiscing elit. Donec luctus nibh sit amet sem vulputate venenatis bibendum orci pulvinar. </a:t>
            </a:r>
          </a:p>
        </p:txBody>
      </p:sp>
      <p:sp>
        <p:nvSpPr>
          <p:cNvPr id="38" name="矩形 37"/>
          <p:cNvSpPr/>
          <p:nvPr/>
        </p:nvSpPr>
        <p:spPr>
          <a:xfrm>
            <a:off x="4763228" y="1988326"/>
            <a:ext cx="563880" cy="274320"/>
          </a:xfrm>
          <a:prstGeom prst="rect">
            <a:avLst/>
          </a:prstGeom>
        </p:spPr>
        <p:txBody>
          <a:bodyPr wrap="none">
            <a:spAutoFit/>
          </a:bodyPr>
          <a:lstStyle/>
          <a:p>
            <a:pPr algn="ctr" fontAlgn="base" lvl="0">
              <a:spcBef>
                <a:spcPct val="0"/>
              </a:spcBef>
              <a:spcAft>
                <a:spcPct val="0"/>
              </a:spcAft>
              <a:defRPr/>
            </a:pPr>
            <a:r>
              <a:rPr altLang="en-US" lang="zh-CN" sz="1200">
                <a:solidFill>
                  <a:srgbClr val="FF7862"/>
                </a:solidFill>
                <a:latin charset="-122" panose="02010600040101010101" pitchFamily="2" typeface="华文细黑"/>
                <a:ea charset="-122" panose="02010600040101010101" pitchFamily="2" typeface="华文细黑"/>
              </a:rPr>
              <a:t>应用1</a:t>
            </a:r>
          </a:p>
        </p:txBody>
      </p:sp>
      <p:sp>
        <p:nvSpPr>
          <p:cNvPr id="39" name="矩形 38"/>
          <p:cNvSpPr/>
          <p:nvPr/>
        </p:nvSpPr>
        <p:spPr>
          <a:xfrm>
            <a:off x="4763228" y="2801345"/>
            <a:ext cx="563880" cy="274320"/>
          </a:xfrm>
          <a:prstGeom prst="rect">
            <a:avLst/>
          </a:prstGeom>
        </p:spPr>
        <p:txBody>
          <a:bodyPr wrap="none">
            <a:spAutoFit/>
          </a:bodyPr>
          <a:lstStyle/>
          <a:p>
            <a:pPr algn="ctr" fontAlgn="base" lvl="0">
              <a:spcBef>
                <a:spcPct val="0"/>
              </a:spcBef>
              <a:spcAft>
                <a:spcPct val="0"/>
              </a:spcAft>
              <a:defRPr/>
            </a:pPr>
            <a:r>
              <a:rPr altLang="en-US" lang="zh-CN" sz="1200">
                <a:solidFill>
                  <a:srgbClr val="FF7862"/>
                </a:solidFill>
                <a:latin charset="-122" panose="02010600040101010101" pitchFamily="2" typeface="华文细黑"/>
                <a:ea charset="-122" panose="02010600040101010101" pitchFamily="2" typeface="华文细黑"/>
              </a:rPr>
              <a:t>应用2</a:t>
            </a:r>
          </a:p>
        </p:txBody>
      </p:sp>
      <p:sp>
        <p:nvSpPr>
          <p:cNvPr id="40" name="矩形 39"/>
          <p:cNvSpPr/>
          <p:nvPr/>
        </p:nvSpPr>
        <p:spPr>
          <a:xfrm>
            <a:off x="4763228" y="3588662"/>
            <a:ext cx="563880" cy="274320"/>
          </a:xfrm>
          <a:prstGeom prst="rect">
            <a:avLst/>
          </a:prstGeom>
        </p:spPr>
        <p:txBody>
          <a:bodyPr wrap="none">
            <a:spAutoFit/>
          </a:bodyPr>
          <a:lstStyle/>
          <a:p>
            <a:pPr algn="ctr" fontAlgn="base" lvl="0">
              <a:spcBef>
                <a:spcPct val="0"/>
              </a:spcBef>
              <a:spcAft>
                <a:spcPct val="0"/>
              </a:spcAft>
              <a:defRPr/>
            </a:pPr>
            <a:r>
              <a:rPr altLang="en-US" lang="zh-CN" sz="1200">
                <a:solidFill>
                  <a:srgbClr val="FF7862"/>
                </a:solidFill>
                <a:latin charset="-122" panose="02010600040101010101" pitchFamily="2" typeface="华文细黑"/>
                <a:ea charset="-122" panose="02010600040101010101" pitchFamily="2" typeface="华文细黑"/>
              </a:rPr>
              <a:t>应用3</a:t>
            </a:r>
          </a:p>
        </p:txBody>
      </p:sp>
      <p:grpSp>
        <p:nvGrpSpPr>
          <p:cNvPr id="41" name="组合 40"/>
          <p:cNvGrpSpPr/>
          <p:nvPr/>
        </p:nvGrpSpPr>
        <p:grpSpPr>
          <a:xfrm>
            <a:off x="4257536" y="936403"/>
            <a:ext cx="628926" cy="89203"/>
            <a:chOff x="4064994" y="3738475"/>
            <a:chExt cx="987048" cy="139997"/>
          </a:xfrm>
        </p:grpSpPr>
        <p:sp>
          <p:nvSpPr>
            <p:cNvPr id="42" name="椭圆 41"/>
            <p:cNvSpPr/>
            <p:nvPr/>
          </p:nvSpPr>
          <p:spPr>
            <a:xfrm>
              <a:off x="4064994" y="3738475"/>
              <a:ext cx="139997" cy="13999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10600040101010101" pitchFamily="2" typeface="华文细黑"/>
              </a:endParaRPr>
            </a:p>
          </p:txBody>
        </p:sp>
        <p:sp>
          <p:nvSpPr>
            <p:cNvPr id="43" name="椭圆 42"/>
            <p:cNvSpPr/>
            <p:nvPr/>
          </p:nvSpPr>
          <p:spPr>
            <a:xfrm>
              <a:off x="4276757" y="3738475"/>
              <a:ext cx="139997" cy="139997"/>
            </a:xfrm>
            <a:prstGeom prst="ellipse">
              <a:avLst/>
            </a:prstGeom>
            <a:solidFill>
              <a:srgbClr val="FEC1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10600040101010101" pitchFamily="2" typeface="华文细黑"/>
              </a:endParaRPr>
            </a:p>
          </p:txBody>
        </p:sp>
        <p:sp>
          <p:nvSpPr>
            <p:cNvPr id="44" name="椭圆 43"/>
            <p:cNvSpPr/>
            <p:nvPr/>
          </p:nvSpPr>
          <p:spPr>
            <a:xfrm>
              <a:off x="4488520" y="3738475"/>
              <a:ext cx="139997" cy="139997"/>
            </a:xfrm>
            <a:prstGeom prst="ellipse">
              <a:avLst/>
            </a:prstGeom>
            <a:solidFill>
              <a:srgbClr val="B287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10600040101010101" pitchFamily="2" typeface="华文细黑"/>
              </a:endParaRPr>
            </a:p>
          </p:txBody>
        </p:sp>
        <p:sp>
          <p:nvSpPr>
            <p:cNvPr id="45" name="椭圆 44"/>
            <p:cNvSpPr/>
            <p:nvPr/>
          </p:nvSpPr>
          <p:spPr>
            <a:xfrm>
              <a:off x="4700283" y="3738475"/>
              <a:ext cx="139997" cy="139997"/>
            </a:xfrm>
            <a:prstGeom prst="ellipse">
              <a:avLst/>
            </a:prstGeom>
            <a:solidFill>
              <a:srgbClr val="21B3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10600040101010101" pitchFamily="2" typeface="华文细黑"/>
              </a:endParaRPr>
            </a:p>
          </p:txBody>
        </p:sp>
        <p:sp>
          <p:nvSpPr>
            <p:cNvPr id="46" name="椭圆 45"/>
            <p:cNvSpPr/>
            <p:nvPr/>
          </p:nvSpPr>
          <p:spPr>
            <a:xfrm>
              <a:off x="4912045" y="3738475"/>
              <a:ext cx="139997" cy="139997"/>
            </a:xfrm>
            <a:prstGeom prst="ellipse">
              <a:avLst/>
            </a:prstGeom>
            <a:solidFill>
              <a:srgbClr val="0C67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10600040101010101" pitchFamily="2" typeface="华文细黑"/>
              </a:endParaRPr>
            </a:p>
          </p:txBody>
        </p:sp>
      </p:grpSp>
      <p:grpSp>
        <p:nvGrpSpPr>
          <p:cNvPr id="52" name="组合 51"/>
          <p:cNvGrpSpPr/>
          <p:nvPr/>
        </p:nvGrpSpPr>
        <p:grpSpPr>
          <a:xfrm>
            <a:off x="4232796" y="1916853"/>
            <a:ext cx="419947" cy="419947"/>
            <a:chOff x="4232796" y="1916853"/>
            <a:chExt cx="419947" cy="419947"/>
          </a:xfrm>
        </p:grpSpPr>
        <p:sp>
          <p:nvSpPr>
            <p:cNvPr id="32" name="椭圆 31"/>
            <p:cNvSpPr/>
            <p:nvPr/>
          </p:nvSpPr>
          <p:spPr>
            <a:xfrm>
              <a:off x="4232796" y="1916853"/>
              <a:ext cx="419947" cy="419947"/>
            </a:xfrm>
            <a:prstGeom prst="ellipse">
              <a:avLst/>
            </a:prstGeom>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10600040101010101" pitchFamily="2" typeface="华文细黑"/>
              </a:endParaRPr>
            </a:p>
          </p:txBody>
        </p:sp>
        <p:sp>
          <p:nvSpPr>
            <p:cNvPr id="47" name="AutoShape 4"/>
            <p:cNvSpPr/>
            <p:nvPr/>
          </p:nvSpPr>
          <p:spPr bwMode="auto">
            <a:xfrm>
              <a:off x="4332650" y="2013551"/>
              <a:ext cx="225522" cy="226551"/>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7428" y="17466"/>
                  </a:moveTo>
                  <a:cubicBezTo>
                    <a:pt x="16669" y="16923"/>
                    <a:pt x="15846" y="16465"/>
                    <a:pt x="14963" y="16121"/>
                  </a:cubicBezTo>
                  <a:cubicBezTo>
                    <a:pt x="15595" y="14609"/>
                    <a:pt x="15967" y="12928"/>
                    <a:pt x="16010" y="11148"/>
                  </a:cubicBezTo>
                  <a:lnTo>
                    <a:pt x="20188" y="11148"/>
                  </a:lnTo>
                  <a:cubicBezTo>
                    <a:pt x="20097" y="13612"/>
                    <a:pt x="19065" y="15838"/>
                    <a:pt x="17428" y="17466"/>
                  </a:cubicBezTo>
                  <a:moveTo>
                    <a:pt x="1411" y="11148"/>
                  </a:moveTo>
                  <a:lnTo>
                    <a:pt x="5589" y="11148"/>
                  </a:lnTo>
                  <a:cubicBezTo>
                    <a:pt x="5632" y="12928"/>
                    <a:pt x="6004" y="14609"/>
                    <a:pt x="6636" y="16121"/>
                  </a:cubicBezTo>
                  <a:cubicBezTo>
                    <a:pt x="5753" y="16465"/>
                    <a:pt x="4931" y="16923"/>
                    <a:pt x="4171" y="17466"/>
                  </a:cubicBezTo>
                  <a:cubicBezTo>
                    <a:pt x="2534" y="15838"/>
                    <a:pt x="1502" y="13612"/>
                    <a:pt x="1411" y="11148"/>
                  </a:cubicBezTo>
                  <a:moveTo>
                    <a:pt x="3785" y="4553"/>
                  </a:moveTo>
                  <a:cubicBezTo>
                    <a:pt x="4579" y="5170"/>
                    <a:pt x="5448" y="5691"/>
                    <a:pt x="6388" y="6084"/>
                  </a:cubicBezTo>
                  <a:cubicBezTo>
                    <a:pt x="5901" y="7433"/>
                    <a:pt x="5627" y="8908"/>
                    <a:pt x="5589" y="10451"/>
                  </a:cubicBezTo>
                  <a:lnTo>
                    <a:pt x="1411" y="10451"/>
                  </a:lnTo>
                  <a:cubicBezTo>
                    <a:pt x="1494" y="8190"/>
                    <a:pt x="2376" y="6135"/>
                    <a:pt x="3785" y="4553"/>
                  </a:cubicBezTo>
                  <a:moveTo>
                    <a:pt x="11148" y="10451"/>
                  </a:moveTo>
                  <a:lnTo>
                    <a:pt x="11148" y="6950"/>
                  </a:lnTo>
                  <a:cubicBezTo>
                    <a:pt x="12339" y="6913"/>
                    <a:pt x="13484" y="6696"/>
                    <a:pt x="14558" y="6324"/>
                  </a:cubicBezTo>
                  <a:cubicBezTo>
                    <a:pt x="15018" y="7598"/>
                    <a:pt x="15276" y="8992"/>
                    <a:pt x="15314" y="10451"/>
                  </a:cubicBezTo>
                  <a:cubicBezTo>
                    <a:pt x="15314" y="10451"/>
                    <a:pt x="11148" y="10451"/>
                    <a:pt x="11148" y="10451"/>
                  </a:cubicBezTo>
                  <a:close/>
                  <a:moveTo>
                    <a:pt x="14311" y="15882"/>
                  </a:moveTo>
                  <a:cubicBezTo>
                    <a:pt x="13309" y="15559"/>
                    <a:pt x="12247" y="15380"/>
                    <a:pt x="11148" y="15346"/>
                  </a:cubicBezTo>
                  <a:lnTo>
                    <a:pt x="11148" y="11148"/>
                  </a:lnTo>
                  <a:lnTo>
                    <a:pt x="15314" y="11148"/>
                  </a:lnTo>
                  <a:cubicBezTo>
                    <a:pt x="15270" y="12844"/>
                    <a:pt x="14914" y="14445"/>
                    <a:pt x="14311" y="15882"/>
                  </a:cubicBezTo>
                  <a:moveTo>
                    <a:pt x="14683" y="16757"/>
                  </a:moveTo>
                  <a:cubicBezTo>
                    <a:pt x="15476" y="17063"/>
                    <a:pt x="16218" y="17466"/>
                    <a:pt x="16904" y="17941"/>
                  </a:cubicBezTo>
                  <a:cubicBezTo>
                    <a:pt x="15632" y="19031"/>
                    <a:pt x="14067" y="19781"/>
                    <a:pt x="12344" y="20068"/>
                  </a:cubicBezTo>
                  <a:cubicBezTo>
                    <a:pt x="13280" y="19136"/>
                    <a:pt x="14076" y="18017"/>
                    <a:pt x="14683" y="16757"/>
                  </a:cubicBezTo>
                  <a:moveTo>
                    <a:pt x="11148" y="20188"/>
                  </a:moveTo>
                  <a:lnTo>
                    <a:pt x="11148" y="16043"/>
                  </a:lnTo>
                  <a:cubicBezTo>
                    <a:pt x="12146" y="16075"/>
                    <a:pt x="13113" y="16231"/>
                    <a:pt x="14025" y="16516"/>
                  </a:cubicBezTo>
                  <a:cubicBezTo>
                    <a:pt x="13314" y="17970"/>
                    <a:pt x="12343" y="19223"/>
                    <a:pt x="11185" y="20186"/>
                  </a:cubicBezTo>
                  <a:cubicBezTo>
                    <a:pt x="11185" y="20186"/>
                    <a:pt x="11148" y="20188"/>
                    <a:pt x="11148" y="20188"/>
                  </a:cubicBezTo>
                  <a:close/>
                  <a:moveTo>
                    <a:pt x="9255" y="20068"/>
                  </a:moveTo>
                  <a:cubicBezTo>
                    <a:pt x="7532" y="19781"/>
                    <a:pt x="5967" y="19031"/>
                    <a:pt x="4695" y="17941"/>
                  </a:cubicBezTo>
                  <a:cubicBezTo>
                    <a:pt x="5381" y="17466"/>
                    <a:pt x="6123" y="17063"/>
                    <a:pt x="6916" y="16757"/>
                  </a:cubicBezTo>
                  <a:cubicBezTo>
                    <a:pt x="7523" y="18017"/>
                    <a:pt x="8319" y="19136"/>
                    <a:pt x="9255" y="20068"/>
                  </a:cubicBezTo>
                  <a:moveTo>
                    <a:pt x="10451" y="11148"/>
                  </a:moveTo>
                  <a:lnTo>
                    <a:pt x="10451" y="15346"/>
                  </a:lnTo>
                  <a:cubicBezTo>
                    <a:pt x="9352" y="15380"/>
                    <a:pt x="8290" y="15559"/>
                    <a:pt x="7288" y="15882"/>
                  </a:cubicBezTo>
                  <a:cubicBezTo>
                    <a:pt x="6685" y="14445"/>
                    <a:pt x="6329" y="12844"/>
                    <a:pt x="6285" y="11148"/>
                  </a:cubicBezTo>
                  <a:cubicBezTo>
                    <a:pt x="6285" y="11148"/>
                    <a:pt x="10451" y="11148"/>
                    <a:pt x="10451" y="11148"/>
                  </a:cubicBezTo>
                  <a:close/>
                  <a:moveTo>
                    <a:pt x="7041" y="6324"/>
                  </a:moveTo>
                  <a:cubicBezTo>
                    <a:pt x="8115" y="6696"/>
                    <a:pt x="9260" y="6913"/>
                    <a:pt x="10451" y="6950"/>
                  </a:cubicBezTo>
                  <a:lnTo>
                    <a:pt x="10451" y="10451"/>
                  </a:lnTo>
                  <a:lnTo>
                    <a:pt x="6285" y="10451"/>
                  </a:lnTo>
                  <a:cubicBezTo>
                    <a:pt x="6324" y="8992"/>
                    <a:pt x="6581" y="7598"/>
                    <a:pt x="7041" y="6324"/>
                  </a:cubicBezTo>
                  <a:moveTo>
                    <a:pt x="6651" y="5442"/>
                  </a:moveTo>
                  <a:cubicBezTo>
                    <a:pt x="5790" y="5084"/>
                    <a:pt x="4993" y="4609"/>
                    <a:pt x="4263" y="4050"/>
                  </a:cubicBezTo>
                  <a:cubicBezTo>
                    <a:pt x="5606" y="2749"/>
                    <a:pt x="7332" y="1851"/>
                    <a:pt x="9255" y="1531"/>
                  </a:cubicBezTo>
                  <a:cubicBezTo>
                    <a:pt x="8175" y="2610"/>
                    <a:pt x="7286" y="3939"/>
                    <a:pt x="6651" y="5442"/>
                  </a:cubicBezTo>
                  <a:moveTo>
                    <a:pt x="10451" y="1411"/>
                  </a:moveTo>
                  <a:lnTo>
                    <a:pt x="10451" y="6253"/>
                  </a:lnTo>
                  <a:cubicBezTo>
                    <a:pt x="9352" y="6217"/>
                    <a:pt x="8296" y="6021"/>
                    <a:pt x="7303" y="5681"/>
                  </a:cubicBezTo>
                  <a:cubicBezTo>
                    <a:pt x="8029" y="3972"/>
                    <a:pt x="9101" y="2507"/>
                    <a:pt x="10415" y="1413"/>
                  </a:cubicBezTo>
                  <a:cubicBezTo>
                    <a:pt x="10427" y="1412"/>
                    <a:pt x="10439" y="1411"/>
                    <a:pt x="10451" y="1411"/>
                  </a:cubicBezTo>
                  <a:moveTo>
                    <a:pt x="12344" y="1531"/>
                  </a:moveTo>
                  <a:cubicBezTo>
                    <a:pt x="14267" y="1851"/>
                    <a:pt x="15993" y="2749"/>
                    <a:pt x="17336" y="4050"/>
                  </a:cubicBezTo>
                  <a:cubicBezTo>
                    <a:pt x="16606" y="4609"/>
                    <a:pt x="15809" y="5084"/>
                    <a:pt x="14948" y="5442"/>
                  </a:cubicBezTo>
                  <a:cubicBezTo>
                    <a:pt x="14313" y="3939"/>
                    <a:pt x="13424" y="2610"/>
                    <a:pt x="12344" y="1531"/>
                  </a:cubicBezTo>
                  <a:moveTo>
                    <a:pt x="11184" y="1413"/>
                  </a:moveTo>
                  <a:cubicBezTo>
                    <a:pt x="12498" y="2507"/>
                    <a:pt x="13570" y="3972"/>
                    <a:pt x="14296" y="5681"/>
                  </a:cubicBezTo>
                  <a:cubicBezTo>
                    <a:pt x="13303" y="6021"/>
                    <a:pt x="12247" y="6217"/>
                    <a:pt x="11148" y="6253"/>
                  </a:cubicBezTo>
                  <a:lnTo>
                    <a:pt x="11148" y="1411"/>
                  </a:lnTo>
                  <a:cubicBezTo>
                    <a:pt x="11160" y="1411"/>
                    <a:pt x="11172" y="1412"/>
                    <a:pt x="11184" y="1413"/>
                  </a:cubicBezTo>
                  <a:moveTo>
                    <a:pt x="10414" y="20186"/>
                  </a:moveTo>
                  <a:cubicBezTo>
                    <a:pt x="9256" y="19223"/>
                    <a:pt x="8285" y="17970"/>
                    <a:pt x="7574" y="16516"/>
                  </a:cubicBezTo>
                  <a:cubicBezTo>
                    <a:pt x="8486" y="16231"/>
                    <a:pt x="9453" y="16075"/>
                    <a:pt x="10451" y="16043"/>
                  </a:cubicBezTo>
                  <a:lnTo>
                    <a:pt x="10451" y="20188"/>
                  </a:lnTo>
                  <a:cubicBezTo>
                    <a:pt x="10451" y="20188"/>
                    <a:pt x="10414" y="20186"/>
                    <a:pt x="10414" y="20186"/>
                  </a:cubicBezTo>
                  <a:close/>
                  <a:moveTo>
                    <a:pt x="20188" y="10451"/>
                  </a:moveTo>
                  <a:lnTo>
                    <a:pt x="16010" y="10451"/>
                  </a:lnTo>
                  <a:cubicBezTo>
                    <a:pt x="15972" y="8908"/>
                    <a:pt x="15698" y="7433"/>
                    <a:pt x="15211" y="6084"/>
                  </a:cubicBezTo>
                  <a:cubicBezTo>
                    <a:pt x="16151" y="5691"/>
                    <a:pt x="17020" y="5170"/>
                    <a:pt x="17814" y="4553"/>
                  </a:cubicBezTo>
                  <a:cubicBezTo>
                    <a:pt x="19223" y="6135"/>
                    <a:pt x="20105" y="8190"/>
                    <a:pt x="20188" y="10451"/>
                  </a:cubicBezTo>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path>
              </a:pathLst>
            </a:custGeom>
            <a:solidFill>
              <a:sysClr lastClr="FFFFFF" val="window"/>
            </a:solidFill>
            <a:ln>
              <a:noFill/>
            </a:ln>
            <a:effectLst/>
          </p:spPr>
          <p:txBody>
            <a:bodyPr anchor="ctr" bIns="19050" lIns="19050" rIns="19050" tIns="19050"/>
            <a:lstStyle/>
            <a:p>
              <a:pPr algn="ctr" defTabSz="2286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ea charset="-122" panose="02010600040101010101" pitchFamily="2" typeface="华文细黑"/>
                <a:sym charset="0" typeface="Gill Sans"/>
              </a:endParaRPr>
            </a:p>
          </p:txBody>
        </p:sp>
      </p:grpSp>
      <p:grpSp>
        <p:nvGrpSpPr>
          <p:cNvPr id="54" name="组合 53"/>
          <p:cNvGrpSpPr/>
          <p:nvPr/>
        </p:nvGrpSpPr>
        <p:grpSpPr>
          <a:xfrm>
            <a:off x="4232795" y="3470487"/>
            <a:ext cx="419947" cy="419947"/>
            <a:chOff x="4232795" y="3470487"/>
            <a:chExt cx="419947" cy="419947"/>
          </a:xfrm>
        </p:grpSpPr>
        <p:sp>
          <p:nvSpPr>
            <p:cNvPr id="34" name="椭圆 33"/>
            <p:cNvSpPr/>
            <p:nvPr/>
          </p:nvSpPr>
          <p:spPr>
            <a:xfrm>
              <a:off x="4232795" y="3470487"/>
              <a:ext cx="419947" cy="419947"/>
            </a:xfrm>
            <a:prstGeom prst="ellipse">
              <a:avLst/>
            </a:prstGeom>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10600040101010101" pitchFamily="2" typeface="华文细黑"/>
              </a:endParaRPr>
            </a:p>
          </p:txBody>
        </p:sp>
        <p:grpSp>
          <p:nvGrpSpPr>
            <p:cNvPr id="48" name="组合 47"/>
            <p:cNvGrpSpPr/>
            <p:nvPr/>
          </p:nvGrpSpPr>
          <p:grpSpPr>
            <a:xfrm>
              <a:off x="4326403" y="3585721"/>
              <a:ext cx="232730" cy="189479"/>
              <a:chOff x="7550150" y="3613150"/>
              <a:chExt cx="358775" cy="292100"/>
            </a:xfrm>
          </p:grpSpPr>
          <p:sp>
            <p:nvSpPr>
              <p:cNvPr id="49" name="AutoShape 5"/>
              <p:cNvSpPr/>
              <p:nvPr/>
            </p:nvSpPr>
            <p:spPr bwMode="auto">
              <a:xfrm>
                <a:off x="7796213" y="3702050"/>
                <a:ext cx="68262" cy="9048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7999" y="18900"/>
                    </a:moveTo>
                    <a:lnTo>
                      <a:pt x="3600" y="18900"/>
                    </a:lnTo>
                    <a:lnTo>
                      <a:pt x="3600" y="2700"/>
                    </a:lnTo>
                    <a:lnTo>
                      <a:pt x="7200" y="2700"/>
                    </a:lnTo>
                    <a:lnTo>
                      <a:pt x="17999" y="14850"/>
                    </a:lnTo>
                    <a:cubicBezTo>
                      <a:pt x="17999" y="14850"/>
                      <a:pt x="17999" y="18900"/>
                      <a:pt x="17999" y="18900"/>
                    </a:cubicBezTo>
                    <a:close/>
                    <a:moveTo>
                      <a:pt x="10195" y="1202"/>
                    </a:moveTo>
                    <a:cubicBezTo>
                      <a:pt x="9527" y="450"/>
                      <a:pt x="8402" y="0"/>
                      <a:pt x="7200" y="0"/>
                    </a:cubicBezTo>
                    <a:lnTo>
                      <a:pt x="3600" y="0"/>
                    </a:lnTo>
                    <a:cubicBezTo>
                      <a:pt x="1610" y="0"/>
                      <a:pt x="0" y="1207"/>
                      <a:pt x="0" y="2700"/>
                    </a:cubicBezTo>
                    <a:lnTo>
                      <a:pt x="0" y="18900"/>
                    </a:lnTo>
                    <a:cubicBezTo>
                      <a:pt x="0" y="20392"/>
                      <a:pt x="1610" y="21599"/>
                      <a:pt x="3600" y="21599"/>
                    </a:cubicBezTo>
                    <a:lnTo>
                      <a:pt x="17999" y="21599"/>
                    </a:lnTo>
                    <a:cubicBezTo>
                      <a:pt x="19989" y="21599"/>
                      <a:pt x="21600" y="20392"/>
                      <a:pt x="21600" y="18900"/>
                    </a:cubicBezTo>
                    <a:lnTo>
                      <a:pt x="21600" y="14850"/>
                    </a:lnTo>
                    <a:cubicBezTo>
                      <a:pt x="21600" y="14317"/>
                      <a:pt x="21389" y="13795"/>
                      <a:pt x="20995" y="13352"/>
                    </a:cubicBezTo>
                    <a:cubicBezTo>
                      <a:pt x="20995" y="13352"/>
                      <a:pt x="10195" y="1202"/>
                      <a:pt x="10195" y="1202"/>
                    </a:cubicBezTo>
                    <a:close/>
                  </a:path>
                </a:pathLst>
              </a:custGeom>
              <a:solidFill>
                <a:sysClr lastClr="FFFFFF" val="window"/>
              </a:solidFill>
              <a:ln>
                <a:noFill/>
              </a:ln>
              <a:effectLst/>
            </p:spPr>
            <p:txBody>
              <a:bodyPr anchor="ctr" bIns="19050" lIns="19050" rIns="19050" tIns="19050"/>
              <a:lstStyle/>
              <a:p>
                <a:pPr algn="ctr" defTabSz="2286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ea charset="-122" panose="02010600040101010101" pitchFamily="2" typeface="华文细黑"/>
                  <a:sym charset="0" typeface="Gill Sans"/>
                </a:endParaRPr>
              </a:p>
            </p:txBody>
          </p:sp>
          <p:sp>
            <p:nvSpPr>
              <p:cNvPr id="50" name="AutoShape 6"/>
              <p:cNvSpPr/>
              <p:nvPr/>
            </p:nvSpPr>
            <p:spPr bwMode="auto">
              <a:xfrm>
                <a:off x="7550150" y="3613150"/>
                <a:ext cx="358775" cy="29210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250" y="16615"/>
                    </a:moveTo>
                    <a:cubicBezTo>
                      <a:pt x="20250" y="17074"/>
                      <a:pt x="19948" y="17446"/>
                      <a:pt x="19575" y="17446"/>
                    </a:cubicBezTo>
                    <a:lnTo>
                      <a:pt x="18803" y="17446"/>
                    </a:lnTo>
                    <a:cubicBezTo>
                      <a:pt x="18501" y="16016"/>
                      <a:pt x="17453" y="14953"/>
                      <a:pt x="16200" y="14953"/>
                    </a:cubicBezTo>
                    <a:cubicBezTo>
                      <a:pt x="14945" y="14953"/>
                      <a:pt x="13897" y="16016"/>
                      <a:pt x="13595" y="17446"/>
                    </a:cubicBezTo>
                    <a:lnTo>
                      <a:pt x="10029" y="17446"/>
                    </a:lnTo>
                    <a:cubicBezTo>
                      <a:pt x="9727" y="16016"/>
                      <a:pt x="8679" y="14953"/>
                      <a:pt x="7425" y="14953"/>
                    </a:cubicBezTo>
                    <a:cubicBezTo>
                      <a:pt x="6170" y="14953"/>
                      <a:pt x="5122" y="16016"/>
                      <a:pt x="4820" y="17446"/>
                    </a:cubicBezTo>
                    <a:lnTo>
                      <a:pt x="4050" y="17446"/>
                    </a:lnTo>
                    <a:cubicBezTo>
                      <a:pt x="3677" y="17446"/>
                      <a:pt x="3375" y="17074"/>
                      <a:pt x="3375" y="16615"/>
                    </a:cubicBezTo>
                    <a:lnTo>
                      <a:pt x="3375" y="14123"/>
                    </a:lnTo>
                    <a:lnTo>
                      <a:pt x="12150" y="14123"/>
                    </a:lnTo>
                    <a:cubicBezTo>
                      <a:pt x="13266" y="14123"/>
                      <a:pt x="14175" y="13005"/>
                      <a:pt x="14175" y="11630"/>
                    </a:cubicBezTo>
                    <a:lnTo>
                      <a:pt x="14175" y="5815"/>
                    </a:lnTo>
                    <a:lnTo>
                      <a:pt x="16875" y="5815"/>
                    </a:lnTo>
                    <a:cubicBezTo>
                      <a:pt x="17100" y="5815"/>
                      <a:pt x="17311" y="5954"/>
                      <a:pt x="17436" y="6185"/>
                    </a:cubicBezTo>
                    <a:lnTo>
                      <a:pt x="20136" y="11169"/>
                    </a:lnTo>
                    <a:cubicBezTo>
                      <a:pt x="20210" y="11306"/>
                      <a:pt x="20250" y="11466"/>
                      <a:pt x="20250" y="11630"/>
                    </a:cubicBezTo>
                    <a:cubicBezTo>
                      <a:pt x="20250" y="11630"/>
                      <a:pt x="20250" y="16615"/>
                      <a:pt x="20250" y="16615"/>
                    </a:cubicBezTo>
                    <a:close/>
                    <a:moveTo>
                      <a:pt x="16200" y="19938"/>
                    </a:moveTo>
                    <a:cubicBezTo>
                      <a:pt x="15454" y="19938"/>
                      <a:pt x="14850" y="19193"/>
                      <a:pt x="14850" y="18276"/>
                    </a:cubicBezTo>
                    <a:cubicBezTo>
                      <a:pt x="14850" y="17360"/>
                      <a:pt x="15454" y="16615"/>
                      <a:pt x="16200" y="16615"/>
                    </a:cubicBezTo>
                    <a:cubicBezTo>
                      <a:pt x="16945" y="16615"/>
                      <a:pt x="17550" y="17360"/>
                      <a:pt x="17550" y="18276"/>
                    </a:cubicBezTo>
                    <a:cubicBezTo>
                      <a:pt x="17550" y="19193"/>
                      <a:pt x="16945" y="19938"/>
                      <a:pt x="16200" y="19938"/>
                    </a:cubicBezTo>
                    <a:moveTo>
                      <a:pt x="7425" y="19938"/>
                    </a:moveTo>
                    <a:cubicBezTo>
                      <a:pt x="6679" y="19938"/>
                      <a:pt x="6075" y="19193"/>
                      <a:pt x="6075" y="18276"/>
                    </a:cubicBezTo>
                    <a:cubicBezTo>
                      <a:pt x="6075" y="17360"/>
                      <a:pt x="6679" y="16615"/>
                      <a:pt x="7425" y="16615"/>
                    </a:cubicBezTo>
                    <a:cubicBezTo>
                      <a:pt x="8170" y="16615"/>
                      <a:pt x="8775" y="17360"/>
                      <a:pt x="8775" y="18276"/>
                    </a:cubicBezTo>
                    <a:cubicBezTo>
                      <a:pt x="8775" y="19193"/>
                      <a:pt x="8170" y="19938"/>
                      <a:pt x="7425" y="19938"/>
                    </a:cubicBezTo>
                    <a:moveTo>
                      <a:pt x="2024" y="12461"/>
                    </a:moveTo>
                    <a:cubicBezTo>
                      <a:pt x="1652" y="12461"/>
                      <a:pt x="1349" y="12089"/>
                      <a:pt x="1349" y="11630"/>
                    </a:cubicBezTo>
                    <a:lnTo>
                      <a:pt x="1349" y="2492"/>
                    </a:lnTo>
                    <a:cubicBezTo>
                      <a:pt x="1349" y="2033"/>
                      <a:pt x="1652" y="1661"/>
                      <a:pt x="2024" y="1661"/>
                    </a:cubicBezTo>
                    <a:lnTo>
                      <a:pt x="12150" y="1661"/>
                    </a:lnTo>
                    <a:cubicBezTo>
                      <a:pt x="12523" y="1661"/>
                      <a:pt x="12825" y="2033"/>
                      <a:pt x="12825" y="2492"/>
                    </a:cubicBezTo>
                    <a:lnTo>
                      <a:pt x="12825" y="4153"/>
                    </a:lnTo>
                    <a:lnTo>
                      <a:pt x="12825" y="5815"/>
                    </a:lnTo>
                    <a:lnTo>
                      <a:pt x="12825" y="11630"/>
                    </a:lnTo>
                    <a:cubicBezTo>
                      <a:pt x="12825" y="12089"/>
                      <a:pt x="12523" y="12461"/>
                      <a:pt x="12150" y="12461"/>
                    </a:cubicBezTo>
                    <a:cubicBezTo>
                      <a:pt x="12150" y="12461"/>
                      <a:pt x="2024" y="12461"/>
                      <a:pt x="2024" y="12461"/>
                    </a:cubicBezTo>
                    <a:close/>
                    <a:moveTo>
                      <a:pt x="21259" y="10248"/>
                    </a:moveTo>
                    <a:lnTo>
                      <a:pt x="18559" y="5263"/>
                    </a:lnTo>
                    <a:cubicBezTo>
                      <a:pt x="18182" y="4568"/>
                      <a:pt x="17552" y="4153"/>
                      <a:pt x="16875" y="4153"/>
                    </a:cubicBezTo>
                    <a:lnTo>
                      <a:pt x="14175" y="4153"/>
                    </a:lnTo>
                    <a:lnTo>
                      <a:pt x="14175" y="2492"/>
                    </a:lnTo>
                    <a:cubicBezTo>
                      <a:pt x="14175" y="1117"/>
                      <a:pt x="13266" y="0"/>
                      <a:pt x="12150" y="0"/>
                    </a:cubicBezTo>
                    <a:lnTo>
                      <a:pt x="2024" y="0"/>
                    </a:lnTo>
                    <a:cubicBezTo>
                      <a:pt x="908" y="0"/>
                      <a:pt x="0" y="1117"/>
                      <a:pt x="0" y="2492"/>
                    </a:cubicBezTo>
                    <a:lnTo>
                      <a:pt x="0" y="11630"/>
                    </a:lnTo>
                    <a:cubicBezTo>
                      <a:pt x="0" y="13005"/>
                      <a:pt x="908" y="14123"/>
                      <a:pt x="2024" y="14123"/>
                    </a:cubicBezTo>
                    <a:lnTo>
                      <a:pt x="2025" y="14123"/>
                    </a:lnTo>
                    <a:lnTo>
                      <a:pt x="2025" y="16615"/>
                    </a:lnTo>
                    <a:cubicBezTo>
                      <a:pt x="2025" y="17989"/>
                      <a:pt x="2933" y="19107"/>
                      <a:pt x="4050" y="19107"/>
                    </a:cubicBezTo>
                    <a:lnTo>
                      <a:pt x="4820" y="19107"/>
                    </a:lnTo>
                    <a:cubicBezTo>
                      <a:pt x="5122" y="20537"/>
                      <a:pt x="6170" y="21600"/>
                      <a:pt x="7425" y="21600"/>
                    </a:cubicBezTo>
                    <a:cubicBezTo>
                      <a:pt x="8679" y="21600"/>
                      <a:pt x="9727" y="20537"/>
                      <a:pt x="10029" y="19107"/>
                    </a:cubicBezTo>
                    <a:lnTo>
                      <a:pt x="13595" y="19107"/>
                    </a:lnTo>
                    <a:cubicBezTo>
                      <a:pt x="13897" y="20537"/>
                      <a:pt x="14945" y="21600"/>
                      <a:pt x="16200" y="21600"/>
                    </a:cubicBezTo>
                    <a:cubicBezTo>
                      <a:pt x="17453" y="21600"/>
                      <a:pt x="18501" y="20537"/>
                      <a:pt x="18803" y="19107"/>
                    </a:cubicBezTo>
                    <a:lnTo>
                      <a:pt x="19575" y="19107"/>
                    </a:lnTo>
                    <a:cubicBezTo>
                      <a:pt x="20691" y="19107"/>
                      <a:pt x="21599" y="17989"/>
                      <a:pt x="21599" y="16615"/>
                    </a:cubicBezTo>
                    <a:lnTo>
                      <a:pt x="21599" y="11630"/>
                    </a:lnTo>
                    <a:cubicBezTo>
                      <a:pt x="21599" y="11137"/>
                      <a:pt x="21482" y="10658"/>
                      <a:pt x="21259" y="10248"/>
                    </a:cubicBezTo>
                  </a:path>
                </a:pathLst>
              </a:custGeom>
              <a:solidFill>
                <a:sysClr lastClr="FFFFFF" val="window"/>
              </a:solidFill>
              <a:ln>
                <a:noFill/>
              </a:ln>
              <a:effectLst/>
            </p:spPr>
            <p:txBody>
              <a:bodyPr anchor="ctr" bIns="19050" lIns="19050" rIns="19050" tIns="19050"/>
              <a:lstStyle/>
              <a:p>
                <a:pPr algn="ctr" defTabSz="2286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ea charset="-122" panose="02010600040101010101" pitchFamily="2" typeface="华文细黑"/>
                  <a:sym charset="0" typeface="Gill Sans"/>
                </a:endParaRPr>
              </a:p>
            </p:txBody>
          </p:sp>
        </p:grpSp>
      </p:grpSp>
      <p:grpSp>
        <p:nvGrpSpPr>
          <p:cNvPr id="53" name="组合 52"/>
          <p:cNvGrpSpPr/>
          <p:nvPr/>
        </p:nvGrpSpPr>
        <p:grpSpPr>
          <a:xfrm>
            <a:off x="4232796" y="2693670"/>
            <a:ext cx="419947" cy="419947"/>
            <a:chOff x="4232796" y="2693670"/>
            <a:chExt cx="419947" cy="419947"/>
          </a:xfrm>
        </p:grpSpPr>
        <p:sp>
          <p:nvSpPr>
            <p:cNvPr id="33" name="椭圆 32"/>
            <p:cNvSpPr/>
            <p:nvPr/>
          </p:nvSpPr>
          <p:spPr>
            <a:xfrm>
              <a:off x="4232796" y="2693670"/>
              <a:ext cx="419947" cy="419947"/>
            </a:xfrm>
            <a:prstGeom prst="ellipse">
              <a:avLst/>
            </a:prstGeom>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10600040101010101" pitchFamily="2" typeface="华文细黑"/>
              </a:endParaRPr>
            </a:p>
          </p:txBody>
        </p:sp>
        <p:sp>
          <p:nvSpPr>
            <p:cNvPr id="51" name="AutoShape 28"/>
            <p:cNvSpPr/>
            <p:nvPr/>
          </p:nvSpPr>
          <p:spPr bwMode="auto">
            <a:xfrm>
              <a:off x="4332650" y="2786763"/>
              <a:ext cx="233759" cy="23376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249" y="9450"/>
                  </a:moveTo>
                  <a:cubicBezTo>
                    <a:pt x="20249" y="9823"/>
                    <a:pt x="19947" y="10124"/>
                    <a:pt x="19575" y="10124"/>
                  </a:cubicBezTo>
                  <a:lnTo>
                    <a:pt x="18324" y="10124"/>
                  </a:lnTo>
                  <a:lnTo>
                    <a:pt x="15624" y="5400"/>
                  </a:lnTo>
                  <a:lnTo>
                    <a:pt x="17549" y="5400"/>
                  </a:lnTo>
                  <a:cubicBezTo>
                    <a:pt x="17762" y="5400"/>
                    <a:pt x="17962" y="5500"/>
                    <a:pt x="18089" y="5670"/>
                  </a:cubicBezTo>
                  <a:lnTo>
                    <a:pt x="20114" y="8370"/>
                  </a:lnTo>
                  <a:cubicBezTo>
                    <a:pt x="20202" y="8486"/>
                    <a:pt x="20249" y="8628"/>
                    <a:pt x="20249" y="8774"/>
                  </a:cubicBezTo>
                  <a:cubicBezTo>
                    <a:pt x="20249" y="8774"/>
                    <a:pt x="20249" y="9450"/>
                    <a:pt x="20249" y="9450"/>
                  </a:cubicBezTo>
                  <a:close/>
                  <a:moveTo>
                    <a:pt x="18224" y="20249"/>
                  </a:moveTo>
                  <a:lnTo>
                    <a:pt x="14174" y="20249"/>
                  </a:lnTo>
                  <a:lnTo>
                    <a:pt x="14174" y="13500"/>
                  </a:lnTo>
                  <a:cubicBezTo>
                    <a:pt x="14174" y="13126"/>
                    <a:pt x="13872" y="12825"/>
                    <a:pt x="13499" y="12825"/>
                  </a:cubicBezTo>
                  <a:lnTo>
                    <a:pt x="8437" y="12825"/>
                  </a:lnTo>
                  <a:cubicBezTo>
                    <a:pt x="8064" y="12825"/>
                    <a:pt x="7762" y="13126"/>
                    <a:pt x="7762" y="13500"/>
                  </a:cubicBezTo>
                  <a:lnTo>
                    <a:pt x="7762" y="20249"/>
                  </a:lnTo>
                  <a:lnTo>
                    <a:pt x="3374" y="20249"/>
                  </a:lnTo>
                  <a:lnTo>
                    <a:pt x="3374" y="11475"/>
                  </a:lnTo>
                  <a:lnTo>
                    <a:pt x="18224" y="11475"/>
                  </a:lnTo>
                  <a:cubicBezTo>
                    <a:pt x="18224" y="11475"/>
                    <a:pt x="18224" y="20249"/>
                    <a:pt x="18224" y="20249"/>
                  </a:cubicBezTo>
                  <a:close/>
                  <a:moveTo>
                    <a:pt x="13499" y="20249"/>
                  </a:moveTo>
                  <a:lnTo>
                    <a:pt x="8437" y="20249"/>
                  </a:lnTo>
                  <a:lnTo>
                    <a:pt x="8437" y="13500"/>
                  </a:lnTo>
                  <a:lnTo>
                    <a:pt x="13499" y="13500"/>
                  </a:lnTo>
                  <a:cubicBezTo>
                    <a:pt x="13499" y="13500"/>
                    <a:pt x="13499" y="20249"/>
                    <a:pt x="13499" y="20249"/>
                  </a:cubicBezTo>
                  <a:close/>
                  <a:moveTo>
                    <a:pt x="1349" y="9450"/>
                  </a:moveTo>
                  <a:lnTo>
                    <a:pt x="1349" y="8774"/>
                  </a:lnTo>
                  <a:cubicBezTo>
                    <a:pt x="1349" y="8628"/>
                    <a:pt x="1397" y="8486"/>
                    <a:pt x="1485" y="8370"/>
                  </a:cubicBezTo>
                  <a:lnTo>
                    <a:pt x="3510" y="5670"/>
                  </a:lnTo>
                  <a:cubicBezTo>
                    <a:pt x="3637" y="5500"/>
                    <a:pt x="3837" y="5400"/>
                    <a:pt x="4049" y="5400"/>
                  </a:cubicBezTo>
                  <a:lnTo>
                    <a:pt x="5975" y="5400"/>
                  </a:lnTo>
                  <a:lnTo>
                    <a:pt x="3275" y="10124"/>
                  </a:lnTo>
                  <a:lnTo>
                    <a:pt x="2024" y="10124"/>
                  </a:lnTo>
                  <a:cubicBezTo>
                    <a:pt x="1652" y="10124"/>
                    <a:pt x="1349" y="9823"/>
                    <a:pt x="1349" y="9450"/>
                  </a:cubicBezTo>
                  <a:moveTo>
                    <a:pt x="13369" y="5400"/>
                  </a:moveTo>
                  <a:lnTo>
                    <a:pt x="14846" y="5400"/>
                  </a:lnTo>
                  <a:lnTo>
                    <a:pt x="17546" y="10124"/>
                  </a:lnTo>
                  <a:lnTo>
                    <a:pt x="14719" y="10124"/>
                  </a:lnTo>
                  <a:cubicBezTo>
                    <a:pt x="14719" y="10124"/>
                    <a:pt x="13369" y="5400"/>
                    <a:pt x="13369" y="5400"/>
                  </a:cubicBezTo>
                  <a:close/>
                  <a:moveTo>
                    <a:pt x="11137" y="5400"/>
                  </a:moveTo>
                  <a:lnTo>
                    <a:pt x="12666" y="5400"/>
                  </a:lnTo>
                  <a:lnTo>
                    <a:pt x="14016" y="10124"/>
                  </a:lnTo>
                  <a:lnTo>
                    <a:pt x="11137" y="10124"/>
                  </a:lnTo>
                  <a:cubicBezTo>
                    <a:pt x="11137" y="10124"/>
                    <a:pt x="11137" y="5400"/>
                    <a:pt x="11137" y="5400"/>
                  </a:cubicBezTo>
                  <a:close/>
                  <a:moveTo>
                    <a:pt x="8932" y="5400"/>
                  </a:moveTo>
                  <a:lnTo>
                    <a:pt x="10462" y="5400"/>
                  </a:lnTo>
                  <a:lnTo>
                    <a:pt x="10462" y="10124"/>
                  </a:lnTo>
                  <a:lnTo>
                    <a:pt x="7582" y="10124"/>
                  </a:lnTo>
                  <a:cubicBezTo>
                    <a:pt x="7582" y="10124"/>
                    <a:pt x="8932" y="5400"/>
                    <a:pt x="8932" y="5400"/>
                  </a:cubicBezTo>
                  <a:close/>
                  <a:moveTo>
                    <a:pt x="6880" y="10124"/>
                  </a:moveTo>
                  <a:lnTo>
                    <a:pt x="4052" y="10124"/>
                  </a:lnTo>
                  <a:lnTo>
                    <a:pt x="6752" y="5400"/>
                  </a:lnTo>
                  <a:lnTo>
                    <a:pt x="8230" y="5400"/>
                  </a:lnTo>
                  <a:cubicBezTo>
                    <a:pt x="8230" y="5400"/>
                    <a:pt x="6880" y="10124"/>
                    <a:pt x="6880" y="10124"/>
                  </a:cubicBezTo>
                  <a:close/>
                  <a:moveTo>
                    <a:pt x="17549" y="1350"/>
                  </a:moveTo>
                  <a:lnTo>
                    <a:pt x="17549" y="4050"/>
                  </a:lnTo>
                  <a:lnTo>
                    <a:pt x="4049" y="4050"/>
                  </a:lnTo>
                  <a:lnTo>
                    <a:pt x="4049" y="1350"/>
                  </a:lnTo>
                  <a:cubicBezTo>
                    <a:pt x="4049" y="1350"/>
                    <a:pt x="17549" y="1350"/>
                    <a:pt x="17549" y="1350"/>
                  </a:cubicBezTo>
                  <a:close/>
                  <a:moveTo>
                    <a:pt x="21194" y="7560"/>
                  </a:moveTo>
                  <a:lnTo>
                    <a:pt x="19170" y="4861"/>
                  </a:lnTo>
                  <a:cubicBezTo>
                    <a:pt x="19091" y="4755"/>
                    <a:pt x="18997" y="4663"/>
                    <a:pt x="18899" y="4576"/>
                  </a:cubicBezTo>
                  <a:lnTo>
                    <a:pt x="18899" y="1350"/>
                  </a:lnTo>
                  <a:cubicBezTo>
                    <a:pt x="18899" y="605"/>
                    <a:pt x="18295" y="0"/>
                    <a:pt x="17549" y="0"/>
                  </a:cubicBezTo>
                  <a:lnTo>
                    <a:pt x="4049" y="0"/>
                  </a:lnTo>
                  <a:cubicBezTo>
                    <a:pt x="3304" y="0"/>
                    <a:pt x="2699" y="605"/>
                    <a:pt x="2699" y="1350"/>
                  </a:cubicBezTo>
                  <a:lnTo>
                    <a:pt x="2699" y="4576"/>
                  </a:lnTo>
                  <a:cubicBezTo>
                    <a:pt x="2602" y="4663"/>
                    <a:pt x="2508" y="4754"/>
                    <a:pt x="2430" y="4860"/>
                  </a:cubicBezTo>
                  <a:lnTo>
                    <a:pt x="406" y="7559"/>
                  </a:lnTo>
                  <a:cubicBezTo>
                    <a:pt x="143" y="7907"/>
                    <a:pt x="0" y="8338"/>
                    <a:pt x="0" y="8774"/>
                  </a:cubicBezTo>
                  <a:lnTo>
                    <a:pt x="0" y="9450"/>
                  </a:lnTo>
                  <a:cubicBezTo>
                    <a:pt x="0" y="10566"/>
                    <a:pt x="908" y="11475"/>
                    <a:pt x="2024" y="11475"/>
                  </a:cubicBezTo>
                  <a:lnTo>
                    <a:pt x="2024" y="20249"/>
                  </a:lnTo>
                  <a:cubicBezTo>
                    <a:pt x="2024" y="20994"/>
                    <a:pt x="2629" y="21599"/>
                    <a:pt x="3374" y="21599"/>
                  </a:cubicBezTo>
                  <a:lnTo>
                    <a:pt x="18224" y="21599"/>
                  </a:lnTo>
                  <a:cubicBezTo>
                    <a:pt x="18970" y="21599"/>
                    <a:pt x="19575" y="20994"/>
                    <a:pt x="19575" y="20249"/>
                  </a:cubicBezTo>
                  <a:lnTo>
                    <a:pt x="19575" y="11475"/>
                  </a:lnTo>
                  <a:cubicBezTo>
                    <a:pt x="20691" y="11475"/>
                    <a:pt x="21600" y="10566"/>
                    <a:pt x="21600" y="9450"/>
                  </a:cubicBezTo>
                  <a:lnTo>
                    <a:pt x="21600" y="8774"/>
                  </a:lnTo>
                  <a:cubicBezTo>
                    <a:pt x="21600" y="8338"/>
                    <a:pt x="21456" y="7907"/>
                    <a:pt x="21194" y="7560"/>
                  </a:cubicBezTo>
                </a:path>
              </a:pathLst>
            </a:custGeom>
            <a:solidFill>
              <a:sysClr lastClr="FFFFFF" val="window"/>
            </a:solidFill>
            <a:ln>
              <a:noFill/>
            </a:ln>
            <a:effectLst/>
          </p:spPr>
          <p:txBody>
            <a:bodyPr anchor="ctr" bIns="19050" lIns="19050" rIns="19050" tIns="19050"/>
            <a:lstStyle/>
            <a:p>
              <a:pPr algn="ctr" defTabSz="2286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ea charset="-122" panose="02010600040101010101" pitchFamily="2" typeface="华文细黑"/>
                <a:sym charset="0" typeface="Gill Sans"/>
              </a:endParaRPr>
            </a:p>
          </p:txBody>
        </p:sp>
      </p:grpSp>
    </p:spTree>
    <p:extLst>
      <p:ext uri="{BB962C8B-B14F-4D97-AF65-F5344CB8AC3E}">
        <p14:creationId val="2297516322"/>
      </p:ext>
    </p:extLst>
  </p:cSld>
  <p:clrMapOvr>
    <a:masterClrMapping/>
  </p:clrMapOvr>
  <mc:AlternateContent>
    <mc:Choice Requires="p15">
      <p:transition p14:dur="1250" spd="slow">
        <p15:prstTrans prst="peelOff"/>
      </p:transition>
    </mc:Choice>
    <mc:Fallback>
      <p:transition spd="slow">
        <p:fade/>
      </p:transition>
    </mc:Fallback>
  </mc:AlternateConten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5"/>
          <p:cNvSpPr txBox="1">
            <a:spLocks noChangeArrowheads="1"/>
          </p:cNvSpPr>
          <p:nvPr/>
        </p:nvSpPr>
        <p:spPr bwMode="auto">
          <a:xfrm>
            <a:off x="3794762" y="283431"/>
            <a:ext cx="1554480"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1300">
                <a:solidFill>
                  <a:schemeClr val="tx1"/>
                </a:solidFill>
                <a:latin charset="0" panose="020f0302020204030204" pitchFamily="34" typeface="Calibri Light"/>
                <a:ea charset="-122" panose="02000000000000000000" pitchFamily="2" typeface="方正宋刻本秀楷简体"/>
              </a:defRPr>
            </a:lvl1pPr>
            <a:lvl2pPr indent="-285750" marL="742950">
              <a:defRPr sz="1300">
                <a:solidFill>
                  <a:schemeClr val="tx1"/>
                </a:solidFill>
                <a:latin charset="0" panose="020f0302020204030204" pitchFamily="34" typeface="Calibri Light"/>
                <a:ea charset="-122" panose="02000000000000000000" pitchFamily="2" typeface="方正宋刻本秀楷简体"/>
              </a:defRPr>
            </a:lvl2pPr>
            <a:lvl3pPr indent="-228600" marL="1143000">
              <a:defRPr sz="1300">
                <a:solidFill>
                  <a:schemeClr val="tx1"/>
                </a:solidFill>
                <a:latin charset="0" panose="020f0302020204030204" pitchFamily="34" typeface="Calibri Light"/>
                <a:ea charset="-122" panose="02000000000000000000" pitchFamily="2" typeface="方正宋刻本秀楷简体"/>
              </a:defRPr>
            </a:lvl3pPr>
            <a:lvl4pPr indent="-228600" marL="1600200">
              <a:defRPr sz="1300">
                <a:solidFill>
                  <a:schemeClr val="tx1"/>
                </a:solidFill>
                <a:latin charset="0" panose="020f0302020204030204" pitchFamily="34" typeface="Calibri Light"/>
                <a:ea charset="-122" panose="02000000000000000000" pitchFamily="2" typeface="方正宋刻本秀楷简体"/>
              </a:defRPr>
            </a:lvl4pPr>
            <a:lvl5pPr indent="-228600" marL="2057400">
              <a:defRPr sz="1300">
                <a:solidFill>
                  <a:schemeClr val="tx1"/>
                </a:solidFill>
                <a:latin charset="0" panose="020f0302020204030204" pitchFamily="34" typeface="Calibri Light"/>
                <a:ea charset="-122" panose="02000000000000000000" pitchFamily="2" typeface="方正宋刻本秀楷简体"/>
              </a:defRPr>
            </a:lvl5pPr>
            <a:lvl6pPr defTabSz="685800" eaLnBrk="0" fontAlgn="base" hangingPunct="0" indent="-228600" marL="25146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6pPr>
            <a:lvl7pPr defTabSz="685800" eaLnBrk="0" fontAlgn="base" hangingPunct="0" indent="-228600" marL="29718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7pPr>
            <a:lvl8pPr defTabSz="685800" eaLnBrk="0" fontAlgn="base" hangingPunct="0" indent="-228600" marL="34290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8pPr>
            <a:lvl9pPr defTabSz="685800" eaLnBrk="0" fontAlgn="base" hangingPunct="0" indent="-228600" marL="38862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9pPr>
          </a:lstStyle>
          <a:p>
            <a:pPr algn="ctr" fontAlgn="base">
              <a:spcBef>
                <a:spcPct val="0"/>
              </a:spcBef>
              <a:spcAft>
                <a:spcPct val="0"/>
              </a:spcAft>
              <a:defRPr/>
            </a:pPr>
            <a:r>
              <a:rPr altLang="en-US" lang="zh-CN" sz="1200">
                <a:solidFill>
                  <a:srgbClr val="FF7862"/>
                </a:solidFill>
                <a:latin charset="-122" panose="02010600040101010101" pitchFamily="2" typeface="华文细黑"/>
                <a:ea charset="-122" panose="02010600040101010101" pitchFamily="2" typeface="华文细黑"/>
              </a:rPr>
              <a:t>点击添加您标题内容</a:t>
            </a:r>
          </a:p>
        </p:txBody>
      </p:sp>
      <p:sp>
        <p:nvSpPr>
          <p:cNvPr id="3" name="文本框 6"/>
          <p:cNvSpPr txBox="1">
            <a:spLocks noChangeArrowheads="1"/>
          </p:cNvSpPr>
          <p:nvPr/>
        </p:nvSpPr>
        <p:spPr bwMode="auto">
          <a:xfrm>
            <a:off x="2466132" y="498304"/>
            <a:ext cx="4373223"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sz="1300">
                <a:solidFill>
                  <a:schemeClr val="tx1"/>
                </a:solidFill>
                <a:latin charset="0" panose="020f0302020204030204" pitchFamily="34" typeface="Calibri Light"/>
                <a:ea charset="-122" panose="02000000000000000000" pitchFamily="2" typeface="方正宋刻本秀楷简体"/>
              </a:defRPr>
            </a:lvl1pPr>
            <a:lvl2pPr indent="-285750" marL="742950">
              <a:defRPr sz="1300">
                <a:solidFill>
                  <a:schemeClr val="tx1"/>
                </a:solidFill>
                <a:latin charset="0" panose="020f0302020204030204" pitchFamily="34" typeface="Calibri Light"/>
                <a:ea charset="-122" panose="02000000000000000000" pitchFamily="2" typeface="方正宋刻本秀楷简体"/>
              </a:defRPr>
            </a:lvl2pPr>
            <a:lvl3pPr indent="-228600" marL="1143000">
              <a:defRPr sz="1300">
                <a:solidFill>
                  <a:schemeClr val="tx1"/>
                </a:solidFill>
                <a:latin charset="0" panose="020f0302020204030204" pitchFamily="34" typeface="Calibri Light"/>
                <a:ea charset="-122" panose="02000000000000000000" pitchFamily="2" typeface="方正宋刻本秀楷简体"/>
              </a:defRPr>
            </a:lvl3pPr>
            <a:lvl4pPr indent="-228600" marL="1600200">
              <a:defRPr sz="1300">
                <a:solidFill>
                  <a:schemeClr val="tx1"/>
                </a:solidFill>
                <a:latin charset="0" panose="020f0302020204030204" pitchFamily="34" typeface="Calibri Light"/>
                <a:ea charset="-122" panose="02000000000000000000" pitchFamily="2" typeface="方正宋刻本秀楷简体"/>
              </a:defRPr>
            </a:lvl4pPr>
            <a:lvl5pPr indent="-228600" marL="2057400">
              <a:defRPr sz="1300">
                <a:solidFill>
                  <a:schemeClr val="tx1"/>
                </a:solidFill>
                <a:latin charset="0" panose="020f0302020204030204" pitchFamily="34" typeface="Calibri Light"/>
                <a:ea charset="-122" panose="02000000000000000000" pitchFamily="2" typeface="方正宋刻本秀楷简体"/>
              </a:defRPr>
            </a:lvl5pPr>
            <a:lvl6pPr defTabSz="685800" eaLnBrk="0" fontAlgn="base" hangingPunct="0" indent="-228600" marL="25146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6pPr>
            <a:lvl7pPr defTabSz="685800" eaLnBrk="0" fontAlgn="base" hangingPunct="0" indent="-228600" marL="29718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7pPr>
            <a:lvl8pPr defTabSz="685800" eaLnBrk="0" fontAlgn="base" hangingPunct="0" indent="-228600" marL="34290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8pPr>
            <a:lvl9pPr defTabSz="685800" eaLnBrk="0" fontAlgn="base" hangingPunct="0" indent="-228600" marL="38862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9pPr>
          </a:lstStyle>
          <a:p>
            <a:pPr algn="ctr" fontAlgn="base">
              <a:lnSpc>
                <a:spcPct val="150000"/>
              </a:lnSpc>
              <a:spcBef>
                <a:spcPct val="0"/>
              </a:spcBef>
              <a:spcAft>
                <a:spcPct val="0"/>
              </a:spcAft>
              <a:defRPr/>
            </a:pPr>
            <a:r>
              <a:rPr altLang="zh-CN" lang="en-US" sz="800">
                <a:solidFill>
                  <a:srgbClr val="B28743"/>
                </a:solidFill>
                <a:latin charset="-122" panose="02010600040101010101" pitchFamily="2" typeface="华文细黑"/>
                <a:ea charset="-122" panose="02010600040101010101" pitchFamily="2" typeface="华文细黑"/>
              </a:rPr>
              <a:t>Lorem ipsum dolor sit amet, consectetur adipiscing elit. Donec luctus nibh sit amet sem vulputate venenatis bibendum orci pulvinar. </a:t>
            </a:r>
          </a:p>
        </p:txBody>
      </p:sp>
      <p:grpSp>
        <p:nvGrpSpPr>
          <p:cNvPr id="57" name="组合 56"/>
          <p:cNvGrpSpPr/>
          <p:nvPr/>
        </p:nvGrpSpPr>
        <p:grpSpPr>
          <a:xfrm>
            <a:off x="4257536" y="936403"/>
            <a:ext cx="628926" cy="89203"/>
            <a:chOff x="4064994" y="3738475"/>
            <a:chExt cx="987048" cy="139997"/>
          </a:xfrm>
        </p:grpSpPr>
        <p:sp>
          <p:nvSpPr>
            <p:cNvPr id="58" name="椭圆 57"/>
            <p:cNvSpPr/>
            <p:nvPr/>
          </p:nvSpPr>
          <p:spPr>
            <a:xfrm>
              <a:off x="4064994" y="3738475"/>
              <a:ext cx="139997" cy="13999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10600040101010101" pitchFamily="2" typeface="华文细黑"/>
              </a:endParaRPr>
            </a:p>
          </p:txBody>
        </p:sp>
        <p:sp>
          <p:nvSpPr>
            <p:cNvPr id="59" name="椭圆 58"/>
            <p:cNvSpPr/>
            <p:nvPr/>
          </p:nvSpPr>
          <p:spPr>
            <a:xfrm>
              <a:off x="4276757" y="3738475"/>
              <a:ext cx="139997" cy="139997"/>
            </a:xfrm>
            <a:prstGeom prst="ellipse">
              <a:avLst/>
            </a:prstGeom>
            <a:solidFill>
              <a:srgbClr val="FEC1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10600040101010101" pitchFamily="2" typeface="华文细黑"/>
              </a:endParaRPr>
            </a:p>
          </p:txBody>
        </p:sp>
        <p:sp>
          <p:nvSpPr>
            <p:cNvPr id="60" name="椭圆 59"/>
            <p:cNvSpPr/>
            <p:nvPr/>
          </p:nvSpPr>
          <p:spPr>
            <a:xfrm>
              <a:off x="4488520" y="3738475"/>
              <a:ext cx="139997" cy="139997"/>
            </a:xfrm>
            <a:prstGeom prst="ellipse">
              <a:avLst/>
            </a:prstGeom>
            <a:solidFill>
              <a:srgbClr val="B287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10600040101010101" pitchFamily="2" typeface="华文细黑"/>
              </a:endParaRPr>
            </a:p>
          </p:txBody>
        </p:sp>
        <p:sp>
          <p:nvSpPr>
            <p:cNvPr id="61" name="椭圆 60"/>
            <p:cNvSpPr/>
            <p:nvPr/>
          </p:nvSpPr>
          <p:spPr>
            <a:xfrm>
              <a:off x="4700283" y="3738475"/>
              <a:ext cx="139997" cy="139997"/>
            </a:xfrm>
            <a:prstGeom prst="ellipse">
              <a:avLst/>
            </a:prstGeom>
            <a:solidFill>
              <a:srgbClr val="21B3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10600040101010101" pitchFamily="2" typeface="华文细黑"/>
              </a:endParaRPr>
            </a:p>
          </p:txBody>
        </p:sp>
        <p:sp>
          <p:nvSpPr>
            <p:cNvPr id="62" name="椭圆 61"/>
            <p:cNvSpPr/>
            <p:nvPr/>
          </p:nvSpPr>
          <p:spPr>
            <a:xfrm>
              <a:off x="4912045" y="3738475"/>
              <a:ext cx="139997" cy="139997"/>
            </a:xfrm>
            <a:prstGeom prst="ellipse">
              <a:avLst/>
            </a:prstGeom>
            <a:solidFill>
              <a:srgbClr val="0C67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10600040101010101" pitchFamily="2" typeface="华文细黑"/>
              </a:endParaRPr>
            </a:p>
          </p:txBody>
        </p:sp>
      </p:grpSp>
      <p:sp>
        <p:nvSpPr>
          <p:cNvPr id="22" name="Freeform 5"/>
          <p:cNvSpPr>
            <a:spLocks noEditPoints="1"/>
          </p:cNvSpPr>
          <p:nvPr/>
        </p:nvSpPr>
        <p:spPr bwMode="auto">
          <a:xfrm>
            <a:off x="3292890" y="1634334"/>
            <a:ext cx="2739764" cy="2736922"/>
          </a:xfrm>
          <a:custGeom>
            <a:gdLst>
              <a:gd fmla="*/ 870 w 935" name="T0"/>
              <a:gd fmla="*/ 608 h 935" name="T1"/>
              <a:gd fmla="*/ 870 w 935" name="T2"/>
              <a:gd fmla="*/ 608 h 935" name="T3"/>
              <a:gd fmla="*/ 806 w 935" name="T4"/>
              <a:gd fmla="*/ 468 h 935" name="T5"/>
              <a:gd fmla="*/ 870 w 935" name="T6"/>
              <a:gd fmla="*/ 327 h 935" name="T7"/>
              <a:gd fmla="*/ 870 w 935" name="T8"/>
              <a:gd fmla="*/ 327 h 935" name="T9"/>
              <a:gd fmla="*/ 935 w 935" name="T10"/>
              <a:gd fmla="*/ 186 h 935" name="T11"/>
              <a:gd fmla="*/ 750 w 935" name="T12"/>
              <a:gd fmla="*/ 0 h 935" name="T13"/>
              <a:gd fmla="*/ 608 w 935" name="T14"/>
              <a:gd fmla="*/ 65 h 935" name="T15"/>
              <a:gd fmla="*/ 608 w 935" name="T16"/>
              <a:gd fmla="*/ 65 h 935" name="T17"/>
              <a:gd fmla="*/ 468 w 935" name="T18"/>
              <a:gd fmla="*/ 129 h 935" name="T19"/>
              <a:gd fmla="*/ 328 w 935" name="T20"/>
              <a:gd fmla="*/ 65 h 935" name="T21"/>
              <a:gd fmla="*/ 328 w 935" name="T22"/>
              <a:gd fmla="*/ 65 h 935" name="T23"/>
              <a:gd fmla="*/ 186 w 935" name="T24"/>
              <a:gd fmla="*/ 0 h 935" name="T25"/>
              <a:gd fmla="*/ 0 w 935" name="T26"/>
              <a:gd fmla="*/ 186 h 935" name="T27"/>
              <a:gd fmla="*/ 66 w 935" name="T28"/>
              <a:gd fmla="*/ 327 h 935" name="T29"/>
              <a:gd fmla="*/ 66 w 935" name="T30"/>
              <a:gd fmla="*/ 327 h 935" name="T31"/>
              <a:gd fmla="*/ 130 w 935" name="T32"/>
              <a:gd fmla="*/ 468 h 935" name="T33"/>
              <a:gd fmla="*/ 66 w 935" name="T34"/>
              <a:gd fmla="*/ 608 h 935" name="T35"/>
              <a:gd fmla="*/ 66 w 935" name="T36"/>
              <a:gd fmla="*/ 608 h 935" name="T37"/>
              <a:gd fmla="*/ 0 w 935" name="T38"/>
              <a:gd fmla="*/ 749 h 935" name="T39"/>
              <a:gd fmla="*/ 186 w 935" name="T40"/>
              <a:gd fmla="*/ 935 h 935" name="T41"/>
              <a:gd fmla="*/ 328 w 935" name="T42"/>
              <a:gd fmla="*/ 870 h 935" name="T43"/>
              <a:gd fmla="*/ 328 w 935" name="T44"/>
              <a:gd fmla="*/ 870 h 935" name="T45"/>
              <a:gd fmla="*/ 468 w 935" name="T46"/>
              <a:gd fmla="*/ 806 h 935" name="T47"/>
              <a:gd fmla="*/ 608 w 935" name="T48"/>
              <a:gd fmla="*/ 870 h 935" name="T49"/>
              <a:gd fmla="*/ 608 w 935" name="T50"/>
              <a:gd fmla="*/ 870 h 935" name="T51"/>
              <a:gd fmla="*/ 750 w 935" name="T52"/>
              <a:gd fmla="*/ 935 h 935" name="T53"/>
              <a:gd fmla="*/ 935 w 935" name="T54"/>
              <a:gd fmla="*/ 749 h 935" name="T55"/>
              <a:gd fmla="*/ 870 w 935" name="T56"/>
              <a:gd fmla="*/ 608 h 935" name="T57"/>
              <a:gd fmla="*/ 468 w 935" name="T58"/>
              <a:gd fmla="*/ 681 h 935" name="T59"/>
              <a:gd fmla="*/ 255 w 935" name="T60"/>
              <a:gd fmla="*/ 468 h 935" name="T61"/>
              <a:gd fmla="*/ 468 w 935" name="T62"/>
              <a:gd fmla="*/ 255 h 935" name="T63"/>
              <a:gd fmla="*/ 681 w 935" name="T64"/>
              <a:gd fmla="*/ 468 h 935" name="T65"/>
              <a:gd fmla="*/ 468 w 935" name="T66"/>
              <a:gd fmla="*/ 681 h 935"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935" w="935">
                <a:moveTo>
                  <a:pt x="870" y="608"/>
                </a:moveTo>
                <a:cubicBezTo>
                  <a:pt x="870" y="608"/>
                  <a:pt x="870" y="608"/>
                  <a:pt x="870" y="608"/>
                </a:cubicBezTo>
                <a:cubicBezTo>
                  <a:pt x="831" y="574"/>
                  <a:pt x="806" y="524"/>
                  <a:pt x="806" y="468"/>
                </a:cubicBezTo>
                <a:cubicBezTo>
                  <a:pt x="806" y="412"/>
                  <a:pt x="831" y="362"/>
                  <a:pt x="870" y="327"/>
                </a:cubicBezTo>
                <a:cubicBezTo>
                  <a:pt x="870" y="327"/>
                  <a:pt x="870" y="327"/>
                  <a:pt x="870" y="327"/>
                </a:cubicBezTo>
                <a:cubicBezTo>
                  <a:pt x="910" y="293"/>
                  <a:pt x="935" y="243"/>
                  <a:pt x="935" y="186"/>
                </a:cubicBezTo>
                <a:cubicBezTo>
                  <a:pt x="935" y="83"/>
                  <a:pt x="852" y="0"/>
                  <a:pt x="750" y="0"/>
                </a:cubicBezTo>
                <a:cubicBezTo>
                  <a:pt x="693" y="0"/>
                  <a:pt x="642" y="25"/>
                  <a:pt x="608" y="65"/>
                </a:cubicBezTo>
                <a:cubicBezTo>
                  <a:pt x="608" y="65"/>
                  <a:pt x="608" y="65"/>
                  <a:pt x="608" y="65"/>
                </a:cubicBezTo>
                <a:cubicBezTo>
                  <a:pt x="574" y="105"/>
                  <a:pt x="524" y="129"/>
                  <a:pt x="468" y="129"/>
                </a:cubicBezTo>
                <a:cubicBezTo>
                  <a:pt x="412" y="129"/>
                  <a:pt x="362" y="105"/>
                  <a:pt x="328" y="65"/>
                </a:cubicBezTo>
                <a:cubicBezTo>
                  <a:pt x="328" y="65"/>
                  <a:pt x="328" y="65"/>
                  <a:pt x="328" y="65"/>
                </a:cubicBezTo>
                <a:cubicBezTo>
                  <a:pt x="294" y="25"/>
                  <a:pt x="243" y="0"/>
                  <a:pt x="186" y="0"/>
                </a:cubicBezTo>
                <a:cubicBezTo>
                  <a:pt x="83" y="0"/>
                  <a:pt x="0" y="83"/>
                  <a:pt x="0" y="186"/>
                </a:cubicBezTo>
                <a:cubicBezTo>
                  <a:pt x="0" y="243"/>
                  <a:pt x="26" y="293"/>
                  <a:pt x="66" y="327"/>
                </a:cubicBezTo>
                <a:cubicBezTo>
                  <a:pt x="66" y="327"/>
                  <a:pt x="66" y="327"/>
                  <a:pt x="66" y="327"/>
                </a:cubicBezTo>
                <a:cubicBezTo>
                  <a:pt x="105" y="362"/>
                  <a:pt x="130" y="412"/>
                  <a:pt x="130" y="468"/>
                </a:cubicBezTo>
                <a:cubicBezTo>
                  <a:pt x="130" y="524"/>
                  <a:pt x="105" y="574"/>
                  <a:pt x="66" y="608"/>
                </a:cubicBezTo>
                <a:cubicBezTo>
                  <a:pt x="66" y="608"/>
                  <a:pt x="66" y="608"/>
                  <a:pt x="66" y="608"/>
                </a:cubicBezTo>
                <a:cubicBezTo>
                  <a:pt x="26" y="642"/>
                  <a:pt x="0" y="693"/>
                  <a:pt x="0" y="749"/>
                </a:cubicBezTo>
                <a:cubicBezTo>
                  <a:pt x="0" y="852"/>
                  <a:pt x="83" y="935"/>
                  <a:pt x="186" y="935"/>
                </a:cubicBezTo>
                <a:cubicBezTo>
                  <a:pt x="243" y="935"/>
                  <a:pt x="294" y="910"/>
                  <a:pt x="328" y="870"/>
                </a:cubicBezTo>
                <a:cubicBezTo>
                  <a:pt x="328" y="870"/>
                  <a:pt x="328" y="870"/>
                  <a:pt x="328" y="870"/>
                </a:cubicBezTo>
                <a:cubicBezTo>
                  <a:pt x="362" y="831"/>
                  <a:pt x="412" y="806"/>
                  <a:pt x="468" y="806"/>
                </a:cubicBezTo>
                <a:cubicBezTo>
                  <a:pt x="524" y="806"/>
                  <a:pt x="574" y="831"/>
                  <a:pt x="608" y="870"/>
                </a:cubicBezTo>
                <a:cubicBezTo>
                  <a:pt x="608" y="870"/>
                  <a:pt x="608" y="870"/>
                  <a:pt x="608" y="870"/>
                </a:cubicBezTo>
                <a:cubicBezTo>
                  <a:pt x="642" y="910"/>
                  <a:pt x="693" y="935"/>
                  <a:pt x="750" y="935"/>
                </a:cubicBezTo>
                <a:cubicBezTo>
                  <a:pt x="852" y="935"/>
                  <a:pt x="935" y="852"/>
                  <a:pt x="935" y="749"/>
                </a:cubicBezTo>
                <a:cubicBezTo>
                  <a:pt x="935" y="693"/>
                  <a:pt x="910" y="642"/>
                  <a:pt x="870" y="608"/>
                </a:cubicBezTo>
                <a:close/>
                <a:moveTo>
                  <a:pt x="468" y="681"/>
                </a:moveTo>
                <a:cubicBezTo>
                  <a:pt x="350" y="681"/>
                  <a:pt x="255" y="585"/>
                  <a:pt x="255" y="468"/>
                </a:cubicBezTo>
                <a:cubicBezTo>
                  <a:pt x="255" y="350"/>
                  <a:pt x="350" y="255"/>
                  <a:pt x="468" y="255"/>
                </a:cubicBezTo>
                <a:cubicBezTo>
                  <a:pt x="585" y="255"/>
                  <a:pt x="681" y="350"/>
                  <a:pt x="681" y="468"/>
                </a:cubicBezTo>
                <a:cubicBezTo>
                  <a:pt x="681" y="585"/>
                  <a:pt x="585" y="681"/>
                  <a:pt x="468" y="681"/>
                </a:cubicBezTo>
                <a:close/>
              </a:path>
            </a:pathLst>
          </a:custGeom>
          <a:solidFill>
            <a:schemeClr val="bg1">
              <a:lumMod val="95000"/>
            </a:schemeClr>
          </a:solid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solidFill>
              <a:effectLst/>
              <a:uLnTx/>
              <a:uFillTx/>
              <a:latin charset="0" panose="020b0604020202020204" pitchFamily="34" typeface="Arial"/>
              <a:ea charset="-122" panose="02010600040101010101" pitchFamily="2" typeface="华文细黑"/>
            </a:endParaRPr>
          </a:p>
        </p:txBody>
      </p:sp>
      <p:sp>
        <p:nvSpPr>
          <p:cNvPr id="49" name="矩形 48"/>
          <p:cNvSpPr/>
          <p:nvPr/>
        </p:nvSpPr>
        <p:spPr>
          <a:xfrm>
            <a:off x="1462336" y="1899784"/>
            <a:ext cx="1793252" cy="822960"/>
          </a:xfrm>
          <a:prstGeom prst="rect">
            <a:avLst/>
          </a:prstGeom>
        </p:spPr>
        <p:txBody>
          <a:bodyPr wrap="square">
            <a:spAutoFit/>
          </a:bodyPr>
          <a:lstStyle/>
          <a:p>
            <a:pPr algn="r" fontAlgn="base" lvl="0">
              <a:lnSpc>
                <a:spcPct val="150000"/>
              </a:lnSpc>
              <a:spcBef>
                <a:spcPct val="0"/>
              </a:spcBef>
              <a:spcAft>
                <a:spcPct val="0"/>
              </a:spcAft>
              <a:defRPr/>
            </a:pPr>
            <a:r>
              <a:rPr altLang="zh-CN" lang="en-US" sz="800">
                <a:solidFill>
                  <a:schemeClr val="tx1">
                    <a:lumMod val="85000"/>
                    <a:lumOff val="15000"/>
                  </a:schemeClr>
                </a:solidFill>
                <a:ea charset="-122" panose="02010600040101010101" pitchFamily="2" typeface="华文细黑"/>
              </a:rPr>
              <a:t>Lorem ipsum dolor sit amet, consectetur adipiscing elit. Donec luctus nibh sit amet sem vulputate venenatis bibendum orci pulvinar. </a:t>
            </a:r>
          </a:p>
        </p:txBody>
      </p:sp>
      <p:sp>
        <p:nvSpPr>
          <p:cNvPr id="50" name="矩形 49"/>
          <p:cNvSpPr/>
          <p:nvPr/>
        </p:nvSpPr>
        <p:spPr>
          <a:xfrm>
            <a:off x="1445614" y="3472640"/>
            <a:ext cx="1793252" cy="822960"/>
          </a:xfrm>
          <a:prstGeom prst="rect">
            <a:avLst/>
          </a:prstGeom>
        </p:spPr>
        <p:txBody>
          <a:bodyPr wrap="square">
            <a:spAutoFit/>
          </a:bodyPr>
          <a:lstStyle/>
          <a:p>
            <a:pPr algn="r" fontAlgn="base" lvl="0">
              <a:lnSpc>
                <a:spcPct val="150000"/>
              </a:lnSpc>
              <a:spcBef>
                <a:spcPct val="0"/>
              </a:spcBef>
              <a:spcAft>
                <a:spcPct val="0"/>
              </a:spcAft>
              <a:defRPr/>
            </a:pPr>
            <a:r>
              <a:rPr altLang="zh-CN" lang="en-US" sz="800">
                <a:solidFill>
                  <a:schemeClr val="tx1">
                    <a:lumMod val="85000"/>
                    <a:lumOff val="15000"/>
                  </a:schemeClr>
                </a:solidFill>
                <a:ea charset="-122" panose="02010600040101010101" pitchFamily="2" typeface="华文细黑"/>
              </a:rPr>
              <a:t>Lorem ipsum dolor sit amet, consectetur adipiscing elit. Donec luctus nibh sit amet sem vulputate venenatis bibendum orci pulvinar. </a:t>
            </a:r>
          </a:p>
        </p:txBody>
      </p:sp>
      <p:sp>
        <p:nvSpPr>
          <p:cNvPr id="51" name="矩形 50"/>
          <p:cNvSpPr/>
          <p:nvPr/>
        </p:nvSpPr>
        <p:spPr>
          <a:xfrm>
            <a:off x="5994335" y="1899783"/>
            <a:ext cx="1793252" cy="822960"/>
          </a:xfrm>
          <a:prstGeom prst="rect">
            <a:avLst/>
          </a:prstGeom>
        </p:spPr>
        <p:txBody>
          <a:bodyPr wrap="square">
            <a:spAutoFit/>
          </a:bodyPr>
          <a:lstStyle/>
          <a:p>
            <a:pPr fontAlgn="base" lvl="0">
              <a:lnSpc>
                <a:spcPct val="150000"/>
              </a:lnSpc>
              <a:spcBef>
                <a:spcPct val="0"/>
              </a:spcBef>
              <a:spcAft>
                <a:spcPct val="0"/>
              </a:spcAft>
              <a:defRPr/>
            </a:pPr>
            <a:r>
              <a:rPr altLang="zh-CN" lang="en-US" sz="800">
                <a:solidFill>
                  <a:schemeClr val="tx1">
                    <a:lumMod val="85000"/>
                    <a:lumOff val="15000"/>
                  </a:schemeClr>
                </a:solidFill>
                <a:ea charset="-122" panose="02010600040101010101" pitchFamily="2" typeface="华文细黑"/>
              </a:rPr>
              <a:t>Lorem ipsum dolor sit amet, consectetur adipiscing elit. Donec luctus nibh sit amet sem vulputate venenatis bibendum orci pulvinar. </a:t>
            </a:r>
          </a:p>
        </p:txBody>
      </p:sp>
      <p:sp>
        <p:nvSpPr>
          <p:cNvPr id="52" name="矩形 51"/>
          <p:cNvSpPr/>
          <p:nvPr/>
        </p:nvSpPr>
        <p:spPr>
          <a:xfrm>
            <a:off x="5994336" y="3472640"/>
            <a:ext cx="1793252" cy="822960"/>
          </a:xfrm>
          <a:prstGeom prst="rect">
            <a:avLst/>
          </a:prstGeom>
        </p:spPr>
        <p:txBody>
          <a:bodyPr wrap="square">
            <a:spAutoFit/>
          </a:bodyPr>
          <a:lstStyle/>
          <a:p>
            <a:pPr fontAlgn="base" lvl="0">
              <a:lnSpc>
                <a:spcPct val="150000"/>
              </a:lnSpc>
              <a:spcBef>
                <a:spcPct val="0"/>
              </a:spcBef>
              <a:spcAft>
                <a:spcPct val="0"/>
              </a:spcAft>
              <a:defRPr/>
            </a:pPr>
            <a:r>
              <a:rPr altLang="zh-CN" lang="en-US" sz="800">
                <a:solidFill>
                  <a:schemeClr val="tx1">
                    <a:lumMod val="85000"/>
                    <a:lumOff val="15000"/>
                  </a:schemeClr>
                </a:solidFill>
                <a:ea charset="-122" panose="02010600040101010101" pitchFamily="2" typeface="华文细黑"/>
              </a:rPr>
              <a:t>Lorem ipsum dolor sit amet, consectetur adipiscing elit. Donec luctus nibh sit amet sem vulputate venenatis bibendum orci pulvinar. </a:t>
            </a:r>
          </a:p>
        </p:txBody>
      </p:sp>
      <p:sp>
        <p:nvSpPr>
          <p:cNvPr id="53" name="矩形 52"/>
          <p:cNvSpPr/>
          <p:nvPr/>
        </p:nvSpPr>
        <p:spPr>
          <a:xfrm>
            <a:off x="2710915" y="1739308"/>
            <a:ext cx="563880" cy="274320"/>
          </a:xfrm>
          <a:prstGeom prst="rect">
            <a:avLst/>
          </a:prstGeom>
        </p:spPr>
        <p:txBody>
          <a:bodyPr wrap="none">
            <a:spAutoFit/>
          </a:bodyPr>
          <a:lstStyle/>
          <a:p>
            <a:pPr algn="ctr" fontAlgn="base" lvl="0">
              <a:spcBef>
                <a:spcPct val="0"/>
              </a:spcBef>
              <a:spcAft>
                <a:spcPct val="0"/>
              </a:spcAft>
              <a:defRPr/>
            </a:pPr>
            <a:r>
              <a:rPr altLang="en-US" lang="zh-CN" sz="1200">
                <a:solidFill>
                  <a:srgbClr val="FF7862"/>
                </a:solidFill>
                <a:latin charset="-122" panose="02010600040101010101" pitchFamily="2" typeface="华文细黑"/>
                <a:ea charset="-122" panose="02010600040101010101" pitchFamily="2" typeface="华文细黑"/>
              </a:rPr>
              <a:t>应用1</a:t>
            </a:r>
          </a:p>
        </p:txBody>
      </p:sp>
      <p:sp>
        <p:nvSpPr>
          <p:cNvPr id="54" name="矩形 53"/>
          <p:cNvSpPr/>
          <p:nvPr/>
        </p:nvSpPr>
        <p:spPr>
          <a:xfrm>
            <a:off x="2640169" y="3315077"/>
            <a:ext cx="563880" cy="274320"/>
          </a:xfrm>
          <a:prstGeom prst="rect">
            <a:avLst/>
          </a:prstGeom>
        </p:spPr>
        <p:txBody>
          <a:bodyPr wrap="none">
            <a:spAutoFit/>
          </a:bodyPr>
          <a:lstStyle/>
          <a:p>
            <a:pPr algn="ctr" fontAlgn="base" lvl="0">
              <a:spcBef>
                <a:spcPct val="0"/>
              </a:spcBef>
              <a:spcAft>
                <a:spcPct val="0"/>
              </a:spcAft>
              <a:defRPr/>
            </a:pPr>
            <a:r>
              <a:rPr altLang="en-US" lang="zh-CN" sz="1200">
                <a:solidFill>
                  <a:srgbClr val="FEC160"/>
                </a:solidFill>
                <a:latin charset="-122" panose="02010600040101010101" pitchFamily="2" typeface="华文细黑"/>
                <a:ea charset="-122" panose="02010600040101010101" pitchFamily="2" typeface="华文细黑"/>
              </a:rPr>
              <a:t>应用3</a:t>
            </a:r>
          </a:p>
        </p:txBody>
      </p:sp>
      <p:sp>
        <p:nvSpPr>
          <p:cNvPr id="55" name="矩形 54"/>
          <p:cNvSpPr/>
          <p:nvPr/>
        </p:nvSpPr>
        <p:spPr>
          <a:xfrm>
            <a:off x="5973694" y="1719606"/>
            <a:ext cx="563880" cy="274320"/>
          </a:xfrm>
          <a:prstGeom prst="rect">
            <a:avLst/>
          </a:prstGeom>
        </p:spPr>
        <p:txBody>
          <a:bodyPr wrap="none">
            <a:spAutoFit/>
          </a:bodyPr>
          <a:lstStyle/>
          <a:p>
            <a:pPr algn="ctr" fontAlgn="base" lvl="0">
              <a:spcBef>
                <a:spcPct val="0"/>
              </a:spcBef>
              <a:spcAft>
                <a:spcPct val="0"/>
              </a:spcAft>
              <a:defRPr/>
            </a:pPr>
            <a:r>
              <a:rPr altLang="en-US" lang="zh-CN" sz="1200">
                <a:solidFill>
                  <a:srgbClr val="B28743"/>
                </a:solidFill>
                <a:latin charset="-122" panose="02010600040101010101" pitchFamily="2" typeface="华文细黑"/>
                <a:ea charset="-122" panose="02010600040101010101" pitchFamily="2" typeface="华文细黑"/>
              </a:rPr>
              <a:t>应用2</a:t>
            </a:r>
          </a:p>
        </p:txBody>
      </p:sp>
      <p:sp>
        <p:nvSpPr>
          <p:cNvPr id="56" name="矩形 55"/>
          <p:cNvSpPr/>
          <p:nvPr/>
        </p:nvSpPr>
        <p:spPr>
          <a:xfrm>
            <a:off x="5990273" y="3315077"/>
            <a:ext cx="563880" cy="274320"/>
          </a:xfrm>
          <a:prstGeom prst="rect">
            <a:avLst/>
          </a:prstGeom>
        </p:spPr>
        <p:txBody>
          <a:bodyPr wrap="none">
            <a:spAutoFit/>
          </a:bodyPr>
          <a:lstStyle/>
          <a:p>
            <a:pPr algn="ctr" fontAlgn="base" lvl="0">
              <a:spcBef>
                <a:spcPct val="0"/>
              </a:spcBef>
              <a:spcAft>
                <a:spcPct val="0"/>
              </a:spcAft>
              <a:defRPr/>
            </a:pPr>
            <a:r>
              <a:rPr altLang="en-US" lang="zh-CN" sz="1200">
                <a:solidFill>
                  <a:srgbClr val="92951D"/>
                </a:solidFill>
                <a:latin charset="-122" panose="02010600040101010101" pitchFamily="2" typeface="华文细黑"/>
                <a:ea charset="-122" panose="02010600040101010101" pitchFamily="2" typeface="华文细黑"/>
              </a:rPr>
              <a:t>应用4</a:t>
            </a:r>
          </a:p>
        </p:txBody>
      </p:sp>
      <p:grpSp>
        <p:nvGrpSpPr>
          <p:cNvPr id="7" name="组合 6"/>
          <p:cNvGrpSpPr/>
          <p:nvPr/>
        </p:nvGrpSpPr>
        <p:grpSpPr>
          <a:xfrm>
            <a:off x="5091926" y="1790648"/>
            <a:ext cx="794362" cy="790098"/>
            <a:chOff x="5039894" y="1650916"/>
            <a:chExt cx="887413" cy="882650"/>
          </a:xfrm>
        </p:grpSpPr>
        <p:sp>
          <p:nvSpPr>
            <p:cNvPr id="25" name="Oval 8"/>
            <p:cNvSpPr>
              <a:spLocks noChangeArrowheads="1"/>
            </p:cNvSpPr>
            <p:nvPr/>
          </p:nvSpPr>
          <p:spPr bwMode="auto">
            <a:xfrm>
              <a:off x="5039894" y="1650916"/>
              <a:ext cx="887413" cy="882650"/>
            </a:xfrm>
            <a:prstGeom prst="ellipse">
              <a:avLst/>
            </a:prstGeom>
            <a:solidFill>
              <a:schemeClr val="accent2"/>
            </a:solidFill>
            <a:ln>
              <a:noFill/>
            </a:ln>
          </p:spPr>
          <p:txBody>
            <a:bodyPr/>
            <a:lstStyle/>
            <a:p>
              <a:pPr defTabSz="914400"/>
              <a:endParaRPr altLang="en-US" lang="zh-CN" sz="1800">
                <a:solidFill>
                  <a:prstClr val="black"/>
                </a:solidFill>
                <a:latin panose="020f0502020204030204" typeface="Calibri"/>
                <a:ea charset="-122" panose="02010600040101010101" pitchFamily="2" typeface="华文细黑"/>
              </a:endParaRPr>
            </a:p>
          </p:txBody>
        </p:sp>
        <p:sp>
          <p:nvSpPr>
            <p:cNvPr id="63" name="AutoShape 4"/>
            <p:cNvSpPr/>
            <p:nvPr/>
          </p:nvSpPr>
          <p:spPr bwMode="auto">
            <a:xfrm>
              <a:off x="5309768" y="1917616"/>
              <a:ext cx="347663" cy="34925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7428" y="17466"/>
                  </a:moveTo>
                  <a:cubicBezTo>
                    <a:pt x="16669" y="16923"/>
                    <a:pt x="15846" y="16465"/>
                    <a:pt x="14963" y="16121"/>
                  </a:cubicBezTo>
                  <a:cubicBezTo>
                    <a:pt x="15595" y="14609"/>
                    <a:pt x="15967" y="12928"/>
                    <a:pt x="16010" y="11148"/>
                  </a:cubicBezTo>
                  <a:lnTo>
                    <a:pt x="20188" y="11148"/>
                  </a:lnTo>
                  <a:cubicBezTo>
                    <a:pt x="20097" y="13612"/>
                    <a:pt x="19065" y="15838"/>
                    <a:pt x="17428" y="17466"/>
                  </a:cubicBezTo>
                  <a:moveTo>
                    <a:pt x="1411" y="11148"/>
                  </a:moveTo>
                  <a:lnTo>
                    <a:pt x="5589" y="11148"/>
                  </a:lnTo>
                  <a:cubicBezTo>
                    <a:pt x="5632" y="12928"/>
                    <a:pt x="6004" y="14609"/>
                    <a:pt x="6636" y="16121"/>
                  </a:cubicBezTo>
                  <a:cubicBezTo>
                    <a:pt x="5753" y="16465"/>
                    <a:pt x="4931" y="16923"/>
                    <a:pt x="4171" y="17466"/>
                  </a:cubicBezTo>
                  <a:cubicBezTo>
                    <a:pt x="2534" y="15838"/>
                    <a:pt x="1502" y="13612"/>
                    <a:pt x="1411" y="11148"/>
                  </a:cubicBezTo>
                  <a:moveTo>
                    <a:pt x="3785" y="4553"/>
                  </a:moveTo>
                  <a:cubicBezTo>
                    <a:pt x="4579" y="5170"/>
                    <a:pt x="5448" y="5691"/>
                    <a:pt x="6388" y="6084"/>
                  </a:cubicBezTo>
                  <a:cubicBezTo>
                    <a:pt x="5901" y="7433"/>
                    <a:pt x="5627" y="8908"/>
                    <a:pt x="5589" y="10451"/>
                  </a:cubicBezTo>
                  <a:lnTo>
                    <a:pt x="1411" y="10451"/>
                  </a:lnTo>
                  <a:cubicBezTo>
                    <a:pt x="1494" y="8190"/>
                    <a:pt x="2376" y="6135"/>
                    <a:pt x="3785" y="4553"/>
                  </a:cubicBezTo>
                  <a:moveTo>
                    <a:pt x="11148" y="10451"/>
                  </a:moveTo>
                  <a:lnTo>
                    <a:pt x="11148" y="6950"/>
                  </a:lnTo>
                  <a:cubicBezTo>
                    <a:pt x="12339" y="6913"/>
                    <a:pt x="13484" y="6696"/>
                    <a:pt x="14558" y="6324"/>
                  </a:cubicBezTo>
                  <a:cubicBezTo>
                    <a:pt x="15018" y="7598"/>
                    <a:pt x="15276" y="8992"/>
                    <a:pt x="15314" y="10451"/>
                  </a:cubicBezTo>
                  <a:cubicBezTo>
                    <a:pt x="15314" y="10451"/>
                    <a:pt x="11148" y="10451"/>
                    <a:pt x="11148" y="10451"/>
                  </a:cubicBezTo>
                  <a:close/>
                  <a:moveTo>
                    <a:pt x="14311" y="15882"/>
                  </a:moveTo>
                  <a:cubicBezTo>
                    <a:pt x="13309" y="15559"/>
                    <a:pt x="12247" y="15380"/>
                    <a:pt x="11148" y="15346"/>
                  </a:cubicBezTo>
                  <a:lnTo>
                    <a:pt x="11148" y="11148"/>
                  </a:lnTo>
                  <a:lnTo>
                    <a:pt x="15314" y="11148"/>
                  </a:lnTo>
                  <a:cubicBezTo>
                    <a:pt x="15270" y="12844"/>
                    <a:pt x="14914" y="14445"/>
                    <a:pt x="14311" y="15882"/>
                  </a:cubicBezTo>
                  <a:moveTo>
                    <a:pt x="14683" y="16757"/>
                  </a:moveTo>
                  <a:cubicBezTo>
                    <a:pt x="15476" y="17063"/>
                    <a:pt x="16218" y="17466"/>
                    <a:pt x="16904" y="17941"/>
                  </a:cubicBezTo>
                  <a:cubicBezTo>
                    <a:pt x="15632" y="19031"/>
                    <a:pt x="14067" y="19781"/>
                    <a:pt x="12344" y="20068"/>
                  </a:cubicBezTo>
                  <a:cubicBezTo>
                    <a:pt x="13280" y="19136"/>
                    <a:pt x="14076" y="18017"/>
                    <a:pt x="14683" y="16757"/>
                  </a:cubicBezTo>
                  <a:moveTo>
                    <a:pt x="11148" y="20188"/>
                  </a:moveTo>
                  <a:lnTo>
                    <a:pt x="11148" y="16043"/>
                  </a:lnTo>
                  <a:cubicBezTo>
                    <a:pt x="12146" y="16075"/>
                    <a:pt x="13113" y="16231"/>
                    <a:pt x="14025" y="16516"/>
                  </a:cubicBezTo>
                  <a:cubicBezTo>
                    <a:pt x="13314" y="17970"/>
                    <a:pt x="12343" y="19223"/>
                    <a:pt x="11185" y="20186"/>
                  </a:cubicBezTo>
                  <a:cubicBezTo>
                    <a:pt x="11185" y="20186"/>
                    <a:pt x="11148" y="20188"/>
                    <a:pt x="11148" y="20188"/>
                  </a:cubicBezTo>
                  <a:close/>
                  <a:moveTo>
                    <a:pt x="9255" y="20068"/>
                  </a:moveTo>
                  <a:cubicBezTo>
                    <a:pt x="7532" y="19781"/>
                    <a:pt x="5967" y="19031"/>
                    <a:pt x="4695" y="17941"/>
                  </a:cubicBezTo>
                  <a:cubicBezTo>
                    <a:pt x="5381" y="17466"/>
                    <a:pt x="6123" y="17063"/>
                    <a:pt x="6916" y="16757"/>
                  </a:cubicBezTo>
                  <a:cubicBezTo>
                    <a:pt x="7523" y="18017"/>
                    <a:pt x="8319" y="19136"/>
                    <a:pt x="9255" y="20068"/>
                  </a:cubicBezTo>
                  <a:moveTo>
                    <a:pt x="10451" y="11148"/>
                  </a:moveTo>
                  <a:lnTo>
                    <a:pt x="10451" y="15346"/>
                  </a:lnTo>
                  <a:cubicBezTo>
                    <a:pt x="9352" y="15380"/>
                    <a:pt x="8290" y="15559"/>
                    <a:pt x="7288" y="15882"/>
                  </a:cubicBezTo>
                  <a:cubicBezTo>
                    <a:pt x="6685" y="14445"/>
                    <a:pt x="6329" y="12844"/>
                    <a:pt x="6285" y="11148"/>
                  </a:cubicBezTo>
                  <a:cubicBezTo>
                    <a:pt x="6285" y="11148"/>
                    <a:pt x="10451" y="11148"/>
                    <a:pt x="10451" y="11148"/>
                  </a:cubicBezTo>
                  <a:close/>
                  <a:moveTo>
                    <a:pt x="7041" y="6324"/>
                  </a:moveTo>
                  <a:cubicBezTo>
                    <a:pt x="8115" y="6696"/>
                    <a:pt x="9260" y="6913"/>
                    <a:pt x="10451" y="6950"/>
                  </a:cubicBezTo>
                  <a:lnTo>
                    <a:pt x="10451" y="10451"/>
                  </a:lnTo>
                  <a:lnTo>
                    <a:pt x="6285" y="10451"/>
                  </a:lnTo>
                  <a:cubicBezTo>
                    <a:pt x="6324" y="8992"/>
                    <a:pt x="6581" y="7598"/>
                    <a:pt x="7041" y="6324"/>
                  </a:cubicBezTo>
                  <a:moveTo>
                    <a:pt x="6651" y="5442"/>
                  </a:moveTo>
                  <a:cubicBezTo>
                    <a:pt x="5790" y="5084"/>
                    <a:pt x="4993" y="4609"/>
                    <a:pt x="4263" y="4050"/>
                  </a:cubicBezTo>
                  <a:cubicBezTo>
                    <a:pt x="5606" y="2749"/>
                    <a:pt x="7332" y="1851"/>
                    <a:pt x="9255" y="1531"/>
                  </a:cubicBezTo>
                  <a:cubicBezTo>
                    <a:pt x="8175" y="2610"/>
                    <a:pt x="7286" y="3939"/>
                    <a:pt x="6651" y="5442"/>
                  </a:cubicBezTo>
                  <a:moveTo>
                    <a:pt x="10451" y="1411"/>
                  </a:moveTo>
                  <a:lnTo>
                    <a:pt x="10451" y="6253"/>
                  </a:lnTo>
                  <a:cubicBezTo>
                    <a:pt x="9352" y="6217"/>
                    <a:pt x="8296" y="6021"/>
                    <a:pt x="7303" y="5681"/>
                  </a:cubicBezTo>
                  <a:cubicBezTo>
                    <a:pt x="8029" y="3972"/>
                    <a:pt x="9101" y="2507"/>
                    <a:pt x="10415" y="1413"/>
                  </a:cubicBezTo>
                  <a:cubicBezTo>
                    <a:pt x="10427" y="1412"/>
                    <a:pt x="10439" y="1411"/>
                    <a:pt x="10451" y="1411"/>
                  </a:cubicBezTo>
                  <a:moveTo>
                    <a:pt x="12344" y="1531"/>
                  </a:moveTo>
                  <a:cubicBezTo>
                    <a:pt x="14267" y="1851"/>
                    <a:pt x="15993" y="2749"/>
                    <a:pt x="17336" y="4050"/>
                  </a:cubicBezTo>
                  <a:cubicBezTo>
                    <a:pt x="16606" y="4609"/>
                    <a:pt x="15809" y="5084"/>
                    <a:pt x="14948" y="5442"/>
                  </a:cubicBezTo>
                  <a:cubicBezTo>
                    <a:pt x="14313" y="3939"/>
                    <a:pt x="13424" y="2610"/>
                    <a:pt x="12344" y="1531"/>
                  </a:cubicBezTo>
                  <a:moveTo>
                    <a:pt x="11184" y="1413"/>
                  </a:moveTo>
                  <a:cubicBezTo>
                    <a:pt x="12498" y="2507"/>
                    <a:pt x="13570" y="3972"/>
                    <a:pt x="14296" y="5681"/>
                  </a:cubicBezTo>
                  <a:cubicBezTo>
                    <a:pt x="13303" y="6021"/>
                    <a:pt x="12247" y="6217"/>
                    <a:pt x="11148" y="6253"/>
                  </a:cubicBezTo>
                  <a:lnTo>
                    <a:pt x="11148" y="1411"/>
                  </a:lnTo>
                  <a:cubicBezTo>
                    <a:pt x="11160" y="1411"/>
                    <a:pt x="11172" y="1412"/>
                    <a:pt x="11184" y="1413"/>
                  </a:cubicBezTo>
                  <a:moveTo>
                    <a:pt x="10414" y="20186"/>
                  </a:moveTo>
                  <a:cubicBezTo>
                    <a:pt x="9256" y="19223"/>
                    <a:pt x="8285" y="17970"/>
                    <a:pt x="7574" y="16516"/>
                  </a:cubicBezTo>
                  <a:cubicBezTo>
                    <a:pt x="8486" y="16231"/>
                    <a:pt x="9453" y="16075"/>
                    <a:pt x="10451" y="16043"/>
                  </a:cubicBezTo>
                  <a:lnTo>
                    <a:pt x="10451" y="20188"/>
                  </a:lnTo>
                  <a:cubicBezTo>
                    <a:pt x="10451" y="20188"/>
                    <a:pt x="10414" y="20186"/>
                    <a:pt x="10414" y="20186"/>
                  </a:cubicBezTo>
                  <a:close/>
                  <a:moveTo>
                    <a:pt x="20188" y="10451"/>
                  </a:moveTo>
                  <a:lnTo>
                    <a:pt x="16010" y="10451"/>
                  </a:lnTo>
                  <a:cubicBezTo>
                    <a:pt x="15972" y="8908"/>
                    <a:pt x="15698" y="7433"/>
                    <a:pt x="15211" y="6084"/>
                  </a:cubicBezTo>
                  <a:cubicBezTo>
                    <a:pt x="16151" y="5691"/>
                    <a:pt x="17020" y="5170"/>
                    <a:pt x="17814" y="4553"/>
                  </a:cubicBezTo>
                  <a:cubicBezTo>
                    <a:pt x="19223" y="6135"/>
                    <a:pt x="20105" y="8190"/>
                    <a:pt x="20188" y="10451"/>
                  </a:cubicBezTo>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path>
              </a:pathLst>
            </a:custGeom>
            <a:solidFill>
              <a:schemeClr val="bg1"/>
            </a:solidFill>
            <a:ln>
              <a:noFill/>
            </a:ln>
            <a:effectLst/>
          </p:spPr>
          <p:txBody>
            <a:bodyPr anchor="ctr" bIns="19050" lIns="19050" rIns="19050" tIns="19050"/>
            <a:lstStyle/>
            <a:p>
              <a:pPr algn="ctr" defTabSz="228600">
                <a:defRPr/>
              </a:pPr>
              <a:endParaRPr kern="0" lang="en-US" sz="1500">
                <a:solidFill>
                  <a:srgbClr val="FFFFFF"/>
                </a:solidFill>
                <a:effectLst>
                  <a:outerShdw algn="tl" blurRad="38100" dir="2700000" dist="38100">
                    <a:srgbClr val="000000"/>
                  </a:outerShdw>
                </a:effectLst>
                <a:latin charset="0" typeface="Gill Sans"/>
                <a:ea charset="-122" panose="02010600040101010101" pitchFamily="2" typeface="华文细黑"/>
                <a:sym charset="0" typeface="Gill Sans"/>
              </a:endParaRPr>
            </a:p>
          </p:txBody>
        </p:sp>
      </p:grpSp>
      <p:grpSp>
        <p:nvGrpSpPr>
          <p:cNvPr id="6" name="组合 5"/>
          <p:cNvGrpSpPr/>
          <p:nvPr/>
        </p:nvGrpSpPr>
        <p:grpSpPr>
          <a:xfrm>
            <a:off x="5091926" y="3439054"/>
            <a:ext cx="794362" cy="792940"/>
            <a:chOff x="5039894" y="3492416"/>
            <a:chExt cx="887413" cy="885825"/>
          </a:xfrm>
        </p:grpSpPr>
        <p:sp>
          <p:nvSpPr>
            <p:cNvPr id="23" name="Oval 6"/>
            <p:cNvSpPr>
              <a:spLocks noChangeArrowheads="1"/>
            </p:cNvSpPr>
            <p:nvPr/>
          </p:nvSpPr>
          <p:spPr bwMode="auto">
            <a:xfrm>
              <a:off x="5039894" y="3492416"/>
              <a:ext cx="887413" cy="885825"/>
            </a:xfrm>
            <a:prstGeom prst="ellipse">
              <a:avLst/>
            </a:prstGeom>
            <a:solidFill>
              <a:schemeClr val="accent3"/>
            </a:solidFill>
            <a:ln>
              <a:noFill/>
            </a:ln>
          </p:spPr>
          <p:txBody>
            <a:bodyPr/>
            <a:lstStyle/>
            <a:p>
              <a:pPr defTabSz="914400"/>
              <a:endParaRPr altLang="en-US" lang="zh-CN" sz="1800">
                <a:solidFill>
                  <a:prstClr val="black"/>
                </a:solidFill>
                <a:latin panose="020f0502020204030204" typeface="Calibri"/>
                <a:ea charset="-122" panose="02010600040101010101" pitchFamily="2" typeface="华文细黑"/>
              </a:endParaRPr>
            </a:p>
          </p:txBody>
        </p:sp>
        <p:grpSp>
          <p:nvGrpSpPr>
            <p:cNvPr id="64" name="组合 63"/>
            <p:cNvGrpSpPr/>
            <p:nvPr/>
          </p:nvGrpSpPr>
          <p:grpSpPr>
            <a:xfrm>
              <a:off x="5304213" y="3789278"/>
              <a:ext cx="358775" cy="292100"/>
              <a:chOff x="7550150" y="3613150"/>
              <a:chExt cx="358775" cy="292100"/>
            </a:xfrm>
          </p:grpSpPr>
          <p:sp>
            <p:nvSpPr>
              <p:cNvPr id="65" name="AutoShape 5"/>
              <p:cNvSpPr/>
              <p:nvPr/>
            </p:nvSpPr>
            <p:spPr bwMode="auto">
              <a:xfrm>
                <a:off x="7796213" y="3702050"/>
                <a:ext cx="68262" cy="9048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7999" y="18900"/>
                    </a:moveTo>
                    <a:lnTo>
                      <a:pt x="3600" y="18900"/>
                    </a:lnTo>
                    <a:lnTo>
                      <a:pt x="3600" y="2700"/>
                    </a:lnTo>
                    <a:lnTo>
                      <a:pt x="7200" y="2700"/>
                    </a:lnTo>
                    <a:lnTo>
                      <a:pt x="17999" y="14850"/>
                    </a:lnTo>
                    <a:cubicBezTo>
                      <a:pt x="17999" y="14850"/>
                      <a:pt x="17999" y="18900"/>
                      <a:pt x="17999" y="18900"/>
                    </a:cubicBezTo>
                    <a:close/>
                    <a:moveTo>
                      <a:pt x="10195" y="1202"/>
                    </a:moveTo>
                    <a:cubicBezTo>
                      <a:pt x="9527" y="450"/>
                      <a:pt x="8402" y="0"/>
                      <a:pt x="7200" y="0"/>
                    </a:cubicBezTo>
                    <a:lnTo>
                      <a:pt x="3600" y="0"/>
                    </a:lnTo>
                    <a:cubicBezTo>
                      <a:pt x="1610" y="0"/>
                      <a:pt x="0" y="1207"/>
                      <a:pt x="0" y="2700"/>
                    </a:cubicBezTo>
                    <a:lnTo>
                      <a:pt x="0" y="18900"/>
                    </a:lnTo>
                    <a:cubicBezTo>
                      <a:pt x="0" y="20392"/>
                      <a:pt x="1610" y="21599"/>
                      <a:pt x="3600" y="21599"/>
                    </a:cubicBezTo>
                    <a:lnTo>
                      <a:pt x="17999" y="21599"/>
                    </a:lnTo>
                    <a:cubicBezTo>
                      <a:pt x="19989" y="21599"/>
                      <a:pt x="21600" y="20392"/>
                      <a:pt x="21600" y="18900"/>
                    </a:cubicBezTo>
                    <a:lnTo>
                      <a:pt x="21600" y="14850"/>
                    </a:lnTo>
                    <a:cubicBezTo>
                      <a:pt x="21600" y="14317"/>
                      <a:pt x="21389" y="13795"/>
                      <a:pt x="20995" y="13352"/>
                    </a:cubicBezTo>
                    <a:cubicBezTo>
                      <a:pt x="20995" y="13352"/>
                      <a:pt x="10195" y="1202"/>
                      <a:pt x="10195" y="1202"/>
                    </a:cubicBezTo>
                    <a:close/>
                  </a:path>
                </a:pathLst>
              </a:custGeom>
              <a:solidFill>
                <a:schemeClr val="bg1"/>
              </a:solidFill>
              <a:ln>
                <a:noFill/>
              </a:ln>
              <a:effectLst/>
            </p:spPr>
            <p:txBody>
              <a:bodyPr anchor="ctr" bIns="19050" lIns="19050" rIns="19050" tIns="19050"/>
              <a:lstStyle/>
              <a:p>
                <a:pPr algn="ctr" defTabSz="228600">
                  <a:defRPr/>
                </a:pPr>
                <a:endParaRPr kern="0" lang="en-US" sz="1500">
                  <a:solidFill>
                    <a:srgbClr val="FFFFFF"/>
                  </a:solidFill>
                  <a:effectLst>
                    <a:outerShdw algn="tl" blurRad="38100" dir="2700000" dist="38100">
                      <a:srgbClr val="000000"/>
                    </a:outerShdw>
                  </a:effectLst>
                  <a:latin charset="0" typeface="Gill Sans"/>
                  <a:ea charset="-122" panose="02010600040101010101" pitchFamily="2" typeface="华文细黑"/>
                  <a:sym charset="0" typeface="Gill Sans"/>
                </a:endParaRPr>
              </a:p>
            </p:txBody>
          </p:sp>
          <p:sp>
            <p:nvSpPr>
              <p:cNvPr id="66" name="AutoShape 6"/>
              <p:cNvSpPr/>
              <p:nvPr/>
            </p:nvSpPr>
            <p:spPr bwMode="auto">
              <a:xfrm>
                <a:off x="7550150" y="3613150"/>
                <a:ext cx="358775" cy="29210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250" y="16615"/>
                    </a:moveTo>
                    <a:cubicBezTo>
                      <a:pt x="20250" y="17074"/>
                      <a:pt x="19948" y="17446"/>
                      <a:pt x="19575" y="17446"/>
                    </a:cubicBezTo>
                    <a:lnTo>
                      <a:pt x="18803" y="17446"/>
                    </a:lnTo>
                    <a:cubicBezTo>
                      <a:pt x="18501" y="16016"/>
                      <a:pt x="17453" y="14953"/>
                      <a:pt x="16200" y="14953"/>
                    </a:cubicBezTo>
                    <a:cubicBezTo>
                      <a:pt x="14945" y="14953"/>
                      <a:pt x="13897" y="16016"/>
                      <a:pt x="13595" y="17446"/>
                    </a:cubicBezTo>
                    <a:lnTo>
                      <a:pt x="10029" y="17446"/>
                    </a:lnTo>
                    <a:cubicBezTo>
                      <a:pt x="9727" y="16016"/>
                      <a:pt x="8679" y="14953"/>
                      <a:pt x="7425" y="14953"/>
                    </a:cubicBezTo>
                    <a:cubicBezTo>
                      <a:pt x="6170" y="14953"/>
                      <a:pt x="5122" y="16016"/>
                      <a:pt x="4820" y="17446"/>
                    </a:cubicBezTo>
                    <a:lnTo>
                      <a:pt x="4050" y="17446"/>
                    </a:lnTo>
                    <a:cubicBezTo>
                      <a:pt x="3677" y="17446"/>
                      <a:pt x="3375" y="17074"/>
                      <a:pt x="3375" y="16615"/>
                    </a:cubicBezTo>
                    <a:lnTo>
                      <a:pt x="3375" y="14123"/>
                    </a:lnTo>
                    <a:lnTo>
                      <a:pt x="12150" y="14123"/>
                    </a:lnTo>
                    <a:cubicBezTo>
                      <a:pt x="13266" y="14123"/>
                      <a:pt x="14175" y="13005"/>
                      <a:pt x="14175" y="11630"/>
                    </a:cubicBezTo>
                    <a:lnTo>
                      <a:pt x="14175" y="5815"/>
                    </a:lnTo>
                    <a:lnTo>
                      <a:pt x="16875" y="5815"/>
                    </a:lnTo>
                    <a:cubicBezTo>
                      <a:pt x="17100" y="5815"/>
                      <a:pt x="17311" y="5954"/>
                      <a:pt x="17436" y="6185"/>
                    </a:cubicBezTo>
                    <a:lnTo>
                      <a:pt x="20136" y="11169"/>
                    </a:lnTo>
                    <a:cubicBezTo>
                      <a:pt x="20210" y="11306"/>
                      <a:pt x="20250" y="11466"/>
                      <a:pt x="20250" y="11630"/>
                    </a:cubicBezTo>
                    <a:cubicBezTo>
                      <a:pt x="20250" y="11630"/>
                      <a:pt x="20250" y="16615"/>
                      <a:pt x="20250" y="16615"/>
                    </a:cubicBezTo>
                    <a:close/>
                    <a:moveTo>
                      <a:pt x="16200" y="19938"/>
                    </a:moveTo>
                    <a:cubicBezTo>
                      <a:pt x="15454" y="19938"/>
                      <a:pt x="14850" y="19193"/>
                      <a:pt x="14850" y="18276"/>
                    </a:cubicBezTo>
                    <a:cubicBezTo>
                      <a:pt x="14850" y="17360"/>
                      <a:pt x="15454" y="16615"/>
                      <a:pt x="16200" y="16615"/>
                    </a:cubicBezTo>
                    <a:cubicBezTo>
                      <a:pt x="16945" y="16615"/>
                      <a:pt x="17550" y="17360"/>
                      <a:pt x="17550" y="18276"/>
                    </a:cubicBezTo>
                    <a:cubicBezTo>
                      <a:pt x="17550" y="19193"/>
                      <a:pt x="16945" y="19938"/>
                      <a:pt x="16200" y="19938"/>
                    </a:cubicBezTo>
                    <a:moveTo>
                      <a:pt x="7425" y="19938"/>
                    </a:moveTo>
                    <a:cubicBezTo>
                      <a:pt x="6679" y="19938"/>
                      <a:pt x="6075" y="19193"/>
                      <a:pt x="6075" y="18276"/>
                    </a:cubicBezTo>
                    <a:cubicBezTo>
                      <a:pt x="6075" y="17360"/>
                      <a:pt x="6679" y="16615"/>
                      <a:pt x="7425" y="16615"/>
                    </a:cubicBezTo>
                    <a:cubicBezTo>
                      <a:pt x="8170" y="16615"/>
                      <a:pt x="8775" y="17360"/>
                      <a:pt x="8775" y="18276"/>
                    </a:cubicBezTo>
                    <a:cubicBezTo>
                      <a:pt x="8775" y="19193"/>
                      <a:pt x="8170" y="19938"/>
                      <a:pt x="7425" y="19938"/>
                    </a:cubicBezTo>
                    <a:moveTo>
                      <a:pt x="2024" y="12461"/>
                    </a:moveTo>
                    <a:cubicBezTo>
                      <a:pt x="1652" y="12461"/>
                      <a:pt x="1349" y="12089"/>
                      <a:pt x="1349" y="11630"/>
                    </a:cubicBezTo>
                    <a:lnTo>
                      <a:pt x="1349" y="2492"/>
                    </a:lnTo>
                    <a:cubicBezTo>
                      <a:pt x="1349" y="2033"/>
                      <a:pt x="1652" y="1661"/>
                      <a:pt x="2024" y="1661"/>
                    </a:cubicBezTo>
                    <a:lnTo>
                      <a:pt x="12150" y="1661"/>
                    </a:lnTo>
                    <a:cubicBezTo>
                      <a:pt x="12523" y="1661"/>
                      <a:pt x="12825" y="2033"/>
                      <a:pt x="12825" y="2492"/>
                    </a:cubicBezTo>
                    <a:lnTo>
                      <a:pt x="12825" y="4153"/>
                    </a:lnTo>
                    <a:lnTo>
                      <a:pt x="12825" y="5815"/>
                    </a:lnTo>
                    <a:lnTo>
                      <a:pt x="12825" y="11630"/>
                    </a:lnTo>
                    <a:cubicBezTo>
                      <a:pt x="12825" y="12089"/>
                      <a:pt x="12523" y="12461"/>
                      <a:pt x="12150" y="12461"/>
                    </a:cubicBezTo>
                    <a:cubicBezTo>
                      <a:pt x="12150" y="12461"/>
                      <a:pt x="2024" y="12461"/>
                      <a:pt x="2024" y="12461"/>
                    </a:cubicBezTo>
                    <a:close/>
                    <a:moveTo>
                      <a:pt x="21259" y="10248"/>
                    </a:moveTo>
                    <a:lnTo>
                      <a:pt x="18559" y="5263"/>
                    </a:lnTo>
                    <a:cubicBezTo>
                      <a:pt x="18182" y="4568"/>
                      <a:pt x="17552" y="4153"/>
                      <a:pt x="16875" y="4153"/>
                    </a:cubicBezTo>
                    <a:lnTo>
                      <a:pt x="14175" y="4153"/>
                    </a:lnTo>
                    <a:lnTo>
                      <a:pt x="14175" y="2492"/>
                    </a:lnTo>
                    <a:cubicBezTo>
                      <a:pt x="14175" y="1117"/>
                      <a:pt x="13266" y="0"/>
                      <a:pt x="12150" y="0"/>
                    </a:cubicBezTo>
                    <a:lnTo>
                      <a:pt x="2024" y="0"/>
                    </a:lnTo>
                    <a:cubicBezTo>
                      <a:pt x="908" y="0"/>
                      <a:pt x="0" y="1117"/>
                      <a:pt x="0" y="2492"/>
                    </a:cubicBezTo>
                    <a:lnTo>
                      <a:pt x="0" y="11630"/>
                    </a:lnTo>
                    <a:cubicBezTo>
                      <a:pt x="0" y="13005"/>
                      <a:pt x="908" y="14123"/>
                      <a:pt x="2024" y="14123"/>
                    </a:cubicBezTo>
                    <a:lnTo>
                      <a:pt x="2025" y="14123"/>
                    </a:lnTo>
                    <a:lnTo>
                      <a:pt x="2025" y="16615"/>
                    </a:lnTo>
                    <a:cubicBezTo>
                      <a:pt x="2025" y="17989"/>
                      <a:pt x="2933" y="19107"/>
                      <a:pt x="4050" y="19107"/>
                    </a:cubicBezTo>
                    <a:lnTo>
                      <a:pt x="4820" y="19107"/>
                    </a:lnTo>
                    <a:cubicBezTo>
                      <a:pt x="5122" y="20537"/>
                      <a:pt x="6170" y="21600"/>
                      <a:pt x="7425" y="21600"/>
                    </a:cubicBezTo>
                    <a:cubicBezTo>
                      <a:pt x="8679" y="21600"/>
                      <a:pt x="9727" y="20537"/>
                      <a:pt x="10029" y="19107"/>
                    </a:cubicBezTo>
                    <a:lnTo>
                      <a:pt x="13595" y="19107"/>
                    </a:lnTo>
                    <a:cubicBezTo>
                      <a:pt x="13897" y="20537"/>
                      <a:pt x="14945" y="21600"/>
                      <a:pt x="16200" y="21600"/>
                    </a:cubicBezTo>
                    <a:cubicBezTo>
                      <a:pt x="17453" y="21600"/>
                      <a:pt x="18501" y="20537"/>
                      <a:pt x="18803" y="19107"/>
                    </a:cubicBezTo>
                    <a:lnTo>
                      <a:pt x="19575" y="19107"/>
                    </a:lnTo>
                    <a:cubicBezTo>
                      <a:pt x="20691" y="19107"/>
                      <a:pt x="21599" y="17989"/>
                      <a:pt x="21599" y="16615"/>
                    </a:cubicBezTo>
                    <a:lnTo>
                      <a:pt x="21599" y="11630"/>
                    </a:lnTo>
                    <a:cubicBezTo>
                      <a:pt x="21599" y="11137"/>
                      <a:pt x="21482" y="10658"/>
                      <a:pt x="21259" y="10248"/>
                    </a:cubicBezTo>
                  </a:path>
                </a:pathLst>
              </a:custGeom>
              <a:solidFill>
                <a:schemeClr val="bg1"/>
              </a:solidFill>
              <a:ln>
                <a:noFill/>
              </a:ln>
              <a:effectLst/>
            </p:spPr>
            <p:txBody>
              <a:bodyPr anchor="ctr" bIns="19050" lIns="19050" rIns="19050" tIns="19050"/>
              <a:lstStyle/>
              <a:p>
                <a:pPr algn="ctr" defTabSz="228600">
                  <a:defRPr/>
                </a:pPr>
                <a:endParaRPr kern="0" lang="en-US" sz="1500">
                  <a:solidFill>
                    <a:srgbClr val="FFFFFF"/>
                  </a:solidFill>
                  <a:effectLst>
                    <a:outerShdw algn="tl" blurRad="38100" dir="2700000" dist="38100">
                      <a:srgbClr val="000000"/>
                    </a:outerShdw>
                  </a:effectLst>
                  <a:latin charset="0" typeface="Gill Sans"/>
                  <a:ea charset="-122" panose="02010600040101010101" pitchFamily="2" typeface="华文细黑"/>
                  <a:sym charset="0" typeface="Gill Sans"/>
                </a:endParaRPr>
              </a:p>
            </p:txBody>
          </p:sp>
        </p:grpSp>
      </p:grpSp>
      <p:grpSp>
        <p:nvGrpSpPr>
          <p:cNvPr id="9" name="组合 8"/>
          <p:cNvGrpSpPr/>
          <p:nvPr/>
        </p:nvGrpSpPr>
        <p:grpSpPr>
          <a:xfrm>
            <a:off x="3442100" y="3439054"/>
            <a:ext cx="791519" cy="792940"/>
            <a:chOff x="3196807" y="3492416"/>
            <a:chExt cx="884237" cy="885825"/>
          </a:xfrm>
        </p:grpSpPr>
        <p:sp>
          <p:nvSpPr>
            <p:cNvPr id="26" name="Oval 9"/>
            <p:cNvSpPr>
              <a:spLocks noChangeArrowheads="1"/>
            </p:cNvSpPr>
            <p:nvPr/>
          </p:nvSpPr>
          <p:spPr bwMode="auto">
            <a:xfrm>
              <a:off x="3196807" y="3492416"/>
              <a:ext cx="884237" cy="885825"/>
            </a:xfrm>
            <a:prstGeom prst="ellipse">
              <a:avLst/>
            </a:prstGeom>
            <a:solidFill>
              <a:schemeClr val="accent4"/>
            </a:solidFill>
            <a:ln>
              <a:noFill/>
            </a:ln>
          </p:spPr>
          <p:txBody>
            <a:bodyPr/>
            <a:lstStyle/>
            <a:p>
              <a:pPr defTabSz="914400"/>
              <a:endParaRPr altLang="en-US" lang="zh-CN" sz="1800">
                <a:solidFill>
                  <a:prstClr val="black"/>
                </a:solidFill>
                <a:latin panose="020f0502020204030204" typeface="Calibri"/>
                <a:ea charset="-122" panose="02010600040101010101" pitchFamily="2" typeface="华文细黑"/>
              </a:endParaRPr>
            </a:p>
          </p:txBody>
        </p:sp>
        <p:sp>
          <p:nvSpPr>
            <p:cNvPr id="67" name="AutoShape 28"/>
            <p:cNvSpPr/>
            <p:nvPr/>
          </p:nvSpPr>
          <p:spPr bwMode="auto">
            <a:xfrm>
              <a:off x="3458744" y="3754801"/>
              <a:ext cx="360362" cy="360363"/>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249" y="9450"/>
                  </a:moveTo>
                  <a:cubicBezTo>
                    <a:pt x="20249" y="9823"/>
                    <a:pt x="19947" y="10124"/>
                    <a:pt x="19575" y="10124"/>
                  </a:cubicBezTo>
                  <a:lnTo>
                    <a:pt x="18324" y="10124"/>
                  </a:lnTo>
                  <a:lnTo>
                    <a:pt x="15624" y="5400"/>
                  </a:lnTo>
                  <a:lnTo>
                    <a:pt x="17549" y="5400"/>
                  </a:lnTo>
                  <a:cubicBezTo>
                    <a:pt x="17762" y="5400"/>
                    <a:pt x="17962" y="5500"/>
                    <a:pt x="18089" y="5670"/>
                  </a:cubicBezTo>
                  <a:lnTo>
                    <a:pt x="20114" y="8370"/>
                  </a:lnTo>
                  <a:cubicBezTo>
                    <a:pt x="20202" y="8486"/>
                    <a:pt x="20249" y="8628"/>
                    <a:pt x="20249" y="8774"/>
                  </a:cubicBezTo>
                  <a:cubicBezTo>
                    <a:pt x="20249" y="8774"/>
                    <a:pt x="20249" y="9450"/>
                    <a:pt x="20249" y="9450"/>
                  </a:cubicBezTo>
                  <a:close/>
                  <a:moveTo>
                    <a:pt x="18224" y="20249"/>
                  </a:moveTo>
                  <a:lnTo>
                    <a:pt x="14174" y="20249"/>
                  </a:lnTo>
                  <a:lnTo>
                    <a:pt x="14174" y="13500"/>
                  </a:lnTo>
                  <a:cubicBezTo>
                    <a:pt x="14174" y="13126"/>
                    <a:pt x="13872" y="12825"/>
                    <a:pt x="13499" y="12825"/>
                  </a:cubicBezTo>
                  <a:lnTo>
                    <a:pt x="8437" y="12825"/>
                  </a:lnTo>
                  <a:cubicBezTo>
                    <a:pt x="8064" y="12825"/>
                    <a:pt x="7762" y="13126"/>
                    <a:pt x="7762" y="13500"/>
                  </a:cubicBezTo>
                  <a:lnTo>
                    <a:pt x="7762" y="20249"/>
                  </a:lnTo>
                  <a:lnTo>
                    <a:pt x="3374" y="20249"/>
                  </a:lnTo>
                  <a:lnTo>
                    <a:pt x="3374" y="11475"/>
                  </a:lnTo>
                  <a:lnTo>
                    <a:pt x="18224" y="11475"/>
                  </a:lnTo>
                  <a:cubicBezTo>
                    <a:pt x="18224" y="11475"/>
                    <a:pt x="18224" y="20249"/>
                    <a:pt x="18224" y="20249"/>
                  </a:cubicBezTo>
                  <a:close/>
                  <a:moveTo>
                    <a:pt x="13499" y="20249"/>
                  </a:moveTo>
                  <a:lnTo>
                    <a:pt x="8437" y="20249"/>
                  </a:lnTo>
                  <a:lnTo>
                    <a:pt x="8437" y="13500"/>
                  </a:lnTo>
                  <a:lnTo>
                    <a:pt x="13499" y="13500"/>
                  </a:lnTo>
                  <a:cubicBezTo>
                    <a:pt x="13499" y="13500"/>
                    <a:pt x="13499" y="20249"/>
                    <a:pt x="13499" y="20249"/>
                  </a:cubicBezTo>
                  <a:close/>
                  <a:moveTo>
                    <a:pt x="1349" y="9450"/>
                  </a:moveTo>
                  <a:lnTo>
                    <a:pt x="1349" y="8774"/>
                  </a:lnTo>
                  <a:cubicBezTo>
                    <a:pt x="1349" y="8628"/>
                    <a:pt x="1397" y="8486"/>
                    <a:pt x="1485" y="8370"/>
                  </a:cubicBezTo>
                  <a:lnTo>
                    <a:pt x="3510" y="5670"/>
                  </a:lnTo>
                  <a:cubicBezTo>
                    <a:pt x="3637" y="5500"/>
                    <a:pt x="3837" y="5400"/>
                    <a:pt x="4049" y="5400"/>
                  </a:cubicBezTo>
                  <a:lnTo>
                    <a:pt x="5975" y="5400"/>
                  </a:lnTo>
                  <a:lnTo>
                    <a:pt x="3275" y="10124"/>
                  </a:lnTo>
                  <a:lnTo>
                    <a:pt x="2024" y="10124"/>
                  </a:lnTo>
                  <a:cubicBezTo>
                    <a:pt x="1652" y="10124"/>
                    <a:pt x="1349" y="9823"/>
                    <a:pt x="1349" y="9450"/>
                  </a:cubicBezTo>
                  <a:moveTo>
                    <a:pt x="13369" y="5400"/>
                  </a:moveTo>
                  <a:lnTo>
                    <a:pt x="14846" y="5400"/>
                  </a:lnTo>
                  <a:lnTo>
                    <a:pt x="17546" y="10124"/>
                  </a:lnTo>
                  <a:lnTo>
                    <a:pt x="14719" y="10124"/>
                  </a:lnTo>
                  <a:cubicBezTo>
                    <a:pt x="14719" y="10124"/>
                    <a:pt x="13369" y="5400"/>
                    <a:pt x="13369" y="5400"/>
                  </a:cubicBezTo>
                  <a:close/>
                  <a:moveTo>
                    <a:pt x="11137" y="5400"/>
                  </a:moveTo>
                  <a:lnTo>
                    <a:pt x="12666" y="5400"/>
                  </a:lnTo>
                  <a:lnTo>
                    <a:pt x="14016" y="10124"/>
                  </a:lnTo>
                  <a:lnTo>
                    <a:pt x="11137" y="10124"/>
                  </a:lnTo>
                  <a:cubicBezTo>
                    <a:pt x="11137" y="10124"/>
                    <a:pt x="11137" y="5400"/>
                    <a:pt x="11137" y="5400"/>
                  </a:cubicBezTo>
                  <a:close/>
                  <a:moveTo>
                    <a:pt x="8932" y="5400"/>
                  </a:moveTo>
                  <a:lnTo>
                    <a:pt x="10462" y="5400"/>
                  </a:lnTo>
                  <a:lnTo>
                    <a:pt x="10462" y="10124"/>
                  </a:lnTo>
                  <a:lnTo>
                    <a:pt x="7582" y="10124"/>
                  </a:lnTo>
                  <a:cubicBezTo>
                    <a:pt x="7582" y="10124"/>
                    <a:pt x="8932" y="5400"/>
                    <a:pt x="8932" y="5400"/>
                  </a:cubicBezTo>
                  <a:close/>
                  <a:moveTo>
                    <a:pt x="6880" y="10124"/>
                  </a:moveTo>
                  <a:lnTo>
                    <a:pt x="4052" y="10124"/>
                  </a:lnTo>
                  <a:lnTo>
                    <a:pt x="6752" y="5400"/>
                  </a:lnTo>
                  <a:lnTo>
                    <a:pt x="8230" y="5400"/>
                  </a:lnTo>
                  <a:cubicBezTo>
                    <a:pt x="8230" y="5400"/>
                    <a:pt x="6880" y="10124"/>
                    <a:pt x="6880" y="10124"/>
                  </a:cubicBezTo>
                  <a:close/>
                  <a:moveTo>
                    <a:pt x="17549" y="1350"/>
                  </a:moveTo>
                  <a:lnTo>
                    <a:pt x="17549" y="4050"/>
                  </a:lnTo>
                  <a:lnTo>
                    <a:pt x="4049" y="4050"/>
                  </a:lnTo>
                  <a:lnTo>
                    <a:pt x="4049" y="1350"/>
                  </a:lnTo>
                  <a:cubicBezTo>
                    <a:pt x="4049" y="1350"/>
                    <a:pt x="17549" y="1350"/>
                    <a:pt x="17549" y="1350"/>
                  </a:cubicBezTo>
                  <a:close/>
                  <a:moveTo>
                    <a:pt x="21194" y="7560"/>
                  </a:moveTo>
                  <a:lnTo>
                    <a:pt x="19170" y="4861"/>
                  </a:lnTo>
                  <a:cubicBezTo>
                    <a:pt x="19091" y="4755"/>
                    <a:pt x="18997" y="4663"/>
                    <a:pt x="18899" y="4576"/>
                  </a:cubicBezTo>
                  <a:lnTo>
                    <a:pt x="18899" y="1350"/>
                  </a:lnTo>
                  <a:cubicBezTo>
                    <a:pt x="18899" y="605"/>
                    <a:pt x="18295" y="0"/>
                    <a:pt x="17549" y="0"/>
                  </a:cubicBezTo>
                  <a:lnTo>
                    <a:pt x="4049" y="0"/>
                  </a:lnTo>
                  <a:cubicBezTo>
                    <a:pt x="3304" y="0"/>
                    <a:pt x="2699" y="605"/>
                    <a:pt x="2699" y="1350"/>
                  </a:cubicBezTo>
                  <a:lnTo>
                    <a:pt x="2699" y="4576"/>
                  </a:lnTo>
                  <a:cubicBezTo>
                    <a:pt x="2602" y="4663"/>
                    <a:pt x="2508" y="4754"/>
                    <a:pt x="2430" y="4860"/>
                  </a:cubicBezTo>
                  <a:lnTo>
                    <a:pt x="406" y="7559"/>
                  </a:lnTo>
                  <a:cubicBezTo>
                    <a:pt x="143" y="7907"/>
                    <a:pt x="0" y="8338"/>
                    <a:pt x="0" y="8774"/>
                  </a:cubicBezTo>
                  <a:lnTo>
                    <a:pt x="0" y="9450"/>
                  </a:lnTo>
                  <a:cubicBezTo>
                    <a:pt x="0" y="10566"/>
                    <a:pt x="908" y="11475"/>
                    <a:pt x="2024" y="11475"/>
                  </a:cubicBezTo>
                  <a:lnTo>
                    <a:pt x="2024" y="20249"/>
                  </a:lnTo>
                  <a:cubicBezTo>
                    <a:pt x="2024" y="20994"/>
                    <a:pt x="2629" y="21599"/>
                    <a:pt x="3374" y="21599"/>
                  </a:cubicBezTo>
                  <a:lnTo>
                    <a:pt x="18224" y="21599"/>
                  </a:lnTo>
                  <a:cubicBezTo>
                    <a:pt x="18970" y="21599"/>
                    <a:pt x="19575" y="20994"/>
                    <a:pt x="19575" y="20249"/>
                  </a:cubicBezTo>
                  <a:lnTo>
                    <a:pt x="19575" y="11475"/>
                  </a:lnTo>
                  <a:cubicBezTo>
                    <a:pt x="20691" y="11475"/>
                    <a:pt x="21600" y="10566"/>
                    <a:pt x="21600" y="9450"/>
                  </a:cubicBezTo>
                  <a:lnTo>
                    <a:pt x="21600" y="8774"/>
                  </a:lnTo>
                  <a:cubicBezTo>
                    <a:pt x="21600" y="8338"/>
                    <a:pt x="21456" y="7907"/>
                    <a:pt x="21194" y="7560"/>
                  </a:cubicBezTo>
                </a:path>
              </a:pathLst>
            </a:custGeom>
            <a:solidFill>
              <a:schemeClr val="bg1"/>
            </a:solidFill>
            <a:ln>
              <a:noFill/>
            </a:ln>
            <a:effectLst/>
          </p:spPr>
          <p:txBody>
            <a:bodyPr anchor="ctr" bIns="19050" lIns="19050" rIns="19050" tIns="19050"/>
            <a:lstStyle/>
            <a:p>
              <a:pPr algn="ctr" defTabSz="228600">
                <a:defRPr/>
              </a:pPr>
              <a:endParaRPr kern="0" lang="en-US" sz="1500">
                <a:solidFill>
                  <a:srgbClr val="FFFFFF"/>
                </a:solidFill>
                <a:effectLst>
                  <a:outerShdw algn="tl" blurRad="38100" dir="2700000" dist="38100">
                    <a:srgbClr val="000000"/>
                  </a:outerShdw>
                </a:effectLst>
                <a:latin charset="0" typeface="Gill Sans"/>
                <a:ea charset="-122" panose="02010600040101010101" pitchFamily="2" typeface="华文细黑"/>
                <a:sym charset="0" typeface="Gill Sans"/>
              </a:endParaRPr>
            </a:p>
          </p:txBody>
        </p:sp>
      </p:grpSp>
      <p:grpSp>
        <p:nvGrpSpPr>
          <p:cNvPr id="8" name="组合 7"/>
          <p:cNvGrpSpPr/>
          <p:nvPr/>
        </p:nvGrpSpPr>
        <p:grpSpPr>
          <a:xfrm>
            <a:off x="3442100" y="1790648"/>
            <a:ext cx="791519" cy="790098"/>
            <a:chOff x="3196807" y="1650916"/>
            <a:chExt cx="884237" cy="882650"/>
          </a:xfrm>
        </p:grpSpPr>
        <p:sp>
          <p:nvSpPr>
            <p:cNvPr id="24" name="Oval 7"/>
            <p:cNvSpPr>
              <a:spLocks noChangeArrowheads="1"/>
            </p:cNvSpPr>
            <p:nvPr/>
          </p:nvSpPr>
          <p:spPr bwMode="auto">
            <a:xfrm>
              <a:off x="3196807" y="1650916"/>
              <a:ext cx="884237" cy="882650"/>
            </a:xfrm>
            <a:prstGeom prst="ellipse">
              <a:avLst/>
            </a:prstGeom>
            <a:solidFill>
              <a:schemeClr val="accent1"/>
            </a:solidFill>
            <a:ln>
              <a:noFill/>
            </a:ln>
          </p:spPr>
          <p:txBody>
            <a:bodyPr/>
            <a:lstStyle/>
            <a:p>
              <a:pPr defTabSz="914400"/>
              <a:endParaRPr altLang="en-US" lang="zh-CN" sz="1800">
                <a:solidFill>
                  <a:prstClr val="black"/>
                </a:solidFill>
                <a:latin panose="020f0502020204030204" typeface="Calibri"/>
                <a:ea charset="-122" panose="02010600040101010101" pitchFamily="2" typeface="华文细黑"/>
              </a:endParaRPr>
            </a:p>
          </p:txBody>
        </p:sp>
        <p:grpSp>
          <p:nvGrpSpPr>
            <p:cNvPr id="68" name="Group 112"/>
            <p:cNvGrpSpPr/>
            <p:nvPr/>
          </p:nvGrpSpPr>
          <p:grpSpPr>
            <a:xfrm>
              <a:off x="3459036" y="1926201"/>
              <a:ext cx="359779" cy="337063"/>
              <a:chOff x="5368132" y="3540125"/>
              <a:chExt cx="465138" cy="435769"/>
            </a:xfrm>
            <a:solidFill>
              <a:schemeClr val="bg1"/>
            </a:solidFill>
          </p:grpSpPr>
          <p:sp>
            <p:nvSpPr>
              <p:cNvPr id="69" name="AutoShape 110"/>
              <p:cNvSpPr/>
              <p:nvPr/>
            </p:nvSpPr>
            <p:spPr bwMode="auto">
              <a:xfrm>
                <a:off x="5426869" y="3598069"/>
                <a:ext cx="347663" cy="23256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p:spPr>
            <p:txBody>
              <a:bodyPr anchor="ctr" bIns="19050" lIns="19050" rIns="19050" tIns="19050"/>
              <a:lstStyle/>
              <a:p>
                <a:pPr algn="ctr" defTabSz="228600">
                  <a:defRPr/>
                </a:pPr>
                <a:endParaRPr kern="0" lang="en-US" sz="1500">
                  <a:solidFill>
                    <a:srgbClr val="FFFFFF"/>
                  </a:solidFill>
                  <a:effectLst>
                    <a:outerShdw algn="tl" blurRad="38100" dir="2700000" dist="38100">
                      <a:srgbClr val="000000"/>
                    </a:outerShdw>
                  </a:effectLst>
                  <a:latin charset="0" typeface="Gill Sans"/>
                  <a:ea charset="-122" panose="02010600040101010101" pitchFamily="2" typeface="华文细黑"/>
                  <a:sym charset="0" typeface="Gill Sans"/>
                </a:endParaRPr>
              </a:p>
            </p:txBody>
          </p:sp>
          <p:sp>
            <p:nvSpPr>
              <p:cNvPr id="70" name="AutoShape 111"/>
              <p:cNvSpPr/>
              <p:nvPr/>
            </p:nvSpPr>
            <p:spPr bwMode="auto">
              <a:xfrm>
                <a:off x="5368132" y="3540125"/>
                <a:ext cx="465138" cy="43576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p:spPr>
            <p:txBody>
              <a:bodyPr anchor="ctr" bIns="19050" lIns="19050" rIns="19050" tIns="19050"/>
              <a:lstStyle/>
              <a:p>
                <a:pPr algn="ctr" defTabSz="228600">
                  <a:defRPr/>
                </a:pPr>
                <a:endParaRPr kern="0" lang="en-US" sz="1500">
                  <a:solidFill>
                    <a:srgbClr val="FFFFFF"/>
                  </a:solidFill>
                  <a:effectLst>
                    <a:outerShdw algn="tl" blurRad="38100" dir="2700000" dist="38100">
                      <a:srgbClr val="000000"/>
                    </a:outerShdw>
                  </a:effectLst>
                  <a:latin charset="0" typeface="Gill Sans"/>
                  <a:ea charset="-122" panose="02010600040101010101" pitchFamily="2" typeface="华文细黑"/>
                  <a:sym charset="0" typeface="Gill Sans"/>
                </a:endParaRPr>
              </a:p>
            </p:txBody>
          </p:sp>
        </p:grpSp>
      </p:grpSp>
    </p:spTree>
    <p:extLst>
      <p:ext uri="{BB962C8B-B14F-4D97-AF65-F5344CB8AC3E}">
        <p14:creationId val="343080729"/>
      </p:ext>
    </p:extLst>
  </p:cSld>
  <p:clrMapOvr>
    <a:masterClrMapping/>
  </p:clrMapOvr>
  <mc:AlternateContent>
    <mc:Choice Requires="p14">
      <p:transition p14:dur="1600" spd="slow">
        <p:blinds dir="vert"/>
      </p:transition>
    </mc:Choice>
    <mc:Fallback>
      <p:transition spd="slow">
        <p:blinds dir="vert"/>
      </p:transition>
    </mc:Fallback>
  </mc:AlternateConten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93" name="文本框 5"/>
          <p:cNvSpPr txBox="1">
            <a:spLocks noChangeArrowheads="1"/>
          </p:cNvSpPr>
          <p:nvPr/>
        </p:nvSpPr>
        <p:spPr bwMode="auto">
          <a:xfrm>
            <a:off x="2613661" y="2350902"/>
            <a:ext cx="3916680"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1300">
                <a:solidFill>
                  <a:schemeClr val="tx1"/>
                </a:solidFill>
                <a:latin charset="0" panose="020f0302020204030204" pitchFamily="34" typeface="Calibri Light"/>
                <a:ea charset="-122" panose="02000000000000000000" pitchFamily="2" typeface="方正宋刻本秀楷简体"/>
              </a:defRPr>
            </a:lvl1pPr>
            <a:lvl2pPr indent="-285750" marL="742950">
              <a:defRPr sz="1300">
                <a:solidFill>
                  <a:schemeClr val="tx1"/>
                </a:solidFill>
                <a:latin charset="0" panose="020f0302020204030204" pitchFamily="34" typeface="Calibri Light"/>
                <a:ea charset="-122" panose="02000000000000000000" pitchFamily="2" typeface="方正宋刻本秀楷简体"/>
              </a:defRPr>
            </a:lvl2pPr>
            <a:lvl3pPr indent="-228600" marL="1143000">
              <a:defRPr sz="1300">
                <a:solidFill>
                  <a:schemeClr val="tx1"/>
                </a:solidFill>
                <a:latin charset="0" panose="020f0302020204030204" pitchFamily="34" typeface="Calibri Light"/>
                <a:ea charset="-122" panose="02000000000000000000" pitchFamily="2" typeface="方正宋刻本秀楷简体"/>
              </a:defRPr>
            </a:lvl3pPr>
            <a:lvl4pPr indent="-228600" marL="1600200">
              <a:defRPr sz="1300">
                <a:solidFill>
                  <a:schemeClr val="tx1"/>
                </a:solidFill>
                <a:latin charset="0" panose="020f0302020204030204" pitchFamily="34" typeface="Calibri Light"/>
                <a:ea charset="-122" panose="02000000000000000000" pitchFamily="2" typeface="方正宋刻本秀楷简体"/>
              </a:defRPr>
            </a:lvl4pPr>
            <a:lvl5pPr indent="-228600" marL="2057400">
              <a:defRPr sz="1300">
                <a:solidFill>
                  <a:schemeClr val="tx1"/>
                </a:solidFill>
                <a:latin charset="0" panose="020f0302020204030204" pitchFamily="34" typeface="Calibri Light"/>
                <a:ea charset="-122" panose="02000000000000000000" pitchFamily="2" typeface="方正宋刻本秀楷简体"/>
              </a:defRPr>
            </a:lvl5pPr>
            <a:lvl6pPr defTabSz="685800" eaLnBrk="0" fontAlgn="base" hangingPunct="0" indent="-228600" marL="25146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6pPr>
            <a:lvl7pPr defTabSz="685800" eaLnBrk="0" fontAlgn="base" hangingPunct="0" indent="-228600" marL="29718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7pPr>
            <a:lvl8pPr defTabSz="685800" eaLnBrk="0" fontAlgn="base" hangingPunct="0" indent="-228600" marL="34290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8pPr>
            <a:lvl9pPr defTabSz="685800" eaLnBrk="0" fontAlgn="base" hangingPunct="0" indent="-228600" marL="38862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9pPr>
          </a:lstStyle>
          <a:p>
            <a:pPr algn="ctr" fontAlgn="base">
              <a:spcBef>
                <a:spcPct val="0"/>
              </a:spcBef>
              <a:spcAft>
                <a:spcPct val="0"/>
              </a:spcAft>
              <a:defRPr/>
            </a:pPr>
            <a:r>
              <a:rPr altLang="zh-CN" b="1" lang="en-US" sz="2800">
                <a:solidFill>
                  <a:srgbClr val="FF7862"/>
                </a:solidFill>
                <a:latin charset="-122" panose="02010600040101010101" pitchFamily="2" typeface="华文细黑"/>
                <a:ea charset="-122" panose="02010600040101010101" pitchFamily="2" typeface="华文细黑"/>
              </a:rPr>
              <a:t>04.点击添加您标题内容</a:t>
            </a:r>
          </a:p>
        </p:txBody>
      </p:sp>
      <p:sp>
        <p:nvSpPr>
          <p:cNvPr id="94" name="文本框 6"/>
          <p:cNvSpPr txBox="1">
            <a:spLocks noChangeArrowheads="1"/>
          </p:cNvSpPr>
          <p:nvPr/>
        </p:nvSpPr>
        <p:spPr bwMode="auto">
          <a:xfrm>
            <a:off x="2765870" y="2823733"/>
            <a:ext cx="3489482" cy="7086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sz="1300">
                <a:solidFill>
                  <a:schemeClr val="tx1"/>
                </a:solidFill>
                <a:latin charset="0" panose="020f0302020204030204" pitchFamily="34" typeface="Calibri Light"/>
                <a:ea charset="-122" panose="02000000000000000000" pitchFamily="2" typeface="方正宋刻本秀楷简体"/>
              </a:defRPr>
            </a:lvl1pPr>
            <a:lvl2pPr indent="-285750" marL="742950">
              <a:defRPr sz="1300">
                <a:solidFill>
                  <a:schemeClr val="tx1"/>
                </a:solidFill>
                <a:latin charset="0" panose="020f0302020204030204" pitchFamily="34" typeface="Calibri Light"/>
                <a:ea charset="-122" panose="02000000000000000000" pitchFamily="2" typeface="方正宋刻本秀楷简体"/>
              </a:defRPr>
            </a:lvl2pPr>
            <a:lvl3pPr indent="-228600" marL="1143000">
              <a:defRPr sz="1300">
                <a:solidFill>
                  <a:schemeClr val="tx1"/>
                </a:solidFill>
                <a:latin charset="0" panose="020f0302020204030204" pitchFamily="34" typeface="Calibri Light"/>
                <a:ea charset="-122" panose="02000000000000000000" pitchFamily="2" typeface="方正宋刻本秀楷简体"/>
              </a:defRPr>
            </a:lvl3pPr>
            <a:lvl4pPr indent="-228600" marL="1600200">
              <a:defRPr sz="1300">
                <a:solidFill>
                  <a:schemeClr val="tx1"/>
                </a:solidFill>
                <a:latin charset="0" panose="020f0302020204030204" pitchFamily="34" typeface="Calibri Light"/>
                <a:ea charset="-122" panose="02000000000000000000" pitchFamily="2" typeface="方正宋刻本秀楷简体"/>
              </a:defRPr>
            </a:lvl4pPr>
            <a:lvl5pPr indent="-228600" marL="2057400">
              <a:defRPr sz="1300">
                <a:solidFill>
                  <a:schemeClr val="tx1"/>
                </a:solidFill>
                <a:latin charset="0" panose="020f0302020204030204" pitchFamily="34" typeface="Calibri Light"/>
                <a:ea charset="-122" panose="02000000000000000000" pitchFamily="2" typeface="方正宋刻本秀楷简体"/>
              </a:defRPr>
            </a:lvl5pPr>
            <a:lvl6pPr defTabSz="685800" eaLnBrk="0" fontAlgn="base" hangingPunct="0" indent="-228600" marL="25146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6pPr>
            <a:lvl7pPr defTabSz="685800" eaLnBrk="0" fontAlgn="base" hangingPunct="0" indent="-228600" marL="29718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7pPr>
            <a:lvl8pPr defTabSz="685800" eaLnBrk="0" fontAlgn="base" hangingPunct="0" indent="-228600" marL="34290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8pPr>
            <a:lvl9pPr defTabSz="685800" eaLnBrk="0" fontAlgn="base" hangingPunct="0" indent="-228600" marL="38862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9pPr>
          </a:lstStyle>
          <a:p>
            <a:pPr algn="ctr" fontAlgn="base">
              <a:lnSpc>
                <a:spcPct val="150000"/>
              </a:lnSpc>
              <a:spcBef>
                <a:spcPct val="0"/>
              </a:spcBef>
              <a:spcAft>
                <a:spcPct val="0"/>
              </a:spcAft>
              <a:defRPr/>
            </a:pPr>
            <a:r>
              <a:rPr altLang="zh-CN" lang="en-US" sz="900">
                <a:solidFill>
                  <a:srgbClr val="B28743"/>
                </a:solidFill>
                <a:latin charset="-122" panose="02010600040101010101" pitchFamily="2" typeface="华文细黑"/>
                <a:ea charset="-122" panose="02010600040101010101" pitchFamily="2" typeface="华文细黑"/>
              </a:rPr>
              <a:t>Lorem ipsum dolor sit amet, consectetur adipiscing elit. Donec luctus nibh sit amet sem vulputate venenatis bibendum orci pulvinar. </a:t>
            </a:r>
          </a:p>
        </p:txBody>
      </p:sp>
      <p:grpSp>
        <p:nvGrpSpPr>
          <p:cNvPr id="4" name="组合 3"/>
          <p:cNvGrpSpPr/>
          <p:nvPr/>
        </p:nvGrpSpPr>
        <p:grpSpPr>
          <a:xfrm>
            <a:off x="4257537" y="3759544"/>
            <a:ext cx="628926" cy="89203"/>
            <a:chOff x="4064994" y="3738475"/>
            <a:chExt cx="987048" cy="139997"/>
          </a:xfrm>
        </p:grpSpPr>
        <p:sp>
          <p:nvSpPr>
            <p:cNvPr id="3" name="椭圆 2"/>
            <p:cNvSpPr/>
            <p:nvPr/>
          </p:nvSpPr>
          <p:spPr>
            <a:xfrm>
              <a:off x="4064994" y="3738475"/>
              <a:ext cx="139997" cy="13999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10600040101010101" pitchFamily="2" typeface="华文细黑"/>
              </a:endParaRPr>
            </a:p>
          </p:txBody>
        </p:sp>
        <p:sp>
          <p:nvSpPr>
            <p:cNvPr id="95" name="椭圆 94"/>
            <p:cNvSpPr/>
            <p:nvPr/>
          </p:nvSpPr>
          <p:spPr>
            <a:xfrm>
              <a:off x="4276757" y="3738475"/>
              <a:ext cx="139997" cy="139997"/>
            </a:xfrm>
            <a:prstGeom prst="ellipse">
              <a:avLst/>
            </a:prstGeom>
            <a:solidFill>
              <a:srgbClr val="FEC1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10600040101010101" pitchFamily="2" typeface="华文细黑"/>
              </a:endParaRPr>
            </a:p>
          </p:txBody>
        </p:sp>
        <p:sp>
          <p:nvSpPr>
            <p:cNvPr id="96" name="椭圆 95"/>
            <p:cNvSpPr/>
            <p:nvPr/>
          </p:nvSpPr>
          <p:spPr>
            <a:xfrm>
              <a:off x="4488520" y="3738475"/>
              <a:ext cx="139997" cy="139997"/>
            </a:xfrm>
            <a:prstGeom prst="ellipse">
              <a:avLst/>
            </a:prstGeom>
            <a:solidFill>
              <a:srgbClr val="B287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10600040101010101" pitchFamily="2" typeface="华文细黑"/>
              </a:endParaRPr>
            </a:p>
          </p:txBody>
        </p:sp>
        <p:sp>
          <p:nvSpPr>
            <p:cNvPr id="97" name="椭圆 96"/>
            <p:cNvSpPr/>
            <p:nvPr/>
          </p:nvSpPr>
          <p:spPr>
            <a:xfrm>
              <a:off x="4700283" y="3738475"/>
              <a:ext cx="139997" cy="139997"/>
            </a:xfrm>
            <a:prstGeom prst="ellipse">
              <a:avLst/>
            </a:prstGeom>
            <a:solidFill>
              <a:srgbClr val="21B3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itchFamily="34" typeface="微软雅黑"/>
              </a:endParaRPr>
            </a:p>
          </p:txBody>
        </p:sp>
        <p:sp>
          <p:nvSpPr>
            <p:cNvPr id="98" name="椭圆 97"/>
            <p:cNvSpPr/>
            <p:nvPr/>
          </p:nvSpPr>
          <p:spPr>
            <a:xfrm>
              <a:off x="4912045" y="3738475"/>
              <a:ext cx="139997" cy="139997"/>
            </a:xfrm>
            <a:prstGeom prst="ellipse">
              <a:avLst/>
            </a:prstGeom>
            <a:solidFill>
              <a:srgbClr val="0C67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10600040101010101" pitchFamily="2" typeface="华文细黑"/>
              </a:endParaRPr>
            </a:p>
          </p:txBody>
        </p:sp>
      </p:grpSp>
    </p:spTree>
    <p:extLst>
      <p:ext uri="{BB962C8B-B14F-4D97-AF65-F5344CB8AC3E}">
        <p14:creationId val="311263488"/>
      </p:ext>
    </p:extLst>
  </p:cSld>
  <p:clrMapOvr>
    <a:masterClrMapping/>
  </p:clrMapOvr>
  <mc:AlternateContent>
    <mc:Choice Requires="p14">
      <p:transition p14:dur="800" spd="slow">
        <p:circle/>
      </p:transition>
    </mc:Choice>
    <mc:Fallback>
      <p:transition spd="slow">
        <p:circle/>
      </p:transition>
    </mc:Fallback>
  </mc:AlternateConten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5"/>
          <p:cNvSpPr txBox="1">
            <a:spLocks noChangeArrowheads="1"/>
          </p:cNvSpPr>
          <p:nvPr/>
        </p:nvSpPr>
        <p:spPr bwMode="auto">
          <a:xfrm>
            <a:off x="3794762" y="283431"/>
            <a:ext cx="1554480"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1300">
                <a:solidFill>
                  <a:schemeClr val="tx1"/>
                </a:solidFill>
                <a:latin charset="0" panose="020f0302020204030204" pitchFamily="34" typeface="Calibri Light"/>
                <a:ea charset="-122" panose="02000000000000000000" pitchFamily="2" typeface="方正宋刻本秀楷简体"/>
              </a:defRPr>
            </a:lvl1pPr>
            <a:lvl2pPr indent="-285750" marL="742950">
              <a:defRPr sz="1300">
                <a:solidFill>
                  <a:schemeClr val="tx1"/>
                </a:solidFill>
                <a:latin charset="0" panose="020f0302020204030204" pitchFamily="34" typeface="Calibri Light"/>
                <a:ea charset="-122" panose="02000000000000000000" pitchFamily="2" typeface="方正宋刻本秀楷简体"/>
              </a:defRPr>
            </a:lvl2pPr>
            <a:lvl3pPr indent="-228600" marL="1143000">
              <a:defRPr sz="1300">
                <a:solidFill>
                  <a:schemeClr val="tx1"/>
                </a:solidFill>
                <a:latin charset="0" panose="020f0302020204030204" pitchFamily="34" typeface="Calibri Light"/>
                <a:ea charset="-122" panose="02000000000000000000" pitchFamily="2" typeface="方正宋刻本秀楷简体"/>
              </a:defRPr>
            </a:lvl3pPr>
            <a:lvl4pPr indent="-228600" marL="1600200">
              <a:defRPr sz="1300">
                <a:solidFill>
                  <a:schemeClr val="tx1"/>
                </a:solidFill>
                <a:latin charset="0" panose="020f0302020204030204" pitchFamily="34" typeface="Calibri Light"/>
                <a:ea charset="-122" panose="02000000000000000000" pitchFamily="2" typeface="方正宋刻本秀楷简体"/>
              </a:defRPr>
            </a:lvl4pPr>
            <a:lvl5pPr indent="-228600" marL="2057400">
              <a:defRPr sz="1300">
                <a:solidFill>
                  <a:schemeClr val="tx1"/>
                </a:solidFill>
                <a:latin charset="0" panose="020f0302020204030204" pitchFamily="34" typeface="Calibri Light"/>
                <a:ea charset="-122" panose="02000000000000000000" pitchFamily="2" typeface="方正宋刻本秀楷简体"/>
              </a:defRPr>
            </a:lvl5pPr>
            <a:lvl6pPr defTabSz="685800" eaLnBrk="0" fontAlgn="base" hangingPunct="0" indent="-228600" marL="25146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6pPr>
            <a:lvl7pPr defTabSz="685800" eaLnBrk="0" fontAlgn="base" hangingPunct="0" indent="-228600" marL="29718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7pPr>
            <a:lvl8pPr defTabSz="685800" eaLnBrk="0" fontAlgn="base" hangingPunct="0" indent="-228600" marL="34290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8pPr>
            <a:lvl9pPr defTabSz="685800" eaLnBrk="0" fontAlgn="base" hangingPunct="0" indent="-228600" marL="38862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9pPr>
          </a:lstStyle>
          <a:p>
            <a:pPr algn="ctr" fontAlgn="base">
              <a:spcBef>
                <a:spcPct val="0"/>
              </a:spcBef>
              <a:spcAft>
                <a:spcPct val="0"/>
              </a:spcAft>
              <a:defRPr/>
            </a:pPr>
            <a:r>
              <a:rPr altLang="en-US" lang="zh-CN" sz="1200">
                <a:solidFill>
                  <a:srgbClr val="FF7862"/>
                </a:solidFill>
                <a:latin charset="-122" panose="02010600040101010101" pitchFamily="2" typeface="华文细黑"/>
                <a:ea charset="-122" panose="02010600040101010101" pitchFamily="2" typeface="华文细黑"/>
              </a:rPr>
              <a:t>点击添加您标题内容</a:t>
            </a:r>
          </a:p>
        </p:txBody>
      </p:sp>
      <p:sp>
        <p:nvSpPr>
          <p:cNvPr id="3" name="文本框 6"/>
          <p:cNvSpPr txBox="1">
            <a:spLocks noChangeArrowheads="1"/>
          </p:cNvSpPr>
          <p:nvPr/>
        </p:nvSpPr>
        <p:spPr bwMode="auto">
          <a:xfrm>
            <a:off x="2466132" y="498304"/>
            <a:ext cx="4373223"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sz="1300">
                <a:solidFill>
                  <a:schemeClr val="tx1"/>
                </a:solidFill>
                <a:latin charset="0" panose="020f0302020204030204" pitchFamily="34" typeface="Calibri Light"/>
                <a:ea charset="-122" panose="02000000000000000000" pitchFamily="2" typeface="方正宋刻本秀楷简体"/>
              </a:defRPr>
            </a:lvl1pPr>
            <a:lvl2pPr indent="-285750" marL="742950">
              <a:defRPr sz="1300">
                <a:solidFill>
                  <a:schemeClr val="tx1"/>
                </a:solidFill>
                <a:latin charset="0" panose="020f0302020204030204" pitchFamily="34" typeface="Calibri Light"/>
                <a:ea charset="-122" panose="02000000000000000000" pitchFamily="2" typeface="方正宋刻本秀楷简体"/>
              </a:defRPr>
            </a:lvl2pPr>
            <a:lvl3pPr indent="-228600" marL="1143000">
              <a:defRPr sz="1300">
                <a:solidFill>
                  <a:schemeClr val="tx1"/>
                </a:solidFill>
                <a:latin charset="0" panose="020f0302020204030204" pitchFamily="34" typeface="Calibri Light"/>
                <a:ea charset="-122" panose="02000000000000000000" pitchFamily="2" typeface="方正宋刻本秀楷简体"/>
              </a:defRPr>
            </a:lvl3pPr>
            <a:lvl4pPr indent="-228600" marL="1600200">
              <a:defRPr sz="1300">
                <a:solidFill>
                  <a:schemeClr val="tx1"/>
                </a:solidFill>
                <a:latin charset="0" panose="020f0302020204030204" pitchFamily="34" typeface="Calibri Light"/>
                <a:ea charset="-122" panose="02000000000000000000" pitchFamily="2" typeface="方正宋刻本秀楷简体"/>
              </a:defRPr>
            </a:lvl4pPr>
            <a:lvl5pPr indent="-228600" marL="2057400">
              <a:defRPr sz="1300">
                <a:solidFill>
                  <a:schemeClr val="tx1"/>
                </a:solidFill>
                <a:latin charset="0" panose="020f0302020204030204" pitchFamily="34" typeface="Calibri Light"/>
                <a:ea charset="-122" panose="02000000000000000000" pitchFamily="2" typeface="方正宋刻本秀楷简体"/>
              </a:defRPr>
            </a:lvl5pPr>
            <a:lvl6pPr defTabSz="685800" eaLnBrk="0" fontAlgn="base" hangingPunct="0" indent="-228600" marL="25146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6pPr>
            <a:lvl7pPr defTabSz="685800" eaLnBrk="0" fontAlgn="base" hangingPunct="0" indent="-228600" marL="29718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7pPr>
            <a:lvl8pPr defTabSz="685800" eaLnBrk="0" fontAlgn="base" hangingPunct="0" indent="-228600" marL="34290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8pPr>
            <a:lvl9pPr defTabSz="685800" eaLnBrk="0" fontAlgn="base" hangingPunct="0" indent="-228600" marL="38862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9pPr>
          </a:lstStyle>
          <a:p>
            <a:pPr algn="ctr" fontAlgn="base">
              <a:lnSpc>
                <a:spcPct val="150000"/>
              </a:lnSpc>
              <a:spcBef>
                <a:spcPct val="0"/>
              </a:spcBef>
              <a:spcAft>
                <a:spcPct val="0"/>
              </a:spcAft>
              <a:defRPr/>
            </a:pPr>
            <a:r>
              <a:rPr altLang="zh-CN" lang="en-US" sz="800">
                <a:solidFill>
                  <a:srgbClr val="B28743"/>
                </a:solidFill>
                <a:latin charset="-122" panose="02010600040101010101" pitchFamily="2" typeface="华文细黑"/>
                <a:ea charset="-122" panose="02010600040101010101" pitchFamily="2" typeface="华文细黑"/>
              </a:rPr>
              <a:t>Lorem ipsum dolor sit amet, consectetur adipiscing elit. Donec luctus nibh sit amet sem vulputate venenatis bibendum orci pulvinar. </a:t>
            </a:r>
          </a:p>
        </p:txBody>
      </p:sp>
      <p:grpSp>
        <p:nvGrpSpPr>
          <p:cNvPr id="4" name="组合 3"/>
          <p:cNvGrpSpPr/>
          <p:nvPr/>
        </p:nvGrpSpPr>
        <p:grpSpPr>
          <a:xfrm>
            <a:off x="4257536" y="936403"/>
            <a:ext cx="628926" cy="89203"/>
            <a:chOff x="4064994" y="3738475"/>
            <a:chExt cx="987048" cy="139997"/>
          </a:xfrm>
        </p:grpSpPr>
        <p:sp>
          <p:nvSpPr>
            <p:cNvPr id="5" name="椭圆 4"/>
            <p:cNvSpPr/>
            <p:nvPr/>
          </p:nvSpPr>
          <p:spPr>
            <a:xfrm>
              <a:off x="4064994" y="3738475"/>
              <a:ext cx="139997" cy="13999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10600040101010101" pitchFamily="2" typeface="华文细黑"/>
              </a:endParaRPr>
            </a:p>
          </p:txBody>
        </p:sp>
        <p:sp>
          <p:nvSpPr>
            <p:cNvPr id="6" name="椭圆 5"/>
            <p:cNvSpPr/>
            <p:nvPr/>
          </p:nvSpPr>
          <p:spPr>
            <a:xfrm>
              <a:off x="4276757" y="3738475"/>
              <a:ext cx="139997" cy="139997"/>
            </a:xfrm>
            <a:prstGeom prst="ellipse">
              <a:avLst/>
            </a:prstGeom>
            <a:solidFill>
              <a:srgbClr val="FEC1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10600040101010101" pitchFamily="2" typeface="华文细黑"/>
              </a:endParaRPr>
            </a:p>
          </p:txBody>
        </p:sp>
        <p:sp>
          <p:nvSpPr>
            <p:cNvPr id="7" name="椭圆 6"/>
            <p:cNvSpPr/>
            <p:nvPr/>
          </p:nvSpPr>
          <p:spPr>
            <a:xfrm>
              <a:off x="4488520" y="3738475"/>
              <a:ext cx="139997" cy="139997"/>
            </a:xfrm>
            <a:prstGeom prst="ellipse">
              <a:avLst/>
            </a:prstGeom>
            <a:solidFill>
              <a:srgbClr val="B287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10600040101010101" pitchFamily="2" typeface="华文细黑"/>
              </a:endParaRPr>
            </a:p>
          </p:txBody>
        </p:sp>
        <p:sp>
          <p:nvSpPr>
            <p:cNvPr id="8" name="椭圆 7"/>
            <p:cNvSpPr/>
            <p:nvPr/>
          </p:nvSpPr>
          <p:spPr>
            <a:xfrm>
              <a:off x="4700283" y="3738475"/>
              <a:ext cx="139997" cy="139997"/>
            </a:xfrm>
            <a:prstGeom prst="ellipse">
              <a:avLst/>
            </a:prstGeom>
            <a:solidFill>
              <a:srgbClr val="21B3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10600040101010101" pitchFamily="2" typeface="华文细黑"/>
              </a:endParaRPr>
            </a:p>
          </p:txBody>
        </p:sp>
        <p:sp>
          <p:nvSpPr>
            <p:cNvPr id="9" name="椭圆 8"/>
            <p:cNvSpPr/>
            <p:nvPr/>
          </p:nvSpPr>
          <p:spPr>
            <a:xfrm>
              <a:off x="4912045" y="3738475"/>
              <a:ext cx="139997" cy="139997"/>
            </a:xfrm>
            <a:prstGeom prst="ellipse">
              <a:avLst/>
            </a:prstGeom>
            <a:solidFill>
              <a:srgbClr val="0C67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10600040101010101" pitchFamily="2" typeface="华文细黑"/>
              </a:endParaRPr>
            </a:p>
          </p:txBody>
        </p:sp>
      </p:grpSp>
      <p:pic>
        <p:nvPicPr>
          <p:cNvPr id="10" name="图片 9"/>
          <p:cNvPicPr>
            <a:picLocks noChangeAspect="1"/>
          </p:cNvPicPr>
          <p:nvPr/>
        </p:nvPicPr>
        <p:blipFill>
          <a:blip r:embed="rId3">
            <a:extLst>
              <a:ext uri="{28A0092B-C50C-407E-A947-70E740481C1C}">
                <a14:useLocalDpi val="0"/>
              </a:ext>
            </a:extLst>
          </a:blip>
          <a:srcRect r="49" t="38434"/>
          <a:stretch>
            <a:fillRect/>
          </a:stretch>
        </p:blipFill>
        <p:spPr>
          <a:xfrm>
            <a:off x="0" y="1935946"/>
            <a:ext cx="5303520" cy="2041888"/>
          </a:xfrm>
          <a:prstGeom prst="rect">
            <a:avLst/>
          </a:prstGeom>
        </p:spPr>
      </p:pic>
      <p:sp>
        <p:nvSpPr>
          <p:cNvPr id="11" name="矩形 10"/>
          <p:cNvSpPr/>
          <p:nvPr/>
        </p:nvSpPr>
        <p:spPr>
          <a:xfrm>
            <a:off x="5303520" y="1935946"/>
            <a:ext cx="3840480" cy="20418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矩形 11"/>
          <p:cNvSpPr/>
          <p:nvPr/>
        </p:nvSpPr>
        <p:spPr>
          <a:xfrm>
            <a:off x="5489377" y="2299858"/>
            <a:ext cx="2661847" cy="811530"/>
          </a:xfrm>
          <a:prstGeom prst="rect">
            <a:avLst/>
          </a:prstGeom>
        </p:spPr>
        <p:txBody>
          <a:bodyPr wrap="square">
            <a:spAutoFit/>
          </a:bodyPr>
          <a:lstStyle/>
          <a:p>
            <a:pPr>
              <a:lnSpc>
                <a:spcPct val="150000"/>
              </a:lnSpc>
            </a:pPr>
            <a:r>
              <a:rPr altLang="zh-CN" lang="en-US" sz="1050">
                <a:solidFill>
                  <a:schemeClr val="bg1"/>
                </a:solidFill>
                <a:ea typeface="微软雅黑"/>
                <a:cs charset="0" panose="020b0604020202020204" pitchFamily="34" typeface="Arial"/>
              </a:rPr>
              <a:t>Cum sociis natoque penatibus et magnis dis parturient montes, nascetur ridiculus mus. </a:t>
            </a:r>
          </a:p>
        </p:txBody>
      </p:sp>
      <p:sp>
        <p:nvSpPr>
          <p:cNvPr id="13" name="矩形 12"/>
          <p:cNvSpPr/>
          <p:nvPr/>
        </p:nvSpPr>
        <p:spPr>
          <a:xfrm>
            <a:off x="5489376" y="2108284"/>
            <a:ext cx="894080" cy="304800"/>
          </a:xfrm>
          <a:prstGeom prst="rect">
            <a:avLst/>
          </a:prstGeom>
        </p:spPr>
        <p:txBody>
          <a:bodyPr wrap="none">
            <a:spAutoFit/>
          </a:bodyPr>
          <a:lstStyle/>
          <a:p>
            <a:r>
              <a:rPr altLang="en-US" lang="zh-CN" sz="1400">
                <a:solidFill>
                  <a:schemeClr val="bg1"/>
                </a:solidFill>
                <a:ea typeface="微软雅黑"/>
              </a:rPr>
              <a:t>论文总结</a:t>
            </a:r>
          </a:p>
        </p:txBody>
      </p:sp>
      <p:sp>
        <p:nvSpPr>
          <p:cNvPr id="14" name="矩形 13"/>
          <p:cNvSpPr/>
          <p:nvPr/>
        </p:nvSpPr>
        <p:spPr>
          <a:xfrm>
            <a:off x="5489377" y="2779973"/>
            <a:ext cx="2661847" cy="811530"/>
          </a:xfrm>
          <a:prstGeom prst="rect">
            <a:avLst/>
          </a:prstGeom>
        </p:spPr>
        <p:txBody>
          <a:bodyPr wrap="square">
            <a:spAutoFit/>
          </a:bodyPr>
          <a:lstStyle/>
          <a:p>
            <a:pPr>
              <a:lnSpc>
                <a:spcPct val="150000"/>
              </a:lnSpc>
            </a:pPr>
            <a:r>
              <a:rPr altLang="zh-CN" lang="en-US" sz="1050">
                <a:solidFill>
                  <a:schemeClr val="bg1"/>
                </a:solidFill>
                <a:ea typeface="微软雅黑"/>
                <a:cs charset="0" panose="020b0604020202020204" pitchFamily="34" typeface="Arial"/>
              </a:rPr>
              <a:t>Cum sociis natoque penatibus et magnis dis parturient montes, nascetur ridiculus mus. </a:t>
            </a:r>
          </a:p>
        </p:txBody>
      </p:sp>
      <p:sp>
        <p:nvSpPr>
          <p:cNvPr id="15" name="矩形 14"/>
          <p:cNvSpPr/>
          <p:nvPr/>
        </p:nvSpPr>
        <p:spPr>
          <a:xfrm>
            <a:off x="5489377" y="3270784"/>
            <a:ext cx="2661847" cy="811530"/>
          </a:xfrm>
          <a:prstGeom prst="rect">
            <a:avLst/>
          </a:prstGeom>
        </p:spPr>
        <p:txBody>
          <a:bodyPr wrap="square">
            <a:spAutoFit/>
          </a:bodyPr>
          <a:lstStyle/>
          <a:p>
            <a:pPr>
              <a:lnSpc>
                <a:spcPct val="150000"/>
              </a:lnSpc>
            </a:pPr>
            <a:r>
              <a:rPr altLang="zh-CN" lang="en-US" sz="1050">
                <a:solidFill>
                  <a:schemeClr val="bg1"/>
                </a:solidFill>
                <a:ea typeface="微软雅黑"/>
                <a:cs charset="0" panose="020b0604020202020204" pitchFamily="34" typeface="Arial"/>
              </a:rPr>
              <a:t>Cum sociis natoque penatibus et magnis dis parturient montes, nascetur ridiculus mus. </a:t>
            </a:r>
          </a:p>
        </p:txBody>
      </p:sp>
    </p:spTree>
    <p:extLst>
      <p:ext uri="{BB962C8B-B14F-4D97-AF65-F5344CB8AC3E}">
        <p14:creationId val="1965108627"/>
      </p:ext>
    </p:extLst>
  </p:cSld>
  <p:clrMapOvr>
    <a:masterClrMapping/>
  </p:clrMapOvr>
  <p:transition/>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5"/>
          <p:cNvSpPr txBox="1">
            <a:spLocks noChangeArrowheads="1"/>
          </p:cNvSpPr>
          <p:nvPr/>
        </p:nvSpPr>
        <p:spPr bwMode="auto">
          <a:xfrm>
            <a:off x="3794762" y="283431"/>
            <a:ext cx="1554480"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1300">
                <a:solidFill>
                  <a:schemeClr val="tx1"/>
                </a:solidFill>
                <a:latin charset="0" panose="020f0302020204030204" pitchFamily="34" typeface="Calibri Light"/>
                <a:ea charset="-122" panose="02000000000000000000" pitchFamily="2" typeface="方正宋刻本秀楷简体"/>
              </a:defRPr>
            </a:lvl1pPr>
            <a:lvl2pPr indent="-285750" marL="742950">
              <a:defRPr sz="1300">
                <a:solidFill>
                  <a:schemeClr val="tx1"/>
                </a:solidFill>
                <a:latin charset="0" panose="020f0302020204030204" pitchFamily="34" typeface="Calibri Light"/>
                <a:ea charset="-122" panose="02000000000000000000" pitchFamily="2" typeface="方正宋刻本秀楷简体"/>
              </a:defRPr>
            </a:lvl2pPr>
            <a:lvl3pPr indent="-228600" marL="1143000">
              <a:defRPr sz="1300">
                <a:solidFill>
                  <a:schemeClr val="tx1"/>
                </a:solidFill>
                <a:latin charset="0" panose="020f0302020204030204" pitchFamily="34" typeface="Calibri Light"/>
                <a:ea charset="-122" panose="02000000000000000000" pitchFamily="2" typeface="方正宋刻本秀楷简体"/>
              </a:defRPr>
            </a:lvl3pPr>
            <a:lvl4pPr indent="-228600" marL="1600200">
              <a:defRPr sz="1300">
                <a:solidFill>
                  <a:schemeClr val="tx1"/>
                </a:solidFill>
                <a:latin charset="0" panose="020f0302020204030204" pitchFamily="34" typeface="Calibri Light"/>
                <a:ea charset="-122" panose="02000000000000000000" pitchFamily="2" typeface="方正宋刻本秀楷简体"/>
              </a:defRPr>
            </a:lvl4pPr>
            <a:lvl5pPr indent="-228600" marL="2057400">
              <a:defRPr sz="1300">
                <a:solidFill>
                  <a:schemeClr val="tx1"/>
                </a:solidFill>
                <a:latin charset="0" panose="020f0302020204030204" pitchFamily="34" typeface="Calibri Light"/>
                <a:ea charset="-122" panose="02000000000000000000" pitchFamily="2" typeface="方正宋刻本秀楷简体"/>
              </a:defRPr>
            </a:lvl5pPr>
            <a:lvl6pPr defTabSz="685800" eaLnBrk="0" fontAlgn="base" hangingPunct="0" indent="-228600" marL="25146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6pPr>
            <a:lvl7pPr defTabSz="685800" eaLnBrk="0" fontAlgn="base" hangingPunct="0" indent="-228600" marL="29718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7pPr>
            <a:lvl8pPr defTabSz="685800" eaLnBrk="0" fontAlgn="base" hangingPunct="0" indent="-228600" marL="34290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8pPr>
            <a:lvl9pPr defTabSz="685800" eaLnBrk="0" fontAlgn="base" hangingPunct="0" indent="-228600" marL="38862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9pPr>
          </a:lstStyle>
          <a:p>
            <a:pPr algn="ctr" fontAlgn="base">
              <a:spcBef>
                <a:spcPct val="0"/>
              </a:spcBef>
              <a:spcAft>
                <a:spcPct val="0"/>
              </a:spcAft>
              <a:defRPr/>
            </a:pPr>
            <a:r>
              <a:rPr altLang="en-US" lang="zh-CN" sz="1200">
                <a:solidFill>
                  <a:srgbClr val="FF7862"/>
                </a:solidFill>
                <a:latin charset="-122" panose="02010600040101010101" pitchFamily="2" typeface="华文细黑"/>
                <a:ea charset="-122" panose="02010600040101010101" pitchFamily="2" typeface="华文细黑"/>
              </a:rPr>
              <a:t>点击添加您标题内容</a:t>
            </a:r>
          </a:p>
        </p:txBody>
      </p:sp>
      <p:sp>
        <p:nvSpPr>
          <p:cNvPr id="3" name="文本框 6"/>
          <p:cNvSpPr txBox="1">
            <a:spLocks noChangeArrowheads="1"/>
          </p:cNvSpPr>
          <p:nvPr/>
        </p:nvSpPr>
        <p:spPr bwMode="auto">
          <a:xfrm>
            <a:off x="2466132" y="498304"/>
            <a:ext cx="4373223"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sz="1300">
                <a:solidFill>
                  <a:schemeClr val="tx1"/>
                </a:solidFill>
                <a:latin charset="0" panose="020f0302020204030204" pitchFamily="34" typeface="Calibri Light"/>
                <a:ea charset="-122" panose="02000000000000000000" pitchFamily="2" typeface="方正宋刻本秀楷简体"/>
              </a:defRPr>
            </a:lvl1pPr>
            <a:lvl2pPr indent="-285750" marL="742950">
              <a:defRPr sz="1300">
                <a:solidFill>
                  <a:schemeClr val="tx1"/>
                </a:solidFill>
                <a:latin charset="0" panose="020f0302020204030204" pitchFamily="34" typeface="Calibri Light"/>
                <a:ea charset="-122" panose="02000000000000000000" pitchFamily="2" typeface="方正宋刻本秀楷简体"/>
              </a:defRPr>
            </a:lvl2pPr>
            <a:lvl3pPr indent="-228600" marL="1143000">
              <a:defRPr sz="1300">
                <a:solidFill>
                  <a:schemeClr val="tx1"/>
                </a:solidFill>
                <a:latin charset="0" panose="020f0302020204030204" pitchFamily="34" typeface="Calibri Light"/>
                <a:ea charset="-122" panose="02000000000000000000" pitchFamily="2" typeface="方正宋刻本秀楷简体"/>
              </a:defRPr>
            </a:lvl3pPr>
            <a:lvl4pPr indent="-228600" marL="1600200">
              <a:defRPr sz="1300">
                <a:solidFill>
                  <a:schemeClr val="tx1"/>
                </a:solidFill>
                <a:latin charset="0" panose="020f0302020204030204" pitchFamily="34" typeface="Calibri Light"/>
                <a:ea charset="-122" panose="02000000000000000000" pitchFamily="2" typeface="方正宋刻本秀楷简体"/>
              </a:defRPr>
            </a:lvl4pPr>
            <a:lvl5pPr indent="-228600" marL="2057400">
              <a:defRPr sz="1300">
                <a:solidFill>
                  <a:schemeClr val="tx1"/>
                </a:solidFill>
                <a:latin charset="0" panose="020f0302020204030204" pitchFamily="34" typeface="Calibri Light"/>
                <a:ea charset="-122" panose="02000000000000000000" pitchFamily="2" typeface="方正宋刻本秀楷简体"/>
              </a:defRPr>
            </a:lvl5pPr>
            <a:lvl6pPr defTabSz="685800" eaLnBrk="0" fontAlgn="base" hangingPunct="0" indent="-228600" marL="25146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6pPr>
            <a:lvl7pPr defTabSz="685800" eaLnBrk="0" fontAlgn="base" hangingPunct="0" indent="-228600" marL="29718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7pPr>
            <a:lvl8pPr defTabSz="685800" eaLnBrk="0" fontAlgn="base" hangingPunct="0" indent="-228600" marL="34290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8pPr>
            <a:lvl9pPr defTabSz="685800" eaLnBrk="0" fontAlgn="base" hangingPunct="0" indent="-228600" marL="38862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9pPr>
          </a:lstStyle>
          <a:p>
            <a:pPr algn="ctr" fontAlgn="base">
              <a:lnSpc>
                <a:spcPct val="150000"/>
              </a:lnSpc>
              <a:spcBef>
                <a:spcPct val="0"/>
              </a:spcBef>
              <a:spcAft>
                <a:spcPct val="0"/>
              </a:spcAft>
              <a:defRPr/>
            </a:pPr>
            <a:r>
              <a:rPr altLang="zh-CN" lang="en-US" sz="800">
                <a:solidFill>
                  <a:srgbClr val="B28743"/>
                </a:solidFill>
                <a:latin charset="-122" panose="02010600040101010101" pitchFamily="2" typeface="华文细黑"/>
                <a:ea charset="-122" panose="02010600040101010101" pitchFamily="2" typeface="华文细黑"/>
              </a:rPr>
              <a:t>Lorem ipsum dolor sit amet, consectetur adipiscing elit. Donec luctus nibh sit amet sem vulputate venenatis bibendum orci pulvinar. </a:t>
            </a:r>
          </a:p>
        </p:txBody>
      </p:sp>
      <p:grpSp>
        <p:nvGrpSpPr>
          <p:cNvPr id="4" name="组合 3"/>
          <p:cNvGrpSpPr/>
          <p:nvPr/>
        </p:nvGrpSpPr>
        <p:grpSpPr>
          <a:xfrm>
            <a:off x="4257536" y="936403"/>
            <a:ext cx="628926" cy="89203"/>
            <a:chOff x="4064994" y="3738475"/>
            <a:chExt cx="987048" cy="139997"/>
          </a:xfrm>
        </p:grpSpPr>
        <p:sp>
          <p:nvSpPr>
            <p:cNvPr id="5" name="椭圆 4"/>
            <p:cNvSpPr/>
            <p:nvPr/>
          </p:nvSpPr>
          <p:spPr>
            <a:xfrm>
              <a:off x="4064994" y="3738475"/>
              <a:ext cx="139997" cy="13999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10600040101010101" pitchFamily="2" typeface="华文细黑"/>
              </a:endParaRPr>
            </a:p>
          </p:txBody>
        </p:sp>
        <p:sp>
          <p:nvSpPr>
            <p:cNvPr id="6" name="椭圆 5"/>
            <p:cNvSpPr/>
            <p:nvPr/>
          </p:nvSpPr>
          <p:spPr>
            <a:xfrm>
              <a:off x="4276757" y="3738475"/>
              <a:ext cx="139997" cy="139997"/>
            </a:xfrm>
            <a:prstGeom prst="ellipse">
              <a:avLst/>
            </a:prstGeom>
            <a:solidFill>
              <a:srgbClr val="FEC1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10600040101010101" pitchFamily="2" typeface="华文细黑"/>
              </a:endParaRPr>
            </a:p>
          </p:txBody>
        </p:sp>
        <p:sp>
          <p:nvSpPr>
            <p:cNvPr id="7" name="椭圆 6"/>
            <p:cNvSpPr/>
            <p:nvPr/>
          </p:nvSpPr>
          <p:spPr>
            <a:xfrm>
              <a:off x="4488520" y="3738475"/>
              <a:ext cx="139997" cy="139997"/>
            </a:xfrm>
            <a:prstGeom prst="ellipse">
              <a:avLst/>
            </a:prstGeom>
            <a:solidFill>
              <a:srgbClr val="B287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10600040101010101" pitchFamily="2" typeface="华文细黑"/>
              </a:endParaRPr>
            </a:p>
          </p:txBody>
        </p:sp>
        <p:sp>
          <p:nvSpPr>
            <p:cNvPr id="8" name="椭圆 7"/>
            <p:cNvSpPr/>
            <p:nvPr/>
          </p:nvSpPr>
          <p:spPr>
            <a:xfrm>
              <a:off x="4700283" y="3738475"/>
              <a:ext cx="139997" cy="139997"/>
            </a:xfrm>
            <a:prstGeom prst="ellipse">
              <a:avLst/>
            </a:prstGeom>
            <a:solidFill>
              <a:srgbClr val="21B3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10600040101010101" pitchFamily="2" typeface="华文细黑"/>
              </a:endParaRPr>
            </a:p>
          </p:txBody>
        </p:sp>
        <p:sp>
          <p:nvSpPr>
            <p:cNvPr id="9" name="椭圆 8"/>
            <p:cNvSpPr/>
            <p:nvPr/>
          </p:nvSpPr>
          <p:spPr>
            <a:xfrm>
              <a:off x="4912045" y="3738475"/>
              <a:ext cx="139997" cy="139997"/>
            </a:xfrm>
            <a:prstGeom prst="ellipse">
              <a:avLst/>
            </a:prstGeom>
            <a:solidFill>
              <a:srgbClr val="0C67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10600040101010101" pitchFamily="2" typeface="华文细黑"/>
              </a:endParaRPr>
            </a:p>
          </p:txBody>
        </p:sp>
      </p:grpSp>
      <p:sp>
        <p:nvSpPr>
          <p:cNvPr id="16" name="椭圆 15"/>
          <p:cNvSpPr/>
          <p:nvPr/>
        </p:nvSpPr>
        <p:spPr>
          <a:xfrm>
            <a:off x="1897578" y="2001635"/>
            <a:ext cx="468775" cy="46877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34290" compatLnSpc="1" forceAA="0" fromWordArt="0" horzOverflow="overflow" lIns="68580" numCol="1" rIns="68580" rot="0" rtlCol="0" spcCol="0" spcFirstLastPara="0" tIns="34290" vert="horz" vertOverflow="overflow" wrap="square">
            <a:prstTxWarp prst="textNoShape">
              <a:avLst/>
            </a:prstTxWarp>
            <a:noAutofit/>
          </a:bodyPr>
          <a:lstStyle/>
          <a:p>
            <a:pPr algn="ctr"/>
            <a:r>
              <a:rPr altLang="zh-CN" lang="en-US" sz="1200">
                <a:solidFill>
                  <a:srgbClr val="FAF8F5"/>
                </a:solidFill>
              </a:rPr>
              <a:t>01</a:t>
            </a:r>
          </a:p>
        </p:txBody>
      </p:sp>
      <p:sp>
        <p:nvSpPr>
          <p:cNvPr id="17" name="椭圆 16"/>
          <p:cNvSpPr/>
          <p:nvPr/>
        </p:nvSpPr>
        <p:spPr>
          <a:xfrm>
            <a:off x="1897578" y="3455849"/>
            <a:ext cx="468775" cy="46877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34290" compatLnSpc="1" forceAA="0" fromWordArt="0" horzOverflow="overflow" lIns="68580" numCol="1" rIns="68580" rot="0" rtlCol="0" spcCol="0" spcFirstLastPara="0" tIns="34290" vert="horz" vertOverflow="overflow" wrap="square">
            <a:prstTxWarp prst="textNoShape">
              <a:avLst/>
            </a:prstTxWarp>
            <a:noAutofit/>
          </a:bodyPr>
          <a:lstStyle/>
          <a:p>
            <a:pPr algn="ctr"/>
            <a:r>
              <a:rPr altLang="zh-CN" lang="en-US" sz="1200">
                <a:solidFill>
                  <a:srgbClr val="FAF8F5"/>
                </a:solidFill>
              </a:rPr>
              <a:t>03</a:t>
            </a:r>
          </a:p>
        </p:txBody>
      </p:sp>
      <p:sp>
        <p:nvSpPr>
          <p:cNvPr id="18" name="文本框 6"/>
          <p:cNvSpPr txBox="1">
            <a:spLocks noChangeArrowheads="1"/>
          </p:cNvSpPr>
          <p:nvPr/>
        </p:nvSpPr>
        <p:spPr bwMode="auto">
          <a:xfrm>
            <a:off x="2376082" y="1964551"/>
            <a:ext cx="1402080"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1300">
                <a:solidFill>
                  <a:schemeClr val="tx1"/>
                </a:solidFill>
                <a:latin charset="0" panose="020f0302020204030204" pitchFamily="34" typeface="Calibri Light"/>
                <a:ea charset="-122" panose="02000000000000000000" pitchFamily="2" typeface="方正宋刻本秀楷简体"/>
              </a:defRPr>
            </a:lvl1pPr>
            <a:lvl2pPr indent="-285750" marL="742950">
              <a:defRPr sz="1300">
                <a:solidFill>
                  <a:schemeClr val="tx1"/>
                </a:solidFill>
                <a:latin charset="0" panose="020f0302020204030204" pitchFamily="34" typeface="Calibri Light"/>
                <a:ea charset="-122" panose="02000000000000000000" pitchFamily="2" typeface="方正宋刻本秀楷简体"/>
              </a:defRPr>
            </a:lvl2pPr>
            <a:lvl3pPr indent="-228600" marL="1143000">
              <a:defRPr sz="1300">
                <a:solidFill>
                  <a:schemeClr val="tx1"/>
                </a:solidFill>
                <a:latin charset="0" panose="020f0302020204030204" pitchFamily="34" typeface="Calibri Light"/>
                <a:ea charset="-122" panose="02000000000000000000" pitchFamily="2" typeface="方正宋刻本秀楷简体"/>
              </a:defRPr>
            </a:lvl3pPr>
            <a:lvl4pPr indent="-228600" marL="1600200">
              <a:defRPr sz="1300">
                <a:solidFill>
                  <a:schemeClr val="tx1"/>
                </a:solidFill>
                <a:latin charset="0" panose="020f0302020204030204" pitchFamily="34" typeface="Calibri Light"/>
                <a:ea charset="-122" panose="02000000000000000000" pitchFamily="2" typeface="方正宋刻本秀楷简体"/>
              </a:defRPr>
            </a:lvl4pPr>
            <a:lvl5pPr indent="-228600" marL="2057400">
              <a:defRPr sz="1300">
                <a:solidFill>
                  <a:schemeClr val="tx1"/>
                </a:solidFill>
                <a:latin charset="0" panose="020f0302020204030204" pitchFamily="34" typeface="Calibri Light"/>
                <a:ea charset="-122" panose="02000000000000000000" pitchFamily="2" typeface="方正宋刻本秀楷简体"/>
              </a:defRPr>
            </a:lvl5pPr>
            <a:lvl6pPr defTabSz="685800" eaLnBrk="0" fontAlgn="base" hangingPunct="0" indent="-228600" marL="25146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6pPr>
            <a:lvl7pPr defTabSz="685800" eaLnBrk="0" fontAlgn="base" hangingPunct="0" indent="-228600" marL="29718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7pPr>
            <a:lvl8pPr defTabSz="685800" eaLnBrk="0" fontAlgn="base" hangingPunct="0" indent="-228600" marL="34290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8pPr>
            <a:lvl9pPr defTabSz="685800" eaLnBrk="0" fontAlgn="base" hangingPunct="0" indent="-228600" marL="38862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9pPr>
          </a:lstStyle>
          <a:p>
            <a:pPr defTabSz="514350" fontAlgn="base">
              <a:spcBef>
                <a:spcPct val="0"/>
              </a:spcBef>
              <a:spcAft>
                <a:spcPct val="0"/>
              </a:spcAft>
              <a:defRPr/>
            </a:pPr>
            <a:r>
              <a:rPr altLang="en-US" lang="zh-CN" sz="1200">
                <a:solidFill>
                  <a:schemeClr val="accent1"/>
                </a:solidFill>
                <a:latin typeface="方正兰亭黑_GBK"/>
                <a:ea typeface="方正兰亭黑_GBK"/>
              </a:rPr>
              <a:t>选题的背景与意义</a:t>
            </a:r>
          </a:p>
        </p:txBody>
      </p:sp>
      <p:sp>
        <p:nvSpPr>
          <p:cNvPr id="19" name="矩形 18"/>
          <p:cNvSpPr/>
          <p:nvPr/>
        </p:nvSpPr>
        <p:spPr>
          <a:xfrm>
            <a:off x="2380519" y="2226982"/>
            <a:ext cx="1600811" cy="331622"/>
          </a:xfrm>
          <a:prstGeom prst="rect">
            <a:avLst/>
          </a:prstGeom>
        </p:spPr>
        <p:txBody>
          <a:bodyPr wrap="square">
            <a:spAutoFit/>
          </a:bodyPr>
          <a:lstStyle/>
          <a:p>
            <a:pPr>
              <a:defRPr/>
            </a:pPr>
            <a:r>
              <a:rPr altLang="zh-CN" kern="0" lang="en-US" sz="788">
                <a:solidFill>
                  <a:schemeClr val="tx2"/>
                </a:solidFill>
              </a:rPr>
              <a:t>Donec luctus nibh sit amet sem vulputate venenatis </a:t>
            </a:r>
          </a:p>
        </p:txBody>
      </p:sp>
      <p:sp>
        <p:nvSpPr>
          <p:cNvPr id="20" name="文本框 14"/>
          <p:cNvSpPr txBox="1">
            <a:spLocks noChangeArrowheads="1"/>
          </p:cNvSpPr>
          <p:nvPr/>
        </p:nvSpPr>
        <p:spPr bwMode="auto">
          <a:xfrm>
            <a:off x="2366354" y="3393041"/>
            <a:ext cx="1554480" cy="274320"/>
          </a:xfrm>
          <a:prstGeom prst="rect">
            <a:avLst/>
          </a:prstGeom>
          <a:noFill/>
          <a:ln w="9525">
            <a:noFill/>
            <a:miter lim="800000"/>
          </a:ln>
          <a:extLst>
            <a:ext uri="{909E8E84-426E-40DD-AFC4-6F175D3DCCD1}">
              <a14:hiddenFill>
                <a:solidFill>
                  <a:srgbClr val="FFFFFF"/>
                </a:solidFill>
              </a14:hiddenFill>
            </a:ext>
          </a:extLst>
        </p:spPr>
        <p:txBody>
          <a:bodyPr wrap="none">
            <a:spAutoFit/>
          </a:bodyPr>
          <a:lstStyle>
            <a:lvl1pPr>
              <a:defRPr sz="1300">
                <a:solidFill>
                  <a:schemeClr val="tx1"/>
                </a:solidFill>
                <a:latin charset="0" panose="020f0302020204030204" pitchFamily="34" typeface="Calibri Light"/>
                <a:ea charset="-122" panose="02000000000000000000" pitchFamily="2" typeface="方正宋刻本秀楷简体"/>
              </a:defRPr>
            </a:lvl1pPr>
            <a:lvl2pPr indent="-285750" marL="742950">
              <a:defRPr sz="1300">
                <a:solidFill>
                  <a:schemeClr val="tx1"/>
                </a:solidFill>
                <a:latin charset="0" panose="020f0302020204030204" pitchFamily="34" typeface="Calibri Light"/>
                <a:ea charset="-122" panose="02000000000000000000" pitchFamily="2" typeface="方正宋刻本秀楷简体"/>
              </a:defRPr>
            </a:lvl2pPr>
            <a:lvl3pPr indent="-228600" marL="1143000">
              <a:defRPr sz="1300">
                <a:solidFill>
                  <a:schemeClr val="tx1"/>
                </a:solidFill>
                <a:latin charset="0" panose="020f0302020204030204" pitchFamily="34" typeface="Calibri Light"/>
                <a:ea charset="-122" panose="02000000000000000000" pitchFamily="2" typeface="方正宋刻本秀楷简体"/>
              </a:defRPr>
            </a:lvl3pPr>
            <a:lvl4pPr indent="-228600" marL="1600200">
              <a:defRPr sz="1300">
                <a:solidFill>
                  <a:schemeClr val="tx1"/>
                </a:solidFill>
                <a:latin charset="0" panose="020f0302020204030204" pitchFamily="34" typeface="Calibri Light"/>
                <a:ea charset="-122" panose="02000000000000000000" pitchFamily="2" typeface="方正宋刻本秀楷简体"/>
              </a:defRPr>
            </a:lvl4pPr>
            <a:lvl5pPr indent="-228600" marL="2057400">
              <a:defRPr sz="1300">
                <a:solidFill>
                  <a:schemeClr val="tx1"/>
                </a:solidFill>
                <a:latin charset="0" panose="020f0302020204030204" pitchFamily="34" typeface="Calibri Light"/>
                <a:ea charset="-122" panose="02000000000000000000" pitchFamily="2" typeface="方正宋刻本秀楷简体"/>
              </a:defRPr>
            </a:lvl5pPr>
            <a:lvl6pPr defTabSz="685800" eaLnBrk="0" fontAlgn="base" hangingPunct="0" indent="-228600" marL="25146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6pPr>
            <a:lvl7pPr defTabSz="685800" eaLnBrk="0" fontAlgn="base" hangingPunct="0" indent="-228600" marL="29718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7pPr>
            <a:lvl8pPr defTabSz="685800" eaLnBrk="0" fontAlgn="base" hangingPunct="0" indent="-228600" marL="34290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8pPr>
            <a:lvl9pPr defTabSz="685800" eaLnBrk="0" fontAlgn="base" hangingPunct="0" indent="-228600" marL="38862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9pPr>
          </a:lstStyle>
          <a:p>
            <a:pPr fontAlgn="base">
              <a:spcBef>
                <a:spcPct val="0"/>
              </a:spcBef>
              <a:spcAft>
                <a:spcPct val="0"/>
              </a:spcAft>
              <a:defRPr/>
            </a:pPr>
            <a:r>
              <a:rPr altLang="en-US" lang="zh-CN" sz="1200">
                <a:solidFill>
                  <a:schemeClr val="accent1"/>
                </a:solidFill>
                <a:latin typeface="方正兰亭黑_GBK"/>
                <a:ea typeface="方正兰亭黑_GBK"/>
              </a:rPr>
              <a:t>研究成果展示及应用</a:t>
            </a:r>
          </a:p>
        </p:txBody>
      </p:sp>
      <p:sp>
        <p:nvSpPr>
          <p:cNvPr id="21" name="矩形 20"/>
          <p:cNvSpPr/>
          <p:nvPr/>
        </p:nvSpPr>
        <p:spPr>
          <a:xfrm>
            <a:off x="2376081" y="3646783"/>
            <a:ext cx="1600811" cy="331622"/>
          </a:xfrm>
          <a:prstGeom prst="rect">
            <a:avLst/>
          </a:prstGeom>
        </p:spPr>
        <p:txBody>
          <a:bodyPr wrap="square">
            <a:spAutoFit/>
          </a:bodyPr>
          <a:lstStyle/>
          <a:p>
            <a:pPr>
              <a:defRPr/>
            </a:pPr>
            <a:r>
              <a:rPr altLang="zh-CN" kern="0" lang="en-US" sz="788">
                <a:solidFill>
                  <a:schemeClr val="tx2"/>
                </a:solidFill>
              </a:rPr>
              <a:t>Donec luctus nibh sit amet sem vulputate venenatis </a:t>
            </a:r>
          </a:p>
        </p:txBody>
      </p:sp>
      <p:sp>
        <p:nvSpPr>
          <p:cNvPr id="22" name="椭圆 21"/>
          <p:cNvSpPr/>
          <p:nvPr/>
        </p:nvSpPr>
        <p:spPr>
          <a:xfrm>
            <a:off x="5347513" y="2001634"/>
            <a:ext cx="468775" cy="46877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34290" compatLnSpc="1" forceAA="0" fromWordArt="0" horzOverflow="overflow" lIns="68580" numCol="1" rIns="68580" rot="0" rtlCol="0" spcCol="0" spcFirstLastPara="0" tIns="34290" vert="horz" vertOverflow="overflow" wrap="square">
            <a:prstTxWarp prst="textNoShape">
              <a:avLst/>
            </a:prstTxWarp>
            <a:noAutofit/>
          </a:bodyPr>
          <a:lstStyle/>
          <a:p>
            <a:pPr algn="ctr"/>
            <a:r>
              <a:rPr altLang="zh-CN" lang="en-US" sz="1200"/>
              <a:t>02</a:t>
            </a:r>
          </a:p>
        </p:txBody>
      </p:sp>
      <p:sp>
        <p:nvSpPr>
          <p:cNvPr id="23" name="椭圆 22"/>
          <p:cNvSpPr/>
          <p:nvPr/>
        </p:nvSpPr>
        <p:spPr>
          <a:xfrm>
            <a:off x="5347513" y="3455849"/>
            <a:ext cx="468775" cy="46877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34290" compatLnSpc="1" forceAA="0" fromWordArt="0" horzOverflow="overflow" lIns="68580" numCol="1" rIns="68580" rot="0" rtlCol="0" spcCol="0" spcFirstLastPara="0" tIns="34290" vert="horz" vertOverflow="overflow" wrap="square">
            <a:prstTxWarp prst="textNoShape">
              <a:avLst/>
            </a:prstTxWarp>
            <a:noAutofit/>
          </a:bodyPr>
          <a:lstStyle/>
          <a:p>
            <a:pPr algn="ctr"/>
            <a:r>
              <a:rPr altLang="zh-CN" lang="en-US" sz="1200"/>
              <a:t>04</a:t>
            </a:r>
          </a:p>
        </p:txBody>
      </p:sp>
      <p:sp>
        <p:nvSpPr>
          <p:cNvPr id="24" name="文本框 12"/>
          <p:cNvSpPr txBox="1">
            <a:spLocks noChangeArrowheads="1"/>
          </p:cNvSpPr>
          <p:nvPr/>
        </p:nvSpPr>
        <p:spPr bwMode="auto">
          <a:xfrm>
            <a:off x="5816288" y="1974101"/>
            <a:ext cx="1249680" cy="274320"/>
          </a:xfrm>
          <a:prstGeom prst="rect">
            <a:avLst/>
          </a:prstGeom>
          <a:noFill/>
          <a:ln w="9525">
            <a:noFill/>
            <a:miter lim="800000"/>
          </a:ln>
          <a:extLst>
            <a:ext uri="{909E8E84-426E-40DD-AFC4-6F175D3DCCD1}">
              <a14:hiddenFill>
                <a:solidFill>
                  <a:srgbClr val="FFFFFF"/>
                </a:solidFill>
              </a14:hiddenFill>
            </a:ext>
          </a:extLst>
        </p:spPr>
        <p:txBody>
          <a:bodyPr wrap="none">
            <a:spAutoFit/>
          </a:bodyPr>
          <a:lstStyle>
            <a:lvl1pPr>
              <a:defRPr sz="1300">
                <a:solidFill>
                  <a:schemeClr val="tx1"/>
                </a:solidFill>
                <a:latin charset="0" panose="020f0302020204030204" pitchFamily="34" typeface="Calibri Light"/>
                <a:ea charset="-122" panose="02000000000000000000" pitchFamily="2" typeface="方正宋刻本秀楷简体"/>
              </a:defRPr>
            </a:lvl1pPr>
            <a:lvl2pPr indent="-285750" marL="742950">
              <a:defRPr sz="1300">
                <a:solidFill>
                  <a:schemeClr val="tx1"/>
                </a:solidFill>
                <a:latin charset="0" panose="020f0302020204030204" pitchFamily="34" typeface="Calibri Light"/>
                <a:ea charset="-122" panose="02000000000000000000" pitchFamily="2" typeface="方正宋刻本秀楷简体"/>
              </a:defRPr>
            </a:lvl2pPr>
            <a:lvl3pPr indent="-228600" marL="1143000">
              <a:defRPr sz="1300">
                <a:solidFill>
                  <a:schemeClr val="tx1"/>
                </a:solidFill>
                <a:latin charset="0" panose="020f0302020204030204" pitchFamily="34" typeface="Calibri Light"/>
                <a:ea charset="-122" panose="02000000000000000000" pitchFamily="2" typeface="方正宋刻本秀楷简体"/>
              </a:defRPr>
            </a:lvl3pPr>
            <a:lvl4pPr indent="-228600" marL="1600200">
              <a:defRPr sz="1300">
                <a:solidFill>
                  <a:schemeClr val="tx1"/>
                </a:solidFill>
                <a:latin charset="0" panose="020f0302020204030204" pitchFamily="34" typeface="Calibri Light"/>
                <a:ea charset="-122" panose="02000000000000000000" pitchFamily="2" typeface="方正宋刻本秀楷简体"/>
              </a:defRPr>
            </a:lvl4pPr>
            <a:lvl5pPr indent="-228600" marL="2057400">
              <a:defRPr sz="1300">
                <a:solidFill>
                  <a:schemeClr val="tx1"/>
                </a:solidFill>
                <a:latin charset="0" panose="020f0302020204030204" pitchFamily="34" typeface="Calibri Light"/>
                <a:ea charset="-122" panose="02000000000000000000" pitchFamily="2" typeface="方正宋刻本秀楷简体"/>
              </a:defRPr>
            </a:lvl5pPr>
            <a:lvl6pPr defTabSz="685800" eaLnBrk="0" fontAlgn="base" hangingPunct="0" indent="-228600" marL="25146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6pPr>
            <a:lvl7pPr defTabSz="685800" eaLnBrk="0" fontAlgn="base" hangingPunct="0" indent="-228600" marL="29718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7pPr>
            <a:lvl8pPr defTabSz="685800" eaLnBrk="0" fontAlgn="base" hangingPunct="0" indent="-228600" marL="34290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8pPr>
            <a:lvl9pPr defTabSz="685800" eaLnBrk="0" fontAlgn="base" hangingPunct="0" indent="-228600" marL="38862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9pPr>
          </a:lstStyle>
          <a:p>
            <a:pPr fontAlgn="base">
              <a:spcBef>
                <a:spcPct val="0"/>
              </a:spcBef>
              <a:spcAft>
                <a:spcPct val="0"/>
              </a:spcAft>
              <a:defRPr/>
            </a:pPr>
            <a:r>
              <a:rPr altLang="en-US" lang="zh-CN" sz="1200">
                <a:solidFill>
                  <a:schemeClr val="accent1"/>
                </a:solidFill>
                <a:latin typeface="方正兰亭黑_GBK"/>
                <a:ea typeface="方正兰亭黑_GBK"/>
              </a:rPr>
              <a:t>研究方法及过程</a:t>
            </a:r>
          </a:p>
        </p:txBody>
      </p:sp>
      <p:sp>
        <p:nvSpPr>
          <p:cNvPr id="25" name="矩形 24"/>
          <p:cNvSpPr/>
          <p:nvPr/>
        </p:nvSpPr>
        <p:spPr>
          <a:xfrm>
            <a:off x="5816288" y="2236532"/>
            <a:ext cx="1600811" cy="331622"/>
          </a:xfrm>
          <a:prstGeom prst="rect">
            <a:avLst/>
          </a:prstGeom>
        </p:spPr>
        <p:txBody>
          <a:bodyPr wrap="square">
            <a:spAutoFit/>
          </a:bodyPr>
          <a:lstStyle/>
          <a:p>
            <a:pPr>
              <a:defRPr/>
            </a:pPr>
            <a:r>
              <a:rPr altLang="zh-CN" kern="0" lang="en-US" sz="788">
                <a:solidFill>
                  <a:schemeClr val="tx2"/>
                </a:solidFill>
              </a:rPr>
              <a:t>Donec luctus nibh sit amet sem vulputate venenatis </a:t>
            </a:r>
          </a:p>
        </p:txBody>
      </p:sp>
      <p:sp>
        <p:nvSpPr>
          <p:cNvPr id="26" name="文本框 14"/>
          <p:cNvSpPr txBox="1">
            <a:spLocks noChangeArrowheads="1"/>
          </p:cNvSpPr>
          <p:nvPr/>
        </p:nvSpPr>
        <p:spPr bwMode="auto">
          <a:xfrm>
            <a:off x="5816289" y="3402592"/>
            <a:ext cx="792480" cy="274320"/>
          </a:xfrm>
          <a:prstGeom prst="rect">
            <a:avLst/>
          </a:prstGeom>
          <a:noFill/>
          <a:ln w="9525">
            <a:noFill/>
            <a:miter lim="800000"/>
          </a:ln>
          <a:extLst>
            <a:ext uri="{909E8E84-426E-40DD-AFC4-6F175D3DCCD1}">
              <a14:hiddenFill>
                <a:solidFill>
                  <a:srgbClr val="FFFFFF"/>
                </a:solidFill>
              </a14:hiddenFill>
            </a:ext>
          </a:extLst>
        </p:spPr>
        <p:txBody>
          <a:bodyPr wrap="none">
            <a:spAutoFit/>
          </a:bodyPr>
          <a:lstStyle>
            <a:lvl1pPr>
              <a:defRPr sz="1300">
                <a:solidFill>
                  <a:schemeClr val="tx1"/>
                </a:solidFill>
                <a:latin charset="0" panose="020f0302020204030204" pitchFamily="34" typeface="Calibri Light"/>
                <a:ea charset="-122" panose="02000000000000000000" pitchFamily="2" typeface="方正宋刻本秀楷简体"/>
              </a:defRPr>
            </a:lvl1pPr>
            <a:lvl2pPr indent="-285750" marL="742950">
              <a:defRPr sz="1300">
                <a:solidFill>
                  <a:schemeClr val="tx1"/>
                </a:solidFill>
                <a:latin charset="0" panose="020f0302020204030204" pitchFamily="34" typeface="Calibri Light"/>
                <a:ea charset="-122" panose="02000000000000000000" pitchFamily="2" typeface="方正宋刻本秀楷简体"/>
              </a:defRPr>
            </a:lvl2pPr>
            <a:lvl3pPr indent="-228600" marL="1143000">
              <a:defRPr sz="1300">
                <a:solidFill>
                  <a:schemeClr val="tx1"/>
                </a:solidFill>
                <a:latin charset="0" panose="020f0302020204030204" pitchFamily="34" typeface="Calibri Light"/>
                <a:ea charset="-122" panose="02000000000000000000" pitchFamily="2" typeface="方正宋刻本秀楷简体"/>
              </a:defRPr>
            </a:lvl3pPr>
            <a:lvl4pPr indent="-228600" marL="1600200">
              <a:defRPr sz="1300">
                <a:solidFill>
                  <a:schemeClr val="tx1"/>
                </a:solidFill>
                <a:latin charset="0" panose="020f0302020204030204" pitchFamily="34" typeface="Calibri Light"/>
                <a:ea charset="-122" panose="02000000000000000000" pitchFamily="2" typeface="方正宋刻本秀楷简体"/>
              </a:defRPr>
            </a:lvl4pPr>
            <a:lvl5pPr indent="-228600" marL="2057400">
              <a:defRPr sz="1300">
                <a:solidFill>
                  <a:schemeClr val="tx1"/>
                </a:solidFill>
                <a:latin charset="0" panose="020f0302020204030204" pitchFamily="34" typeface="Calibri Light"/>
                <a:ea charset="-122" panose="02000000000000000000" pitchFamily="2" typeface="方正宋刻本秀楷简体"/>
              </a:defRPr>
            </a:lvl5pPr>
            <a:lvl6pPr defTabSz="685800" eaLnBrk="0" fontAlgn="base" hangingPunct="0" indent="-228600" marL="25146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6pPr>
            <a:lvl7pPr defTabSz="685800" eaLnBrk="0" fontAlgn="base" hangingPunct="0" indent="-228600" marL="29718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7pPr>
            <a:lvl8pPr defTabSz="685800" eaLnBrk="0" fontAlgn="base" hangingPunct="0" indent="-228600" marL="34290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8pPr>
            <a:lvl9pPr defTabSz="685800" eaLnBrk="0" fontAlgn="base" hangingPunct="0" indent="-228600" marL="38862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9pPr>
          </a:lstStyle>
          <a:p>
            <a:pPr fontAlgn="base">
              <a:spcBef>
                <a:spcPct val="0"/>
              </a:spcBef>
              <a:spcAft>
                <a:spcPct val="0"/>
              </a:spcAft>
              <a:defRPr/>
            </a:pPr>
            <a:r>
              <a:rPr altLang="en-US" lang="zh-CN" sz="1200">
                <a:solidFill>
                  <a:schemeClr val="accent1"/>
                </a:solidFill>
                <a:latin typeface="方正兰亭黑_GBK"/>
                <a:ea typeface="方正兰亭黑_GBK"/>
              </a:rPr>
              <a:t>论文总结</a:t>
            </a:r>
          </a:p>
        </p:txBody>
      </p:sp>
      <p:sp>
        <p:nvSpPr>
          <p:cNvPr id="27" name="矩形 26"/>
          <p:cNvSpPr/>
          <p:nvPr/>
        </p:nvSpPr>
        <p:spPr>
          <a:xfrm>
            <a:off x="5816288" y="3613509"/>
            <a:ext cx="1600811" cy="331622"/>
          </a:xfrm>
          <a:prstGeom prst="rect">
            <a:avLst/>
          </a:prstGeom>
        </p:spPr>
        <p:txBody>
          <a:bodyPr wrap="square">
            <a:spAutoFit/>
          </a:bodyPr>
          <a:lstStyle/>
          <a:p>
            <a:pPr>
              <a:defRPr/>
            </a:pPr>
            <a:r>
              <a:rPr altLang="zh-CN" kern="0" lang="en-US" sz="788">
                <a:solidFill>
                  <a:schemeClr val="tx2"/>
                </a:solidFill>
              </a:rPr>
              <a:t>Donec luctus nibh sit amet sem vulputate venenatis </a:t>
            </a:r>
          </a:p>
        </p:txBody>
      </p:sp>
    </p:spTree>
    <p:extLst>
      <p:ext uri="{BB962C8B-B14F-4D97-AF65-F5344CB8AC3E}">
        <p14:creationId val="995036927"/>
      </p:ext>
    </p:extLst>
  </p:cSld>
  <p:clrMapOvr>
    <a:masterClrMapping/>
  </p:clrMapOvr>
  <p:transition/>
  <p:timing/>
</p:sld>
</file>

<file path=ppt/slides/slide2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5"/>
          <p:cNvSpPr txBox="1">
            <a:spLocks noChangeArrowheads="1"/>
          </p:cNvSpPr>
          <p:nvPr/>
        </p:nvSpPr>
        <p:spPr bwMode="auto">
          <a:xfrm>
            <a:off x="3794762" y="283431"/>
            <a:ext cx="1554480"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1300">
                <a:solidFill>
                  <a:schemeClr val="tx1"/>
                </a:solidFill>
                <a:latin charset="0" panose="020f0302020204030204" pitchFamily="34" typeface="Calibri Light"/>
                <a:ea charset="-122" panose="02000000000000000000" pitchFamily="2" typeface="方正宋刻本秀楷简体"/>
              </a:defRPr>
            </a:lvl1pPr>
            <a:lvl2pPr indent="-285750" marL="742950">
              <a:defRPr sz="1300">
                <a:solidFill>
                  <a:schemeClr val="tx1"/>
                </a:solidFill>
                <a:latin charset="0" panose="020f0302020204030204" pitchFamily="34" typeface="Calibri Light"/>
                <a:ea charset="-122" panose="02000000000000000000" pitchFamily="2" typeface="方正宋刻本秀楷简体"/>
              </a:defRPr>
            </a:lvl2pPr>
            <a:lvl3pPr indent="-228600" marL="1143000">
              <a:defRPr sz="1300">
                <a:solidFill>
                  <a:schemeClr val="tx1"/>
                </a:solidFill>
                <a:latin charset="0" panose="020f0302020204030204" pitchFamily="34" typeface="Calibri Light"/>
                <a:ea charset="-122" panose="02000000000000000000" pitchFamily="2" typeface="方正宋刻本秀楷简体"/>
              </a:defRPr>
            </a:lvl3pPr>
            <a:lvl4pPr indent="-228600" marL="1600200">
              <a:defRPr sz="1300">
                <a:solidFill>
                  <a:schemeClr val="tx1"/>
                </a:solidFill>
                <a:latin charset="0" panose="020f0302020204030204" pitchFamily="34" typeface="Calibri Light"/>
                <a:ea charset="-122" panose="02000000000000000000" pitchFamily="2" typeface="方正宋刻本秀楷简体"/>
              </a:defRPr>
            </a:lvl4pPr>
            <a:lvl5pPr indent="-228600" marL="2057400">
              <a:defRPr sz="1300">
                <a:solidFill>
                  <a:schemeClr val="tx1"/>
                </a:solidFill>
                <a:latin charset="0" panose="020f0302020204030204" pitchFamily="34" typeface="Calibri Light"/>
                <a:ea charset="-122" panose="02000000000000000000" pitchFamily="2" typeface="方正宋刻本秀楷简体"/>
              </a:defRPr>
            </a:lvl5pPr>
            <a:lvl6pPr defTabSz="685800" eaLnBrk="0" fontAlgn="base" hangingPunct="0" indent="-228600" marL="25146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6pPr>
            <a:lvl7pPr defTabSz="685800" eaLnBrk="0" fontAlgn="base" hangingPunct="0" indent="-228600" marL="29718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7pPr>
            <a:lvl8pPr defTabSz="685800" eaLnBrk="0" fontAlgn="base" hangingPunct="0" indent="-228600" marL="34290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8pPr>
            <a:lvl9pPr defTabSz="685800" eaLnBrk="0" fontAlgn="base" hangingPunct="0" indent="-228600" marL="38862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9pPr>
          </a:lstStyle>
          <a:p>
            <a:pPr algn="ctr" fontAlgn="base">
              <a:spcBef>
                <a:spcPct val="0"/>
              </a:spcBef>
              <a:spcAft>
                <a:spcPct val="0"/>
              </a:spcAft>
              <a:defRPr/>
            </a:pPr>
            <a:r>
              <a:rPr altLang="en-US" lang="zh-CN" sz="1200">
                <a:solidFill>
                  <a:srgbClr val="FF7862"/>
                </a:solidFill>
                <a:latin charset="-122" panose="02010600040101010101" pitchFamily="2" typeface="华文细黑"/>
                <a:ea charset="-122" panose="02010600040101010101" pitchFamily="2" typeface="华文细黑"/>
              </a:rPr>
              <a:t>点击添加您标题内容</a:t>
            </a:r>
          </a:p>
        </p:txBody>
      </p:sp>
      <p:sp>
        <p:nvSpPr>
          <p:cNvPr id="3" name="文本框 6"/>
          <p:cNvSpPr txBox="1">
            <a:spLocks noChangeArrowheads="1"/>
          </p:cNvSpPr>
          <p:nvPr/>
        </p:nvSpPr>
        <p:spPr bwMode="auto">
          <a:xfrm>
            <a:off x="2466132" y="498304"/>
            <a:ext cx="4373223"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sz="1300">
                <a:solidFill>
                  <a:schemeClr val="tx1"/>
                </a:solidFill>
                <a:latin charset="0" panose="020f0302020204030204" pitchFamily="34" typeface="Calibri Light"/>
                <a:ea charset="-122" panose="02000000000000000000" pitchFamily="2" typeface="方正宋刻本秀楷简体"/>
              </a:defRPr>
            </a:lvl1pPr>
            <a:lvl2pPr indent="-285750" marL="742950">
              <a:defRPr sz="1300">
                <a:solidFill>
                  <a:schemeClr val="tx1"/>
                </a:solidFill>
                <a:latin charset="0" panose="020f0302020204030204" pitchFamily="34" typeface="Calibri Light"/>
                <a:ea charset="-122" panose="02000000000000000000" pitchFamily="2" typeface="方正宋刻本秀楷简体"/>
              </a:defRPr>
            </a:lvl2pPr>
            <a:lvl3pPr indent="-228600" marL="1143000">
              <a:defRPr sz="1300">
                <a:solidFill>
                  <a:schemeClr val="tx1"/>
                </a:solidFill>
                <a:latin charset="0" panose="020f0302020204030204" pitchFamily="34" typeface="Calibri Light"/>
                <a:ea charset="-122" panose="02000000000000000000" pitchFamily="2" typeface="方正宋刻本秀楷简体"/>
              </a:defRPr>
            </a:lvl3pPr>
            <a:lvl4pPr indent="-228600" marL="1600200">
              <a:defRPr sz="1300">
                <a:solidFill>
                  <a:schemeClr val="tx1"/>
                </a:solidFill>
                <a:latin charset="0" panose="020f0302020204030204" pitchFamily="34" typeface="Calibri Light"/>
                <a:ea charset="-122" panose="02000000000000000000" pitchFamily="2" typeface="方正宋刻本秀楷简体"/>
              </a:defRPr>
            </a:lvl4pPr>
            <a:lvl5pPr indent="-228600" marL="2057400">
              <a:defRPr sz="1300">
                <a:solidFill>
                  <a:schemeClr val="tx1"/>
                </a:solidFill>
                <a:latin charset="0" panose="020f0302020204030204" pitchFamily="34" typeface="Calibri Light"/>
                <a:ea charset="-122" panose="02000000000000000000" pitchFamily="2" typeface="方正宋刻本秀楷简体"/>
              </a:defRPr>
            </a:lvl5pPr>
            <a:lvl6pPr defTabSz="685800" eaLnBrk="0" fontAlgn="base" hangingPunct="0" indent="-228600" marL="25146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6pPr>
            <a:lvl7pPr defTabSz="685800" eaLnBrk="0" fontAlgn="base" hangingPunct="0" indent="-228600" marL="29718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7pPr>
            <a:lvl8pPr defTabSz="685800" eaLnBrk="0" fontAlgn="base" hangingPunct="0" indent="-228600" marL="34290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8pPr>
            <a:lvl9pPr defTabSz="685800" eaLnBrk="0" fontAlgn="base" hangingPunct="0" indent="-228600" marL="38862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9pPr>
          </a:lstStyle>
          <a:p>
            <a:pPr algn="ctr" fontAlgn="base">
              <a:lnSpc>
                <a:spcPct val="150000"/>
              </a:lnSpc>
              <a:spcBef>
                <a:spcPct val="0"/>
              </a:spcBef>
              <a:spcAft>
                <a:spcPct val="0"/>
              </a:spcAft>
              <a:defRPr/>
            </a:pPr>
            <a:r>
              <a:rPr altLang="zh-CN" lang="en-US" sz="800">
                <a:solidFill>
                  <a:srgbClr val="B28743"/>
                </a:solidFill>
                <a:latin charset="-122" panose="02010600040101010101" pitchFamily="2" typeface="华文细黑"/>
                <a:ea charset="-122" panose="02010600040101010101" pitchFamily="2" typeface="华文细黑"/>
              </a:rPr>
              <a:t>Lorem ipsum dolor sit amet, consectetur adipiscing elit. Donec luctus nibh sit amet sem vulputate venenatis bibendum orci pulvinar. </a:t>
            </a:r>
          </a:p>
        </p:txBody>
      </p:sp>
      <p:grpSp>
        <p:nvGrpSpPr>
          <p:cNvPr id="4" name="组合 3"/>
          <p:cNvGrpSpPr/>
          <p:nvPr/>
        </p:nvGrpSpPr>
        <p:grpSpPr>
          <a:xfrm>
            <a:off x="4257536" y="936403"/>
            <a:ext cx="628926" cy="89203"/>
            <a:chOff x="4064994" y="3738475"/>
            <a:chExt cx="987048" cy="139997"/>
          </a:xfrm>
        </p:grpSpPr>
        <p:sp>
          <p:nvSpPr>
            <p:cNvPr id="5" name="椭圆 4"/>
            <p:cNvSpPr/>
            <p:nvPr/>
          </p:nvSpPr>
          <p:spPr>
            <a:xfrm>
              <a:off x="4064994" y="3738475"/>
              <a:ext cx="139997" cy="13999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10600040101010101" pitchFamily="2" typeface="华文细黑"/>
              </a:endParaRPr>
            </a:p>
          </p:txBody>
        </p:sp>
        <p:sp>
          <p:nvSpPr>
            <p:cNvPr id="6" name="椭圆 5"/>
            <p:cNvSpPr/>
            <p:nvPr/>
          </p:nvSpPr>
          <p:spPr>
            <a:xfrm>
              <a:off x="4276757" y="3738475"/>
              <a:ext cx="139997" cy="139997"/>
            </a:xfrm>
            <a:prstGeom prst="ellipse">
              <a:avLst/>
            </a:prstGeom>
            <a:solidFill>
              <a:srgbClr val="FEC1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10600040101010101" pitchFamily="2" typeface="华文细黑"/>
              </a:endParaRPr>
            </a:p>
          </p:txBody>
        </p:sp>
        <p:sp>
          <p:nvSpPr>
            <p:cNvPr id="7" name="椭圆 6"/>
            <p:cNvSpPr/>
            <p:nvPr/>
          </p:nvSpPr>
          <p:spPr>
            <a:xfrm>
              <a:off x="4488520" y="3738475"/>
              <a:ext cx="139997" cy="139997"/>
            </a:xfrm>
            <a:prstGeom prst="ellipse">
              <a:avLst/>
            </a:prstGeom>
            <a:solidFill>
              <a:srgbClr val="B287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10600040101010101" pitchFamily="2" typeface="华文细黑"/>
              </a:endParaRPr>
            </a:p>
          </p:txBody>
        </p:sp>
        <p:sp>
          <p:nvSpPr>
            <p:cNvPr id="8" name="椭圆 7"/>
            <p:cNvSpPr/>
            <p:nvPr/>
          </p:nvSpPr>
          <p:spPr>
            <a:xfrm>
              <a:off x="4700283" y="3738475"/>
              <a:ext cx="139997" cy="139997"/>
            </a:xfrm>
            <a:prstGeom prst="ellipse">
              <a:avLst/>
            </a:prstGeom>
            <a:solidFill>
              <a:srgbClr val="21B3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10600040101010101" pitchFamily="2" typeface="华文细黑"/>
              </a:endParaRPr>
            </a:p>
          </p:txBody>
        </p:sp>
        <p:sp>
          <p:nvSpPr>
            <p:cNvPr id="9" name="椭圆 8"/>
            <p:cNvSpPr/>
            <p:nvPr/>
          </p:nvSpPr>
          <p:spPr>
            <a:xfrm>
              <a:off x="4912045" y="3738475"/>
              <a:ext cx="139997" cy="139997"/>
            </a:xfrm>
            <a:prstGeom prst="ellipse">
              <a:avLst/>
            </a:prstGeom>
            <a:solidFill>
              <a:srgbClr val="0C67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10600040101010101" pitchFamily="2" typeface="华文细黑"/>
              </a:endParaRPr>
            </a:p>
          </p:txBody>
        </p:sp>
      </p:grpSp>
      <p:sp>
        <p:nvSpPr>
          <p:cNvPr id="10" name="Oval 6"/>
          <p:cNvSpPr>
            <a:spLocks noChangeArrowheads="1"/>
          </p:cNvSpPr>
          <p:nvPr/>
        </p:nvSpPr>
        <p:spPr bwMode="auto">
          <a:xfrm>
            <a:off x="1794911" y="2528495"/>
            <a:ext cx="657911" cy="663798"/>
          </a:xfrm>
          <a:prstGeom prst="ellipse">
            <a:avLst/>
          </a:prstGeom>
          <a:solidFill>
            <a:schemeClr val="accent1">
              <a:lumMod val="90000"/>
            </a:schemeClr>
          </a:solidFill>
          <a:ln w="6350">
            <a:solidFill>
              <a:schemeClr val="bg1"/>
            </a:solidFill>
          </a:ln>
        </p:spPr>
        <p:txBody>
          <a:bodyPr/>
          <a:lstStyle/>
          <a:p>
            <a:endParaRPr altLang="en-US" lang="zh-CN"/>
          </a:p>
        </p:txBody>
      </p:sp>
      <p:sp>
        <p:nvSpPr>
          <p:cNvPr id="11" name="Oval 7"/>
          <p:cNvSpPr>
            <a:spLocks noChangeArrowheads="1"/>
          </p:cNvSpPr>
          <p:nvPr/>
        </p:nvSpPr>
        <p:spPr bwMode="auto">
          <a:xfrm>
            <a:off x="3013013" y="2526222"/>
            <a:ext cx="657911" cy="663798"/>
          </a:xfrm>
          <a:prstGeom prst="ellipse">
            <a:avLst/>
          </a:prstGeom>
          <a:solidFill>
            <a:schemeClr val="accent2">
              <a:lumMod val="90000"/>
            </a:schemeClr>
          </a:solidFill>
          <a:ln w="6350">
            <a:solidFill>
              <a:schemeClr val="bg1"/>
            </a:solidFill>
          </a:ln>
        </p:spPr>
        <p:txBody>
          <a:bodyPr/>
          <a:lstStyle/>
          <a:p>
            <a:endParaRPr altLang="en-US" lang="zh-CN"/>
          </a:p>
        </p:txBody>
      </p:sp>
      <p:sp>
        <p:nvSpPr>
          <p:cNvPr id="12" name="Oval 8"/>
          <p:cNvSpPr>
            <a:spLocks noChangeArrowheads="1"/>
          </p:cNvSpPr>
          <p:nvPr/>
        </p:nvSpPr>
        <p:spPr bwMode="auto">
          <a:xfrm>
            <a:off x="1463903" y="2912331"/>
            <a:ext cx="102960" cy="102992"/>
          </a:xfrm>
          <a:prstGeom prst="ellipse">
            <a:avLst/>
          </a:prstGeom>
          <a:solidFill>
            <a:schemeClr val="bg1">
              <a:lumMod val="50000"/>
              <a:alpha val="20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3" name="Oval 9"/>
          <p:cNvSpPr>
            <a:spLocks noChangeArrowheads="1"/>
          </p:cNvSpPr>
          <p:nvPr/>
        </p:nvSpPr>
        <p:spPr bwMode="auto">
          <a:xfrm>
            <a:off x="7553127" y="3003610"/>
            <a:ext cx="99146" cy="104896"/>
          </a:xfrm>
          <a:prstGeom prst="ellipse">
            <a:avLst/>
          </a:prstGeom>
          <a:solidFill>
            <a:schemeClr val="bg1">
              <a:lumMod val="50000"/>
              <a:alpha val="20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4" name="Freeform 10"/>
          <p:cNvSpPr/>
          <p:nvPr/>
        </p:nvSpPr>
        <p:spPr bwMode="auto">
          <a:xfrm>
            <a:off x="1459705" y="2190913"/>
            <a:ext cx="1360138" cy="764959"/>
          </a:xfrm>
          <a:custGeom>
            <a:gdLst>
              <a:gd fmla="*/ 583 w 597" name="T0"/>
              <a:gd fmla="*/ 291 h 333" name="T1"/>
              <a:gd fmla="*/ 291 w 597" name="T2"/>
              <a:gd fmla="*/ 0 h 333" name="T3"/>
              <a:gd fmla="*/ 0 w 597" name="T4"/>
              <a:gd fmla="*/ 291 h 333" name="T5"/>
              <a:gd fmla="*/ 49 w 597" name="T6"/>
              <a:gd fmla="*/ 291 h 333" name="T7"/>
              <a:gd fmla="*/ 291 w 597" name="T8"/>
              <a:gd fmla="*/ 49 h 333" name="T9"/>
              <a:gd fmla="*/ 534 w 597" name="T10"/>
              <a:gd fmla="*/ 291 h 333" name="T11"/>
              <a:gd fmla="*/ 520 w 597" name="T12"/>
              <a:gd fmla="*/ 291 h 333" name="T13"/>
              <a:gd fmla="*/ 559 w 597" name="T14"/>
              <a:gd fmla="*/ 333 h 333" name="T15"/>
              <a:gd fmla="*/ 597 w 597" name="T16"/>
              <a:gd fmla="*/ 291 h 333" name="T17"/>
              <a:gd fmla="*/ 583 w 597" name="T18"/>
              <a:gd fmla="*/ 291 h 33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33" w="597">
                <a:moveTo>
                  <a:pt x="583" y="291"/>
                </a:moveTo>
                <a:cubicBezTo>
                  <a:pt x="583" y="130"/>
                  <a:pt x="453" y="0"/>
                  <a:pt x="291" y="0"/>
                </a:cubicBezTo>
                <a:cubicBezTo>
                  <a:pt x="130" y="0"/>
                  <a:pt x="0" y="130"/>
                  <a:pt x="0" y="291"/>
                </a:cubicBezTo>
                <a:cubicBezTo>
                  <a:pt x="49" y="291"/>
                  <a:pt x="49" y="291"/>
                  <a:pt x="49" y="291"/>
                </a:cubicBezTo>
                <a:cubicBezTo>
                  <a:pt x="49" y="157"/>
                  <a:pt x="158" y="49"/>
                  <a:pt x="291" y="49"/>
                </a:cubicBezTo>
                <a:cubicBezTo>
                  <a:pt x="425" y="49"/>
                  <a:pt x="534" y="157"/>
                  <a:pt x="534" y="291"/>
                </a:cubicBezTo>
                <a:cubicBezTo>
                  <a:pt x="520" y="291"/>
                  <a:pt x="520" y="291"/>
                  <a:pt x="520" y="291"/>
                </a:cubicBezTo>
                <a:cubicBezTo>
                  <a:pt x="559" y="333"/>
                  <a:pt x="559" y="333"/>
                  <a:pt x="559" y="333"/>
                </a:cubicBezTo>
                <a:cubicBezTo>
                  <a:pt x="597" y="291"/>
                  <a:pt x="597" y="291"/>
                  <a:pt x="597" y="291"/>
                </a:cubicBezTo>
                <a:lnTo>
                  <a:pt x="583" y="291"/>
                </a:lnTo>
                <a:close/>
              </a:path>
            </a:pathLst>
          </a:custGeom>
          <a:solidFill>
            <a:schemeClr val="bg1">
              <a:lumMod val="50000"/>
              <a:alpha val="20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5" name="Oval 11"/>
          <p:cNvSpPr>
            <a:spLocks noChangeArrowheads="1"/>
          </p:cNvSpPr>
          <p:nvPr/>
        </p:nvSpPr>
        <p:spPr bwMode="auto">
          <a:xfrm>
            <a:off x="4226569" y="2528495"/>
            <a:ext cx="659047" cy="663798"/>
          </a:xfrm>
          <a:prstGeom prst="ellipse">
            <a:avLst/>
          </a:prstGeom>
          <a:solidFill>
            <a:schemeClr val="accent3">
              <a:lumMod val="75000"/>
            </a:schemeClr>
          </a:solidFill>
          <a:ln w="6350">
            <a:solidFill>
              <a:schemeClr val="bg1"/>
            </a:solidFill>
          </a:ln>
        </p:spPr>
        <p:txBody>
          <a:bodyPr/>
          <a:lstStyle/>
          <a:p>
            <a:endParaRPr altLang="en-US" lang="zh-CN"/>
          </a:p>
        </p:txBody>
      </p:sp>
      <p:sp>
        <p:nvSpPr>
          <p:cNvPr id="16" name="Oval 12"/>
          <p:cNvSpPr>
            <a:spLocks noChangeArrowheads="1"/>
          </p:cNvSpPr>
          <p:nvPr/>
        </p:nvSpPr>
        <p:spPr bwMode="auto">
          <a:xfrm>
            <a:off x="6659363" y="2528495"/>
            <a:ext cx="657911" cy="663798"/>
          </a:xfrm>
          <a:prstGeom prst="ellipse">
            <a:avLst/>
          </a:prstGeom>
          <a:solidFill>
            <a:schemeClr val="accent5"/>
          </a:solidFill>
          <a:ln w="6350">
            <a:solidFill>
              <a:schemeClr val="bg1"/>
            </a:solidFill>
          </a:ln>
        </p:spPr>
        <p:txBody>
          <a:bodyPr/>
          <a:lstStyle/>
          <a:p>
            <a:endParaRPr altLang="en-US" lang="zh-CN"/>
          </a:p>
        </p:txBody>
      </p:sp>
      <p:sp>
        <p:nvSpPr>
          <p:cNvPr id="17" name="Oval 13"/>
          <p:cNvSpPr>
            <a:spLocks noChangeArrowheads="1"/>
          </p:cNvSpPr>
          <p:nvPr/>
        </p:nvSpPr>
        <p:spPr bwMode="auto">
          <a:xfrm>
            <a:off x="5445807" y="2526222"/>
            <a:ext cx="657911" cy="663798"/>
          </a:xfrm>
          <a:prstGeom prst="ellipse">
            <a:avLst/>
          </a:prstGeom>
          <a:solidFill>
            <a:schemeClr val="accent4"/>
          </a:solidFill>
          <a:ln w="6350">
            <a:solidFill>
              <a:schemeClr val="bg1"/>
            </a:solidFill>
          </a:ln>
        </p:spPr>
        <p:txBody>
          <a:bodyPr/>
          <a:lstStyle/>
          <a:p>
            <a:endParaRPr altLang="en-US" lang="zh-CN"/>
          </a:p>
        </p:txBody>
      </p:sp>
      <p:sp>
        <p:nvSpPr>
          <p:cNvPr id="18" name="Freeform 14"/>
          <p:cNvSpPr/>
          <p:nvPr/>
        </p:nvSpPr>
        <p:spPr bwMode="auto">
          <a:xfrm>
            <a:off x="3894772" y="2190913"/>
            <a:ext cx="1356728" cy="764959"/>
          </a:xfrm>
          <a:custGeom>
            <a:gdLst>
              <a:gd fmla="*/ 582 w 596" name="T0"/>
              <a:gd fmla="*/ 291 h 333" name="T1"/>
              <a:gd fmla="*/ 291 w 596" name="T2"/>
              <a:gd fmla="*/ 0 h 333" name="T3"/>
              <a:gd fmla="*/ 0 w 596" name="T4"/>
              <a:gd fmla="*/ 266 h 333" name="T5"/>
              <a:gd fmla="*/ 24 w 596" name="T6"/>
              <a:gd fmla="*/ 240 h 333" name="T7"/>
              <a:gd fmla="*/ 49 w 596" name="T8"/>
              <a:gd fmla="*/ 268 h 333" name="T9"/>
              <a:gd fmla="*/ 291 w 596" name="T10"/>
              <a:gd fmla="*/ 49 h 333" name="T11"/>
              <a:gd fmla="*/ 533 w 596" name="T12"/>
              <a:gd fmla="*/ 291 h 333" name="T13"/>
              <a:gd fmla="*/ 520 w 596" name="T14"/>
              <a:gd fmla="*/ 291 h 333" name="T15"/>
              <a:gd fmla="*/ 558 w 596" name="T16"/>
              <a:gd fmla="*/ 333 h 333" name="T17"/>
              <a:gd fmla="*/ 596 w 596" name="T18"/>
              <a:gd fmla="*/ 291 h 333" name="T19"/>
              <a:gd fmla="*/ 582 w 596" name="T20"/>
              <a:gd fmla="*/ 291 h 333"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33" w="596">
                <a:moveTo>
                  <a:pt x="582" y="291"/>
                </a:moveTo>
                <a:cubicBezTo>
                  <a:pt x="582" y="130"/>
                  <a:pt x="452" y="0"/>
                  <a:pt x="291" y="0"/>
                </a:cubicBezTo>
                <a:cubicBezTo>
                  <a:pt x="138" y="0"/>
                  <a:pt x="13" y="117"/>
                  <a:pt x="0" y="266"/>
                </a:cubicBezTo>
                <a:cubicBezTo>
                  <a:pt x="24" y="240"/>
                  <a:pt x="24" y="240"/>
                  <a:pt x="24" y="240"/>
                </a:cubicBezTo>
                <a:cubicBezTo>
                  <a:pt x="49" y="268"/>
                  <a:pt x="49" y="268"/>
                  <a:pt x="49" y="268"/>
                </a:cubicBezTo>
                <a:cubicBezTo>
                  <a:pt x="61" y="145"/>
                  <a:pt x="165" y="49"/>
                  <a:pt x="291" y="49"/>
                </a:cubicBezTo>
                <a:cubicBezTo>
                  <a:pt x="425" y="49"/>
                  <a:pt x="533" y="157"/>
                  <a:pt x="533" y="291"/>
                </a:cubicBezTo>
                <a:cubicBezTo>
                  <a:pt x="520" y="291"/>
                  <a:pt x="520" y="291"/>
                  <a:pt x="520" y="291"/>
                </a:cubicBezTo>
                <a:cubicBezTo>
                  <a:pt x="558" y="333"/>
                  <a:pt x="558" y="333"/>
                  <a:pt x="558" y="333"/>
                </a:cubicBezTo>
                <a:cubicBezTo>
                  <a:pt x="596" y="291"/>
                  <a:pt x="596" y="291"/>
                  <a:pt x="596" y="291"/>
                </a:cubicBezTo>
                <a:lnTo>
                  <a:pt x="582" y="291"/>
                </a:lnTo>
                <a:close/>
              </a:path>
            </a:pathLst>
          </a:custGeom>
          <a:solidFill>
            <a:schemeClr val="bg1">
              <a:lumMod val="50000"/>
              <a:alpha val="20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9" name="Freeform 15"/>
          <p:cNvSpPr/>
          <p:nvPr/>
        </p:nvSpPr>
        <p:spPr bwMode="auto">
          <a:xfrm>
            <a:off x="2677807" y="2764916"/>
            <a:ext cx="1357865" cy="764959"/>
          </a:xfrm>
          <a:custGeom>
            <a:gdLst>
              <a:gd fmla="*/ 558 w 596" name="T0"/>
              <a:gd fmla="*/ 0 h 333" name="T1"/>
              <a:gd fmla="*/ 520 w 596" name="T2"/>
              <a:gd fmla="*/ 41 h 333" name="T3"/>
              <a:gd fmla="*/ 533 w 596" name="T4"/>
              <a:gd fmla="*/ 41 h 333" name="T5"/>
              <a:gd fmla="*/ 291 w 596" name="T6"/>
              <a:gd fmla="*/ 284 h 333" name="T7"/>
              <a:gd fmla="*/ 49 w 596" name="T8"/>
              <a:gd fmla="*/ 65 h 333" name="T9"/>
              <a:gd fmla="*/ 24 w 596" name="T10"/>
              <a:gd fmla="*/ 93 h 333" name="T11"/>
              <a:gd fmla="*/ 0 w 596" name="T12"/>
              <a:gd fmla="*/ 67 h 333" name="T13"/>
              <a:gd fmla="*/ 291 w 596" name="T14"/>
              <a:gd fmla="*/ 333 h 333" name="T15"/>
              <a:gd fmla="*/ 582 w 596" name="T16"/>
              <a:gd fmla="*/ 41 h 333" name="T17"/>
              <a:gd fmla="*/ 596 w 596" name="T18"/>
              <a:gd fmla="*/ 41 h 333" name="T19"/>
              <a:gd fmla="*/ 558 w 596" name="T20"/>
              <a:gd fmla="*/ 0 h 333"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33" w="596">
                <a:moveTo>
                  <a:pt x="558" y="0"/>
                </a:moveTo>
                <a:cubicBezTo>
                  <a:pt x="520" y="41"/>
                  <a:pt x="520" y="41"/>
                  <a:pt x="520" y="41"/>
                </a:cubicBezTo>
                <a:cubicBezTo>
                  <a:pt x="533" y="41"/>
                  <a:pt x="533" y="41"/>
                  <a:pt x="533" y="41"/>
                </a:cubicBezTo>
                <a:cubicBezTo>
                  <a:pt x="533" y="175"/>
                  <a:pt x="425" y="284"/>
                  <a:pt x="291" y="284"/>
                </a:cubicBezTo>
                <a:cubicBezTo>
                  <a:pt x="165" y="284"/>
                  <a:pt x="61" y="188"/>
                  <a:pt x="49" y="65"/>
                </a:cubicBezTo>
                <a:cubicBezTo>
                  <a:pt x="24" y="93"/>
                  <a:pt x="24" y="93"/>
                  <a:pt x="24" y="93"/>
                </a:cubicBezTo>
                <a:cubicBezTo>
                  <a:pt x="0" y="67"/>
                  <a:pt x="0" y="67"/>
                  <a:pt x="0" y="67"/>
                </a:cubicBezTo>
                <a:cubicBezTo>
                  <a:pt x="13" y="216"/>
                  <a:pt x="138" y="333"/>
                  <a:pt x="291" y="333"/>
                </a:cubicBezTo>
                <a:cubicBezTo>
                  <a:pt x="452" y="333"/>
                  <a:pt x="582" y="202"/>
                  <a:pt x="582" y="41"/>
                </a:cubicBezTo>
                <a:cubicBezTo>
                  <a:pt x="596" y="41"/>
                  <a:pt x="596" y="41"/>
                  <a:pt x="596" y="41"/>
                </a:cubicBezTo>
                <a:lnTo>
                  <a:pt x="558" y="0"/>
                </a:lnTo>
                <a:close/>
              </a:path>
            </a:pathLst>
          </a:custGeom>
          <a:solidFill>
            <a:schemeClr val="bg1">
              <a:lumMod val="50000"/>
              <a:alpha val="20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0" name="Freeform 16"/>
          <p:cNvSpPr/>
          <p:nvPr/>
        </p:nvSpPr>
        <p:spPr bwMode="auto">
          <a:xfrm>
            <a:off x="6328702" y="2190913"/>
            <a:ext cx="1355593" cy="764959"/>
          </a:xfrm>
          <a:custGeom>
            <a:gdLst>
              <a:gd fmla="*/ 581 w 595" name="T0"/>
              <a:gd fmla="*/ 291 h 333" name="T1"/>
              <a:gd fmla="*/ 290 w 595" name="T2"/>
              <a:gd fmla="*/ 0 h 333" name="T3"/>
              <a:gd fmla="*/ 0 w 595" name="T4"/>
              <a:gd fmla="*/ 263 h 333" name="T5"/>
              <a:gd fmla="*/ 23 w 595" name="T6"/>
              <a:gd fmla="*/ 238 h 333" name="T7"/>
              <a:gd fmla="*/ 49 w 595" name="T8"/>
              <a:gd fmla="*/ 266 h 333" name="T9"/>
              <a:gd fmla="*/ 290 w 595" name="T10"/>
              <a:gd fmla="*/ 49 h 333" name="T11"/>
              <a:gd fmla="*/ 532 w 595" name="T12"/>
              <a:gd fmla="*/ 291 h 333" name="T13"/>
              <a:gd fmla="*/ 519 w 595" name="T14"/>
              <a:gd fmla="*/ 291 h 333" name="T15"/>
              <a:gd fmla="*/ 557 w 595" name="T16"/>
              <a:gd fmla="*/ 333 h 333" name="T17"/>
              <a:gd fmla="*/ 595 w 595" name="T18"/>
              <a:gd fmla="*/ 291 h 333" name="T19"/>
              <a:gd fmla="*/ 581 w 595" name="T20"/>
              <a:gd fmla="*/ 291 h 333"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33" w="595">
                <a:moveTo>
                  <a:pt x="581" y="291"/>
                </a:moveTo>
                <a:cubicBezTo>
                  <a:pt x="581" y="130"/>
                  <a:pt x="451" y="0"/>
                  <a:pt x="290" y="0"/>
                </a:cubicBezTo>
                <a:cubicBezTo>
                  <a:pt x="138" y="0"/>
                  <a:pt x="14" y="115"/>
                  <a:pt x="0" y="263"/>
                </a:cubicBezTo>
                <a:cubicBezTo>
                  <a:pt x="23" y="238"/>
                  <a:pt x="23" y="238"/>
                  <a:pt x="23" y="238"/>
                </a:cubicBezTo>
                <a:cubicBezTo>
                  <a:pt x="49" y="266"/>
                  <a:pt x="49" y="266"/>
                  <a:pt x="49" y="266"/>
                </a:cubicBezTo>
                <a:cubicBezTo>
                  <a:pt x="62" y="144"/>
                  <a:pt x="165" y="49"/>
                  <a:pt x="290" y="49"/>
                </a:cubicBezTo>
                <a:cubicBezTo>
                  <a:pt x="424" y="49"/>
                  <a:pt x="532" y="157"/>
                  <a:pt x="532" y="291"/>
                </a:cubicBezTo>
                <a:cubicBezTo>
                  <a:pt x="519" y="291"/>
                  <a:pt x="519" y="291"/>
                  <a:pt x="519" y="291"/>
                </a:cubicBezTo>
                <a:cubicBezTo>
                  <a:pt x="557" y="333"/>
                  <a:pt x="557" y="333"/>
                  <a:pt x="557" y="333"/>
                </a:cubicBezTo>
                <a:cubicBezTo>
                  <a:pt x="595" y="291"/>
                  <a:pt x="595" y="291"/>
                  <a:pt x="595" y="291"/>
                </a:cubicBezTo>
                <a:lnTo>
                  <a:pt x="581" y="291"/>
                </a:lnTo>
                <a:close/>
              </a:path>
            </a:pathLst>
          </a:custGeom>
          <a:solidFill>
            <a:schemeClr val="bg1">
              <a:lumMod val="50000"/>
              <a:alpha val="20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1" name="Freeform 17"/>
          <p:cNvSpPr/>
          <p:nvPr/>
        </p:nvSpPr>
        <p:spPr bwMode="auto">
          <a:xfrm>
            <a:off x="5110601" y="2764916"/>
            <a:ext cx="1357865" cy="764959"/>
          </a:xfrm>
          <a:custGeom>
            <a:gdLst>
              <a:gd fmla="*/ 558 w 596" name="T0"/>
              <a:gd fmla="*/ 0 h 333" name="T1"/>
              <a:gd fmla="*/ 520 w 596" name="T2"/>
              <a:gd fmla="*/ 41 h 333" name="T3"/>
              <a:gd fmla="*/ 533 w 596" name="T4"/>
              <a:gd fmla="*/ 41 h 333" name="T5"/>
              <a:gd fmla="*/ 291 w 596" name="T6"/>
              <a:gd fmla="*/ 284 h 333" name="T7"/>
              <a:gd fmla="*/ 49 w 596" name="T8"/>
              <a:gd fmla="*/ 65 h 333" name="T9"/>
              <a:gd fmla="*/ 24 w 596" name="T10"/>
              <a:gd fmla="*/ 93 h 333" name="T11"/>
              <a:gd fmla="*/ 0 w 596" name="T12"/>
              <a:gd fmla="*/ 67 h 333" name="T13"/>
              <a:gd fmla="*/ 291 w 596" name="T14"/>
              <a:gd fmla="*/ 333 h 333" name="T15"/>
              <a:gd fmla="*/ 582 w 596" name="T16"/>
              <a:gd fmla="*/ 41 h 333" name="T17"/>
              <a:gd fmla="*/ 596 w 596" name="T18"/>
              <a:gd fmla="*/ 41 h 333" name="T19"/>
              <a:gd fmla="*/ 558 w 596" name="T20"/>
              <a:gd fmla="*/ 0 h 333"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33" w="596">
                <a:moveTo>
                  <a:pt x="558" y="0"/>
                </a:moveTo>
                <a:cubicBezTo>
                  <a:pt x="520" y="41"/>
                  <a:pt x="520" y="41"/>
                  <a:pt x="520" y="41"/>
                </a:cubicBezTo>
                <a:cubicBezTo>
                  <a:pt x="533" y="41"/>
                  <a:pt x="533" y="41"/>
                  <a:pt x="533" y="41"/>
                </a:cubicBezTo>
                <a:cubicBezTo>
                  <a:pt x="533" y="175"/>
                  <a:pt x="425" y="284"/>
                  <a:pt x="291" y="284"/>
                </a:cubicBezTo>
                <a:cubicBezTo>
                  <a:pt x="165" y="284"/>
                  <a:pt x="61" y="188"/>
                  <a:pt x="49" y="65"/>
                </a:cubicBezTo>
                <a:cubicBezTo>
                  <a:pt x="24" y="93"/>
                  <a:pt x="24" y="93"/>
                  <a:pt x="24" y="93"/>
                </a:cubicBezTo>
                <a:cubicBezTo>
                  <a:pt x="0" y="67"/>
                  <a:pt x="0" y="67"/>
                  <a:pt x="0" y="67"/>
                </a:cubicBezTo>
                <a:cubicBezTo>
                  <a:pt x="14" y="216"/>
                  <a:pt x="139" y="333"/>
                  <a:pt x="291" y="333"/>
                </a:cubicBezTo>
                <a:cubicBezTo>
                  <a:pt x="452" y="333"/>
                  <a:pt x="582" y="202"/>
                  <a:pt x="582" y="41"/>
                </a:cubicBezTo>
                <a:cubicBezTo>
                  <a:pt x="596" y="41"/>
                  <a:pt x="596" y="41"/>
                  <a:pt x="596" y="41"/>
                </a:cubicBezTo>
                <a:lnTo>
                  <a:pt x="558" y="0"/>
                </a:lnTo>
                <a:close/>
              </a:path>
            </a:pathLst>
          </a:custGeom>
          <a:solidFill>
            <a:schemeClr val="bg1">
              <a:lumMod val="50000"/>
              <a:alpha val="20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2" name="Rectangle 24"/>
          <p:cNvSpPr>
            <a:spLocks noChangeArrowheads="1"/>
          </p:cNvSpPr>
          <p:nvPr/>
        </p:nvSpPr>
        <p:spPr bwMode="auto">
          <a:xfrm>
            <a:off x="1412718" y="3551576"/>
            <a:ext cx="1422297" cy="9525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a:lnSpc>
                <a:spcPct val="120000"/>
              </a:lnSpc>
              <a:spcBef>
                <a:spcPts val="300"/>
              </a:spcBef>
            </a:pPr>
            <a:r>
              <a:rPr altLang="en-US" b="1" lang="zh-CN" sz="1000">
                <a:solidFill>
                  <a:schemeClr val="tx1">
                    <a:lumMod val="75000"/>
                    <a:lumOff val="25000"/>
                  </a:schemeClr>
                </a:solidFill>
              </a:rPr>
              <a:t>TOPIC HEADER HERE</a:t>
            </a:r>
          </a:p>
          <a:p>
            <a:pPr algn="ctr">
              <a:lnSpc>
                <a:spcPct val="120000"/>
              </a:lnSpc>
              <a:spcBef>
                <a:spcPts val="300"/>
              </a:spcBef>
            </a:pPr>
            <a:r>
              <a:rPr altLang="en-US" b="1" lang="zh-CN" sz="1000">
                <a:solidFill>
                  <a:schemeClr val="tx1">
                    <a:lumMod val="75000"/>
                    <a:lumOff val="25000"/>
                  </a:schemeClr>
                </a:solidFill>
              </a:rPr>
              <a:t>We have many PowerPoint templates that has been specifically designed.</a:t>
            </a:r>
          </a:p>
        </p:txBody>
      </p:sp>
      <p:sp>
        <p:nvSpPr>
          <p:cNvPr id="23" name="Rectangle 24"/>
          <p:cNvSpPr>
            <a:spLocks noChangeArrowheads="1"/>
          </p:cNvSpPr>
          <p:nvPr/>
        </p:nvSpPr>
        <p:spPr bwMode="auto">
          <a:xfrm>
            <a:off x="2646006" y="1447422"/>
            <a:ext cx="1422297" cy="9525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a:lnSpc>
                <a:spcPct val="120000"/>
              </a:lnSpc>
              <a:spcBef>
                <a:spcPts val="300"/>
              </a:spcBef>
            </a:pPr>
            <a:r>
              <a:rPr altLang="en-US" b="1" lang="zh-CN" sz="1000">
                <a:solidFill>
                  <a:schemeClr val="tx1">
                    <a:lumMod val="75000"/>
                    <a:lumOff val="25000"/>
                  </a:schemeClr>
                </a:solidFill>
              </a:rPr>
              <a:t>TOPIC HEADER HERE</a:t>
            </a:r>
          </a:p>
          <a:p>
            <a:pPr algn="ctr">
              <a:lnSpc>
                <a:spcPct val="120000"/>
              </a:lnSpc>
              <a:spcBef>
                <a:spcPts val="300"/>
              </a:spcBef>
            </a:pPr>
            <a:r>
              <a:rPr altLang="en-US" b="1" lang="zh-CN" sz="1000">
                <a:solidFill>
                  <a:schemeClr val="tx1">
                    <a:lumMod val="75000"/>
                    <a:lumOff val="25000"/>
                  </a:schemeClr>
                </a:solidFill>
              </a:rPr>
              <a:t>We have many PowerPoint templates that has been specifically designed.</a:t>
            </a:r>
          </a:p>
        </p:txBody>
      </p:sp>
      <p:sp>
        <p:nvSpPr>
          <p:cNvPr id="24" name="Rectangle 24"/>
          <p:cNvSpPr>
            <a:spLocks noChangeArrowheads="1"/>
          </p:cNvSpPr>
          <p:nvPr/>
        </p:nvSpPr>
        <p:spPr bwMode="auto">
          <a:xfrm>
            <a:off x="3861988" y="3551576"/>
            <a:ext cx="1422297" cy="9525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a:lnSpc>
                <a:spcPct val="120000"/>
              </a:lnSpc>
              <a:spcBef>
                <a:spcPts val="300"/>
              </a:spcBef>
            </a:pPr>
            <a:r>
              <a:rPr altLang="en-US" b="1" lang="zh-CN" sz="1000">
                <a:solidFill>
                  <a:schemeClr val="tx1">
                    <a:lumMod val="75000"/>
                    <a:lumOff val="25000"/>
                  </a:schemeClr>
                </a:solidFill>
              </a:rPr>
              <a:t>TOPIC HEADER HERE</a:t>
            </a:r>
          </a:p>
          <a:p>
            <a:pPr algn="ctr">
              <a:lnSpc>
                <a:spcPct val="120000"/>
              </a:lnSpc>
              <a:spcBef>
                <a:spcPts val="300"/>
              </a:spcBef>
            </a:pPr>
            <a:r>
              <a:rPr altLang="en-US" b="1" lang="zh-CN" sz="1000">
                <a:solidFill>
                  <a:schemeClr val="tx1">
                    <a:lumMod val="75000"/>
                    <a:lumOff val="25000"/>
                  </a:schemeClr>
                </a:solidFill>
              </a:rPr>
              <a:t>We have many PowerPoint templates that has been specifically designed.</a:t>
            </a:r>
          </a:p>
        </p:txBody>
      </p:sp>
      <p:sp>
        <p:nvSpPr>
          <p:cNvPr id="25" name="Rectangle 24"/>
          <p:cNvSpPr>
            <a:spLocks noChangeArrowheads="1"/>
          </p:cNvSpPr>
          <p:nvPr/>
        </p:nvSpPr>
        <p:spPr bwMode="auto">
          <a:xfrm>
            <a:off x="6277169" y="3551576"/>
            <a:ext cx="1422297" cy="9525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a:lnSpc>
                <a:spcPct val="120000"/>
              </a:lnSpc>
              <a:spcBef>
                <a:spcPts val="300"/>
              </a:spcBef>
            </a:pPr>
            <a:r>
              <a:rPr altLang="en-US" b="1" lang="zh-CN" sz="1000">
                <a:solidFill>
                  <a:schemeClr val="tx1">
                    <a:lumMod val="75000"/>
                    <a:lumOff val="25000"/>
                  </a:schemeClr>
                </a:solidFill>
              </a:rPr>
              <a:t>TOPIC HEADER HERE</a:t>
            </a:r>
          </a:p>
          <a:p>
            <a:pPr algn="ctr">
              <a:lnSpc>
                <a:spcPct val="120000"/>
              </a:lnSpc>
              <a:spcBef>
                <a:spcPts val="300"/>
              </a:spcBef>
            </a:pPr>
            <a:r>
              <a:rPr altLang="en-US" b="1" lang="zh-CN" sz="1000">
                <a:solidFill>
                  <a:schemeClr val="tx1">
                    <a:lumMod val="75000"/>
                    <a:lumOff val="25000"/>
                  </a:schemeClr>
                </a:solidFill>
              </a:rPr>
              <a:t>We have many PowerPoint templates that has been specifically designed.</a:t>
            </a:r>
          </a:p>
        </p:txBody>
      </p:sp>
      <p:sp>
        <p:nvSpPr>
          <p:cNvPr id="26" name="Rectangle 24"/>
          <p:cNvSpPr>
            <a:spLocks noChangeArrowheads="1"/>
          </p:cNvSpPr>
          <p:nvPr/>
        </p:nvSpPr>
        <p:spPr bwMode="auto">
          <a:xfrm>
            <a:off x="5063615" y="1447422"/>
            <a:ext cx="1422297" cy="9525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a:lnSpc>
                <a:spcPct val="120000"/>
              </a:lnSpc>
              <a:spcBef>
                <a:spcPts val="300"/>
              </a:spcBef>
            </a:pPr>
            <a:r>
              <a:rPr altLang="en-US" b="1" lang="zh-CN" sz="1000">
                <a:solidFill>
                  <a:schemeClr val="tx1">
                    <a:lumMod val="75000"/>
                    <a:lumOff val="25000"/>
                  </a:schemeClr>
                </a:solidFill>
              </a:rPr>
              <a:t>TOPIC HEADER HERE</a:t>
            </a:r>
          </a:p>
          <a:p>
            <a:pPr algn="ctr">
              <a:lnSpc>
                <a:spcPct val="120000"/>
              </a:lnSpc>
              <a:spcBef>
                <a:spcPts val="300"/>
              </a:spcBef>
            </a:pPr>
            <a:r>
              <a:rPr altLang="en-US" b="1" lang="zh-CN" sz="1000">
                <a:solidFill>
                  <a:schemeClr val="tx1">
                    <a:lumMod val="75000"/>
                    <a:lumOff val="25000"/>
                  </a:schemeClr>
                </a:solidFill>
              </a:rPr>
              <a:t>We have many PowerPoint templates that has been specifically designed.</a:t>
            </a:r>
          </a:p>
        </p:txBody>
      </p:sp>
      <p:grpSp>
        <p:nvGrpSpPr>
          <p:cNvPr id="27" name="组合 26"/>
          <p:cNvGrpSpPr/>
          <p:nvPr/>
        </p:nvGrpSpPr>
        <p:grpSpPr>
          <a:xfrm>
            <a:off x="3256761" y="2742576"/>
            <a:ext cx="170414" cy="231090"/>
            <a:chOff x="9774238" y="912813"/>
            <a:chExt cx="209551" cy="284163"/>
          </a:xfrm>
        </p:grpSpPr>
        <p:sp>
          <p:nvSpPr>
            <p:cNvPr id="28" name="Freeform 22"/>
            <p:cNvSpPr/>
            <p:nvPr/>
          </p:nvSpPr>
          <p:spPr bwMode="auto">
            <a:xfrm>
              <a:off x="9893301" y="912813"/>
              <a:ext cx="90488" cy="90488"/>
            </a:xfrm>
            <a:custGeom>
              <a:gdLst>
                <a:gd fmla="*/ 57 w 57" name="T0"/>
                <a:gd fmla="*/ 57 h 57" name="T1"/>
                <a:gd fmla="*/ 0 w 57" name="T2"/>
                <a:gd fmla="*/ 0 h 57" name="T3"/>
                <a:gd fmla="*/ 0 w 57" name="T4"/>
                <a:gd fmla="*/ 57 h 57" name="T5"/>
                <a:gd fmla="*/ 57 w 57" name="T6"/>
                <a:gd fmla="*/ 57 h 57" name="T7"/>
              </a:gdLst>
              <a:cxnLst>
                <a:cxn ang="0">
                  <a:pos x="T0" y="T1"/>
                </a:cxn>
                <a:cxn ang="0">
                  <a:pos x="T2" y="T3"/>
                </a:cxn>
                <a:cxn ang="0">
                  <a:pos x="T4" y="T5"/>
                </a:cxn>
                <a:cxn ang="0">
                  <a:pos x="T6" y="T7"/>
                </a:cxn>
              </a:cxnLst>
              <a:rect b="b" l="0" r="r" t="0"/>
              <a:pathLst>
                <a:path h="57" w="57">
                  <a:moveTo>
                    <a:pt x="57" y="57"/>
                  </a:moveTo>
                  <a:lnTo>
                    <a:pt x="0" y="0"/>
                  </a:lnTo>
                  <a:lnTo>
                    <a:pt x="0" y="57"/>
                  </a:lnTo>
                  <a:lnTo>
                    <a:pt x="57" y="57"/>
                  </a:lnTo>
                  <a:close/>
                </a:path>
              </a:pathLst>
            </a:custGeom>
            <a:noFill/>
            <a:ln cap="rnd" w="12700">
              <a:solidFill>
                <a:schemeClr val="bg2"/>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29" name="Freeform 23"/>
            <p:cNvSpPr/>
            <p:nvPr/>
          </p:nvSpPr>
          <p:spPr bwMode="auto">
            <a:xfrm>
              <a:off x="9774238" y="912813"/>
              <a:ext cx="209550" cy="284163"/>
            </a:xfrm>
            <a:custGeom>
              <a:gdLst>
                <a:gd fmla="*/ 75 w 132" name="T0"/>
                <a:gd fmla="*/ 0 h 179" name="T1"/>
                <a:gd fmla="*/ 0 w 132" name="T2"/>
                <a:gd fmla="*/ 0 h 179" name="T3"/>
                <a:gd fmla="*/ 0 w 132" name="T4"/>
                <a:gd fmla="*/ 179 h 179" name="T5"/>
                <a:gd fmla="*/ 132 w 132" name="T6"/>
                <a:gd fmla="*/ 179 h 179" name="T7"/>
                <a:gd fmla="*/ 132 w 132" name="T8"/>
                <a:gd fmla="*/ 57 h 179" name="T9"/>
              </a:gdLst>
              <a:cxnLst>
                <a:cxn ang="0">
                  <a:pos x="T0" y="T1"/>
                </a:cxn>
                <a:cxn ang="0">
                  <a:pos x="T2" y="T3"/>
                </a:cxn>
                <a:cxn ang="0">
                  <a:pos x="T4" y="T5"/>
                </a:cxn>
                <a:cxn ang="0">
                  <a:pos x="T6" y="T7"/>
                </a:cxn>
                <a:cxn ang="0">
                  <a:pos x="T8" y="T9"/>
                </a:cxn>
              </a:cxnLst>
              <a:rect b="b" l="0" r="r" t="0"/>
              <a:pathLst>
                <a:path h="179" w="132">
                  <a:moveTo>
                    <a:pt x="75" y="0"/>
                  </a:moveTo>
                  <a:lnTo>
                    <a:pt x="0" y="0"/>
                  </a:lnTo>
                  <a:lnTo>
                    <a:pt x="0" y="179"/>
                  </a:lnTo>
                  <a:lnTo>
                    <a:pt x="132" y="179"/>
                  </a:lnTo>
                  <a:lnTo>
                    <a:pt x="132" y="57"/>
                  </a:lnTo>
                </a:path>
              </a:pathLst>
            </a:custGeom>
            <a:noFill/>
            <a:ln cap="rnd" w="12700">
              <a:solidFill>
                <a:schemeClr val="bg2"/>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30" name="组合 29"/>
          <p:cNvGrpSpPr/>
          <p:nvPr/>
        </p:nvGrpSpPr>
        <p:grpSpPr>
          <a:xfrm>
            <a:off x="4439902" y="2743644"/>
            <a:ext cx="232380" cy="232380"/>
            <a:chOff x="11363326" y="-2538413"/>
            <a:chExt cx="285750" cy="285750"/>
          </a:xfrm>
        </p:grpSpPr>
        <p:sp>
          <p:nvSpPr>
            <p:cNvPr id="31" name="Oval 31"/>
            <p:cNvSpPr>
              <a:spLocks noChangeArrowheads="1"/>
            </p:cNvSpPr>
            <p:nvPr/>
          </p:nvSpPr>
          <p:spPr bwMode="auto">
            <a:xfrm>
              <a:off x="11423651" y="-2297113"/>
              <a:ext cx="150813" cy="44450"/>
            </a:xfrm>
            <a:prstGeom prst="ellipse">
              <a:avLst/>
            </a:prstGeom>
            <a:noFill/>
            <a:ln cap="rnd" w="12700">
              <a:solidFill>
                <a:schemeClr val="bg2"/>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32" name="Rectangle 32"/>
            <p:cNvSpPr>
              <a:spLocks noChangeArrowheads="1"/>
            </p:cNvSpPr>
            <p:nvPr/>
          </p:nvSpPr>
          <p:spPr bwMode="auto">
            <a:xfrm>
              <a:off x="11363326" y="-2538413"/>
              <a:ext cx="285750" cy="195263"/>
            </a:xfrm>
            <a:prstGeom prst="rect">
              <a:avLst/>
            </a:prstGeom>
            <a:noFill/>
            <a:ln cap="rnd" w="12700">
              <a:solidFill>
                <a:schemeClr val="bg2"/>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33" name="Line 33"/>
            <p:cNvSpPr>
              <a:spLocks noChangeShapeType="1"/>
            </p:cNvSpPr>
            <p:nvPr/>
          </p:nvSpPr>
          <p:spPr bwMode="auto">
            <a:xfrm>
              <a:off x="11401426" y="-2508250"/>
              <a:ext cx="209550" cy="0"/>
            </a:xfrm>
            <a:prstGeom prst="line">
              <a:avLst/>
            </a:prstGeom>
            <a:noFill/>
            <a:ln cap="rnd" w="12700">
              <a:solidFill>
                <a:schemeClr val="bg2"/>
              </a:solidFill>
              <a:prstDash val="solid"/>
              <a:round/>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34" name="Line 34"/>
            <p:cNvSpPr>
              <a:spLocks noChangeShapeType="1"/>
            </p:cNvSpPr>
            <p:nvPr/>
          </p:nvSpPr>
          <p:spPr bwMode="auto">
            <a:xfrm>
              <a:off x="11522076" y="-2447925"/>
              <a:ext cx="88900" cy="0"/>
            </a:xfrm>
            <a:prstGeom prst="line">
              <a:avLst/>
            </a:prstGeom>
            <a:noFill/>
            <a:ln cap="rnd" w="12700">
              <a:solidFill>
                <a:schemeClr val="bg2"/>
              </a:solidFill>
              <a:prstDash val="solid"/>
              <a:round/>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35" name="Line 35"/>
            <p:cNvSpPr>
              <a:spLocks noChangeShapeType="1"/>
            </p:cNvSpPr>
            <p:nvPr/>
          </p:nvSpPr>
          <p:spPr bwMode="auto">
            <a:xfrm>
              <a:off x="11522076" y="-2417763"/>
              <a:ext cx="88900" cy="0"/>
            </a:xfrm>
            <a:prstGeom prst="line">
              <a:avLst/>
            </a:prstGeom>
            <a:noFill/>
            <a:ln cap="rnd" w="12700">
              <a:solidFill>
                <a:schemeClr val="bg2"/>
              </a:solidFill>
              <a:prstDash val="solid"/>
              <a:round/>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36" name="Line 36"/>
            <p:cNvSpPr>
              <a:spLocks noChangeShapeType="1"/>
            </p:cNvSpPr>
            <p:nvPr/>
          </p:nvSpPr>
          <p:spPr bwMode="auto">
            <a:xfrm>
              <a:off x="11522076" y="-2387600"/>
              <a:ext cx="88900" cy="0"/>
            </a:xfrm>
            <a:prstGeom prst="line">
              <a:avLst/>
            </a:prstGeom>
            <a:noFill/>
            <a:ln cap="rnd" w="12700">
              <a:solidFill>
                <a:schemeClr val="bg2"/>
              </a:solidFill>
              <a:prstDash val="solid"/>
              <a:round/>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37" name="Line 37"/>
            <p:cNvSpPr>
              <a:spLocks noChangeShapeType="1"/>
            </p:cNvSpPr>
            <p:nvPr/>
          </p:nvSpPr>
          <p:spPr bwMode="auto">
            <a:xfrm flipH="1" flipV="1">
              <a:off x="11393488" y="-2409825"/>
              <a:ext cx="0" cy="30163"/>
            </a:xfrm>
            <a:prstGeom prst="line">
              <a:avLst/>
            </a:prstGeom>
            <a:noFill/>
            <a:ln cap="rnd" w="12700">
              <a:solidFill>
                <a:schemeClr val="bg2"/>
              </a:solidFill>
              <a:prstDash val="solid"/>
              <a:round/>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38" name="Line 38"/>
            <p:cNvSpPr>
              <a:spLocks noChangeShapeType="1"/>
            </p:cNvSpPr>
            <p:nvPr/>
          </p:nvSpPr>
          <p:spPr bwMode="auto">
            <a:xfrm flipH="1" flipV="1">
              <a:off x="11423651" y="-2439988"/>
              <a:ext cx="0" cy="60325"/>
            </a:xfrm>
            <a:prstGeom prst="line">
              <a:avLst/>
            </a:prstGeom>
            <a:noFill/>
            <a:ln cap="rnd" w="12700">
              <a:solidFill>
                <a:schemeClr val="bg2"/>
              </a:solidFill>
              <a:prstDash val="solid"/>
              <a:round/>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39" name="Line 39"/>
            <p:cNvSpPr>
              <a:spLocks noChangeShapeType="1"/>
            </p:cNvSpPr>
            <p:nvPr/>
          </p:nvSpPr>
          <p:spPr bwMode="auto">
            <a:xfrm flipH="1" flipV="1">
              <a:off x="11453813" y="-2470150"/>
              <a:ext cx="0" cy="90488"/>
            </a:xfrm>
            <a:prstGeom prst="line">
              <a:avLst/>
            </a:prstGeom>
            <a:noFill/>
            <a:ln cap="rnd" w="12700">
              <a:solidFill>
                <a:schemeClr val="bg2"/>
              </a:solidFill>
              <a:prstDash val="solid"/>
              <a:round/>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40" name="Line 40"/>
            <p:cNvSpPr>
              <a:spLocks noChangeShapeType="1"/>
            </p:cNvSpPr>
            <p:nvPr/>
          </p:nvSpPr>
          <p:spPr bwMode="auto">
            <a:xfrm flipH="1" flipV="1">
              <a:off x="11483976" y="-2439988"/>
              <a:ext cx="0" cy="60325"/>
            </a:xfrm>
            <a:prstGeom prst="line">
              <a:avLst/>
            </a:prstGeom>
            <a:noFill/>
            <a:ln cap="rnd" w="12700">
              <a:solidFill>
                <a:schemeClr val="bg2"/>
              </a:solidFill>
              <a:prstDash val="solid"/>
              <a:round/>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41" name="Line 41"/>
            <p:cNvSpPr>
              <a:spLocks noChangeShapeType="1"/>
            </p:cNvSpPr>
            <p:nvPr/>
          </p:nvSpPr>
          <p:spPr bwMode="auto">
            <a:xfrm flipH="1" flipV="1">
              <a:off x="11498263" y="-2335213"/>
              <a:ext cx="0" cy="60325"/>
            </a:xfrm>
            <a:prstGeom prst="line">
              <a:avLst/>
            </a:prstGeom>
            <a:noFill/>
            <a:ln cap="rnd" w="12700">
              <a:solidFill>
                <a:schemeClr val="bg2"/>
              </a:solidFill>
              <a:prstDash val="solid"/>
              <a:round/>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42" name="组合 41"/>
          <p:cNvGrpSpPr/>
          <p:nvPr/>
        </p:nvGrpSpPr>
        <p:grpSpPr>
          <a:xfrm>
            <a:off x="2007676" y="2755975"/>
            <a:ext cx="232380" cy="207852"/>
            <a:chOff x="7043738" y="-1533525"/>
            <a:chExt cx="285750" cy="255588"/>
          </a:xfrm>
        </p:grpSpPr>
        <p:sp>
          <p:nvSpPr>
            <p:cNvPr id="43" name="Freeform 42"/>
            <p:cNvSpPr/>
            <p:nvPr/>
          </p:nvSpPr>
          <p:spPr bwMode="auto">
            <a:xfrm>
              <a:off x="7043738" y="-1533525"/>
              <a:ext cx="285750" cy="255588"/>
            </a:xfrm>
            <a:custGeom>
              <a:gdLst>
                <a:gd fmla="*/ 76 w 76" name="T0"/>
                <a:gd fmla="*/ 4 h 68" name="T1"/>
                <a:gd fmla="*/ 72 w 76" name="T2"/>
                <a:gd fmla="*/ 0 h 68" name="T3"/>
                <a:gd fmla="*/ 4 w 76" name="T4"/>
                <a:gd fmla="*/ 0 h 68" name="T5"/>
                <a:gd fmla="*/ 0 w 76" name="T6"/>
                <a:gd fmla="*/ 4 h 68" name="T7"/>
                <a:gd fmla="*/ 0 w 76" name="T8"/>
                <a:gd fmla="*/ 64 h 68" name="T9"/>
                <a:gd fmla="*/ 4 w 76" name="T10"/>
                <a:gd fmla="*/ 68 h 68" name="T11"/>
                <a:gd fmla="*/ 72 w 76" name="T12"/>
                <a:gd fmla="*/ 68 h 68" name="T13"/>
                <a:gd fmla="*/ 76 w 76" name="T14"/>
                <a:gd fmla="*/ 64 h 68" name="T15"/>
                <a:gd fmla="*/ 76 w 76" name="T16"/>
                <a:gd fmla="*/ 4 h 6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8" w="76">
                  <a:moveTo>
                    <a:pt x="76" y="4"/>
                  </a:moveTo>
                  <a:cubicBezTo>
                    <a:pt x="76" y="2"/>
                    <a:pt x="74" y="0"/>
                    <a:pt x="72" y="0"/>
                  </a:cubicBezTo>
                  <a:cubicBezTo>
                    <a:pt x="4" y="0"/>
                    <a:pt x="4" y="0"/>
                    <a:pt x="4" y="0"/>
                  </a:cubicBezTo>
                  <a:cubicBezTo>
                    <a:pt x="2" y="0"/>
                    <a:pt x="0" y="2"/>
                    <a:pt x="0" y="4"/>
                  </a:cubicBezTo>
                  <a:cubicBezTo>
                    <a:pt x="0" y="64"/>
                    <a:pt x="0" y="64"/>
                    <a:pt x="0" y="64"/>
                  </a:cubicBezTo>
                  <a:cubicBezTo>
                    <a:pt x="0" y="66"/>
                    <a:pt x="2" y="68"/>
                    <a:pt x="4" y="68"/>
                  </a:cubicBezTo>
                  <a:cubicBezTo>
                    <a:pt x="72" y="68"/>
                    <a:pt x="72" y="68"/>
                    <a:pt x="72" y="68"/>
                  </a:cubicBezTo>
                  <a:cubicBezTo>
                    <a:pt x="74" y="68"/>
                    <a:pt x="76" y="66"/>
                    <a:pt x="76" y="64"/>
                  </a:cubicBezTo>
                  <a:lnTo>
                    <a:pt x="76" y="4"/>
                  </a:lnTo>
                  <a:close/>
                </a:path>
              </a:pathLst>
            </a:custGeom>
            <a:noFill/>
            <a:ln cap="rnd" w="12700">
              <a:solidFill>
                <a:schemeClr val="bg2"/>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44" name="Oval 43"/>
            <p:cNvSpPr>
              <a:spLocks noChangeArrowheads="1"/>
            </p:cNvSpPr>
            <p:nvPr/>
          </p:nvSpPr>
          <p:spPr bwMode="auto">
            <a:xfrm>
              <a:off x="7089776" y="-1487488"/>
              <a:ext cx="44450" cy="44450"/>
            </a:xfrm>
            <a:prstGeom prst="ellipse">
              <a:avLst/>
            </a:prstGeom>
            <a:noFill/>
            <a:ln cap="rnd" w="12700">
              <a:solidFill>
                <a:schemeClr val="bg2"/>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45" name="Freeform 44"/>
            <p:cNvSpPr/>
            <p:nvPr/>
          </p:nvSpPr>
          <p:spPr bwMode="auto">
            <a:xfrm>
              <a:off x="7067551" y="-1435100"/>
              <a:ext cx="239713" cy="90488"/>
            </a:xfrm>
            <a:custGeom>
              <a:gdLst>
                <a:gd fmla="*/ 0 w 151" name="T0"/>
                <a:gd fmla="*/ 57 h 57" name="T1"/>
                <a:gd fmla="*/ 37 w 151" name="T2"/>
                <a:gd fmla="*/ 28 h 57" name="T3"/>
                <a:gd fmla="*/ 56 w 151" name="T4"/>
                <a:gd fmla="*/ 47 h 57" name="T5"/>
                <a:gd fmla="*/ 103 w 151" name="T6"/>
                <a:gd fmla="*/ 0 h 57" name="T7"/>
                <a:gd fmla="*/ 151 w 151" name="T8"/>
                <a:gd fmla="*/ 47 h 57" name="T9"/>
              </a:gdLst>
              <a:cxnLst>
                <a:cxn ang="0">
                  <a:pos x="T0" y="T1"/>
                </a:cxn>
                <a:cxn ang="0">
                  <a:pos x="T2" y="T3"/>
                </a:cxn>
                <a:cxn ang="0">
                  <a:pos x="T4" y="T5"/>
                </a:cxn>
                <a:cxn ang="0">
                  <a:pos x="T6" y="T7"/>
                </a:cxn>
                <a:cxn ang="0">
                  <a:pos x="T8" y="T9"/>
                </a:cxn>
              </a:cxnLst>
              <a:rect b="b" l="0" r="r" t="0"/>
              <a:pathLst>
                <a:path h="57" w="151">
                  <a:moveTo>
                    <a:pt x="0" y="57"/>
                  </a:moveTo>
                  <a:lnTo>
                    <a:pt x="37" y="28"/>
                  </a:lnTo>
                  <a:lnTo>
                    <a:pt x="56" y="47"/>
                  </a:lnTo>
                  <a:lnTo>
                    <a:pt x="103" y="0"/>
                  </a:lnTo>
                  <a:lnTo>
                    <a:pt x="151" y="47"/>
                  </a:lnTo>
                </a:path>
              </a:pathLst>
            </a:custGeom>
            <a:noFill/>
            <a:ln cap="rnd" w="12700">
              <a:solidFill>
                <a:schemeClr val="bg2"/>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46" name="Line 45"/>
            <p:cNvSpPr>
              <a:spLocks noChangeShapeType="1"/>
            </p:cNvSpPr>
            <p:nvPr/>
          </p:nvSpPr>
          <p:spPr bwMode="auto">
            <a:xfrm flipH="1">
              <a:off x="7202488" y="-1338263"/>
              <a:ext cx="104775" cy="0"/>
            </a:xfrm>
            <a:prstGeom prst="line">
              <a:avLst/>
            </a:prstGeom>
            <a:noFill/>
            <a:ln cap="rnd" w="12700">
              <a:solidFill>
                <a:schemeClr val="bg2"/>
              </a:solidFill>
              <a:prstDash val="solid"/>
              <a:round/>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47" name="Line 46"/>
            <p:cNvSpPr>
              <a:spLocks noChangeShapeType="1"/>
            </p:cNvSpPr>
            <p:nvPr/>
          </p:nvSpPr>
          <p:spPr bwMode="auto">
            <a:xfrm flipH="1">
              <a:off x="7142163" y="-1308100"/>
              <a:ext cx="165100" cy="0"/>
            </a:xfrm>
            <a:prstGeom prst="line">
              <a:avLst/>
            </a:prstGeom>
            <a:noFill/>
            <a:ln cap="rnd" w="12700">
              <a:solidFill>
                <a:schemeClr val="bg2"/>
              </a:solidFill>
              <a:prstDash val="solid"/>
              <a:round/>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48" name="组合 47"/>
          <p:cNvGrpSpPr/>
          <p:nvPr/>
        </p:nvGrpSpPr>
        <p:grpSpPr>
          <a:xfrm>
            <a:off x="6898368" y="2737062"/>
            <a:ext cx="179898" cy="242118"/>
            <a:chOff x="9758363" y="1408113"/>
            <a:chExt cx="211138" cy="284163"/>
          </a:xfrm>
        </p:grpSpPr>
        <p:sp>
          <p:nvSpPr>
            <p:cNvPr id="49" name="Freeform 20"/>
            <p:cNvSpPr/>
            <p:nvPr/>
          </p:nvSpPr>
          <p:spPr bwMode="auto">
            <a:xfrm>
              <a:off x="9758363" y="1452563"/>
              <a:ext cx="211138" cy="239713"/>
            </a:xfrm>
            <a:custGeom>
              <a:gdLst>
                <a:gd fmla="*/ 6 w 56" name="T0"/>
                <a:gd fmla="*/ 0 h 64" name="T1"/>
                <a:gd fmla="*/ 2 w 56" name="T2"/>
                <a:gd fmla="*/ 0 h 64" name="T3"/>
                <a:gd fmla="*/ 0 w 56" name="T4"/>
                <a:gd fmla="*/ 2 h 64" name="T5"/>
                <a:gd fmla="*/ 0 w 56" name="T6"/>
                <a:gd fmla="*/ 62 h 64" name="T7"/>
                <a:gd fmla="*/ 2 w 56" name="T8"/>
                <a:gd fmla="*/ 64 h 64" name="T9"/>
                <a:gd fmla="*/ 54 w 56" name="T10"/>
                <a:gd fmla="*/ 64 h 64" name="T11"/>
                <a:gd fmla="*/ 56 w 56" name="T12"/>
                <a:gd fmla="*/ 62 h 64" name="T13"/>
                <a:gd fmla="*/ 56 w 56" name="T14"/>
                <a:gd fmla="*/ 2 h 64" name="T15"/>
                <a:gd fmla="*/ 54 w 56" name="T16"/>
                <a:gd fmla="*/ 0 h 64" name="T17"/>
                <a:gd fmla="*/ 50 w 56" name="T18"/>
                <a:gd fmla="*/ 0 h 6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64" w="56">
                  <a:moveTo>
                    <a:pt x="6" y="0"/>
                  </a:moveTo>
                  <a:cubicBezTo>
                    <a:pt x="2" y="0"/>
                    <a:pt x="2" y="0"/>
                    <a:pt x="2" y="0"/>
                  </a:cubicBezTo>
                  <a:cubicBezTo>
                    <a:pt x="1" y="0"/>
                    <a:pt x="0" y="1"/>
                    <a:pt x="0" y="2"/>
                  </a:cubicBezTo>
                  <a:cubicBezTo>
                    <a:pt x="0" y="62"/>
                    <a:pt x="0" y="62"/>
                    <a:pt x="0" y="62"/>
                  </a:cubicBezTo>
                  <a:cubicBezTo>
                    <a:pt x="0" y="63"/>
                    <a:pt x="1" y="64"/>
                    <a:pt x="2" y="64"/>
                  </a:cubicBezTo>
                  <a:cubicBezTo>
                    <a:pt x="54" y="64"/>
                    <a:pt x="54" y="64"/>
                    <a:pt x="54" y="64"/>
                  </a:cubicBezTo>
                  <a:cubicBezTo>
                    <a:pt x="55" y="64"/>
                    <a:pt x="56" y="63"/>
                    <a:pt x="56" y="62"/>
                  </a:cubicBezTo>
                  <a:cubicBezTo>
                    <a:pt x="56" y="2"/>
                    <a:pt x="56" y="2"/>
                    <a:pt x="56" y="2"/>
                  </a:cubicBezTo>
                  <a:cubicBezTo>
                    <a:pt x="56" y="1"/>
                    <a:pt x="55" y="0"/>
                    <a:pt x="54" y="0"/>
                  </a:cubicBezTo>
                  <a:cubicBezTo>
                    <a:pt x="50" y="0"/>
                    <a:pt x="50" y="0"/>
                    <a:pt x="50" y="0"/>
                  </a:cubicBezTo>
                </a:path>
              </a:pathLst>
            </a:custGeom>
            <a:noFill/>
            <a:ln cap="rnd" w="12700">
              <a:solidFill>
                <a:schemeClr val="bg2"/>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50" name="Freeform 21"/>
            <p:cNvSpPr/>
            <p:nvPr/>
          </p:nvSpPr>
          <p:spPr bwMode="auto">
            <a:xfrm>
              <a:off x="9804401" y="1408113"/>
              <a:ext cx="119063" cy="60325"/>
            </a:xfrm>
            <a:custGeom>
              <a:gdLst>
                <a:gd fmla="*/ 14 w 32" name="T0"/>
                <a:gd fmla="*/ 0 h 16" name="T1"/>
                <a:gd fmla="*/ 12 w 32" name="T2"/>
                <a:gd fmla="*/ 2 h 16" name="T3"/>
                <a:gd fmla="*/ 10 w 32" name="T4"/>
                <a:gd fmla="*/ 6 h 16" name="T5"/>
                <a:gd fmla="*/ 8 w 32" name="T6"/>
                <a:gd fmla="*/ 8 h 16" name="T7"/>
                <a:gd fmla="*/ 4 w 32" name="T8"/>
                <a:gd fmla="*/ 8 h 16" name="T9"/>
                <a:gd fmla="*/ 2 w 32" name="T10"/>
                <a:gd fmla="*/ 10 h 16" name="T11"/>
                <a:gd fmla="*/ 0 w 32" name="T12"/>
                <a:gd fmla="*/ 14 h 16" name="T13"/>
                <a:gd fmla="*/ 2 w 32" name="T14"/>
                <a:gd fmla="*/ 16 h 16" name="T15"/>
                <a:gd fmla="*/ 30 w 32" name="T16"/>
                <a:gd fmla="*/ 16 h 16" name="T17"/>
                <a:gd fmla="*/ 32 w 32" name="T18"/>
                <a:gd fmla="*/ 14 h 16" name="T19"/>
                <a:gd fmla="*/ 30 w 32" name="T20"/>
                <a:gd fmla="*/ 10 h 16" name="T21"/>
                <a:gd fmla="*/ 28 w 32" name="T22"/>
                <a:gd fmla="*/ 8 h 16" name="T23"/>
                <a:gd fmla="*/ 24 w 32" name="T24"/>
                <a:gd fmla="*/ 8 h 16" name="T25"/>
                <a:gd fmla="*/ 22 w 32" name="T26"/>
                <a:gd fmla="*/ 6 h 16" name="T27"/>
                <a:gd fmla="*/ 20 w 32" name="T28"/>
                <a:gd fmla="*/ 2 h 16" name="T29"/>
                <a:gd fmla="*/ 18 w 32" name="T30"/>
                <a:gd fmla="*/ 0 h 16" name="T31"/>
                <a:gd fmla="*/ 14 w 32" name="T32"/>
                <a:gd fmla="*/ 0 h 16"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6" w="32">
                  <a:moveTo>
                    <a:pt x="14" y="0"/>
                  </a:moveTo>
                  <a:cubicBezTo>
                    <a:pt x="13" y="0"/>
                    <a:pt x="12" y="1"/>
                    <a:pt x="12" y="2"/>
                  </a:cubicBezTo>
                  <a:cubicBezTo>
                    <a:pt x="10" y="6"/>
                    <a:pt x="10" y="6"/>
                    <a:pt x="10" y="6"/>
                  </a:cubicBezTo>
                  <a:cubicBezTo>
                    <a:pt x="10" y="7"/>
                    <a:pt x="9" y="8"/>
                    <a:pt x="8" y="8"/>
                  </a:cubicBezTo>
                  <a:cubicBezTo>
                    <a:pt x="4" y="8"/>
                    <a:pt x="4" y="8"/>
                    <a:pt x="4" y="8"/>
                  </a:cubicBezTo>
                  <a:cubicBezTo>
                    <a:pt x="3" y="8"/>
                    <a:pt x="2" y="9"/>
                    <a:pt x="2" y="10"/>
                  </a:cubicBezTo>
                  <a:cubicBezTo>
                    <a:pt x="0" y="14"/>
                    <a:pt x="0" y="14"/>
                    <a:pt x="0" y="14"/>
                  </a:cubicBezTo>
                  <a:cubicBezTo>
                    <a:pt x="0" y="15"/>
                    <a:pt x="1" y="16"/>
                    <a:pt x="2" y="16"/>
                  </a:cubicBezTo>
                  <a:cubicBezTo>
                    <a:pt x="30" y="16"/>
                    <a:pt x="30" y="16"/>
                    <a:pt x="30" y="16"/>
                  </a:cubicBezTo>
                  <a:cubicBezTo>
                    <a:pt x="31" y="16"/>
                    <a:pt x="32" y="15"/>
                    <a:pt x="32" y="14"/>
                  </a:cubicBezTo>
                  <a:cubicBezTo>
                    <a:pt x="30" y="10"/>
                    <a:pt x="30" y="10"/>
                    <a:pt x="30" y="10"/>
                  </a:cubicBezTo>
                  <a:cubicBezTo>
                    <a:pt x="30" y="9"/>
                    <a:pt x="29" y="8"/>
                    <a:pt x="28" y="8"/>
                  </a:cubicBezTo>
                  <a:cubicBezTo>
                    <a:pt x="24" y="8"/>
                    <a:pt x="24" y="8"/>
                    <a:pt x="24" y="8"/>
                  </a:cubicBezTo>
                  <a:cubicBezTo>
                    <a:pt x="23" y="8"/>
                    <a:pt x="22" y="7"/>
                    <a:pt x="22" y="6"/>
                  </a:cubicBezTo>
                  <a:cubicBezTo>
                    <a:pt x="20" y="2"/>
                    <a:pt x="20" y="2"/>
                    <a:pt x="20" y="2"/>
                  </a:cubicBezTo>
                  <a:cubicBezTo>
                    <a:pt x="20" y="1"/>
                    <a:pt x="19" y="0"/>
                    <a:pt x="18" y="0"/>
                  </a:cubicBezTo>
                  <a:lnTo>
                    <a:pt x="14" y="0"/>
                  </a:lnTo>
                  <a:close/>
                </a:path>
              </a:pathLst>
            </a:custGeom>
            <a:noFill/>
            <a:ln cap="rnd" w="12700">
              <a:solidFill>
                <a:schemeClr val="bg2"/>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51" name="组合 50"/>
          <p:cNvGrpSpPr/>
          <p:nvPr/>
        </p:nvGrpSpPr>
        <p:grpSpPr>
          <a:xfrm>
            <a:off x="5676741" y="2726041"/>
            <a:ext cx="225584" cy="268876"/>
            <a:chOff x="6932613" y="-3332163"/>
            <a:chExt cx="314325" cy="374650"/>
          </a:xfrm>
        </p:grpSpPr>
        <p:sp>
          <p:nvSpPr>
            <p:cNvPr id="52" name="Oval 28"/>
            <p:cNvSpPr>
              <a:spLocks noChangeArrowheads="1"/>
            </p:cNvSpPr>
            <p:nvPr/>
          </p:nvSpPr>
          <p:spPr bwMode="auto">
            <a:xfrm>
              <a:off x="6932613" y="-3271838"/>
              <a:ext cx="314325" cy="314325"/>
            </a:xfrm>
            <a:prstGeom prst="ellipse">
              <a:avLst/>
            </a:prstGeom>
            <a:noFill/>
            <a:ln cap="rnd" w="12700">
              <a:solidFill>
                <a:schemeClr val="bg1"/>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53" name="Line 29"/>
            <p:cNvSpPr>
              <a:spLocks noChangeShapeType="1"/>
            </p:cNvSpPr>
            <p:nvPr/>
          </p:nvSpPr>
          <p:spPr bwMode="auto">
            <a:xfrm flipH="1" flipV="1">
              <a:off x="7089775" y="-3241675"/>
              <a:ext cx="0" cy="127000"/>
            </a:xfrm>
            <a:prstGeom prst="line">
              <a:avLst/>
            </a:prstGeom>
            <a:noFill/>
            <a:ln cap="rnd" w="12700">
              <a:solidFill>
                <a:schemeClr val="bg1"/>
              </a:solidFill>
              <a:prstDash val="solid"/>
              <a:round/>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54" name="Line 30"/>
            <p:cNvSpPr>
              <a:spLocks noChangeShapeType="1"/>
            </p:cNvSpPr>
            <p:nvPr/>
          </p:nvSpPr>
          <p:spPr bwMode="auto">
            <a:xfrm flipH="1">
              <a:off x="7089775" y="-3321050"/>
              <a:ext cx="0" cy="38100"/>
            </a:xfrm>
            <a:prstGeom prst="line">
              <a:avLst/>
            </a:prstGeom>
            <a:noFill/>
            <a:ln cap="rnd" w="12700">
              <a:solidFill>
                <a:schemeClr val="bg1"/>
              </a:solidFill>
              <a:prstDash val="solid"/>
              <a:round/>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55" name="Line 31"/>
            <p:cNvSpPr>
              <a:spLocks noChangeShapeType="1"/>
            </p:cNvSpPr>
            <p:nvPr/>
          </p:nvSpPr>
          <p:spPr bwMode="auto">
            <a:xfrm>
              <a:off x="7059613" y="-3332163"/>
              <a:ext cx="60325" cy="0"/>
            </a:xfrm>
            <a:prstGeom prst="line">
              <a:avLst/>
            </a:prstGeom>
            <a:noFill/>
            <a:ln cap="rnd" w="12700">
              <a:solidFill>
                <a:schemeClr val="bg1"/>
              </a:solidFill>
              <a:prstDash val="solid"/>
              <a:round/>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56" name="Line 32"/>
            <p:cNvSpPr>
              <a:spLocks noChangeShapeType="1"/>
            </p:cNvSpPr>
            <p:nvPr/>
          </p:nvSpPr>
          <p:spPr bwMode="auto">
            <a:xfrm flipV="1">
              <a:off x="7089775" y="-3208338"/>
              <a:ext cx="93662" cy="93663"/>
            </a:xfrm>
            <a:prstGeom prst="line">
              <a:avLst/>
            </a:prstGeom>
            <a:noFill/>
            <a:ln cap="rnd" w="12700">
              <a:solidFill>
                <a:schemeClr val="bg1"/>
              </a:solidFill>
              <a:prstDash val="solid"/>
              <a:round/>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57" name="Line 33"/>
            <p:cNvSpPr>
              <a:spLocks noChangeShapeType="1"/>
            </p:cNvSpPr>
            <p:nvPr/>
          </p:nvSpPr>
          <p:spPr bwMode="auto">
            <a:xfrm flipV="1">
              <a:off x="7213600" y="-3271838"/>
              <a:ext cx="33337" cy="33338"/>
            </a:xfrm>
            <a:prstGeom prst="line">
              <a:avLst/>
            </a:prstGeom>
            <a:noFill/>
            <a:ln cap="rnd" w="12700">
              <a:solidFill>
                <a:schemeClr val="bg1"/>
              </a:solidFill>
              <a:prstDash val="solid"/>
              <a:round/>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grpSp>
    </p:spTree>
    <p:extLst>
      <p:ext uri="{BB962C8B-B14F-4D97-AF65-F5344CB8AC3E}">
        <p14:creationId val="2086959379"/>
      </p:ext>
    </p:extLst>
  </p:cSld>
  <p:clrMapOvr>
    <a:masterClrMapping/>
  </p:clrMapOvr>
  <p:transition/>
  <p:timing/>
</p:sld>
</file>

<file path=ppt/slides/slide2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5"/>
          <p:cNvSpPr txBox="1">
            <a:spLocks noChangeArrowheads="1"/>
          </p:cNvSpPr>
          <p:nvPr/>
        </p:nvSpPr>
        <p:spPr bwMode="auto">
          <a:xfrm>
            <a:off x="3794762" y="283431"/>
            <a:ext cx="1554480"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1300">
                <a:solidFill>
                  <a:schemeClr val="tx1"/>
                </a:solidFill>
                <a:latin charset="0" panose="020f0302020204030204" pitchFamily="34" typeface="Calibri Light"/>
                <a:ea charset="-122" panose="02000000000000000000" pitchFamily="2" typeface="方正宋刻本秀楷简体"/>
              </a:defRPr>
            </a:lvl1pPr>
            <a:lvl2pPr indent="-285750" marL="742950">
              <a:defRPr sz="1300">
                <a:solidFill>
                  <a:schemeClr val="tx1"/>
                </a:solidFill>
                <a:latin charset="0" panose="020f0302020204030204" pitchFamily="34" typeface="Calibri Light"/>
                <a:ea charset="-122" panose="02000000000000000000" pitchFamily="2" typeface="方正宋刻本秀楷简体"/>
              </a:defRPr>
            </a:lvl2pPr>
            <a:lvl3pPr indent="-228600" marL="1143000">
              <a:defRPr sz="1300">
                <a:solidFill>
                  <a:schemeClr val="tx1"/>
                </a:solidFill>
                <a:latin charset="0" panose="020f0302020204030204" pitchFamily="34" typeface="Calibri Light"/>
                <a:ea charset="-122" panose="02000000000000000000" pitchFamily="2" typeface="方正宋刻本秀楷简体"/>
              </a:defRPr>
            </a:lvl3pPr>
            <a:lvl4pPr indent="-228600" marL="1600200">
              <a:defRPr sz="1300">
                <a:solidFill>
                  <a:schemeClr val="tx1"/>
                </a:solidFill>
                <a:latin charset="0" panose="020f0302020204030204" pitchFamily="34" typeface="Calibri Light"/>
                <a:ea charset="-122" panose="02000000000000000000" pitchFamily="2" typeface="方正宋刻本秀楷简体"/>
              </a:defRPr>
            </a:lvl4pPr>
            <a:lvl5pPr indent="-228600" marL="2057400">
              <a:defRPr sz="1300">
                <a:solidFill>
                  <a:schemeClr val="tx1"/>
                </a:solidFill>
                <a:latin charset="0" panose="020f0302020204030204" pitchFamily="34" typeface="Calibri Light"/>
                <a:ea charset="-122" panose="02000000000000000000" pitchFamily="2" typeface="方正宋刻本秀楷简体"/>
              </a:defRPr>
            </a:lvl5pPr>
            <a:lvl6pPr defTabSz="685800" eaLnBrk="0" fontAlgn="base" hangingPunct="0" indent="-228600" marL="25146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6pPr>
            <a:lvl7pPr defTabSz="685800" eaLnBrk="0" fontAlgn="base" hangingPunct="0" indent="-228600" marL="29718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7pPr>
            <a:lvl8pPr defTabSz="685800" eaLnBrk="0" fontAlgn="base" hangingPunct="0" indent="-228600" marL="34290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8pPr>
            <a:lvl9pPr defTabSz="685800" eaLnBrk="0" fontAlgn="base" hangingPunct="0" indent="-228600" marL="38862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9pPr>
          </a:lstStyle>
          <a:p>
            <a:pPr algn="ctr" fontAlgn="base">
              <a:spcBef>
                <a:spcPct val="0"/>
              </a:spcBef>
              <a:spcAft>
                <a:spcPct val="0"/>
              </a:spcAft>
              <a:defRPr/>
            </a:pPr>
            <a:r>
              <a:rPr altLang="en-US" lang="zh-CN" sz="1200">
                <a:solidFill>
                  <a:srgbClr val="FF7862"/>
                </a:solidFill>
                <a:latin charset="-122" panose="02010600040101010101" pitchFamily="2" typeface="华文细黑"/>
                <a:ea charset="-122" panose="02010600040101010101" pitchFamily="2" typeface="华文细黑"/>
              </a:rPr>
              <a:t>点击添加您标题内容</a:t>
            </a:r>
          </a:p>
        </p:txBody>
      </p:sp>
      <p:sp>
        <p:nvSpPr>
          <p:cNvPr id="3" name="文本框 6"/>
          <p:cNvSpPr txBox="1">
            <a:spLocks noChangeArrowheads="1"/>
          </p:cNvSpPr>
          <p:nvPr/>
        </p:nvSpPr>
        <p:spPr bwMode="auto">
          <a:xfrm>
            <a:off x="2466132" y="498304"/>
            <a:ext cx="4373223"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sz="1300">
                <a:solidFill>
                  <a:schemeClr val="tx1"/>
                </a:solidFill>
                <a:latin charset="0" panose="020f0302020204030204" pitchFamily="34" typeface="Calibri Light"/>
                <a:ea charset="-122" panose="02000000000000000000" pitchFamily="2" typeface="方正宋刻本秀楷简体"/>
              </a:defRPr>
            </a:lvl1pPr>
            <a:lvl2pPr indent="-285750" marL="742950">
              <a:defRPr sz="1300">
                <a:solidFill>
                  <a:schemeClr val="tx1"/>
                </a:solidFill>
                <a:latin charset="0" panose="020f0302020204030204" pitchFamily="34" typeface="Calibri Light"/>
                <a:ea charset="-122" panose="02000000000000000000" pitchFamily="2" typeface="方正宋刻本秀楷简体"/>
              </a:defRPr>
            </a:lvl2pPr>
            <a:lvl3pPr indent="-228600" marL="1143000">
              <a:defRPr sz="1300">
                <a:solidFill>
                  <a:schemeClr val="tx1"/>
                </a:solidFill>
                <a:latin charset="0" panose="020f0302020204030204" pitchFamily="34" typeface="Calibri Light"/>
                <a:ea charset="-122" panose="02000000000000000000" pitchFamily="2" typeface="方正宋刻本秀楷简体"/>
              </a:defRPr>
            </a:lvl3pPr>
            <a:lvl4pPr indent="-228600" marL="1600200">
              <a:defRPr sz="1300">
                <a:solidFill>
                  <a:schemeClr val="tx1"/>
                </a:solidFill>
                <a:latin charset="0" panose="020f0302020204030204" pitchFamily="34" typeface="Calibri Light"/>
                <a:ea charset="-122" panose="02000000000000000000" pitchFamily="2" typeface="方正宋刻本秀楷简体"/>
              </a:defRPr>
            </a:lvl4pPr>
            <a:lvl5pPr indent="-228600" marL="2057400">
              <a:defRPr sz="1300">
                <a:solidFill>
                  <a:schemeClr val="tx1"/>
                </a:solidFill>
                <a:latin charset="0" panose="020f0302020204030204" pitchFamily="34" typeface="Calibri Light"/>
                <a:ea charset="-122" panose="02000000000000000000" pitchFamily="2" typeface="方正宋刻本秀楷简体"/>
              </a:defRPr>
            </a:lvl5pPr>
            <a:lvl6pPr defTabSz="685800" eaLnBrk="0" fontAlgn="base" hangingPunct="0" indent="-228600" marL="25146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6pPr>
            <a:lvl7pPr defTabSz="685800" eaLnBrk="0" fontAlgn="base" hangingPunct="0" indent="-228600" marL="29718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7pPr>
            <a:lvl8pPr defTabSz="685800" eaLnBrk="0" fontAlgn="base" hangingPunct="0" indent="-228600" marL="34290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8pPr>
            <a:lvl9pPr defTabSz="685800" eaLnBrk="0" fontAlgn="base" hangingPunct="0" indent="-228600" marL="38862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9pPr>
          </a:lstStyle>
          <a:p>
            <a:pPr algn="ctr" fontAlgn="base">
              <a:lnSpc>
                <a:spcPct val="150000"/>
              </a:lnSpc>
              <a:spcBef>
                <a:spcPct val="0"/>
              </a:spcBef>
              <a:spcAft>
                <a:spcPct val="0"/>
              </a:spcAft>
              <a:defRPr/>
            </a:pPr>
            <a:r>
              <a:rPr altLang="zh-CN" lang="en-US" sz="800">
                <a:solidFill>
                  <a:srgbClr val="B28743"/>
                </a:solidFill>
                <a:latin charset="-122" panose="02010600040101010101" pitchFamily="2" typeface="华文细黑"/>
                <a:ea charset="-122" panose="02010600040101010101" pitchFamily="2" typeface="华文细黑"/>
              </a:rPr>
              <a:t>Lorem ipsum dolor sit amet, consectetur adipiscing elit. Donec luctus nibh sit amet sem vulputate venenatis bibendum orci pulvinar. </a:t>
            </a:r>
          </a:p>
        </p:txBody>
      </p:sp>
      <p:grpSp>
        <p:nvGrpSpPr>
          <p:cNvPr id="4" name="组合 3"/>
          <p:cNvGrpSpPr/>
          <p:nvPr/>
        </p:nvGrpSpPr>
        <p:grpSpPr>
          <a:xfrm>
            <a:off x="4257536" y="936403"/>
            <a:ext cx="628926" cy="89203"/>
            <a:chOff x="4064994" y="3738475"/>
            <a:chExt cx="987048" cy="139997"/>
          </a:xfrm>
        </p:grpSpPr>
        <p:sp>
          <p:nvSpPr>
            <p:cNvPr id="5" name="椭圆 4"/>
            <p:cNvSpPr/>
            <p:nvPr/>
          </p:nvSpPr>
          <p:spPr>
            <a:xfrm>
              <a:off x="4064994" y="3738475"/>
              <a:ext cx="139997" cy="13999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10600040101010101" pitchFamily="2" typeface="华文细黑"/>
              </a:endParaRPr>
            </a:p>
          </p:txBody>
        </p:sp>
        <p:sp>
          <p:nvSpPr>
            <p:cNvPr id="6" name="椭圆 5"/>
            <p:cNvSpPr/>
            <p:nvPr/>
          </p:nvSpPr>
          <p:spPr>
            <a:xfrm>
              <a:off x="4276757" y="3738475"/>
              <a:ext cx="139997" cy="139997"/>
            </a:xfrm>
            <a:prstGeom prst="ellipse">
              <a:avLst/>
            </a:prstGeom>
            <a:solidFill>
              <a:srgbClr val="FEC1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10600040101010101" pitchFamily="2" typeface="华文细黑"/>
              </a:endParaRPr>
            </a:p>
          </p:txBody>
        </p:sp>
        <p:sp>
          <p:nvSpPr>
            <p:cNvPr id="7" name="椭圆 6"/>
            <p:cNvSpPr/>
            <p:nvPr/>
          </p:nvSpPr>
          <p:spPr>
            <a:xfrm>
              <a:off x="4488520" y="3738475"/>
              <a:ext cx="139997" cy="139997"/>
            </a:xfrm>
            <a:prstGeom prst="ellipse">
              <a:avLst/>
            </a:prstGeom>
            <a:solidFill>
              <a:srgbClr val="B287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10600040101010101" pitchFamily="2" typeface="华文细黑"/>
              </a:endParaRPr>
            </a:p>
          </p:txBody>
        </p:sp>
        <p:sp>
          <p:nvSpPr>
            <p:cNvPr id="8" name="椭圆 7"/>
            <p:cNvSpPr/>
            <p:nvPr/>
          </p:nvSpPr>
          <p:spPr>
            <a:xfrm>
              <a:off x="4700283" y="3738475"/>
              <a:ext cx="139997" cy="139997"/>
            </a:xfrm>
            <a:prstGeom prst="ellipse">
              <a:avLst/>
            </a:prstGeom>
            <a:solidFill>
              <a:srgbClr val="21B3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10600040101010101" pitchFamily="2" typeface="华文细黑"/>
              </a:endParaRPr>
            </a:p>
          </p:txBody>
        </p:sp>
        <p:sp>
          <p:nvSpPr>
            <p:cNvPr id="9" name="椭圆 8"/>
            <p:cNvSpPr/>
            <p:nvPr/>
          </p:nvSpPr>
          <p:spPr>
            <a:xfrm>
              <a:off x="4912045" y="3738475"/>
              <a:ext cx="139997" cy="139997"/>
            </a:xfrm>
            <a:prstGeom prst="ellipse">
              <a:avLst/>
            </a:prstGeom>
            <a:solidFill>
              <a:srgbClr val="0C67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10600040101010101" pitchFamily="2" typeface="华文细黑"/>
              </a:endParaRPr>
            </a:p>
          </p:txBody>
        </p:sp>
      </p:grpSp>
      <p:sp>
        <p:nvSpPr>
          <p:cNvPr id="10" name="Freeform 12"/>
          <p:cNvSpPr/>
          <p:nvPr/>
        </p:nvSpPr>
        <p:spPr bwMode="auto">
          <a:xfrm>
            <a:off x="755651" y="1463511"/>
            <a:ext cx="2894013" cy="1446658"/>
          </a:xfrm>
          <a:custGeom>
            <a:gdLst>
              <a:gd fmla="*/ 512 w 1024" name="T0"/>
              <a:gd fmla="*/ 109 h 512" name="T1"/>
              <a:gd fmla="*/ 914 w 1024" name="T2"/>
              <a:gd fmla="*/ 512 h 512" name="T3"/>
              <a:gd fmla="*/ 1024 w 1024" name="T4"/>
              <a:gd fmla="*/ 512 h 512" name="T5"/>
              <a:gd fmla="*/ 512 w 1024" name="T6"/>
              <a:gd fmla="*/ 0 h 512" name="T7"/>
              <a:gd fmla="*/ 0 w 1024" name="T8"/>
              <a:gd fmla="*/ 512 h 512" name="T9"/>
              <a:gd fmla="*/ 109 w 1024" name="T10"/>
              <a:gd fmla="*/ 512 h 512" name="T11"/>
              <a:gd fmla="*/ 512 w 1024" name="T12"/>
              <a:gd fmla="*/ 109 h 512" name="T13"/>
            </a:gdLst>
            <a:cxnLst>
              <a:cxn ang="0">
                <a:pos x="T0" y="T1"/>
              </a:cxn>
              <a:cxn ang="0">
                <a:pos x="T2" y="T3"/>
              </a:cxn>
              <a:cxn ang="0">
                <a:pos x="T4" y="T5"/>
              </a:cxn>
              <a:cxn ang="0">
                <a:pos x="T6" y="T7"/>
              </a:cxn>
              <a:cxn ang="0">
                <a:pos x="T8" y="T9"/>
              </a:cxn>
              <a:cxn ang="0">
                <a:pos x="T10" y="T11"/>
              </a:cxn>
              <a:cxn ang="0">
                <a:pos x="T12" y="T13"/>
              </a:cxn>
            </a:cxnLst>
            <a:rect b="b" l="0" r="r" t="0"/>
            <a:pathLst>
              <a:path h="512" w="1024">
                <a:moveTo>
                  <a:pt x="512" y="109"/>
                </a:moveTo>
                <a:cubicBezTo>
                  <a:pt x="734" y="109"/>
                  <a:pt x="914" y="289"/>
                  <a:pt x="914" y="512"/>
                </a:cubicBezTo>
                <a:cubicBezTo>
                  <a:pt x="1024" y="512"/>
                  <a:pt x="1024" y="512"/>
                  <a:pt x="1024" y="512"/>
                </a:cubicBezTo>
                <a:cubicBezTo>
                  <a:pt x="1024" y="229"/>
                  <a:pt x="794" y="0"/>
                  <a:pt x="512" y="0"/>
                </a:cubicBezTo>
                <a:cubicBezTo>
                  <a:pt x="229" y="0"/>
                  <a:pt x="0" y="229"/>
                  <a:pt x="0" y="512"/>
                </a:cubicBezTo>
                <a:cubicBezTo>
                  <a:pt x="109" y="512"/>
                  <a:pt x="109" y="512"/>
                  <a:pt x="109" y="512"/>
                </a:cubicBezTo>
                <a:cubicBezTo>
                  <a:pt x="109" y="289"/>
                  <a:pt x="289" y="109"/>
                  <a:pt x="512" y="109"/>
                </a:cubicBezTo>
                <a:close/>
              </a:path>
            </a:pathLst>
          </a:custGeom>
          <a:solidFill>
            <a:schemeClr val="accent1">
              <a:lumMod val="90000"/>
            </a:schemeClr>
          </a:solidFill>
          <a:ln w="6350">
            <a:solidFill>
              <a:schemeClr val="bg1"/>
            </a:solidFill>
          </a:ln>
        </p:spPr>
        <p:txBody>
          <a:bodyPr/>
          <a:lstStyle/>
          <a:p>
            <a:endParaRPr altLang="en-US" lang="zh-CN"/>
          </a:p>
        </p:txBody>
      </p:sp>
      <p:sp>
        <p:nvSpPr>
          <p:cNvPr id="11" name="Freeform 13"/>
          <p:cNvSpPr/>
          <p:nvPr/>
        </p:nvSpPr>
        <p:spPr bwMode="auto">
          <a:xfrm>
            <a:off x="1139825" y="1847805"/>
            <a:ext cx="2122488" cy="1062365"/>
          </a:xfrm>
          <a:custGeom>
            <a:gdLst>
              <a:gd fmla="*/ 376 w 751" name="T0"/>
              <a:gd fmla="*/ 118 h 376" name="T1"/>
              <a:gd fmla="*/ 633 w 751" name="T2"/>
              <a:gd fmla="*/ 376 h 376" name="T3"/>
              <a:gd fmla="*/ 751 w 751" name="T4"/>
              <a:gd fmla="*/ 376 h 376" name="T5"/>
              <a:gd fmla="*/ 376 w 751" name="T6"/>
              <a:gd fmla="*/ 0 h 376" name="T7"/>
              <a:gd fmla="*/ 0 w 751" name="T8"/>
              <a:gd fmla="*/ 376 h 376" name="T9"/>
              <a:gd fmla="*/ 118 w 751" name="T10"/>
              <a:gd fmla="*/ 376 h 376" name="T11"/>
              <a:gd fmla="*/ 376 w 751" name="T12"/>
              <a:gd fmla="*/ 118 h 376" name="T13"/>
            </a:gdLst>
            <a:cxnLst>
              <a:cxn ang="0">
                <a:pos x="T0" y="T1"/>
              </a:cxn>
              <a:cxn ang="0">
                <a:pos x="T2" y="T3"/>
              </a:cxn>
              <a:cxn ang="0">
                <a:pos x="T4" y="T5"/>
              </a:cxn>
              <a:cxn ang="0">
                <a:pos x="T6" y="T7"/>
              </a:cxn>
              <a:cxn ang="0">
                <a:pos x="T8" y="T9"/>
              </a:cxn>
              <a:cxn ang="0">
                <a:pos x="T10" y="T11"/>
              </a:cxn>
              <a:cxn ang="0">
                <a:pos x="T12" y="T13"/>
              </a:cxn>
            </a:cxnLst>
            <a:rect b="b" l="0" r="r" t="0"/>
            <a:pathLst>
              <a:path h="376" w="751">
                <a:moveTo>
                  <a:pt x="376" y="118"/>
                </a:moveTo>
                <a:cubicBezTo>
                  <a:pt x="518" y="118"/>
                  <a:pt x="633" y="234"/>
                  <a:pt x="633" y="376"/>
                </a:cubicBezTo>
                <a:cubicBezTo>
                  <a:pt x="751" y="376"/>
                  <a:pt x="751" y="376"/>
                  <a:pt x="751" y="376"/>
                </a:cubicBezTo>
                <a:cubicBezTo>
                  <a:pt x="751" y="168"/>
                  <a:pt x="583" y="0"/>
                  <a:pt x="376" y="0"/>
                </a:cubicBezTo>
                <a:cubicBezTo>
                  <a:pt x="168" y="0"/>
                  <a:pt x="0" y="168"/>
                  <a:pt x="0" y="376"/>
                </a:cubicBezTo>
                <a:cubicBezTo>
                  <a:pt x="118" y="376"/>
                  <a:pt x="118" y="376"/>
                  <a:pt x="118" y="376"/>
                </a:cubicBezTo>
                <a:cubicBezTo>
                  <a:pt x="118" y="234"/>
                  <a:pt x="234" y="118"/>
                  <a:pt x="376" y="118"/>
                </a:cubicBezTo>
                <a:close/>
              </a:path>
            </a:pathLst>
          </a:custGeom>
          <a:solidFill>
            <a:schemeClr val="accent2">
              <a:lumMod val="90000"/>
            </a:schemeClr>
          </a:solidFill>
          <a:ln w="6350">
            <a:solidFill>
              <a:schemeClr val="bg1"/>
            </a:solidFill>
          </a:ln>
        </p:spPr>
        <p:txBody>
          <a:bodyPr/>
          <a:lstStyle/>
          <a:p>
            <a:endParaRPr altLang="en-US" lang="zh-CN"/>
          </a:p>
        </p:txBody>
      </p:sp>
      <p:sp>
        <p:nvSpPr>
          <p:cNvPr id="12" name="Freeform 14"/>
          <p:cNvSpPr/>
          <p:nvPr/>
        </p:nvSpPr>
        <p:spPr bwMode="auto">
          <a:xfrm>
            <a:off x="1563688" y="2271797"/>
            <a:ext cx="1274762" cy="638372"/>
          </a:xfrm>
          <a:custGeom>
            <a:gdLst>
              <a:gd fmla="*/ 226 w 451" name="T0"/>
              <a:gd fmla="*/ 86 h 226" name="T1"/>
              <a:gd fmla="*/ 365 w 451" name="T2"/>
              <a:gd fmla="*/ 226 h 226" name="T3"/>
              <a:gd fmla="*/ 451 w 451" name="T4"/>
              <a:gd fmla="*/ 226 h 226" name="T5"/>
              <a:gd fmla="*/ 226 w 451" name="T6"/>
              <a:gd fmla="*/ 0 h 226" name="T7"/>
              <a:gd fmla="*/ 0 w 451" name="T8"/>
              <a:gd fmla="*/ 226 h 226" name="T9"/>
              <a:gd fmla="*/ 86 w 451" name="T10"/>
              <a:gd fmla="*/ 226 h 226" name="T11"/>
              <a:gd fmla="*/ 226 w 451" name="T12"/>
              <a:gd fmla="*/ 86 h 226" name="T13"/>
            </a:gdLst>
            <a:cxnLst>
              <a:cxn ang="0">
                <a:pos x="T0" y="T1"/>
              </a:cxn>
              <a:cxn ang="0">
                <a:pos x="T2" y="T3"/>
              </a:cxn>
              <a:cxn ang="0">
                <a:pos x="T4" y="T5"/>
              </a:cxn>
              <a:cxn ang="0">
                <a:pos x="T6" y="T7"/>
              </a:cxn>
              <a:cxn ang="0">
                <a:pos x="T8" y="T9"/>
              </a:cxn>
              <a:cxn ang="0">
                <a:pos x="T10" y="T11"/>
              </a:cxn>
              <a:cxn ang="0">
                <a:pos x="T12" y="T13"/>
              </a:cxn>
            </a:cxnLst>
            <a:rect b="b" l="0" r="r" t="0"/>
            <a:pathLst>
              <a:path h="226" w="451">
                <a:moveTo>
                  <a:pt x="226" y="86"/>
                </a:moveTo>
                <a:cubicBezTo>
                  <a:pt x="303" y="86"/>
                  <a:pt x="365" y="149"/>
                  <a:pt x="365" y="226"/>
                </a:cubicBezTo>
                <a:cubicBezTo>
                  <a:pt x="451" y="226"/>
                  <a:pt x="451" y="226"/>
                  <a:pt x="451" y="226"/>
                </a:cubicBezTo>
                <a:cubicBezTo>
                  <a:pt x="451" y="101"/>
                  <a:pt x="350" y="0"/>
                  <a:pt x="226" y="0"/>
                </a:cubicBezTo>
                <a:cubicBezTo>
                  <a:pt x="101" y="0"/>
                  <a:pt x="0" y="101"/>
                  <a:pt x="0" y="226"/>
                </a:cubicBezTo>
                <a:cubicBezTo>
                  <a:pt x="86" y="226"/>
                  <a:pt x="86" y="226"/>
                  <a:pt x="86" y="226"/>
                </a:cubicBezTo>
                <a:cubicBezTo>
                  <a:pt x="86" y="149"/>
                  <a:pt x="149" y="86"/>
                  <a:pt x="226" y="86"/>
                </a:cubicBezTo>
                <a:close/>
              </a:path>
            </a:pathLst>
          </a:custGeom>
          <a:solidFill>
            <a:schemeClr val="accent4"/>
          </a:solidFill>
          <a:ln w="6350">
            <a:solidFill>
              <a:schemeClr val="bg1"/>
            </a:solidFill>
          </a:ln>
        </p:spPr>
        <p:txBody>
          <a:bodyPr/>
          <a:lstStyle/>
          <a:p>
            <a:endParaRPr altLang="en-US" lang="zh-CN"/>
          </a:p>
        </p:txBody>
      </p:sp>
      <p:sp>
        <p:nvSpPr>
          <p:cNvPr id="13" name="Freeform 15"/>
          <p:cNvSpPr/>
          <p:nvPr/>
        </p:nvSpPr>
        <p:spPr bwMode="auto">
          <a:xfrm>
            <a:off x="1882775" y="2590984"/>
            <a:ext cx="636588" cy="319185"/>
          </a:xfrm>
          <a:custGeom>
            <a:gdLst>
              <a:gd fmla="*/ 113 w 225" name="T0"/>
              <a:gd fmla="*/ 65 h 113" name="T1"/>
              <a:gd fmla="*/ 160 w 225" name="T2"/>
              <a:gd fmla="*/ 113 h 113" name="T3"/>
              <a:gd fmla="*/ 225 w 225" name="T4"/>
              <a:gd fmla="*/ 113 h 113" name="T5"/>
              <a:gd fmla="*/ 113 w 225" name="T6"/>
              <a:gd fmla="*/ 0 h 113" name="T7"/>
              <a:gd fmla="*/ 0 w 225" name="T8"/>
              <a:gd fmla="*/ 113 h 113" name="T9"/>
              <a:gd fmla="*/ 65 w 225" name="T10"/>
              <a:gd fmla="*/ 113 h 113" name="T11"/>
              <a:gd fmla="*/ 113 w 225" name="T12"/>
              <a:gd fmla="*/ 65 h 113" name="T13"/>
            </a:gdLst>
            <a:cxnLst>
              <a:cxn ang="0">
                <a:pos x="T0" y="T1"/>
              </a:cxn>
              <a:cxn ang="0">
                <a:pos x="T2" y="T3"/>
              </a:cxn>
              <a:cxn ang="0">
                <a:pos x="T4" y="T5"/>
              </a:cxn>
              <a:cxn ang="0">
                <a:pos x="T6" y="T7"/>
              </a:cxn>
              <a:cxn ang="0">
                <a:pos x="T8" y="T9"/>
              </a:cxn>
              <a:cxn ang="0">
                <a:pos x="T10" y="T11"/>
              </a:cxn>
              <a:cxn ang="0">
                <a:pos x="T12" y="T13"/>
              </a:cxn>
            </a:cxnLst>
            <a:rect b="b" l="0" r="r" t="0"/>
            <a:pathLst>
              <a:path h="113" w="225">
                <a:moveTo>
                  <a:pt x="113" y="65"/>
                </a:moveTo>
                <a:cubicBezTo>
                  <a:pt x="139" y="65"/>
                  <a:pt x="160" y="87"/>
                  <a:pt x="160" y="113"/>
                </a:cubicBezTo>
                <a:cubicBezTo>
                  <a:pt x="225" y="113"/>
                  <a:pt x="225" y="113"/>
                  <a:pt x="225" y="113"/>
                </a:cubicBezTo>
                <a:cubicBezTo>
                  <a:pt x="225" y="50"/>
                  <a:pt x="175" y="0"/>
                  <a:pt x="113" y="0"/>
                </a:cubicBezTo>
                <a:cubicBezTo>
                  <a:pt x="50" y="0"/>
                  <a:pt x="0" y="50"/>
                  <a:pt x="0" y="113"/>
                </a:cubicBezTo>
                <a:cubicBezTo>
                  <a:pt x="65" y="113"/>
                  <a:pt x="65" y="113"/>
                  <a:pt x="65" y="113"/>
                </a:cubicBezTo>
                <a:cubicBezTo>
                  <a:pt x="65" y="87"/>
                  <a:pt x="87" y="65"/>
                  <a:pt x="113" y="65"/>
                </a:cubicBezTo>
                <a:close/>
              </a:path>
            </a:pathLst>
          </a:custGeom>
          <a:solidFill>
            <a:schemeClr val="accent5"/>
          </a:solidFill>
          <a:ln w="6350">
            <a:solidFill>
              <a:schemeClr val="bg1"/>
            </a:solidFill>
          </a:ln>
        </p:spPr>
        <p:txBody>
          <a:bodyPr/>
          <a:lstStyle/>
          <a:p>
            <a:endParaRPr altLang="en-US" lang="zh-CN"/>
          </a:p>
        </p:txBody>
      </p:sp>
      <p:sp>
        <p:nvSpPr>
          <p:cNvPr id="14" name="Freeform 16"/>
          <p:cNvSpPr/>
          <p:nvPr/>
        </p:nvSpPr>
        <p:spPr bwMode="auto">
          <a:xfrm>
            <a:off x="1309688" y="3057852"/>
            <a:ext cx="893762" cy="813051"/>
          </a:xfrm>
          <a:custGeom>
            <a:gdLst>
              <a:gd fmla="*/ 316 w 316" name="T0"/>
              <a:gd fmla="*/ 288 h 288" name="T1"/>
              <a:gd fmla="*/ 0 w 316" name="T2"/>
              <a:gd fmla="*/ 0 h 288" name="T3"/>
            </a:gdLst>
            <a:cxnLst>
              <a:cxn ang="0">
                <a:pos x="T0" y="T1"/>
              </a:cxn>
              <a:cxn ang="0">
                <a:pos x="T2" y="T3"/>
              </a:cxn>
            </a:cxnLst>
            <a:rect b="b" l="0" r="r" t="0"/>
            <a:pathLst>
              <a:path h="288" w="316">
                <a:moveTo>
                  <a:pt x="316" y="288"/>
                </a:moveTo>
                <a:cubicBezTo>
                  <a:pt x="150" y="288"/>
                  <a:pt x="15" y="161"/>
                  <a:pt x="0" y="0"/>
                </a:cubicBezTo>
              </a:path>
            </a:pathLst>
          </a:custGeom>
          <a:noFill/>
          <a:ln cap="flat" cmpd="sng" w="6350">
            <a:solidFill>
              <a:schemeClr val="bg1">
                <a:lumMod val="50000"/>
              </a:schemeClr>
            </a:solidFill>
            <a:prstDash val="solid"/>
            <a:round/>
            <a:headEnd len="sm" type="oval" w="sm"/>
          </a:ln>
          <a:extLst>
            <a:ext uri="{909E8E84-426E-40DD-AFC4-6F175D3DCCD1}">
              <a14:hiddenFill>
                <a:solidFill>
                  <a:srgbClr val="FFFFFF"/>
                </a:solidFill>
              </a14:hiddenFill>
            </a:ext>
          </a:extLst>
        </p:spPr>
        <p:txBody>
          <a:bodyPr/>
          <a:lstStyle/>
          <a:p>
            <a:endParaRPr altLang="en-US" lang="zh-CN">
              <a:solidFill>
                <a:schemeClr val="bg1">
                  <a:lumMod val="50000"/>
                </a:schemeClr>
              </a:solidFill>
            </a:endParaRPr>
          </a:p>
        </p:txBody>
      </p:sp>
      <p:sp>
        <p:nvSpPr>
          <p:cNvPr id="15" name="Freeform 17"/>
          <p:cNvSpPr/>
          <p:nvPr/>
        </p:nvSpPr>
        <p:spPr bwMode="auto">
          <a:xfrm>
            <a:off x="906464" y="3057852"/>
            <a:ext cx="1296987" cy="1217988"/>
          </a:xfrm>
          <a:custGeom>
            <a:gdLst>
              <a:gd fmla="*/ 0 w 459" name="T0"/>
              <a:gd fmla="*/ 0 h 431" name="T1"/>
              <a:gd fmla="*/ 459 w 459" name="T2"/>
              <a:gd fmla="*/ 431 h 431" name="T3"/>
            </a:gdLst>
            <a:cxnLst>
              <a:cxn ang="0">
                <a:pos x="T0" y="T1"/>
              </a:cxn>
              <a:cxn ang="0">
                <a:pos x="T2" y="T3"/>
              </a:cxn>
            </a:cxnLst>
            <a:rect b="b" l="0" r="r" t="0"/>
            <a:pathLst>
              <a:path h="431" w="459">
                <a:moveTo>
                  <a:pt x="0" y="0"/>
                </a:moveTo>
                <a:cubicBezTo>
                  <a:pt x="15" y="240"/>
                  <a:pt x="214" y="431"/>
                  <a:pt x="459" y="431"/>
                </a:cubicBezTo>
              </a:path>
            </a:pathLst>
          </a:custGeom>
          <a:noFill/>
          <a:ln cap="flat" cmpd="sng" w="6350">
            <a:solidFill>
              <a:schemeClr val="bg1">
                <a:lumMod val="50000"/>
              </a:schemeClr>
            </a:solidFill>
            <a:prstDash val="solid"/>
            <a:round/>
            <a:tailEnd len="sm" type="oval" w="sm"/>
          </a:ln>
          <a:extLst>
            <a:ext uri="{909E8E84-426E-40DD-AFC4-6F175D3DCCD1}">
              <a14:hiddenFill>
                <a:solidFill>
                  <a:srgbClr val="FFFFFF"/>
                </a:solidFill>
              </a14:hiddenFill>
            </a:ext>
          </a:extLst>
        </p:spPr>
        <p:txBody>
          <a:bodyPr/>
          <a:lstStyle/>
          <a:p>
            <a:endParaRPr altLang="en-US" lang="zh-CN">
              <a:solidFill>
                <a:schemeClr val="bg1">
                  <a:lumMod val="50000"/>
                </a:schemeClr>
              </a:solidFill>
            </a:endParaRPr>
          </a:p>
        </p:txBody>
      </p:sp>
      <p:sp>
        <p:nvSpPr>
          <p:cNvPr id="16" name="Freeform 18"/>
          <p:cNvSpPr/>
          <p:nvPr/>
        </p:nvSpPr>
        <p:spPr bwMode="auto">
          <a:xfrm>
            <a:off x="1685926" y="3057853"/>
            <a:ext cx="517525" cy="441461"/>
          </a:xfrm>
          <a:custGeom>
            <a:gdLst>
              <a:gd fmla="*/ 183 w 183" name="T0"/>
              <a:gd fmla="*/ 156 h 156" name="T1"/>
              <a:gd fmla="*/ 0 w 183" name="T2"/>
              <a:gd fmla="*/ 0 h 156" name="T3"/>
            </a:gdLst>
            <a:cxnLst>
              <a:cxn ang="0">
                <a:pos x="T0" y="T1"/>
              </a:cxn>
              <a:cxn ang="0">
                <a:pos x="T2" y="T3"/>
              </a:cxn>
            </a:cxnLst>
            <a:rect b="b" l="0" r="r" t="0"/>
            <a:pathLst>
              <a:path h="156" w="183">
                <a:moveTo>
                  <a:pt x="183" y="156"/>
                </a:moveTo>
                <a:cubicBezTo>
                  <a:pt x="90" y="156"/>
                  <a:pt x="14" y="88"/>
                  <a:pt x="0" y="0"/>
                </a:cubicBezTo>
              </a:path>
            </a:pathLst>
          </a:custGeom>
          <a:noFill/>
          <a:ln cap="flat" cmpd="sng" w="6350">
            <a:solidFill>
              <a:schemeClr val="bg1">
                <a:lumMod val="50000"/>
              </a:schemeClr>
            </a:solidFill>
            <a:prstDash val="solid"/>
            <a:round/>
            <a:headEnd len="sm" type="oval" w="sm"/>
          </a:ln>
          <a:extLst>
            <a:ext uri="{909E8E84-426E-40DD-AFC4-6F175D3DCCD1}">
              <a14:hiddenFill>
                <a:solidFill>
                  <a:srgbClr val="FFFFFF"/>
                </a:solidFill>
              </a14:hiddenFill>
            </a:ext>
          </a:extLst>
        </p:spPr>
        <p:txBody>
          <a:bodyPr/>
          <a:lstStyle/>
          <a:p>
            <a:endParaRPr altLang="en-US" lang="zh-CN">
              <a:solidFill>
                <a:schemeClr val="bg1">
                  <a:lumMod val="50000"/>
                </a:schemeClr>
              </a:solidFill>
            </a:endParaRPr>
          </a:p>
        </p:txBody>
      </p:sp>
      <p:sp>
        <p:nvSpPr>
          <p:cNvPr id="17" name="Freeform 19"/>
          <p:cNvSpPr/>
          <p:nvPr/>
        </p:nvSpPr>
        <p:spPr bwMode="auto">
          <a:xfrm>
            <a:off x="1987550" y="3057853"/>
            <a:ext cx="215900" cy="147683"/>
          </a:xfrm>
          <a:custGeom>
            <a:gdLst>
              <a:gd fmla="*/ 76 w 76" name="T0"/>
              <a:gd fmla="*/ 52 h 52" name="T1"/>
              <a:gd fmla="*/ 0 w 76" name="T2"/>
              <a:gd fmla="*/ 0 h 52" name="T3"/>
            </a:gdLst>
            <a:cxnLst>
              <a:cxn ang="0">
                <a:pos x="T0" y="T1"/>
              </a:cxn>
              <a:cxn ang="0">
                <a:pos x="T2" y="T3"/>
              </a:cxn>
            </a:cxnLst>
            <a:rect b="b" l="0" r="r" t="0"/>
            <a:pathLst>
              <a:path h="52" w="76">
                <a:moveTo>
                  <a:pt x="76" y="52"/>
                </a:moveTo>
                <a:cubicBezTo>
                  <a:pt x="41" y="52"/>
                  <a:pt x="12" y="30"/>
                  <a:pt x="0" y="0"/>
                </a:cubicBezTo>
              </a:path>
            </a:pathLst>
          </a:custGeom>
          <a:noFill/>
          <a:ln cap="flat" cmpd="sng" w="6350">
            <a:solidFill>
              <a:schemeClr val="bg1">
                <a:lumMod val="50000"/>
              </a:schemeClr>
            </a:solidFill>
            <a:prstDash val="solid"/>
            <a:round/>
            <a:headEnd len="sm" type="oval" w="sm"/>
          </a:ln>
          <a:extLst>
            <a:ext uri="{909E8E84-426E-40DD-AFC4-6F175D3DCCD1}">
              <a14:hiddenFill>
                <a:solidFill>
                  <a:srgbClr val="FFFFFF"/>
                </a:solidFill>
              </a14:hiddenFill>
            </a:ext>
          </a:extLst>
        </p:spPr>
        <p:txBody>
          <a:bodyPr/>
          <a:lstStyle/>
          <a:p>
            <a:endParaRPr altLang="en-US" lang="zh-CN">
              <a:solidFill>
                <a:schemeClr val="bg1">
                  <a:lumMod val="50000"/>
                </a:schemeClr>
              </a:solidFill>
            </a:endParaRPr>
          </a:p>
        </p:txBody>
      </p:sp>
      <p:sp>
        <p:nvSpPr>
          <p:cNvPr id="18" name="Oval 20"/>
          <p:cNvSpPr>
            <a:spLocks noChangeArrowheads="1"/>
          </p:cNvSpPr>
          <p:nvPr/>
        </p:nvSpPr>
        <p:spPr bwMode="auto">
          <a:xfrm>
            <a:off x="4759323" y="2927637"/>
            <a:ext cx="406400" cy="408113"/>
          </a:xfrm>
          <a:prstGeom prst="ellipse">
            <a:avLst/>
          </a:prstGeom>
          <a:solidFill>
            <a:schemeClr val="accent5"/>
          </a:solidFill>
          <a:ln w="6350">
            <a:solidFill>
              <a:schemeClr val="bg1"/>
            </a:solidFill>
          </a:ln>
        </p:spPr>
        <p:txBody>
          <a:bodyPr/>
          <a:lstStyle/>
          <a:p>
            <a:endParaRPr altLang="en-US" lang="zh-CN"/>
          </a:p>
        </p:txBody>
      </p:sp>
      <p:sp>
        <p:nvSpPr>
          <p:cNvPr id="19" name="Oval 21"/>
          <p:cNvSpPr>
            <a:spLocks noChangeArrowheads="1"/>
          </p:cNvSpPr>
          <p:nvPr/>
        </p:nvSpPr>
        <p:spPr bwMode="auto">
          <a:xfrm>
            <a:off x="5719762" y="2927637"/>
            <a:ext cx="407987" cy="408113"/>
          </a:xfrm>
          <a:prstGeom prst="ellipse">
            <a:avLst/>
          </a:prstGeom>
          <a:solidFill>
            <a:schemeClr val="accent4"/>
          </a:solidFill>
          <a:ln w="6350">
            <a:solidFill>
              <a:schemeClr val="bg1"/>
            </a:solidFill>
          </a:ln>
        </p:spPr>
        <p:txBody>
          <a:bodyPr/>
          <a:lstStyle/>
          <a:p>
            <a:endParaRPr altLang="en-US" lang="zh-CN"/>
          </a:p>
        </p:txBody>
      </p:sp>
      <p:sp>
        <p:nvSpPr>
          <p:cNvPr id="20" name="Oval 22"/>
          <p:cNvSpPr>
            <a:spLocks noChangeArrowheads="1"/>
          </p:cNvSpPr>
          <p:nvPr/>
        </p:nvSpPr>
        <p:spPr bwMode="auto">
          <a:xfrm>
            <a:off x="6751636" y="2927637"/>
            <a:ext cx="406400" cy="408113"/>
          </a:xfrm>
          <a:prstGeom prst="ellipse">
            <a:avLst/>
          </a:prstGeom>
          <a:solidFill>
            <a:schemeClr val="accent2">
              <a:lumMod val="90000"/>
            </a:schemeClr>
          </a:solidFill>
          <a:ln w="6350">
            <a:solidFill>
              <a:schemeClr val="bg1"/>
            </a:solidFill>
          </a:ln>
        </p:spPr>
        <p:txBody>
          <a:bodyPr/>
          <a:lstStyle/>
          <a:p>
            <a:endParaRPr altLang="en-US" lang="zh-CN"/>
          </a:p>
        </p:txBody>
      </p:sp>
      <p:sp>
        <p:nvSpPr>
          <p:cNvPr id="21" name="Oval 23"/>
          <p:cNvSpPr>
            <a:spLocks noChangeArrowheads="1"/>
          </p:cNvSpPr>
          <p:nvPr/>
        </p:nvSpPr>
        <p:spPr bwMode="auto">
          <a:xfrm>
            <a:off x="7783511" y="2927637"/>
            <a:ext cx="406400" cy="408113"/>
          </a:xfrm>
          <a:prstGeom prst="ellipse">
            <a:avLst/>
          </a:prstGeom>
          <a:solidFill>
            <a:schemeClr val="accent1">
              <a:lumMod val="90000"/>
            </a:schemeClr>
          </a:solidFill>
          <a:ln w="6350">
            <a:solidFill>
              <a:schemeClr val="bg1"/>
            </a:solidFill>
          </a:ln>
        </p:spPr>
        <p:txBody>
          <a:bodyPr/>
          <a:lstStyle/>
          <a:p>
            <a:endParaRPr altLang="en-US" lang="zh-CN"/>
          </a:p>
        </p:txBody>
      </p:sp>
      <p:sp>
        <p:nvSpPr>
          <p:cNvPr id="22" name="Rectangle 39"/>
          <p:cNvSpPr>
            <a:spLocks noChangeArrowheads="1"/>
          </p:cNvSpPr>
          <p:nvPr/>
        </p:nvSpPr>
        <p:spPr bwMode="auto">
          <a:xfrm>
            <a:off x="4567236" y="1401579"/>
            <a:ext cx="3960812" cy="241401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nSpc>
                <a:spcPct val="120000"/>
              </a:lnSpc>
              <a:buFont typeface="Arial"/>
              <a:buNone/>
            </a:pPr>
            <a:r>
              <a:rPr altLang="en-US" lang="zh-CN" sz="1200">
                <a:solidFill>
                  <a:schemeClr val="accent1">
                    <a:lumMod val="90000"/>
                  </a:schemeClr>
                </a:solidFill>
              </a:rPr>
              <a:t>WHAT MAKES US DIFFERENT ？</a:t>
            </a:r>
          </a:p>
          <a:p>
            <a:pPr>
              <a:lnSpc>
                <a:spcPct val="120000"/>
              </a:lnSpc>
              <a:buFont typeface="Arial"/>
              <a:buNone/>
            </a:pPr>
            <a:endParaRPr altLang="en-US" lang="zh-CN" sz="1200">
              <a:solidFill>
                <a:schemeClr val="accent1">
                  <a:lumMod val="90000"/>
                </a:schemeClr>
              </a:solidFill>
            </a:endParaRPr>
          </a:p>
          <a:p>
            <a:pPr>
              <a:lnSpc>
                <a:spcPct val="120000"/>
              </a:lnSpc>
              <a:buFont typeface="Arial"/>
              <a:buNone/>
            </a:pPr>
            <a:r>
              <a:rPr altLang="en-US" lang="zh-CN" sz="1200">
                <a:solidFill>
                  <a:schemeClr val="accent1">
                    <a:lumMod val="90000"/>
                  </a:schemeClr>
                </a:solidFill>
              </a:rPr>
              <a:t>We have many PowerPoint templates that has been specifically designed to help anyone that is stepping into the world of PowerPoint for the very first time. We have many PowerPoint templates that has been specifically designed to help anyone that is stepping into the world of PowerPoint for the very first time. We have many PowerPoint templates that has been specifically designed to help anyone that is stepping into the world of PowerPoint for the very first time. </a:t>
            </a:r>
          </a:p>
        </p:txBody>
      </p:sp>
      <p:sp>
        <p:nvSpPr>
          <p:cNvPr id="23" name="Rectangle 40"/>
          <p:cNvSpPr>
            <a:spLocks noChangeArrowheads="1"/>
          </p:cNvSpPr>
          <p:nvPr/>
        </p:nvSpPr>
        <p:spPr bwMode="auto">
          <a:xfrm>
            <a:off x="4578350" y="3775624"/>
            <a:ext cx="3957636" cy="5852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nSpc>
                <a:spcPct val="120000"/>
              </a:lnSpc>
              <a:buFont typeface="Arial"/>
              <a:buNone/>
            </a:pPr>
            <a:r>
              <a:rPr altLang="zh-CN" lang="en-US" sz="800">
                <a:solidFill>
                  <a:schemeClr val="bg1">
                    <a:lumMod val="50000"/>
                  </a:schemeClr>
                </a:solidFill>
              </a:rPr>
              <a:t>We have many PowerPoint templates that has been specifically designed to help anyone that is stepping into the world of PowerPoint for the very first time. We have many PowerPoint templates that has been specifically designed to help anyone that is stepping into the world of PowerPoint for the very first time. </a:t>
            </a:r>
          </a:p>
        </p:txBody>
      </p:sp>
      <p:sp>
        <p:nvSpPr>
          <p:cNvPr id="24" name="Rectangle 46"/>
          <p:cNvSpPr>
            <a:spLocks noChangeArrowheads="1"/>
          </p:cNvSpPr>
          <p:nvPr/>
        </p:nvSpPr>
        <p:spPr bwMode="auto">
          <a:xfrm>
            <a:off x="4516276" y="3446911"/>
            <a:ext cx="892493" cy="2133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lgn="ctr">
              <a:buFont typeface="Arial"/>
              <a:buNone/>
            </a:pPr>
            <a:r>
              <a:rPr altLang="zh-CN" b="1" lang="en-US" sz="800">
                <a:solidFill>
                  <a:schemeClr val="bg1">
                    <a:lumMod val="50000"/>
                  </a:schemeClr>
                </a:solidFill>
                <a:latin charset="-122" pitchFamily="34" typeface="微软雅黑"/>
                <a:ea charset="-122" pitchFamily="34" typeface="微软雅黑"/>
              </a:rPr>
              <a:t>Management </a:t>
            </a:r>
          </a:p>
        </p:txBody>
      </p:sp>
      <p:sp>
        <p:nvSpPr>
          <p:cNvPr id="25" name="Rectangle 47"/>
          <p:cNvSpPr>
            <a:spLocks noChangeArrowheads="1"/>
          </p:cNvSpPr>
          <p:nvPr/>
        </p:nvSpPr>
        <p:spPr bwMode="auto">
          <a:xfrm>
            <a:off x="5606890" y="3446911"/>
            <a:ext cx="633730" cy="2133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lgn="ctr">
              <a:buFont typeface="Arial"/>
              <a:buNone/>
            </a:pPr>
            <a:r>
              <a:rPr altLang="zh-CN" b="1" lang="en-US" sz="800">
                <a:solidFill>
                  <a:schemeClr val="bg1">
                    <a:lumMod val="50000"/>
                  </a:schemeClr>
                </a:solidFill>
                <a:latin charset="-122" pitchFamily="34" typeface="微软雅黑"/>
                <a:ea charset="-122" pitchFamily="34" typeface="微软雅黑"/>
              </a:rPr>
              <a:t>Message</a:t>
            </a:r>
          </a:p>
        </p:txBody>
      </p:sp>
      <p:sp>
        <p:nvSpPr>
          <p:cNvPr id="26" name="Rectangle 48"/>
          <p:cNvSpPr>
            <a:spLocks noChangeArrowheads="1"/>
          </p:cNvSpPr>
          <p:nvPr/>
        </p:nvSpPr>
        <p:spPr bwMode="auto">
          <a:xfrm>
            <a:off x="6639558" y="3446911"/>
            <a:ext cx="630555" cy="2133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lgn="ctr">
              <a:buFont typeface="Arial"/>
              <a:buNone/>
            </a:pPr>
            <a:r>
              <a:rPr altLang="zh-CN" b="1" lang="en-US" sz="800">
                <a:solidFill>
                  <a:schemeClr val="bg1">
                    <a:lumMod val="50000"/>
                  </a:schemeClr>
                </a:solidFill>
                <a:latin charset="-122" pitchFamily="34" typeface="微软雅黑"/>
                <a:ea charset="-122" pitchFamily="34" typeface="微软雅黑"/>
              </a:rPr>
              <a:t>Creative </a:t>
            </a:r>
          </a:p>
        </p:txBody>
      </p:sp>
      <p:sp>
        <p:nvSpPr>
          <p:cNvPr id="27" name="Rectangle 49"/>
          <p:cNvSpPr>
            <a:spLocks noChangeArrowheads="1"/>
          </p:cNvSpPr>
          <p:nvPr/>
        </p:nvSpPr>
        <p:spPr bwMode="auto">
          <a:xfrm>
            <a:off x="7630158" y="3446911"/>
            <a:ext cx="713105" cy="2133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lgn="ctr">
              <a:buFont typeface="Arial"/>
              <a:buNone/>
            </a:pPr>
            <a:r>
              <a:rPr altLang="zh-CN" b="1" lang="en-US" sz="800">
                <a:solidFill>
                  <a:schemeClr val="bg1">
                    <a:lumMod val="50000"/>
                  </a:schemeClr>
                </a:solidFill>
                <a:latin charset="-122" pitchFamily="34" typeface="微软雅黑"/>
                <a:ea charset="-122" pitchFamily="34" typeface="微软雅黑"/>
              </a:rPr>
              <a:t>Marketing</a:t>
            </a:r>
          </a:p>
        </p:txBody>
      </p:sp>
      <p:sp>
        <p:nvSpPr>
          <p:cNvPr id="28" name="Rectangle 50"/>
          <p:cNvSpPr>
            <a:spLocks noChangeArrowheads="1"/>
          </p:cNvSpPr>
          <p:nvPr/>
        </p:nvSpPr>
        <p:spPr bwMode="auto">
          <a:xfrm>
            <a:off x="2295526" y="3049912"/>
            <a:ext cx="1529080" cy="27432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buFont typeface="Arial"/>
              <a:buNone/>
            </a:pPr>
            <a:r>
              <a:rPr altLang="en-US" b="1" lang="zh-CN" sz="1200">
                <a:solidFill>
                  <a:schemeClr val="bg1">
                    <a:lumMod val="50000"/>
                  </a:schemeClr>
                </a:solidFill>
                <a:latin charset="-122" pitchFamily="34" typeface="微软雅黑"/>
                <a:ea charset="-122" pitchFamily="34" typeface="微软雅黑"/>
              </a:rPr>
              <a:t>01  Management </a:t>
            </a:r>
          </a:p>
        </p:txBody>
      </p:sp>
      <p:sp>
        <p:nvSpPr>
          <p:cNvPr id="29" name="Rectangle 51"/>
          <p:cNvSpPr>
            <a:spLocks noChangeArrowheads="1"/>
          </p:cNvSpPr>
          <p:nvPr/>
        </p:nvSpPr>
        <p:spPr bwMode="auto">
          <a:xfrm>
            <a:off x="2295526" y="3380213"/>
            <a:ext cx="1181417" cy="27432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buFont typeface="Arial"/>
              <a:buNone/>
            </a:pPr>
            <a:r>
              <a:rPr altLang="en-US" b="1" lang="zh-CN" sz="1200">
                <a:solidFill>
                  <a:schemeClr val="bg1">
                    <a:lumMod val="50000"/>
                  </a:schemeClr>
                </a:solidFill>
                <a:latin charset="-122" pitchFamily="34" typeface="微软雅黑"/>
                <a:ea charset="-122" pitchFamily="34" typeface="微软雅黑"/>
              </a:rPr>
              <a:t>02  Message </a:t>
            </a:r>
          </a:p>
        </p:txBody>
      </p:sp>
      <p:sp>
        <p:nvSpPr>
          <p:cNvPr id="30" name="Rectangle 52"/>
          <p:cNvSpPr>
            <a:spLocks noChangeArrowheads="1"/>
          </p:cNvSpPr>
          <p:nvPr/>
        </p:nvSpPr>
        <p:spPr bwMode="auto">
          <a:xfrm>
            <a:off x="2295525" y="3748629"/>
            <a:ext cx="1136967" cy="27432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buFont typeface="Arial"/>
              <a:buNone/>
            </a:pPr>
            <a:r>
              <a:rPr altLang="en-US" b="1" lang="zh-CN" sz="1200">
                <a:solidFill>
                  <a:schemeClr val="bg1">
                    <a:lumMod val="50000"/>
                  </a:schemeClr>
                </a:solidFill>
                <a:latin charset="-122" pitchFamily="34" typeface="微软雅黑"/>
                <a:ea charset="-122" pitchFamily="34" typeface="微软雅黑"/>
              </a:rPr>
              <a:t>03  Creative </a:t>
            </a:r>
          </a:p>
        </p:txBody>
      </p:sp>
      <p:sp>
        <p:nvSpPr>
          <p:cNvPr id="31" name="Rectangle 53"/>
          <p:cNvSpPr>
            <a:spLocks noChangeArrowheads="1"/>
          </p:cNvSpPr>
          <p:nvPr/>
        </p:nvSpPr>
        <p:spPr bwMode="auto">
          <a:xfrm>
            <a:off x="2295526" y="4136097"/>
            <a:ext cx="1259205" cy="27432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buFont typeface="Arial"/>
              <a:buNone/>
            </a:pPr>
            <a:r>
              <a:rPr altLang="zh-CN" b="1" lang="en-US" sz="1200">
                <a:solidFill>
                  <a:schemeClr val="bg1">
                    <a:lumMod val="50000"/>
                  </a:schemeClr>
                </a:solidFill>
                <a:latin charset="-122" pitchFamily="34" typeface="微软雅黑"/>
                <a:ea charset="-122" pitchFamily="34" typeface="微软雅黑"/>
              </a:rPr>
              <a:t>04  Marketing</a:t>
            </a:r>
          </a:p>
        </p:txBody>
      </p:sp>
      <p:grpSp>
        <p:nvGrpSpPr>
          <p:cNvPr id="32" name="组合 31"/>
          <p:cNvGrpSpPr/>
          <p:nvPr/>
        </p:nvGrpSpPr>
        <p:grpSpPr>
          <a:xfrm>
            <a:off x="7884368" y="3039947"/>
            <a:ext cx="209202" cy="176476"/>
            <a:chOff x="11055351" y="-214312"/>
            <a:chExt cx="284163" cy="239712"/>
          </a:xfrm>
        </p:grpSpPr>
        <p:sp>
          <p:nvSpPr>
            <p:cNvPr id="33" name="Freeform 6"/>
            <p:cNvSpPr/>
            <p:nvPr/>
          </p:nvSpPr>
          <p:spPr bwMode="auto">
            <a:xfrm>
              <a:off x="11055351" y="-214312"/>
              <a:ext cx="254000" cy="157163"/>
            </a:xfrm>
            <a:custGeom>
              <a:gdLst>
                <a:gd fmla="*/ 68 w 68" name="T0"/>
                <a:gd fmla="*/ 18 h 42" name="T1"/>
                <a:gd fmla="*/ 68 w 68" name="T2"/>
                <a:gd fmla="*/ 10 h 42" name="T3"/>
                <a:gd fmla="*/ 66 w 68" name="T4"/>
                <a:gd fmla="*/ 8 h 42" name="T5"/>
                <a:gd fmla="*/ 30 w 68" name="T6"/>
                <a:gd fmla="*/ 8 h 42" name="T7"/>
                <a:gd fmla="*/ 26 w 68" name="T8"/>
                <a:gd fmla="*/ 2 h 42" name="T9"/>
                <a:gd fmla="*/ 24 w 68" name="T10"/>
                <a:gd fmla="*/ 0 h 42" name="T11"/>
                <a:gd fmla="*/ 5 w 68" name="T12"/>
                <a:gd fmla="*/ 0 h 42" name="T13"/>
                <a:gd fmla="*/ 2 w 68" name="T14"/>
                <a:gd fmla="*/ 2 h 42" name="T15"/>
                <a:gd fmla="*/ 0 w 68" name="T16"/>
                <a:gd fmla="*/ 11 h 42" name="T17"/>
                <a:gd fmla="*/ 0 w 68" name="T18"/>
                <a:gd fmla="*/ 18 h 42" name="T19"/>
                <a:gd fmla="*/ 0 w 68" name="T20"/>
                <a:gd fmla="*/ 42 h 42"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42" w="68">
                  <a:moveTo>
                    <a:pt x="68" y="18"/>
                  </a:moveTo>
                  <a:cubicBezTo>
                    <a:pt x="68" y="10"/>
                    <a:pt x="68" y="10"/>
                    <a:pt x="68" y="10"/>
                  </a:cubicBezTo>
                  <a:cubicBezTo>
                    <a:pt x="68" y="9"/>
                    <a:pt x="67" y="8"/>
                    <a:pt x="66" y="8"/>
                  </a:cubicBezTo>
                  <a:cubicBezTo>
                    <a:pt x="30" y="8"/>
                    <a:pt x="30" y="8"/>
                    <a:pt x="30" y="8"/>
                  </a:cubicBezTo>
                  <a:cubicBezTo>
                    <a:pt x="28" y="8"/>
                    <a:pt x="27" y="3"/>
                    <a:pt x="26" y="2"/>
                  </a:cubicBezTo>
                  <a:cubicBezTo>
                    <a:pt x="26" y="1"/>
                    <a:pt x="25" y="0"/>
                    <a:pt x="24" y="0"/>
                  </a:cubicBezTo>
                  <a:cubicBezTo>
                    <a:pt x="5" y="0"/>
                    <a:pt x="5" y="0"/>
                    <a:pt x="5" y="0"/>
                  </a:cubicBezTo>
                  <a:cubicBezTo>
                    <a:pt x="3" y="0"/>
                    <a:pt x="3" y="1"/>
                    <a:pt x="2" y="2"/>
                  </a:cubicBezTo>
                  <a:cubicBezTo>
                    <a:pt x="2" y="4"/>
                    <a:pt x="0" y="10"/>
                    <a:pt x="0" y="11"/>
                  </a:cubicBezTo>
                  <a:cubicBezTo>
                    <a:pt x="0" y="18"/>
                    <a:pt x="0" y="18"/>
                    <a:pt x="0" y="18"/>
                  </a:cubicBezTo>
                  <a:cubicBezTo>
                    <a:pt x="0" y="42"/>
                    <a:pt x="0" y="42"/>
                    <a:pt x="0" y="42"/>
                  </a:cubicBezTo>
                </a:path>
              </a:pathLst>
            </a:custGeom>
            <a:noFill/>
            <a:ln cap="rnd" w="12700">
              <a:solidFill>
                <a:schemeClr val="bg1"/>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34" name="Freeform 7"/>
            <p:cNvSpPr/>
            <p:nvPr/>
          </p:nvSpPr>
          <p:spPr bwMode="auto">
            <a:xfrm>
              <a:off x="11055351" y="-123825"/>
              <a:ext cx="284163" cy="149225"/>
            </a:xfrm>
            <a:custGeom>
              <a:gdLst>
                <a:gd fmla="*/ 67 w 76" name="T0"/>
                <a:gd fmla="*/ 38 h 40" name="T1"/>
                <a:gd fmla="*/ 65 w 76" name="T2"/>
                <a:gd fmla="*/ 40 h 40" name="T3"/>
                <a:gd fmla="*/ 2 w 76" name="T4"/>
                <a:gd fmla="*/ 40 h 40" name="T5"/>
                <a:gd fmla="*/ 0 w 76" name="T6"/>
                <a:gd fmla="*/ 38 h 40" name="T7"/>
                <a:gd fmla="*/ 9 w 76" name="T8"/>
                <a:gd fmla="*/ 2 h 40" name="T9"/>
                <a:gd fmla="*/ 11 w 76" name="T10"/>
                <a:gd fmla="*/ 0 h 40" name="T11"/>
                <a:gd fmla="*/ 74 w 76" name="T12"/>
                <a:gd fmla="*/ 0 h 40" name="T13"/>
                <a:gd fmla="*/ 76 w 76" name="T14"/>
                <a:gd fmla="*/ 2 h 40" name="T15"/>
                <a:gd fmla="*/ 76 w 76" name="T16"/>
                <a:gd fmla="*/ 2 h 40" name="T17"/>
                <a:gd fmla="*/ 67 w 76" name="T18"/>
                <a:gd fmla="*/ 38 h 4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0" w="76">
                  <a:moveTo>
                    <a:pt x="67" y="38"/>
                  </a:moveTo>
                  <a:cubicBezTo>
                    <a:pt x="67" y="39"/>
                    <a:pt x="66" y="40"/>
                    <a:pt x="65" y="40"/>
                  </a:cubicBezTo>
                  <a:cubicBezTo>
                    <a:pt x="2" y="40"/>
                    <a:pt x="2" y="40"/>
                    <a:pt x="2" y="40"/>
                  </a:cubicBezTo>
                  <a:cubicBezTo>
                    <a:pt x="1" y="40"/>
                    <a:pt x="0" y="39"/>
                    <a:pt x="0" y="38"/>
                  </a:cubicBezTo>
                  <a:cubicBezTo>
                    <a:pt x="0" y="36"/>
                    <a:pt x="9" y="2"/>
                    <a:pt x="9" y="2"/>
                  </a:cubicBezTo>
                  <a:cubicBezTo>
                    <a:pt x="9" y="1"/>
                    <a:pt x="10" y="0"/>
                    <a:pt x="11" y="0"/>
                  </a:cubicBezTo>
                  <a:cubicBezTo>
                    <a:pt x="74" y="0"/>
                    <a:pt x="74" y="0"/>
                    <a:pt x="74" y="0"/>
                  </a:cubicBezTo>
                  <a:cubicBezTo>
                    <a:pt x="75" y="0"/>
                    <a:pt x="76" y="1"/>
                    <a:pt x="76" y="2"/>
                  </a:cubicBezTo>
                  <a:cubicBezTo>
                    <a:pt x="76" y="2"/>
                    <a:pt x="76" y="2"/>
                    <a:pt x="76" y="2"/>
                  </a:cubicBezTo>
                  <a:cubicBezTo>
                    <a:pt x="76" y="5"/>
                    <a:pt x="67" y="38"/>
                    <a:pt x="67" y="38"/>
                  </a:cubicBezTo>
                  <a:close/>
                </a:path>
              </a:pathLst>
            </a:custGeom>
            <a:noFill/>
            <a:ln cap="rnd" w="12700">
              <a:solidFill>
                <a:schemeClr val="bg1"/>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35" name="组合 34"/>
          <p:cNvGrpSpPr/>
          <p:nvPr/>
        </p:nvGrpSpPr>
        <p:grpSpPr>
          <a:xfrm>
            <a:off x="6850234" y="3029696"/>
            <a:ext cx="209202" cy="204526"/>
            <a:chOff x="11055351" y="-2201863"/>
            <a:chExt cx="284163" cy="277813"/>
          </a:xfrm>
        </p:grpSpPr>
        <p:sp>
          <p:nvSpPr>
            <p:cNvPr id="36" name="Line 8"/>
            <p:cNvSpPr>
              <a:spLocks noChangeShapeType="1"/>
            </p:cNvSpPr>
            <p:nvPr/>
          </p:nvSpPr>
          <p:spPr bwMode="auto">
            <a:xfrm>
              <a:off x="11063288" y="-2119313"/>
              <a:ext cx="269875" cy="0"/>
            </a:xfrm>
            <a:prstGeom prst="line">
              <a:avLst/>
            </a:prstGeom>
            <a:noFill/>
            <a:ln cap="rnd" w="12700">
              <a:solidFill>
                <a:schemeClr val="bg1"/>
              </a:solidFill>
              <a:prstDash val="solid"/>
              <a:round/>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37" name="Freeform 9"/>
            <p:cNvSpPr/>
            <p:nvPr/>
          </p:nvSpPr>
          <p:spPr bwMode="auto">
            <a:xfrm>
              <a:off x="11201401" y="-2074863"/>
              <a:ext cx="63500" cy="104775"/>
            </a:xfrm>
            <a:custGeom>
              <a:gdLst>
                <a:gd fmla="*/ 0 w 17" name="T0"/>
                <a:gd fmla="*/ 3 h 28" name="T1"/>
                <a:gd fmla="*/ 8 w 17" name="T2"/>
                <a:gd fmla="*/ 0 h 28" name="T3"/>
                <a:gd fmla="*/ 17 w 17" name="T4"/>
                <a:gd fmla="*/ 8 h 28" name="T5"/>
                <a:gd fmla="*/ 2 w 17" name="T6"/>
                <a:gd fmla="*/ 26 h 28" name="T7"/>
                <a:gd fmla="*/ 0 w 17" name="T8"/>
                <a:gd fmla="*/ 28 h 28" name="T9"/>
                <a:gd fmla="*/ 0 w 17" name="T10"/>
                <a:gd fmla="*/ 28 h 28" name="T11"/>
                <a:gd fmla="*/ 17 w 17" name="T12"/>
                <a:gd fmla="*/ 28 h 28" name="T13"/>
              </a:gdLst>
              <a:cxnLst>
                <a:cxn ang="0">
                  <a:pos x="T0" y="T1"/>
                </a:cxn>
                <a:cxn ang="0">
                  <a:pos x="T2" y="T3"/>
                </a:cxn>
                <a:cxn ang="0">
                  <a:pos x="T4" y="T5"/>
                </a:cxn>
                <a:cxn ang="0">
                  <a:pos x="T6" y="T7"/>
                </a:cxn>
                <a:cxn ang="0">
                  <a:pos x="T8" y="T9"/>
                </a:cxn>
                <a:cxn ang="0">
                  <a:pos x="T10" y="T11"/>
                </a:cxn>
                <a:cxn ang="0">
                  <a:pos x="T12" y="T13"/>
                </a:cxn>
              </a:cxnLst>
              <a:rect b="b" l="0" r="r" t="0"/>
              <a:pathLst>
                <a:path h="28" w="17">
                  <a:moveTo>
                    <a:pt x="0" y="3"/>
                  </a:moveTo>
                  <a:cubicBezTo>
                    <a:pt x="2" y="1"/>
                    <a:pt x="5" y="0"/>
                    <a:pt x="8" y="0"/>
                  </a:cubicBezTo>
                  <a:cubicBezTo>
                    <a:pt x="15" y="0"/>
                    <a:pt x="17" y="5"/>
                    <a:pt x="17" y="8"/>
                  </a:cubicBezTo>
                  <a:cubicBezTo>
                    <a:pt x="17" y="14"/>
                    <a:pt x="10" y="18"/>
                    <a:pt x="2" y="26"/>
                  </a:cubicBezTo>
                  <a:cubicBezTo>
                    <a:pt x="0" y="28"/>
                    <a:pt x="0" y="28"/>
                    <a:pt x="0" y="28"/>
                  </a:cubicBezTo>
                  <a:cubicBezTo>
                    <a:pt x="0" y="28"/>
                    <a:pt x="0" y="28"/>
                    <a:pt x="0" y="28"/>
                  </a:cubicBezTo>
                  <a:cubicBezTo>
                    <a:pt x="17" y="28"/>
                    <a:pt x="17" y="28"/>
                    <a:pt x="17" y="28"/>
                  </a:cubicBezTo>
                </a:path>
              </a:pathLst>
            </a:custGeom>
            <a:noFill/>
            <a:ln cap="rnd" w="12700">
              <a:solidFill>
                <a:schemeClr val="bg1"/>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38" name="Line 10"/>
            <p:cNvSpPr>
              <a:spLocks noChangeShapeType="1"/>
            </p:cNvSpPr>
            <p:nvPr/>
          </p:nvSpPr>
          <p:spPr bwMode="auto">
            <a:xfrm>
              <a:off x="11152188" y="-2179638"/>
              <a:ext cx="90488" cy="0"/>
            </a:xfrm>
            <a:prstGeom prst="line">
              <a:avLst/>
            </a:prstGeom>
            <a:noFill/>
            <a:ln cap="rnd" w="12700">
              <a:solidFill>
                <a:schemeClr val="bg1"/>
              </a:solidFill>
              <a:prstDash val="solid"/>
              <a:round/>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39" name="Line 11"/>
            <p:cNvSpPr>
              <a:spLocks noChangeShapeType="1"/>
            </p:cNvSpPr>
            <p:nvPr/>
          </p:nvSpPr>
          <p:spPr bwMode="auto">
            <a:xfrm flipH="1" flipV="1">
              <a:off x="11129963" y="-2201863"/>
              <a:ext cx="0" cy="44450"/>
            </a:xfrm>
            <a:prstGeom prst="line">
              <a:avLst/>
            </a:prstGeom>
            <a:noFill/>
            <a:ln cap="rnd" w="12700">
              <a:solidFill>
                <a:schemeClr val="bg1"/>
              </a:solidFill>
              <a:prstDash val="solid"/>
              <a:round/>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40" name="Line 12"/>
            <p:cNvSpPr>
              <a:spLocks noChangeShapeType="1"/>
            </p:cNvSpPr>
            <p:nvPr/>
          </p:nvSpPr>
          <p:spPr bwMode="auto">
            <a:xfrm flipH="1" flipV="1">
              <a:off x="11264901" y="-2201863"/>
              <a:ext cx="0" cy="44450"/>
            </a:xfrm>
            <a:prstGeom prst="line">
              <a:avLst/>
            </a:prstGeom>
            <a:noFill/>
            <a:ln cap="rnd" w="12700">
              <a:solidFill>
                <a:schemeClr val="bg1"/>
              </a:solidFill>
              <a:prstDash val="solid"/>
              <a:round/>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41" name="Freeform 13"/>
            <p:cNvSpPr/>
            <p:nvPr/>
          </p:nvSpPr>
          <p:spPr bwMode="auto">
            <a:xfrm>
              <a:off x="11055351" y="-2179638"/>
              <a:ext cx="284163" cy="255588"/>
            </a:xfrm>
            <a:custGeom>
              <a:gdLst>
                <a:gd fmla="*/ 14 w 76" name="T0"/>
                <a:gd fmla="*/ 0 h 68" name="T1"/>
                <a:gd fmla="*/ 2 w 76" name="T2"/>
                <a:gd fmla="*/ 0 h 68" name="T3"/>
                <a:gd fmla="*/ 0 w 76" name="T4"/>
                <a:gd fmla="*/ 2 h 68" name="T5"/>
                <a:gd fmla="*/ 0 w 76" name="T6"/>
                <a:gd fmla="*/ 66 h 68" name="T7"/>
                <a:gd fmla="*/ 2 w 76" name="T8"/>
                <a:gd fmla="*/ 68 h 68" name="T9"/>
                <a:gd fmla="*/ 74 w 76" name="T10"/>
                <a:gd fmla="*/ 68 h 68" name="T11"/>
                <a:gd fmla="*/ 76 w 76" name="T12"/>
                <a:gd fmla="*/ 66 h 68" name="T13"/>
                <a:gd fmla="*/ 76 w 76" name="T14"/>
                <a:gd fmla="*/ 2 h 68" name="T15"/>
                <a:gd fmla="*/ 74 w 76" name="T16"/>
                <a:gd fmla="*/ 0 h 68" name="T17"/>
                <a:gd fmla="*/ 62 w 76" name="T18"/>
                <a:gd fmla="*/ 0 h 6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68" w="76">
                  <a:moveTo>
                    <a:pt x="14" y="0"/>
                  </a:moveTo>
                  <a:cubicBezTo>
                    <a:pt x="2" y="0"/>
                    <a:pt x="2" y="0"/>
                    <a:pt x="2" y="0"/>
                  </a:cubicBezTo>
                  <a:cubicBezTo>
                    <a:pt x="1" y="0"/>
                    <a:pt x="0" y="1"/>
                    <a:pt x="0" y="2"/>
                  </a:cubicBezTo>
                  <a:cubicBezTo>
                    <a:pt x="0" y="66"/>
                    <a:pt x="0" y="66"/>
                    <a:pt x="0" y="66"/>
                  </a:cubicBezTo>
                  <a:cubicBezTo>
                    <a:pt x="0" y="67"/>
                    <a:pt x="1" y="68"/>
                    <a:pt x="2" y="68"/>
                  </a:cubicBezTo>
                  <a:cubicBezTo>
                    <a:pt x="74" y="68"/>
                    <a:pt x="74" y="68"/>
                    <a:pt x="74" y="68"/>
                  </a:cubicBezTo>
                  <a:cubicBezTo>
                    <a:pt x="75" y="68"/>
                    <a:pt x="76" y="67"/>
                    <a:pt x="76" y="66"/>
                  </a:cubicBezTo>
                  <a:cubicBezTo>
                    <a:pt x="76" y="2"/>
                    <a:pt x="76" y="2"/>
                    <a:pt x="76" y="2"/>
                  </a:cubicBezTo>
                  <a:cubicBezTo>
                    <a:pt x="76" y="1"/>
                    <a:pt x="75" y="0"/>
                    <a:pt x="74" y="0"/>
                  </a:cubicBezTo>
                  <a:cubicBezTo>
                    <a:pt x="62" y="0"/>
                    <a:pt x="62" y="0"/>
                    <a:pt x="62" y="0"/>
                  </a:cubicBezTo>
                </a:path>
              </a:pathLst>
            </a:custGeom>
            <a:noFill/>
            <a:ln cap="rnd" w="12700">
              <a:solidFill>
                <a:schemeClr val="bg1"/>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42" name="Freeform 14"/>
            <p:cNvSpPr/>
            <p:nvPr/>
          </p:nvSpPr>
          <p:spPr bwMode="auto">
            <a:xfrm>
              <a:off x="11122026" y="-2074863"/>
              <a:ext cx="23813" cy="104775"/>
            </a:xfrm>
            <a:custGeom>
              <a:gdLst>
                <a:gd fmla="*/ 0 w 15" name="T0"/>
                <a:gd fmla="*/ 10 h 66" name="T1"/>
                <a:gd fmla="*/ 15 w 15" name="T2"/>
                <a:gd fmla="*/ 0 h 66" name="T3"/>
                <a:gd fmla="*/ 15 w 15" name="T4"/>
                <a:gd fmla="*/ 66 h 66" name="T5"/>
              </a:gdLst>
              <a:cxnLst>
                <a:cxn ang="0">
                  <a:pos x="T0" y="T1"/>
                </a:cxn>
                <a:cxn ang="0">
                  <a:pos x="T2" y="T3"/>
                </a:cxn>
                <a:cxn ang="0">
                  <a:pos x="T4" y="T5"/>
                </a:cxn>
              </a:cxnLst>
              <a:rect b="b" l="0" r="r" t="0"/>
              <a:pathLst>
                <a:path h="66" w="15">
                  <a:moveTo>
                    <a:pt x="0" y="10"/>
                  </a:moveTo>
                  <a:lnTo>
                    <a:pt x="15" y="0"/>
                  </a:lnTo>
                  <a:lnTo>
                    <a:pt x="15" y="66"/>
                  </a:lnTo>
                </a:path>
              </a:pathLst>
            </a:custGeom>
            <a:noFill/>
            <a:ln cap="rnd" w="12700">
              <a:solidFill>
                <a:schemeClr val="bg1"/>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43" name="组合 42"/>
          <p:cNvGrpSpPr/>
          <p:nvPr/>
        </p:nvGrpSpPr>
        <p:grpSpPr>
          <a:xfrm>
            <a:off x="4863181" y="3021832"/>
            <a:ext cx="198684" cy="209202"/>
            <a:chOff x="8355013" y="-2193925"/>
            <a:chExt cx="269875" cy="284163"/>
          </a:xfrm>
        </p:grpSpPr>
        <p:sp>
          <p:nvSpPr>
            <p:cNvPr id="44" name="Oval 20"/>
            <p:cNvSpPr>
              <a:spLocks noChangeArrowheads="1"/>
            </p:cNvSpPr>
            <p:nvPr/>
          </p:nvSpPr>
          <p:spPr bwMode="auto">
            <a:xfrm>
              <a:off x="8459788" y="-2105025"/>
              <a:ext cx="60325" cy="60325"/>
            </a:xfrm>
            <a:prstGeom prst="ellipse">
              <a:avLst/>
            </a:prstGeom>
            <a:noFill/>
            <a:ln cap="rnd" w="12700">
              <a:solidFill>
                <a:schemeClr val="bg1"/>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45" name="Oval 21"/>
            <p:cNvSpPr>
              <a:spLocks noChangeArrowheads="1"/>
            </p:cNvSpPr>
            <p:nvPr/>
          </p:nvSpPr>
          <p:spPr bwMode="auto">
            <a:xfrm>
              <a:off x="8528051" y="-1995488"/>
              <a:ext cx="17463" cy="19050"/>
            </a:xfrm>
            <a:prstGeom prst="ellipse">
              <a:avLst/>
            </a:prstGeom>
            <a:noFill/>
            <a:ln cap="rnd" w="12700">
              <a:solidFill>
                <a:schemeClr val="bg1"/>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46" name="Freeform 22"/>
            <p:cNvSpPr/>
            <p:nvPr/>
          </p:nvSpPr>
          <p:spPr bwMode="auto">
            <a:xfrm>
              <a:off x="8355013" y="-2193925"/>
              <a:ext cx="269875" cy="284163"/>
            </a:xfrm>
            <a:custGeom>
              <a:gdLst>
                <a:gd fmla="*/ 70 w 72" name="T0"/>
                <a:gd fmla="*/ 0 h 76" name="T1"/>
                <a:gd fmla="*/ 7 w 72" name="T2"/>
                <a:gd fmla="*/ 0 h 76" name="T3"/>
                <a:gd fmla="*/ 5 w 72" name="T4"/>
                <a:gd fmla="*/ 2 h 76" name="T5"/>
                <a:gd fmla="*/ 2 w 72" name="T6"/>
                <a:gd fmla="*/ 5 h 76" name="T7"/>
                <a:gd fmla="*/ 0 w 72" name="T8"/>
                <a:gd fmla="*/ 7 h 76" name="T9"/>
                <a:gd fmla="*/ 0 w 72" name="T10"/>
                <a:gd fmla="*/ 17 h 76" name="T11"/>
                <a:gd fmla="*/ 2 w 72" name="T12"/>
                <a:gd fmla="*/ 19 h 76" name="T13"/>
                <a:gd fmla="*/ 5 w 72" name="T14"/>
                <a:gd fmla="*/ 21 h 76" name="T15"/>
                <a:gd fmla="*/ 5 w 72" name="T16"/>
                <a:gd fmla="*/ 55 h 76" name="T17"/>
                <a:gd fmla="*/ 2 w 72" name="T18"/>
                <a:gd fmla="*/ 57 h 76" name="T19"/>
                <a:gd fmla="*/ 0 w 72" name="T20"/>
                <a:gd fmla="*/ 59 h 76" name="T21"/>
                <a:gd fmla="*/ 0 w 72" name="T22"/>
                <a:gd fmla="*/ 69 h 76" name="T23"/>
                <a:gd fmla="*/ 2 w 72" name="T24"/>
                <a:gd fmla="*/ 71 h 76" name="T25"/>
                <a:gd fmla="*/ 5 w 72" name="T26"/>
                <a:gd fmla="*/ 74 h 76" name="T27"/>
                <a:gd fmla="*/ 7 w 72" name="T28"/>
                <a:gd fmla="*/ 76 h 76" name="T29"/>
                <a:gd fmla="*/ 70 w 72" name="T30"/>
                <a:gd fmla="*/ 76 h 76" name="T31"/>
                <a:gd fmla="*/ 72 w 72" name="T32"/>
                <a:gd fmla="*/ 74 h 76" name="T33"/>
                <a:gd fmla="*/ 72 w 72" name="T34"/>
                <a:gd fmla="*/ 2 h 76" name="T35"/>
                <a:gd fmla="*/ 70 w 72" name="T36"/>
                <a:gd fmla="*/ 0 h 7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76" w="72">
                  <a:moveTo>
                    <a:pt x="70" y="0"/>
                  </a:moveTo>
                  <a:cubicBezTo>
                    <a:pt x="7" y="0"/>
                    <a:pt x="7" y="0"/>
                    <a:pt x="7" y="0"/>
                  </a:cubicBezTo>
                  <a:cubicBezTo>
                    <a:pt x="6" y="0"/>
                    <a:pt x="5" y="1"/>
                    <a:pt x="5" y="2"/>
                  </a:cubicBezTo>
                  <a:cubicBezTo>
                    <a:pt x="5" y="4"/>
                    <a:pt x="4" y="5"/>
                    <a:pt x="2" y="5"/>
                  </a:cubicBezTo>
                  <a:cubicBezTo>
                    <a:pt x="1" y="5"/>
                    <a:pt x="0" y="6"/>
                    <a:pt x="0" y="7"/>
                  </a:cubicBezTo>
                  <a:cubicBezTo>
                    <a:pt x="0" y="17"/>
                    <a:pt x="0" y="17"/>
                    <a:pt x="0" y="17"/>
                  </a:cubicBezTo>
                  <a:cubicBezTo>
                    <a:pt x="0" y="18"/>
                    <a:pt x="1" y="19"/>
                    <a:pt x="2" y="19"/>
                  </a:cubicBezTo>
                  <a:cubicBezTo>
                    <a:pt x="4" y="19"/>
                    <a:pt x="5" y="20"/>
                    <a:pt x="5" y="21"/>
                  </a:cubicBezTo>
                  <a:cubicBezTo>
                    <a:pt x="5" y="55"/>
                    <a:pt x="5" y="55"/>
                    <a:pt x="5" y="55"/>
                  </a:cubicBezTo>
                  <a:cubicBezTo>
                    <a:pt x="5" y="56"/>
                    <a:pt x="4" y="57"/>
                    <a:pt x="2" y="57"/>
                  </a:cubicBezTo>
                  <a:cubicBezTo>
                    <a:pt x="1" y="57"/>
                    <a:pt x="0" y="58"/>
                    <a:pt x="0" y="59"/>
                  </a:cubicBezTo>
                  <a:cubicBezTo>
                    <a:pt x="0" y="69"/>
                    <a:pt x="0" y="69"/>
                    <a:pt x="0" y="69"/>
                  </a:cubicBezTo>
                  <a:cubicBezTo>
                    <a:pt x="0" y="70"/>
                    <a:pt x="1" y="71"/>
                    <a:pt x="2" y="71"/>
                  </a:cubicBezTo>
                  <a:cubicBezTo>
                    <a:pt x="4" y="71"/>
                    <a:pt x="5" y="72"/>
                    <a:pt x="5" y="74"/>
                  </a:cubicBezTo>
                  <a:cubicBezTo>
                    <a:pt x="5" y="75"/>
                    <a:pt x="6" y="76"/>
                    <a:pt x="7" y="76"/>
                  </a:cubicBezTo>
                  <a:cubicBezTo>
                    <a:pt x="70" y="76"/>
                    <a:pt x="70" y="76"/>
                    <a:pt x="70" y="76"/>
                  </a:cubicBezTo>
                  <a:cubicBezTo>
                    <a:pt x="71" y="76"/>
                    <a:pt x="72" y="75"/>
                    <a:pt x="72" y="74"/>
                  </a:cubicBezTo>
                  <a:cubicBezTo>
                    <a:pt x="72" y="2"/>
                    <a:pt x="72" y="2"/>
                    <a:pt x="72" y="2"/>
                  </a:cubicBezTo>
                  <a:cubicBezTo>
                    <a:pt x="72" y="1"/>
                    <a:pt x="71" y="0"/>
                    <a:pt x="70" y="0"/>
                  </a:cubicBezTo>
                  <a:close/>
                </a:path>
              </a:pathLst>
            </a:custGeom>
            <a:noFill/>
            <a:ln cap="rnd" w="12700">
              <a:solidFill>
                <a:schemeClr val="bg1"/>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47" name="Freeform 23"/>
            <p:cNvSpPr/>
            <p:nvPr/>
          </p:nvSpPr>
          <p:spPr bwMode="auto">
            <a:xfrm>
              <a:off x="8399463" y="-2165350"/>
              <a:ext cx="195263" cy="225425"/>
            </a:xfrm>
            <a:custGeom>
              <a:gdLst>
                <a:gd fmla="*/ 52 w 52" name="T0"/>
                <a:gd fmla="*/ 58 h 60" name="T1"/>
                <a:gd fmla="*/ 50 w 52" name="T2"/>
                <a:gd fmla="*/ 60 h 60" name="T3"/>
                <a:gd fmla="*/ 2 w 52" name="T4"/>
                <a:gd fmla="*/ 60 h 60" name="T5"/>
                <a:gd fmla="*/ 0 w 52" name="T6"/>
                <a:gd fmla="*/ 58 h 60" name="T7"/>
                <a:gd fmla="*/ 0 w 52" name="T8"/>
                <a:gd fmla="*/ 2 h 60" name="T9"/>
                <a:gd fmla="*/ 2 w 52" name="T10"/>
                <a:gd fmla="*/ 0 h 60" name="T11"/>
                <a:gd fmla="*/ 50 w 52" name="T12"/>
                <a:gd fmla="*/ 0 h 60" name="T13"/>
                <a:gd fmla="*/ 52 w 52" name="T14"/>
                <a:gd fmla="*/ 2 h 60" name="T15"/>
                <a:gd fmla="*/ 52 w 52" name="T16"/>
                <a:gd fmla="*/ 58 h 6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0" w="52">
                  <a:moveTo>
                    <a:pt x="52" y="58"/>
                  </a:moveTo>
                  <a:cubicBezTo>
                    <a:pt x="52" y="59"/>
                    <a:pt x="51" y="60"/>
                    <a:pt x="50" y="60"/>
                  </a:cubicBezTo>
                  <a:cubicBezTo>
                    <a:pt x="2" y="60"/>
                    <a:pt x="2" y="60"/>
                    <a:pt x="2" y="60"/>
                  </a:cubicBezTo>
                  <a:cubicBezTo>
                    <a:pt x="1" y="60"/>
                    <a:pt x="0" y="59"/>
                    <a:pt x="0" y="58"/>
                  </a:cubicBezTo>
                  <a:cubicBezTo>
                    <a:pt x="0" y="2"/>
                    <a:pt x="0" y="2"/>
                    <a:pt x="0" y="2"/>
                  </a:cubicBezTo>
                  <a:cubicBezTo>
                    <a:pt x="0" y="1"/>
                    <a:pt x="1" y="0"/>
                    <a:pt x="2" y="0"/>
                  </a:cubicBezTo>
                  <a:cubicBezTo>
                    <a:pt x="50" y="0"/>
                    <a:pt x="50" y="0"/>
                    <a:pt x="50" y="0"/>
                  </a:cubicBezTo>
                  <a:cubicBezTo>
                    <a:pt x="51" y="0"/>
                    <a:pt x="52" y="1"/>
                    <a:pt x="52" y="2"/>
                  </a:cubicBezTo>
                  <a:lnTo>
                    <a:pt x="52" y="58"/>
                  </a:lnTo>
                  <a:close/>
                </a:path>
              </a:pathLst>
            </a:custGeom>
            <a:noFill/>
            <a:ln cap="rnd" w="12700">
              <a:solidFill>
                <a:schemeClr val="bg1"/>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48" name="Line 24"/>
            <p:cNvSpPr>
              <a:spLocks noChangeShapeType="1"/>
            </p:cNvSpPr>
            <p:nvPr/>
          </p:nvSpPr>
          <p:spPr bwMode="auto">
            <a:xfrm>
              <a:off x="8520113" y="-2089150"/>
              <a:ext cx="74613" cy="0"/>
            </a:xfrm>
            <a:prstGeom prst="line">
              <a:avLst/>
            </a:prstGeom>
            <a:noFill/>
            <a:ln cap="rnd" w="12700">
              <a:solidFill>
                <a:schemeClr val="bg1"/>
              </a:solidFill>
              <a:prstDash val="solid"/>
              <a:round/>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49" name="Line 25"/>
            <p:cNvSpPr>
              <a:spLocks noChangeShapeType="1"/>
            </p:cNvSpPr>
            <p:nvPr/>
          </p:nvSpPr>
          <p:spPr bwMode="auto">
            <a:xfrm>
              <a:off x="8520113" y="-2058988"/>
              <a:ext cx="74613" cy="0"/>
            </a:xfrm>
            <a:prstGeom prst="line">
              <a:avLst/>
            </a:prstGeom>
            <a:noFill/>
            <a:ln cap="rnd" w="12700">
              <a:solidFill>
                <a:schemeClr val="bg1"/>
              </a:solidFill>
              <a:prstDash val="solid"/>
              <a:round/>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50" name="组合 49"/>
          <p:cNvGrpSpPr/>
          <p:nvPr/>
        </p:nvGrpSpPr>
        <p:grpSpPr>
          <a:xfrm>
            <a:off x="5818570" y="3016573"/>
            <a:ext cx="210370" cy="209200"/>
            <a:chOff x="9974263" y="-2689225"/>
            <a:chExt cx="285750" cy="284163"/>
          </a:xfrm>
        </p:grpSpPr>
        <p:sp>
          <p:nvSpPr>
            <p:cNvPr id="51" name="Freeform 15"/>
            <p:cNvSpPr/>
            <p:nvPr/>
          </p:nvSpPr>
          <p:spPr bwMode="auto">
            <a:xfrm>
              <a:off x="9974263" y="-2581275"/>
              <a:ext cx="285750" cy="176213"/>
            </a:xfrm>
            <a:custGeom>
              <a:gdLst>
                <a:gd fmla="*/ 180 w 180" name="T0"/>
                <a:gd fmla="*/ 0 h 111" name="T1"/>
                <a:gd fmla="*/ 180 w 180" name="T2"/>
                <a:gd fmla="*/ 111 h 111" name="T3"/>
                <a:gd fmla="*/ 0 w 180" name="T4"/>
                <a:gd fmla="*/ 111 h 111" name="T5"/>
                <a:gd fmla="*/ 0 w 180" name="T6"/>
                <a:gd fmla="*/ 0 h 111" name="T7"/>
              </a:gdLst>
              <a:cxnLst>
                <a:cxn ang="0">
                  <a:pos x="T0" y="T1"/>
                </a:cxn>
                <a:cxn ang="0">
                  <a:pos x="T2" y="T3"/>
                </a:cxn>
                <a:cxn ang="0">
                  <a:pos x="T4" y="T5"/>
                </a:cxn>
                <a:cxn ang="0">
                  <a:pos x="T6" y="T7"/>
                </a:cxn>
              </a:cxnLst>
              <a:rect b="b" l="0" r="r" t="0"/>
              <a:pathLst>
                <a:path h="110" w="180">
                  <a:moveTo>
                    <a:pt x="180" y="0"/>
                  </a:moveTo>
                  <a:lnTo>
                    <a:pt x="180" y="111"/>
                  </a:lnTo>
                  <a:lnTo>
                    <a:pt x="0" y="111"/>
                  </a:lnTo>
                  <a:lnTo>
                    <a:pt x="0" y="0"/>
                  </a:lnTo>
                </a:path>
              </a:pathLst>
            </a:custGeom>
            <a:noFill/>
            <a:ln cap="rnd" w="12700">
              <a:solidFill>
                <a:schemeClr val="bg1"/>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52" name="Freeform 16"/>
            <p:cNvSpPr/>
            <p:nvPr/>
          </p:nvSpPr>
          <p:spPr bwMode="auto">
            <a:xfrm>
              <a:off x="10020301" y="-2689225"/>
              <a:ext cx="195263" cy="127000"/>
            </a:xfrm>
            <a:custGeom>
              <a:gdLst>
                <a:gd fmla="*/ 0 w 123" name="T0"/>
                <a:gd fmla="*/ 80 h 80" name="T1"/>
                <a:gd fmla="*/ 0 w 123" name="T2"/>
                <a:gd fmla="*/ 0 h 80" name="T3"/>
                <a:gd fmla="*/ 123 w 123" name="T4"/>
                <a:gd fmla="*/ 0 h 80" name="T5"/>
                <a:gd fmla="*/ 123 w 123" name="T6"/>
                <a:gd fmla="*/ 80 h 80" name="T7"/>
              </a:gdLst>
              <a:cxnLst>
                <a:cxn ang="0">
                  <a:pos x="T0" y="T1"/>
                </a:cxn>
                <a:cxn ang="0">
                  <a:pos x="T2" y="T3"/>
                </a:cxn>
                <a:cxn ang="0">
                  <a:pos x="T4" y="T5"/>
                </a:cxn>
                <a:cxn ang="0">
                  <a:pos x="T6" y="T7"/>
                </a:cxn>
              </a:cxnLst>
              <a:rect b="b" l="0" r="r" t="0"/>
              <a:pathLst>
                <a:path h="80" w="123">
                  <a:moveTo>
                    <a:pt x="0" y="80"/>
                  </a:moveTo>
                  <a:lnTo>
                    <a:pt x="0" y="0"/>
                  </a:lnTo>
                  <a:lnTo>
                    <a:pt x="123" y="0"/>
                  </a:lnTo>
                  <a:lnTo>
                    <a:pt x="123" y="80"/>
                  </a:lnTo>
                </a:path>
              </a:pathLst>
            </a:custGeom>
            <a:noFill/>
            <a:ln cap="rnd" w="12700">
              <a:solidFill>
                <a:schemeClr val="bg1"/>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53" name="Freeform 17"/>
            <p:cNvSpPr/>
            <p:nvPr/>
          </p:nvSpPr>
          <p:spPr bwMode="auto">
            <a:xfrm>
              <a:off x="9974263" y="-2581275"/>
              <a:ext cx="285750" cy="87313"/>
            </a:xfrm>
            <a:custGeom>
              <a:gdLst>
                <a:gd fmla="*/ 0 w 180" name="T0"/>
                <a:gd fmla="*/ 0 h 55" name="T1"/>
                <a:gd fmla="*/ 90 w 180" name="T2"/>
                <a:gd fmla="*/ 55 h 55" name="T3"/>
                <a:gd fmla="*/ 180 w 180" name="T4"/>
                <a:gd fmla="*/ 0 h 55" name="T5"/>
              </a:gdLst>
              <a:cxnLst>
                <a:cxn ang="0">
                  <a:pos x="T0" y="T1"/>
                </a:cxn>
                <a:cxn ang="0">
                  <a:pos x="T2" y="T3"/>
                </a:cxn>
                <a:cxn ang="0">
                  <a:pos x="T4" y="T5"/>
                </a:cxn>
              </a:cxnLst>
              <a:rect b="b" l="0" r="r" t="0"/>
              <a:pathLst>
                <a:path h="55" w="180">
                  <a:moveTo>
                    <a:pt x="0" y="0"/>
                  </a:moveTo>
                  <a:lnTo>
                    <a:pt x="90" y="55"/>
                  </a:lnTo>
                  <a:lnTo>
                    <a:pt x="180" y="0"/>
                  </a:lnTo>
                </a:path>
              </a:pathLst>
            </a:custGeom>
            <a:noFill/>
            <a:ln cap="rnd" w="12700">
              <a:solidFill>
                <a:schemeClr val="bg1"/>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54" name="Line 29"/>
            <p:cNvSpPr>
              <a:spLocks noChangeShapeType="1"/>
            </p:cNvSpPr>
            <p:nvPr/>
          </p:nvSpPr>
          <p:spPr bwMode="auto">
            <a:xfrm>
              <a:off x="10215563" y="-2611438"/>
              <a:ext cx="44450" cy="30163"/>
            </a:xfrm>
            <a:prstGeom prst="line">
              <a:avLst/>
            </a:prstGeom>
            <a:noFill/>
            <a:ln cap="rnd" w="12700">
              <a:solidFill>
                <a:schemeClr val="bg1"/>
              </a:solidFill>
              <a:prstDash val="solid"/>
              <a:round/>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55" name="Line 30"/>
            <p:cNvSpPr>
              <a:spLocks noChangeShapeType="1"/>
            </p:cNvSpPr>
            <p:nvPr/>
          </p:nvSpPr>
          <p:spPr bwMode="auto">
            <a:xfrm flipH="1">
              <a:off x="9974263" y="-2611438"/>
              <a:ext cx="46038" cy="30163"/>
            </a:xfrm>
            <a:prstGeom prst="line">
              <a:avLst/>
            </a:prstGeom>
            <a:noFill/>
            <a:ln cap="rnd" w="12700">
              <a:solidFill>
                <a:schemeClr val="bg1"/>
              </a:solidFill>
              <a:prstDash val="solid"/>
              <a:round/>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56" name="Line 31"/>
            <p:cNvSpPr>
              <a:spLocks noChangeShapeType="1"/>
            </p:cNvSpPr>
            <p:nvPr/>
          </p:nvSpPr>
          <p:spPr bwMode="auto">
            <a:xfrm>
              <a:off x="10056813" y="-2644775"/>
              <a:ext cx="120650" cy="0"/>
            </a:xfrm>
            <a:prstGeom prst="line">
              <a:avLst/>
            </a:prstGeom>
            <a:noFill/>
            <a:ln cap="rnd" w="12700">
              <a:solidFill>
                <a:schemeClr val="bg1"/>
              </a:solidFill>
              <a:prstDash val="solid"/>
              <a:round/>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57" name="Line 32"/>
            <p:cNvSpPr>
              <a:spLocks noChangeShapeType="1"/>
            </p:cNvSpPr>
            <p:nvPr/>
          </p:nvSpPr>
          <p:spPr bwMode="auto">
            <a:xfrm>
              <a:off x="10056813" y="-2614613"/>
              <a:ext cx="120650" cy="0"/>
            </a:xfrm>
            <a:prstGeom prst="line">
              <a:avLst/>
            </a:prstGeom>
            <a:noFill/>
            <a:ln cap="rnd" w="12700">
              <a:solidFill>
                <a:schemeClr val="bg1"/>
              </a:solidFill>
              <a:prstDash val="solid"/>
              <a:round/>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58" name="Line 33"/>
            <p:cNvSpPr>
              <a:spLocks noChangeShapeType="1"/>
            </p:cNvSpPr>
            <p:nvPr/>
          </p:nvSpPr>
          <p:spPr bwMode="auto">
            <a:xfrm>
              <a:off x="10056813" y="-2584450"/>
              <a:ext cx="120650" cy="0"/>
            </a:xfrm>
            <a:prstGeom prst="line">
              <a:avLst/>
            </a:prstGeom>
            <a:noFill/>
            <a:ln cap="rnd" w="12700">
              <a:solidFill>
                <a:schemeClr val="bg1"/>
              </a:solidFill>
              <a:prstDash val="solid"/>
              <a:round/>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59" name="Line 34"/>
            <p:cNvSpPr>
              <a:spLocks noChangeShapeType="1"/>
            </p:cNvSpPr>
            <p:nvPr/>
          </p:nvSpPr>
          <p:spPr bwMode="auto">
            <a:xfrm>
              <a:off x="10056813" y="-2554288"/>
              <a:ext cx="120650" cy="0"/>
            </a:xfrm>
            <a:prstGeom prst="line">
              <a:avLst/>
            </a:prstGeom>
            <a:noFill/>
            <a:ln cap="rnd" w="12700">
              <a:solidFill>
                <a:schemeClr val="bg1"/>
              </a:solidFill>
              <a:prstDash val="solid"/>
              <a:round/>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grpSp>
    </p:spTree>
    <p:extLst>
      <p:ext uri="{BB962C8B-B14F-4D97-AF65-F5344CB8AC3E}">
        <p14:creationId val="28053205"/>
      </p:ext>
    </p:extLst>
  </p:cSld>
  <p:clrMapOvr>
    <a:masterClrMapping/>
  </p:clrMapOvr>
  <p:transition/>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93" name="文本框 5"/>
          <p:cNvSpPr txBox="1">
            <a:spLocks noChangeArrowheads="1"/>
          </p:cNvSpPr>
          <p:nvPr/>
        </p:nvSpPr>
        <p:spPr bwMode="auto">
          <a:xfrm>
            <a:off x="2613661" y="2350902"/>
            <a:ext cx="3916680"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1300">
                <a:solidFill>
                  <a:schemeClr val="tx1"/>
                </a:solidFill>
                <a:latin charset="0" panose="020f0302020204030204" pitchFamily="34" typeface="Calibri Light"/>
                <a:ea charset="-122" panose="02000000000000000000" pitchFamily="2" typeface="方正宋刻本秀楷简体"/>
              </a:defRPr>
            </a:lvl1pPr>
            <a:lvl2pPr indent="-285750" marL="742950">
              <a:defRPr sz="1300">
                <a:solidFill>
                  <a:schemeClr val="tx1"/>
                </a:solidFill>
                <a:latin charset="0" panose="020f0302020204030204" pitchFamily="34" typeface="Calibri Light"/>
                <a:ea charset="-122" panose="02000000000000000000" pitchFamily="2" typeface="方正宋刻本秀楷简体"/>
              </a:defRPr>
            </a:lvl2pPr>
            <a:lvl3pPr indent="-228600" marL="1143000">
              <a:defRPr sz="1300">
                <a:solidFill>
                  <a:schemeClr val="tx1"/>
                </a:solidFill>
                <a:latin charset="0" panose="020f0302020204030204" pitchFamily="34" typeface="Calibri Light"/>
                <a:ea charset="-122" panose="02000000000000000000" pitchFamily="2" typeface="方正宋刻本秀楷简体"/>
              </a:defRPr>
            </a:lvl3pPr>
            <a:lvl4pPr indent="-228600" marL="1600200">
              <a:defRPr sz="1300">
                <a:solidFill>
                  <a:schemeClr val="tx1"/>
                </a:solidFill>
                <a:latin charset="0" panose="020f0302020204030204" pitchFamily="34" typeface="Calibri Light"/>
                <a:ea charset="-122" panose="02000000000000000000" pitchFamily="2" typeface="方正宋刻本秀楷简体"/>
              </a:defRPr>
            </a:lvl4pPr>
            <a:lvl5pPr indent="-228600" marL="2057400">
              <a:defRPr sz="1300">
                <a:solidFill>
                  <a:schemeClr val="tx1"/>
                </a:solidFill>
                <a:latin charset="0" panose="020f0302020204030204" pitchFamily="34" typeface="Calibri Light"/>
                <a:ea charset="-122" panose="02000000000000000000" pitchFamily="2" typeface="方正宋刻本秀楷简体"/>
              </a:defRPr>
            </a:lvl5pPr>
            <a:lvl6pPr defTabSz="685800" eaLnBrk="0" fontAlgn="base" hangingPunct="0" indent="-228600" marL="25146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6pPr>
            <a:lvl7pPr defTabSz="685800" eaLnBrk="0" fontAlgn="base" hangingPunct="0" indent="-228600" marL="29718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7pPr>
            <a:lvl8pPr defTabSz="685800" eaLnBrk="0" fontAlgn="base" hangingPunct="0" indent="-228600" marL="34290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8pPr>
            <a:lvl9pPr defTabSz="685800" eaLnBrk="0" fontAlgn="base" hangingPunct="0" indent="-228600" marL="38862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9pPr>
          </a:lstStyle>
          <a:p>
            <a:pPr algn="ctr" fontAlgn="base">
              <a:spcBef>
                <a:spcPct val="0"/>
              </a:spcBef>
              <a:spcAft>
                <a:spcPct val="0"/>
              </a:spcAft>
              <a:defRPr/>
            </a:pPr>
            <a:r>
              <a:rPr altLang="zh-CN" b="1" lang="en-US" sz="2800">
                <a:solidFill>
                  <a:srgbClr val="FF7862"/>
                </a:solidFill>
                <a:latin charset="-122" panose="02010600040101010101" pitchFamily="2" typeface="华文细黑"/>
                <a:ea charset="-122" panose="02010600040101010101" pitchFamily="2" typeface="华文细黑"/>
              </a:rPr>
              <a:t>01.点击添加您标题内容</a:t>
            </a:r>
          </a:p>
        </p:txBody>
      </p:sp>
      <p:sp>
        <p:nvSpPr>
          <p:cNvPr id="94" name="文本框 6"/>
          <p:cNvSpPr txBox="1">
            <a:spLocks noChangeArrowheads="1"/>
          </p:cNvSpPr>
          <p:nvPr/>
        </p:nvSpPr>
        <p:spPr bwMode="auto">
          <a:xfrm>
            <a:off x="2765870" y="2823733"/>
            <a:ext cx="3489482" cy="7086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sz="1300">
                <a:solidFill>
                  <a:schemeClr val="tx1"/>
                </a:solidFill>
                <a:latin charset="0" panose="020f0302020204030204" pitchFamily="34" typeface="Calibri Light"/>
                <a:ea charset="-122" panose="02000000000000000000" pitchFamily="2" typeface="方正宋刻本秀楷简体"/>
              </a:defRPr>
            </a:lvl1pPr>
            <a:lvl2pPr indent="-285750" marL="742950">
              <a:defRPr sz="1300">
                <a:solidFill>
                  <a:schemeClr val="tx1"/>
                </a:solidFill>
                <a:latin charset="0" panose="020f0302020204030204" pitchFamily="34" typeface="Calibri Light"/>
                <a:ea charset="-122" panose="02000000000000000000" pitchFamily="2" typeface="方正宋刻本秀楷简体"/>
              </a:defRPr>
            </a:lvl2pPr>
            <a:lvl3pPr indent="-228600" marL="1143000">
              <a:defRPr sz="1300">
                <a:solidFill>
                  <a:schemeClr val="tx1"/>
                </a:solidFill>
                <a:latin charset="0" panose="020f0302020204030204" pitchFamily="34" typeface="Calibri Light"/>
                <a:ea charset="-122" panose="02000000000000000000" pitchFamily="2" typeface="方正宋刻本秀楷简体"/>
              </a:defRPr>
            </a:lvl3pPr>
            <a:lvl4pPr indent="-228600" marL="1600200">
              <a:defRPr sz="1300">
                <a:solidFill>
                  <a:schemeClr val="tx1"/>
                </a:solidFill>
                <a:latin charset="0" panose="020f0302020204030204" pitchFamily="34" typeface="Calibri Light"/>
                <a:ea charset="-122" panose="02000000000000000000" pitchFamily="2" typeface="方正宋刻本秀楷简体"/>
              </a:defRPr>
            </a:lvl4pPr>
            <a:lvl5pPr indent="-228600" marL="2057400">
              <a:defRPr sz="1300">
                <a:solidFill>
                  <a:schemeClr val="tx1"/>
                </a:solidFill>
                <a:latin charset="0" panose="020f0302020204030204" pitchFamily="34" typeface="Calibri Light"/>
                <a:ea charset="-122" panose="02000000000000000000" pitchFamily="2" typeface="方正宋刻本秀楷简体"/>
              </a:defRPr>
            </a:lvl5pPr>
            <a:lvl6pPr defTabSz="685800" eaLnBrk="0" fontAlgn="base" hangingPunct="0" indent="-228600" marL="25146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6pPr>
            <a:lvl7pPr defTabSz="685800" eaLnBrk="0" fontAlgn="base" hangingPunct="0" indent="-228600" marL="29718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7pPr>
            <a:lvl8pPr defTabSz="685800" eaLnBrk="0" fontAlgn="base" hangingPunct="0" indent="-228600" marL="34290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8pPr>
            <a:lvl9pPr defTabSz="685800" eaLnBrk="0" fontAlgn="base" hangingPunct="0" indent="-228600" marL="38862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9pPr>
          </a:lstStyle>
          <a:p>
            <a:pPr algn="ctr" fontAlgn="base">
              <a:lnSpc>
                <a:spcPct val="150000"/>
              </a:lnSpc>
              <a:spcBef>
                <a:spcPct val="0"/>
              </a:spcBef>
              <a:spcAft>
                <a:spcPct val="0"/>
              </a:spcAft>
              <a:defRPr/>
            </a:pPr>
            <a:r>
              <a:rPr altLang="zh-CN" lang="en-US" sz="900">
                <a:solidFill>
                  <a:srgbClr val="B28743"/>
                </a:solidFill>
                <a:latin charset="-122" panose="02010600040101010101" pitchFamily="2" typeface="华文细黑"/>
                <a:ea charset="-122" panose="02010600040101010101" pitchFamily="2" typeface="华文细黑"/>
              </a:rPr>
              <a:t>Lorem ipsum dolor sit amet, consectetur adipiscing elit. Donec luctus nibh sit amet sem vulputate venenatis bibendum orci pulvinar. </a:t>
            </a:r>
          </a:p>
        </p:txBody>
      </p:sp>
      <p:grpSp>
        <p:nvGrpSpPr>
          <p:cNvPr id="4" name="组合 3"/>
          <p:cNvGrpSpPr/>
          <p:nvPr/>
        </p:nvGrpSpPr>
        <p:grpSpPr>
          <a:xfrm>
            <a:off x="4257537" y="3759544"/>
            <a:ext cx="628926" cy="89203"/>
            <a:chOff x="4064994" y="3738475"/>
            <a:chExt cx="987048" cy="139997"/>
          </a:xfrm>
        </p:grpSpPr>
        <p:sp>
          <p:nvSpPr>
            <p:cNvPr id="3" name="椭圆 2"/>
            <p:cNvSpPr/>
            <p:nvPr/>
          </p:nvSpPr>
          <p:spPr>
            <a:xfrm>
              <a:off x="4064994" y="3738475"/>
              <a:ext cx="139997" cy="13999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10600040101010101" pitchFamily="2" typeface="华文细黑"/>
              </a:endParaRPr>
            </a:p>
          </p:txBody>
        </p:sp>
        <p:sp>
          <p:nvSpPr>
            <p:cNvPr id="95" name="椭圆 94"/>
            <p:cNvSpPr/>
            <p:nvPr/>
          </p:nvSpPr>
          <p:spPr>
            <a:xfrm>
              <a:off x="4276757" y="3738475"/>
              <a:ext cx="139997" cy="139997"/>
            </a:xfrm>
            <a:prstGeom prst="ellipse">
              <a:avLst/>
            </a:prstGeom>
            <a:solidFill>
              <a:srgbClr val="FEC1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10600040101010101" pitchFamily="2" typeface="华文细黑"/>
              </a:endParaRPr>
            </a:p>
          </p:txBody>
        </p:sp>
        <p:sp>
          <p:nvSpPr>
            <p:cNvPr id="96" name="椭圆 95"/>
            <p:cNvSpPr/>
            <p:nvPr/>
          </p:nvSpPr>
          <p:spPr>
            <a:xfrm>
              <a:off x="4488520" y="3738475"/>
              <a:ext cx="139997" cy="139997"/>
            </a:xfrm>
            <a:prstGeom prst="ellipse">
              <a:avLst/>
            </a:prstGeom>
            <a:solidFill>
              <a:srgbClr val="B287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10600040101010101" pitchFamily="2" typeface="华文细黑"/>
              </a:endParaRPr>
            </a:p>
          </p:txBody>
        </p:sp>
        <p:sp>
          <p:nvSpPr>
            <p:cNvPr id="97" name="椭圆 96"/>
            <p:cNvSpPr/>
            <p:nvPr/>
          </p:nvSpPr>
          <p:spPr>
            <a:xfrm>
              <a:off x="4700283" y="3738475"/>
              <a:ext cx="139997" cy="139997"/>
            </a:xfrm>
            <a:prstGeom prst="ellipse">
              <a:avLst/>
            </a:prstGeom>
            <a:solidFill>
              <a:srgbClr val="21B3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10600040101010101" pitchFamily="2" typeface="华文细黑"/>
              </a:endParaRPr>
            </a:p>
          </p:txBody>
        </p:sp>
        <p:sp>
          <p:nvSpPr>
            <p:cNvPr id="98" name="椭圆 97"/>
            <p:cNvSpPr/>
            <p:nvPr/>
          </p:nvSpPr>
          <p:spPr>
            <a:xfrm>
              <a:off x="4912045" y="3738475"/>
              <a:ext cx="139997" cy="139997"/>
            </a:xfrm>
            <a:prstGeom prst="ellipse">
              <a:avLst/>
            </a:prstGeom>
            <a:solidFill>
              <a:srgbClr val="0C67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10600040101010101" pitchFamily="2" typeface="华文细黑"/>
              </a:endParaRPr>
            </a:p>
          </p:txBody>
        </p:sp>
      </p:grpSp>
    </p:spTree>
    <p:extLst>
      <p:ext uri="{BB962C8B-B14F-4D97-AF65-F5344CB8AC3E}">
        <p14:creationId val="2920110702"/>
      </p:ext>
    </p:extLst>
  </p:cSld>
  <p:clrMapOvr>
    <a:masterClrMapping/>
  </p:clrMapOvr>
  <mc:AlternateContent>
    <mc:Choice Requires="p14">
      <p:transition p14:dur="800" spd="slow">
        <p:circle/>
      </p:transition>
    </mc:Choice>
    <mc:Fallback>
      <p:transition spd="slow">
        <p:circle/>
      </p:transition>
    </mc:Fallback>
  </mc:AlternateContent>
  <p:timing/>
</p:sld>
</file>

<file path=ppt/slides/slide3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5"/>
          <p:cNvSpPr txBox="1">
            <a:spLocks noChangeArrowheads="1"/>
          </p:cNvSpPr>
          <p:nvPr/>
        </p:nvSpPr>
        <p:spPr bwMode="auto">
          <a:xfrm>
            <a:off x="3794762" y="283431"/>
            <a:ext cx="1554480"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1300">
                <a:solidFill>
                  <a:schemeClr val="tx1"/>
                </a:solidFill>
                <a:latin charset="0" panose="020f0302020204030204" pitchFamily="34" typeface="Calibri Light"/>
                <a:ea charset="-122" panose="02000000000000000000" pitchFamily="2" typeface="方正宋刻本秀楷简体"/>
              </a:defRPr>
            </a:lvl1pPr>
            <a:lvl2pPr indent="-285750" marL="742950">
              <a:defRPr sz="1300">
                <a:solidFill>
                  <a:schemeClr val="tx1"/>
                </a:solidFill>
                <a:latin charset="0" panose="020f0302020204030204" pitchFamily="34" typeface="Calibri Light"/>
                <a:ea charset="-122" panose="02000000000000000000" pitchFamily="2" typeface="方正宋刻本秀楷简体"/>
              </a:defRPr>
            </a:lvl2pPr>
            <a:lvl3pPr indent="-228600" marL="1143000">
              <a:defRPr sz="1300">
                <a:solidFill>
                  <a:schemeClr val="tx1"/>
                </a:solidFill>
                <a:latin charset="0" panose="020f0302020204030204" pitchFamily="34" typeface="Calibri Light"/>
                <a:ea charset="-122" panose="02000000000000000000" pitchFamily="2" typeface="方正宋刻本秀楷简体"/>
              </a:defRPr>
            </a:lvl3pPr>
            <a:lvl4pPr indent="-228600" marL="1600200">
              <a:defRPr sz="1300">
                <a:solidFill>
                  <a:schemeClr val="tx1"/>
                </a:solidFill>
                <a:latin charset="0" panose="020f0302020204030204" pitchFamily="34" typeface="Calibri Light"/>
                <a:ea charset="-122" panose="02000000000000000000" pitchFamily="2" typeface="方正宋刻本秀楷简体"/>
              </a:defRPr>
            </a:lvl4pPr>
            <a:lvl5pPr indent="-228600" marL="2057400">
              <a:defRPr sz="1300">
                <a:solidFill>
                  <a:schemeClr val="tx1"/>
                </a:solidFill>
                <a:latin charset="0" panose="020f0302020204030204" pitchFamily="34" typeface="Calibri Light"/>
                <a:ea charset="-122" panose="02000000000000000000" pitchFamily="2" typeface="方正宋刻本秀楷简体"/>
              </a:defRPr>
            </a:lvl5pPr>
            <a:lvl6pPr defTabSz="685800" eaLnBrk="0" fontAlgn="base" hangingPunct="0" indent="-228600" marL="25146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6pPr>
            <a:lvl7pPr defTabSz="685800" eaLnBrk="0" fontAlgn="base" hangingPunct="0" indent="-228600" marL="29718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7pPr>
            <a:lvl8pPr defTabSz="685800" eaLnBrk="0" fontAlgn="base" hangingPunct="0" indent="-228600" marL="34290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8pPr>
            <a:lvl9pPr defTabSz="685800" eaLnBrk="0" fontAlgn="base" hangingPunct="0" indent="-228600" marL="38862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9pPr>
          </a:lstStyle>
          <a:p>
            <a:pPr algn="ctr" fontAlgn="base">
              <a:spcBef>
                <a:spcPct val="0"/>
              </a:spcBef>
              <a:spcAft>
                <a:spcPct val="0"/>
              </a:spcAft>
              <a:defRPr/>
            </a:pPr>
            <a:r>
              <a:rPr altLang="en-US" lang="zh-CN" sz="1200">
                <a:solidFill>
                  <a:srgbClr val="FF7862"/>
                </a:solidFill>
                <a:latin charset="-122" panose="02010600040101010101" pitchFamily="2" typeface="华文细黑"/>
                <a:ea charset="-122" panose="02010600040101010101" pitchFamily="2" typeface="华文细黑"/>
              </a:rPr>
              <a:t>点击添加您标题内容</a:t>
            </a:r>
          </a:p>
        </p:txBody>
      </p:sp>
      <p:sp>
        <p:nvSpPr>
          <p:cNvPr id="3" name="文本框 6"/>
          <p:cNvSpPr txBox="1">
            <a:spLocks noChangeArrowheads="1"/>
          </p:cNvSpPr>
          <p:nvPr/>
        </p:nvSpPr>
        <p:spPr bwMode="auto">
          <a:xfrm>
            <a:off x="2466132" y="498304"/>
            <a:ext cx="4373223"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sz="1300">
                <a:solidFill>
                  <a:schemeClr val="tx1"/>
                </a:solidFill>
                <a:latin charset="0" panose="020f0302020204030204" pitchFamily="34" typeface="Calibri Light"/>
                <a:ea charset="-122" panose="02000000000000000000" pitchFamily="2" typeface="方正宋刻本秀楷简体"/>
              </a:defRPr>
            </a:lvl1pPr>
            <a:lvl2pPr indent="-285750" marL="742950">
              <a:defRPr sz="1300">
                <a:solidFill>
                  <a:schemeClr val="tx1"/>
                </a:solidFill>
                <a:latin charset="0" panose="020f0302020204030204" pitchFamily="34" typeface="Calibri Light"/>
                <a:ea charset="-122" panose="02000000000000000000" pitchFamily="2" typeface="方正宋刻本秀楷简体"/>
              </a:defRPr>
            </a:lvl2pPr>
            <a:lvl3pPr indent="-228600" marL="1143000">
              <a:defRPr sz="1300">
                <a:solidFill>
                  <a:schemeClr val="tx1"/>
                </a:solidFill>
                <a:latin charset="0" panose="020f0302020204030204" pitchFamily="34" typeface="Calibri Light"/>
                <a:ea charset="-122" panose="02000000000000000000" pitchFamily="2" typeface="方正宋刻本秀楷简体"/>
              </a:defRPr>
            </a:lvl3pPr>
            <a:lvl4pPr indent="-228600" marL="1600200">
              <a:defRPr sz="1300">
                <a:solidFill>
                  <a:schemeClr val="tx1"/>
                </a:solidFill>
                <a:latin charset="0" panose="020f0302020204030204" pitchFamily="34" typeface="Calibri Light"/>
                <a:ea charset="-122" panose="02000000000000000000" pitchFamily="2" typeface="方正宋刻本秀楷简体"/>
              </a:defRPr>
            </a:lvl4pPr>
            <a:lvl5pPr indent="-228600" marL="2057400">
              <a:defRPr sz="1300">
                <a:solidFill>
                  <a:schemeClr val="tx1"/>
                </a:solidFill>
                <a:latin charset="0" panose="020f0302020204030204" pitchFamily="34" typeface="Calibri Light"/>
                <a:ea charset="-122" panose="02000000000000000000" pitchFamily="2" typeface="方正宋刻本秀楷简体"/>
              </a:defRPr>
            </a:lvl5pPr>
            <a:lvl6pPr defTabSz="685800" eaLnBrk="0" fontAlgn="base" hangingPunct="0" indent="-228600" marL="25146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6pPr>
            <a:lvl7pPr defTabSz="685800" eaLnBrk="0" fontAlgn="base" hangingPunct="0" indent="-228600" marL="29718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7pPr>
            <a:lvl8pPr defTabSz="685800" eaLnBrk="0" fontAlgn="base" hangingPunct="0" indent="-228600" marL="34290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8pPr>
            <a:lvl9pPr defTabSz="685800" eaLnBrk="0" fontAlgn="base" hangingPunct="0" indent="-228600" marL="38862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9pPr>
          </a:lstStyle>
          <a:p>
            <a:pPr algn="ctr" fontAlgn="base">
              <a:lnSpc>
                <a:spcPct val="150000"/>
              </a:lnSpc>
              <a:spcBef>
                <a:spcPct val="0"/>
              </a:spcBef>
              <a:spcAft>
                <a:spcPct val="0"/>
              </a:spcAft>
              <a:defRPr/>
            </a:pPr>
            <a:r>
              <a:rPr altLang="zh-CN" lang="en-US" sz="800">
                <a:solidFill>
                  <a:srgbClr val="B28743"/>
                </a:solidFill>
                <a:latin charset="-122" panose="02010600040101010101" pitchFamily="2" typeface="华文细黑"/>
                <a:ea charset="-122" panose="02010600040101010101" pitchFamily="2" typeface="华文细黑"/>
              </a:rPr>
              <a:t>Lorem ipsum dolor sit amet, consectetur adipiscing elit. Donec luctus nibh sit amet sem vulputate venenatis bibendum orci pulvinar. </a:t>
            </a:r>
          </a:p>
        </p:txBody>
      </p:sp>
      <p:grpSp>
        <p:nvGrpSpPr>
          <p:cNvPr id="4" name="组合 3"/>
          <p:cNvGrpSpPr/>
          <p:nvPr/>
        </p:nvGrpSpPr>
        <p:grpSpPr>
          <a:xfrm>
            <a:off x="4257536" y="936403"/>
            <a:ext cx="628926" cy="89203"/>
            <a:chOff x="4064994" y="3738475"/>
            <a:chExt cx="987048" cy="139997"/>
          </a:xfrm>
        </p:grpSpPr>
        <p:sp>
          <p:nvSpPr>
            <p:cNvPr id="5" name="椭圆 4"/>
            <p:cNvSpPr/>
            <p:nvPr/>
          </p:nvSpPr>
          <p:spPr>
            <a:xfrm>
              <a:off x="4064994" y="3738475"/>
              <a:ext cx="139997" cy="13999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10600040101010101" pitchFamily="2" typeface="华文细黑"/>
              </a:endParaRPr>
            </a:p>
          </p:txBody>
        </p:sp>
        <p:sp>
          <p:nvSpPr>
            <p:cNvPr id="6" name="椭圆 5"/>
            <p:cNvSpPr/>
            <p:nvPr/>
          </p:nvSpPr>
          <p:spPr>
            <a:xfrm>
              <a:off x="4276757" y="3738475"/>
              <a:ext cx="139997" cy="139997"/>
            </a:xfrm>
            <a:prstGeom prst="ellipse">
              <a:avLst/>
            </a:prstGeom>
            <a:solidFill>
              <a:srgbClr val="FEC1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10600040101010101" pitchFamily="2" typeface="华文细黑"/>
              </a:endParaRPr>
            </a:p>
          </p:txBody>
        </p:sp>
        <p:sp>
          <p:nvSpPr>
            <p:cNvPr id="7" name="椭圆 6"/>
            <p:cNvSpPr/>
            <p:nvPr/>
          </p:nvSpPr>
          <p:spPr>
            <a:xfrm>
              <a:off x="4488520" y="3738475"/>
              <a:ext cx="139997" cy="139997"/>
            </a:xfrm>
            <a:prstGeom prst="ellipse">
              <a:avLst/>
            </a:prstGeom>
            <a:solidFill>
              <a:srgbClr val="B287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10600040101010101" pitchFamily="2" typeface="华文细黑"/>
              </a:endParaRPr>
            </a:p>
          </p:txBody>
        </p:sp>
        <p:sp>
          <p:nvSpPr>
            <p:cNvPr id="8" name="椭圆 7"/>
            <p:cNvSpPr/>
            <p:nvPr/>
          </p:nvSpPr>
          <p:spPr>
            <a:xfrm>
              <a:off x="4700283" y="3738475"/>
              <a:ext cx="139997" cy="139997"/>
            </a:xfrm>
            <a:prstGeom prst="ellipse">
              <a:avLst/>
            </a:prstGeom>
            <a:solidFill>
              <a:srgbClr val="21B3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10600040101010101" pitchFamily="2" typeface="华文细黑"/>
              </a:endParaRPr>
            </a:p>
          </p:txBody>
        </p:sp>
        <p:sp>
          <p:nvSpPr>
            <p:cNvPr id="9" name="椭圆 8"/>
            <p:cNvSpPr/>
            <p:nvPr/>
          </p:nvSpPr>
          <p:spPr>
            <a:xfrm>
              <a:off x="4912045" y="3738475"/>
              <a:ext cx="139997" cy="139997"/>
            </a:xfrm>
            <a:prstGeom prst="ellipse">
              <a:avLst/>
            </a:prstGeom>
            <a:solidFill>
              <a:srgbClr val="0C67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10600040101010101" pitchFamily="2" typeface="华文细黑"/>
              </a:endParaRPr>
            </a:p>
          </p:txBody>
        </p:sp>
      </p:grpSp>
      <p:sp>
        <p:nvSpPr>
          <p:cNvPr id="10" name="Oval 12"/>
          <p:cNvSpPr>
            <a:spLocks noChangeArrowheads="1"/>
          </p:cNvSpPr>
          <p:nvPr/>
        </p:nvSpPr>
        <p:spPr bwMode="auto">
          <a:xfrm>
            <a:off x="1457326" y="1883357"/>
            <a:ext cx="974725" cy="976614"/>
          </a:xfrm>
          <a:prstGeom prst="ellipse">
            <a:avLst/>
          </a:prstGeom>
          <a:solidFill>
            <a:schemeClr val="accent1">
              <a:lumMod val="90000"/>
            </a:schemeClr>
          </a:solidFill>
          <a:ln w="6350">
            <a:solidFill>
              <a:schemeClr val="bg1"/>
            </a:solidFill>
          </a:ln>
        </p:spPr>
        <p:txBody>
          <a:bodyPr/>
          <a:lstStyle/>
          <a:p>
            <a:endParaRPr altLang="en-US" lang="zh-CN"/>
          </a:p>
        </p:txBody>
      </p:sp>
      <p:sp>
        <p:nvSpPr>
          <p:cNvPr id="11" name="Freeform 13"/>
          <p:cNvSpPr/>
          <p:nvPr/>
        </p:nvSpPr>
        <p:spPr bwMode="auto">
          <a:xfrm>
            <a:off x="1944689" y="1676917"/>
            <a:ext cx="688975" cy="693952"/>
          </a:xfrm>
          <a:custGeom>
            <a:gdLst>
              <a:gd fmla="*/ 184 w 184" name="T0"/>
              <a:gd fmla="*/ 185 h 185" name="T1"/>
              <a:gd fmla="*/ 0 w 184" name="T2"/>
              <a:gd fmla="*/ 0 h 185" name="T3"/>
            </a:gdLst>
            <a:cxnLst>
              <a:cxn ang="0">
                <a:pos x="T0" y="T1"/>
              </a:cxn>
              <a:cxn ang="0">
                <a:pos x="T2" y="T3"/>
              </a:cxn>
            </a:cxnLst>
            <a:rect b="b" l="0" r="r" t="0"/>
            <a:pathLst>
              <a:path h="185" w="184">
                <a:moveTo>
                  <a:pt x="184" y="185"/>
                </a:moveTo>
                <a:cubicBezTo>
                  <a:pt x="184" y="83"/>
                  <a:pt x="102" y="0"/>
                  <a:pt x="0" y="0"/>
                </a:cubicBezTo>
              </a:path>
            </a:pathLst>
          </a:custGeom>
          <a:noFill/>
          <a:ln cap="flat" cmpd="sng" w="6350">
            <a:solidFill>
              <a:schemeClr val="bg1">
                <a:lumMod val="50000"/>
              </a:schemeClr>
            </a:solidFill>
            <a:prstDash val="solid"/>
            <a:round/>
            <a:headEnd len="med" type="triangle" w="med"/>
          </a:ln>
          <a:extLst>
            <a:ext uri="{909E8E84-426E-40DD-AFC4-6F175D3DCCD1}">
              <a14:hiddenFill>
                <a:solidFill>
                  <a:srgbClr val="FFFFFF"/>
                </a:solidFill>
              </a14:hiddenFill>
            </a:ext>
          </a:extLst>
        </p:spPr>
        <p:txBody>
          <a:bodyPr/>
          <a:lstStyle/>
          <a:p>
            <a:endParaRPr altLang="en-US" lang="zh-CN">
              <a:solidFill>
                <a:schemeClr val="bg1">
                  <a:lumMod val="50000"/>
                </a:schemeClr>
              </a:solidFill>
            </a:endParaRPr>
          </a:p>
        </p:txBody>
      </p:sp>
      <p:sp>
        <p:nvSpPr>
          <p:cNvPr id="12" name="Oval 14"/>
          <p:cNvSpPr>
            <a:spLocks noChangeArrowheads="1"/>
          </p:cNvSpPr>
          <p:nvPr/>
        </p:nvSpPr>
        <p:spPr bwMode="auto">
          <a:xfrm>
            <a:off x="5010150" y="1883357"/>
            <a:ext cx="971550" cy="976614"/>
          </a:xfrm>
          <a:prstGeom prst="ellipse">
            <a:avLst/>
          </a:prstGeom>
          <a:solidFill>
            <a:schemeClr val="accent4"/>
          </a:solidFill>
          <a:ln w="6350">
            <a:solidFill>
              <a:schemeClr val="bg1"/>
            </a:solidFill>
          </a:ln>
        </p:spPr>
        <p:txBody>
          <a:bodyPr/>
          <a:lstStyle/>
          <a:p>
            <a:endParaRPr altLang="en-US" lang="zh-CN"/>
          </a:p>
        </p:txBody>
      </p:sp>
      <p:sp>
        <p:nvSpPr>
          <p:cNvPr id="13" name="Freeform 15"/>
          <p:cNvSpPr/>
          <p:nvPr/>
        </p:nvSpPr>
        <p:spPr bwMode="auto">
          <a:xfrm>
            <a:off x="5499100" y="1676917"/>
            <a:ext cx="688975" cy="693952"/>
          </a:xfrm>
          <a:custGeom>
            <a:gdLst>
              <a:gd fmla="*/ 184 w 184" name="T0"/>
              <a:gd fmla="*/ 185 h 185" name="T1"/>
              <a:gd fmla="*/ 0 w 184" name="T2"/>
              <a:gd fmla="*/ 0 h 185" name="T3"/>
            </a:gdLst>
            <a:cxnLst>
              <a:cxn ang="0">
                <a:pos x="T0" y="T1"/>
              </a:cxn>
              <a:cxn ang="0">
                <a:pos x="T2" y="T3"/>
              </a:cxn>
            </a:cxnLst>
            <a:rect b="b" l="0" r="r" t="0"/>
            <a:pathLst>
              <a:path h="185" w="184">
                <a:moveTo>
                  <a:pt x="184" y="185"/>
                </a:moveTo>
                <a:cubicBezTo>
                  <a:pt x="184" y="83"/>
                  <a:pt x="101" y="0"/>
                  <a:pt x="0" y="0"/>
                </a:cubicBezTo>
              </a:path>
            </a:pathLst>
          </a:custGeom>
          <a:noFill/>
          <a:ln cap="flat" cmpd="sng" w="6350">
            <a:solidFill>
              <a:schemeClr val="bg1">
                <a:lumMod val="50000"/>
              </a:schemeClr>
            </a:solidFill>
            <a:prstDash val="solid"/>
            <a:round/>
            <a:headEnd len="med" type="triangle" w="med"/>
          </a:ln>
          <a:extLst>
            <a:ext uri="{909E8E84-426E-40DD-AFC4-6F175D3DCCD1}">
              <a14:hiddenFill>
                <a:solidFill>
                  <a:srgbClr val="FFFFFF"/>
                </a:solidFill>
              </a14:hiddenFill>
            </a:ext>
          </a:extLst>
        </p:spPr>
        <p:txBody>
          <a:bodyPr/>
          <a:lstStyle/>
          <a:p>
            <a:endParaRPr altLang="en-US" lang="zh-CN">
              <a:solidFill>
                <a:schemeClr val="bg1">
                  <a:lumMod val="50000"/>
                </a:schemeClr>
              </a:solidFill>
            </a:endParaRPr>
          </a:p>
        </p:txBody>
      </p:sp>
      <p:sp>
        <p:nvSpPr>
          <p:cNvPr id="14" name="Oval 16"/>
          <p:cNvSpPr>
            <a:spLocks noChangeArrowheads="1"/>
          </p:cNvSpPr>
          <p:nvPr/>
        </p:nvSpPr>
        <p:spPr bwMode="auto">
          <a:xfrm>
            <a:off x="3171826" y="2915550"/>
            <a:ext cx="974725" cy="975026"/>
          </a:xfrm>
          <a:prstGeom prst="ellipse">
            <a:avLst/>
          </a:prstGeom>
          <a:solidFill>
            <a:schemeClr val="accent2">
              <a:lumMod val="90000"/>
            </a:schemeClr>
          </a:solidFill>
          <a:ln w="6350">
            <a:solidFill>
              <a:schemeClr val="bg1"/>
            </a:solidFill>
          </a:ln>
        </p:spPr>
        <p:txBody>
          <a:bodyPr/>
          <a:lstStyle/>
          <a:p>
            <a:endParaRPr altLang="en-US" lang="zh-CN"/>
          </a:p>
        </p:txBody>
      </p:sp>
      <p:sp>
        <p:nvSpPr>
          <p:cNvPr id="15" name="Freeform 17"/>
          <p:cNvSpPr/>
          <p:nvPr/>
        </p:nvSpPr>
        <p:spPr bwMode="auto">
          <a:xfrm>
            <a:off x="3659189" y="3403064"/>
            <a:ext cx="693737" cy="693951"/>
          </a:xfrm>
          <a:custGeom>
            <a:gdLst>
              <a:gd fmla="*/ 0 w 185" name="T0"/>
              <a:gd fmla="*/ 185 h 185" name="T1"/>
              <a:gd fmla="*/ 185 w 185" name="T2"/>
              <a:gd fmla="*/ 0 h 185" name="T3"/>
            </a:gdLst>
            <a:cxnLst>
              <a:cxn ang="0">
                <a:pos x="T0" y="T1"/>
              </a:cxn>
              <a:cxn ang="0">
                <a:pos x="T2" y="T3"/>
              </a:cxn>
            </a:cxnLst>
            <a:rect b="b" l="0" r="r" t="0"/>
            <a:pathLst>
              <a:path h="185" w="185">
                <a:moveTo>
                  <a:pt x="0" y="185"/>
                </a:moveTo>
                <a:cubicBezTo>
                  <a:pt x="102" y="185"/>
                  <a:pt x="185" y="102"/>
                  <a:pt x="185" y="0"/>
                </a:cubicBezTo>
              </a:path>
            </a:pathLst>
          </a:custGeom>
          <a:noFill/>
          <a:ln cap="flat" cmpd="sng" w="6350">
            <a:solidFill>
              <a:schemeClr val="bg1">
                <a:lumMod val="50000"/>
              </a:schemeClr>
            </a:solidFill>
            <a:prstDash val="solid"/>
            <a:round/>
            <a:tailEnd len="med" type="triangle" w="med"/>
          </a:ln>
          <a:extLst>
            <a:ext uri="{909E8E84-426E-40DD-AFC4-6F175D3DCCD1}">
              <a14:hiddenFill>
                <a:solidFill>
                  <a:srgbClr val="FFFFFF"/>
                </a:solidFill>
              </a14:hiddenFill>
            </a:ext>
          </a:extLst>
        </p:spPr>
        <p:txBody>
          <a:bodyPr/>
          <a:lstStyle/>
          <a:p>
            <a:endParaRPr altLang="en-US" lang="zh-CN">
              <a:solidFill>
                <a:schemeClr val="bg1">
                  <a:lumMod val="50000"/>
                </a:schemeClr>
              </a:solidFill>
            </a:endParaRPr>
          </a:p>
        </p:txBody>
      </p:sp>
      <p:sp>
        <p:nvSpPr>
          <p:cNvPr id="16" name="Oval 18"/>
          <p:cNvSpPr>
            <a:spLocks noChangeArrowheads="1"/>
          </p:cNvSpPr>
          <p:nvPr/>
        </p:nvSpPr>
        <p:spPr bwMode="auto">
          <a:xfrm>
            <a:off x="6778626" y="2915550"/>
            <a:ext cx="976313" cy="975026"/>
          </a:xfrm>
          <a:prstGeom prst="ellipse">
            <a:avLst/>
          </a:prstGeom>
          <a:solidFill>
            <a:schemeClr val="accent5"/>
          </a:solidFill>
          <a:ln w="6350">
            <a:solidFill>
              <a:schemeClr val="bg1"/>
            </a:solidFill>
          </a:ln>
        </p:spPr>
        <p:txBody>
          <a:bodyPr/>
          <a:lstStyle/>
          <a:p>
            <a:endParaRPr altLang="en-US" lang="zh-CN"/>
          </a:p>
        </p:txBody>
      </p:sp>
      <p:sp>
        <p:nvSpPr>
          <p:cNvPr id="17" name="Freeform 19"/>
          <p:cNvSpPr/>
          <p:nvPr/>
        </p:nvSpPr>
        <p:spPr bwMode="auto">
          <a:xfrm>
            <a:off x="7265988" y="3403064"/>
            <a:ext cx="690562" cy="693951"/>
          </a:xfrm>
          <a:custGeom>
            <a:gdLst>
              <a:gd fmla="*/ 0 w 184" name="T0"/>
              <a:gd fmla="*/ 185 h 185" name="T1"/>
              <a:gd fmla="*/ 184 w 184" name="T2"/>
              <a:gd fmla="*/ 0 h 185" name="T3"/>
            </a:gdLst>
            <a:cxnLst>
              <a:cxn ang="0">
                <a:pos x="T0" y="T1"/>
              </a:cxn>
              <a:cxn ang="0">
                <a:pos x="T2" y="T3"/>
              </a:cxn>
            </a:cxnLst>
            <a:rect b="b" l="0" r="r" t="0"/>
            <a:pathLst>
              <a:path h="185" w="184">
                <a:moveTo>
                  <a:pt x="0" y="185"/>
                </a:moveTo>
                <a:cubicBezTo>
                  <a:pt x="102" y="185"/>
                  <a:pt x="184" y="102"/>
                  <a:pt x="184" y="0"/>
                </a:cubicBezTo>
              </a:path>
            </a:pathLst>
          </a:custGeom>
          <a:noFill/>
          <a:ln cap="flat" cmpd="sng" w="6350">
            <a:solidFill>
              <a:schemeClr val="bg1">
                <a:lumMod val="50000"/>
              </a:schemeClr>
            </a:solidFill>
            <a:prstDash val="solid"/>
            <a:round/>
            <a:tailEnd len="med" type="triangle" w="med"/>
          </a:ln>
          <a:extLst>
            <a:ext uri="{909E8E84-426E-40DD-AFC4-6F175D3DCCD1}">
              <a14:hiddenFill>
                <a:solidFill>
                  <a:srgbClr val="FFFFFF"/>
                </a:solidFill>
              </a14:hiddenFill>
            </a:ext>
          </a:extLst>
        </p:spPr>
        <p:txBody>
          <a:bodyPr/>
          <a:lstStyle/>
          <a:p>
            <a:endParaRPr altLang="en-US" lang="zh-CN">
              <a:solidFill>
                <a:schemeClr val="bg1">
                  <a:lumMod val="50000"/>
                </a:schemeClr>
              </a:solidFill>
            </a:endParaRPr>
          </a:p>
        </p:txBody>
      </p:sp>
      <p:sp>
        <p:nvSpPr>
          <p:cNvPr id="18" name="Rectangle 32"/>
          <p:cNvSpPr>
            <a:spLocks noChangeArrowheads="1"/>
          </p:cNvSpPr>
          <p:nvPr/>
        </p:nvSpPr>
        <p:spPr bwMode="auto">
          <a:xfrm>
            <a:off x="2914651" y="2085031"/>
            <a:ext cx="1512888" cy="762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a:buFont typeface="Arial"/>
              <a:buNone/>
            </a:pPr>
            <a:r>
              <a:rPr altLang="en-US" b="1" lang="zh-CN" sz="1000">
                <a:solidFill>
                  <a:schemeClr val="bg1">
                    <a:lumMod val="50000"/>
                  </a:schemeClr>
                </a:solidFill>
              </a:rPr>
              <a:t>Step 02</a:t>
            </a:r>
          </a:p>
          <a:p>
            <a:pPr algn="ctr">
              <a:buFont typeface="Arial"/>
              <a:buNone/>
            </a:pPr>
            <a:r>
              <a:rPr altLang="en-US" b="1" lang="zh-CN" sz="1000">
                <a:solidFill>
                  <a:schemeClr val="bg1">
                    <a:lumMod val="50000"/>
                  </a:schemeClr>
                </a:solidFill>
              </a:rPr>
              <a:t>We have many PowerPoint templates that has been specifically designed.</a:t>
            </a:r>
          </a:p>
        </p:txBody>
      </p:sp>
      <p:sp>
        <p:nvSpPr>
          <p:cNvPr id="19" name="Rectangle 33"/>
          <p:cNvSpPr>
            <a:spLocks noChangeArrowheads="1"/>
          </p:cNvSpPr>
          <p:nvPr/>
        </p:nvSpPr>
        <p:spPr bwMode="auto">
          <a:xfrm>
            <a:off x="1187450" y="3164865"/>
            <a:ext cx="1512888" cy="762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a:buFont typeface="Arial"/>
              <a:buNone/>
            </a:pPr>
            <a:r>
              <a:rPr altLang="en-US" b="1" lang="zh-CN" sz="1000">
                <a:solidFill>
                  <a:schemeClr val="bg1">
                    <a:lumMod val="50000"/>
                  </a:schemeClr>
                </a:solidFill>
              </a:rPr>
              <a:t>Step 01</a:t>
            </a:r>
          </a:p>
          <a:p>
            <a:pPr algn="ctr">
              <a:buFont typeface="Arial"/>
              <a:buNone/>
            </a:pPr>
            <a:r>
              <a:rPr altLang="en-US" b="1" lang="zh-CN" sz="1000">
                <a:solidFill>
                  <a:schemeClr val="bg1">
                    <a:lumMod val="50000"/>
                  </a:schemeClr>
                </a:solidFill>
              </a:rPr>
              <a:t>We have many PowerPoint templates that has been specifically designed.</a:t>
            </a:r>
          </a:p>
        </p:txBody>
      </p:sp>
      <p:sp>
        <p:nvSpPr>
          <p:cNvPr id="20" name="Rectangle 34"/>
          <p:cNvSpPr>
            <a:spLocks noChangeArrowheads="1"/>
          </p:cNvSpPr>
          <p:nvPr/>
        </p:nvSpPr>
        <p:spPr bwMode="auto">
          <a:xfrm>
            <a:off x="6443664" y="2085031"/>
            <a:ext cx="1512887" cy="762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a:buFont typeface="Arial"/>
              <a:buNone/>
            </a:pPr>
            <a:r>
              <a:rPr altLang="en-US" b="1" lang="zh-CN" sz="1000">
                <a:solidFill>
                  <a:schemeClr val="bg1">
                    <a:lumMod val="50000"/>
                  </a:schemeClr>
                </a:solidFill>
              </a:rPr>
              <a:t>Step 04</a:t>
            </a:r>
          </a:p>
          <a:p>
            <a:pPr algn="ctr">
              <a:buFont typeface="Arial"/>
              <a:buNone/>
            </a:pPr>
            <a:r>
              <a:rPr altLang="en-US" b="1" lang="zh-CN" sz="1000">
                <a:solidFill>
                  <a:schemeClr val="bg1">
                    <a:lumMod val="50000"/>
                  </a:schemeClr>
                </a:solidFill>
              </a:rPr>
              <a:t>We have many PowerPoint templates that has been specifically designed.</a:t>
            </a:r>
          </a:p>
        </p:txBody>
      </p:sp>
      <p:sp>
        <p:nvSpPr>
          <p:cNvPr id="21" name="Rectangle 35"/>
          <p:cNvSpPr>
            <a:spLocks noChangeArrowheads="1"/>
          </p:cNvSpPr>
          <p:nvPr/>
        </p:nvSpPr>
        <p:spPr bwMode="auto">
          <a:xfrm>
            <a:off x="4716464" y="3164865"/>
            <a:ext cx="1512887" cy="762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a:buFont typeface="Arial"/>
              <a:buNone/>
            </a:pPr>
            <a:r>
              <a:rPr altLang="en-US" b="1" lang="zh-CN" sz="1000">
                <a:solidFill>
                  <a:schemeClr val="bg1">
                    <a:lumMod val="50000"/>
                  </a:schemeClr>
                </a:solidFill>
              </a:rPr>
              <a:t>Step 03</a:t>
            </a:r>
          </a:p>
          <a:p>
            <a:pPr algn="ctr">
              <a:buFont typeface="Arial"/>
              <a:buNone/>
            </a:pPr>
            <a:r>
              <a:rPr altLang="en-US" b="1" lang="zh-CN" sz="1000">
                <a:solidFill>
                  <a:schemeClr val="bg1">
                    <a:lumMod val="50000"/>
                  </a:schemeClr>
                </a:solidFill>
              </a:rPr>
              <a:t>We have many PowerPoint templates that has been specifically designed.</a:t>
            </a:r>
          </a:p>
        </p:txBody>
      </p:sp>
      <p:grpSp>
        <p:nvGrpSpPr>
          <p:cNvPr id="22" name="组合 21"/>
          <p:cNvGrpSpPr/>
          <p:nvPr/>
        </p:nvGrpSpPr>
        <p:grpSpPr>
          <a:xfrm>
            <a:off x="7126834" y="3187065"/>
            <a:ext cx="278308" cy="431998"/>
            <a:chOff x="8402638" y="-3309938"/>
            <a:chExt cx="212725" cy="330201"/>
          </a:xfrm>
        </p:grpSpPr>
        <p:sp>
          <p:nvSpPr>
            <p:cNvPr id="23" name="Freeform 6"/>
            <p:cNvSpPr/>
            <p:nvPr/>
          </p:nvSpPr>
          <p:spPr bwMode="auto">
            <a:xfrm>
              <a:off x="8420100" y="-3309938"/>
              <a:ext cx="176212" cy="146050"/>
            </a:xfrm>
            <a:custGeom>
              <a:gdLst>
                <a:gd fmla="*/ 47 w 47" name="T0"/>
                <a:gd fmla="*/ 39 h 39" name="T1"/>
                <a:gd fmla="*/ 47 w 47" name="T2"/>
                <a:gd fmla="*/ 21 h 39" name="T3"/>
                <a:gd fmla="*/ 47 w 47" name="T4"/>
                <a:gd fmla="*/ 21 h 39" name="T5"/>
                <a:gd fmla="*/ 24 w 47" name="T6"/>
                <a:gd fmla="*/ 0 h 39" name="T7"/>
                <a:gd fmla="*/ 0 w 47" name="T8"/>
                <a:gd fmla="*/ 21 h 39" name="T9"/>
                <a:gd fmla="*/ 0 w 47" name="T10"/>
                <a:gd fmla="*/ 26 h 39" name="T11"/>
                <a:gd fmla="*/ 0 w 47" name="T12"/>
                <a:gd fmla="*/ 39 h 39" name="T13"/>
              </a:gdLst>
              <a:cxnLst>
                <a:cxn ang="0">
                  <a:pos x="T0" y="T1"/>
                </a:cxn>
                <a:cxn ang="0">
                  <a:pos x="T2" y="T3"/>
                </a:cxn>
                <a:cxn ang="0">
                  <a:pos x="T4" y="T5"/>
                </a:cxn>
                <a:cxn ang="0">
                  <a:pos x="T6" y="T7"/>
                </a:cxn>
                <a:cxn ang="0">
                  <a:pos x="T8" y="T9"/>
                </a:cxn>
                <a:cxn ang="0">
                  <a:pos x="T10" y="T11"/>
                </a:cxn>
                <a:cxn ang="0">
                  <a:pos x="T12" y="T13"/>
                </a:cxn>
              </a:cxnLst>
              <a:rect b="b" l="0" r="r" t="0"/>
              <a:pathLst>
                <a:path h="39" w="47">
                  <a:moveTo>
                    <a:pt x="47" y="39"/>
                  </a:moveTo>
                  <a:cubicBezTo>
                    <a:pt x="47" y="21"/>
                    <a:pt x="47" y="21"/>
                    <a:pt x="47" y="21"/>
                  </a:cubicBezTo>
                  <a:cubicBezTo>
                    <a:pt x="47" y="21"/>
                    <a:pt x="47" y="21"/>
                    <a:pt x="47" y="21"/>
                  </a:cubicBezTo>
                  <a:cubicBezTo>
                    <a:pt x="47" y="9"/>
                    <a:pt x="36" y="0"/>
                    <a:pt x="24" y="0"/>
                  </a:cubicBezTo>
                  <a:cubicBezTo>
                    <a:pt x="11" y="0"/>
                    <a:pt x="0" y="9"/>
                    <a:pt x="0" y="21"/>
                  </a:cubicBezTo>
                  <a:cubicBezTo>
                    <a:pt x="0" y="21"/>
                    <a:pt x="0" y="26"/>
                    <a:pt x="0" y="26"/>
                  </a:cubicBezTo>
                  <a:cubicBezTo>
                    <a:pt x="0" y="39"/>
                    <a:pt x="0" y="39"/>
                    <a:pt x="0" y="39"/>
                  </a:cubicBezTo>
                </a:path>
              </a:pathLst>
            </a:custGeom>
            <a:noFill/>
            <a:ln cap="rnd" w="12700">
              <a:solidFill>
                <a:schemeClr val="bg1"/>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24" name="Freeform 7"/>
            <p:cNvSpPr>
              <a:spLocks noEditPoints="1"/>
            </p:cNvSpPr>
            <p:nvPr/>
          </p:nvSpPr>
          <p:spPr bwMode="auto">
            <a:xfrm>
              <a:off x="8402638" y="-3133725"/>
              <a:ext cx="212725" cy="153988"/>
            </a:xfrm>
            <a:custGeom>
              <a:gdLst>
                <a:gd fmla="*/ 55 w 57" name="T0"/>
                <a:gd fmla="*/ 0 h 41" name="T1"/>
                <a:gd fmla="*/ 3 w 57" name="T2"/>
                <a:gd fmla="*/ 0 h 41" name="T3"/>
                <a:gd fmla="*/ 0 w 57" name="T4"/>
                <a:gd fmla="*/ 2 h 41" name="T5"/>
                <a:gd fmla="*/ 0 w 57" name="T6"/>
                <a:gd fmla="*/ 39 h 41" name="T7"/>
                <a:gd fmla="*/ 3 w 57" name="T8"/>
                <a:gd fmla="*/ 41 h 41" name="T9"/>
                <a:gd fmla="*/ 55 w 57" name="T10"/>
                <a:gd fmla="*/ 41 h 41" name="T11"/>
                <a:gd fmla="*/ 57 w 57" name="T12"/>
                <a:gd fmla="*/ 39 h 41" name="T13"/>
                <a:gd fmla="*/ 57 w 57" name="T14"/>
                <a:gd fmla="*/ 2 h 41" name="T15"/>
                <a:gd fmla="*/ 55 w 57" name="T16"/>
                <a:gd fmla="*/ 0 h 41" name="T17"/>
                <a:gd fmla="*/ 30 w 57" name="T18"/>
                <a:gd fmla="*/ 19 h 41" name="T19"/>
                <a:gd fmla="*/ 32 w 57" name="T20"/>
                <a:gd fmla="*/ 26 h 41" name="T21"/>
                <a:gd fmla="*/ 31 w 57" name="T22"/>
                <a:gd fmla="*/ 27 h 41" name="T23"/>
                <a:gd fmla="*/ 30 w 57" name="T24"/>
                <a:gd fmla="*/ 27 h 41" name="T25"/>
                <a:gd fmla="*/ 27 w 57" name="T26"/>
                <a:gd fmla="*/ 27 h 41" name="T27"/>
                <a:gd fmla="*/ 26 w 57" name="T28"/>
                <a:gd fmla="*/ 27 h 41" name="T29"/>
                <a:gd fmla="*/ 26 w 57" name="T30"/>
                <a:gd fmla="*/ 26 h 41" name="T31"/>
                <a:gd fmla="*/ 27 w 57" name="T32"/>
                <a:gd fmla="*/ 19 h 41" name="T33"/>
                <a:gd fmla="*/ 24 w 57" name="T34"/>
                <a:gd fmla="*/ 15 h 41" name="T35"/>
                <a:gd fmla="*/ 29 w 57" name="T36"/>
                <a:gd fmla="*/ 10 h 41" name="T37"/>
                <a:gd fmla="*/ 33 w 57" name="T38"/>
                <a:gd fmla="*/ 15 h 41" name="T39"/>
                <a:gd fmla="*/ 30 w 57" name="T40"/>
                <a:gd fmla="*/ 19 h 41"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41" w="57">
                  <a:moveTo>
                    <a:pt x="55" y="0"/>
                  </a:moveTo>
                  <a:cubicBezTo>
                    <a:pt x="3" y="0"/>
                    <a:pt x="3" y="0"/>
                    <a:pt x="3" y="0"/>
                  </a:cubicBezTo>
                  <a:cubicBezTo>
                    <a:pt x="1" y="0"/>
                    <a:pt x="0" y="1"/>
                    <a:pt x="0" y="2"/>
                  </a:cubicBezTo>
                  <a:cubicBezTo>
                    <a:pt x="0" y="39"/>
                    <a:pt x="0" y="39"/>
                    <a:pt x="0" y="39"/>
                  </a:cubicBezTo>
                  <a:cubicBezTo>
                    <a:pt x="0" y="40"/>
                    <a:pt x="1" y="41"/>
                    <a:pt x="3" y="41"/>
                  </a:cubicBezTo>
                  <a:cubicBezTo>
                    <a:pt x="55" y="41"/>
                    <a:pt x="55" y="41"/>
                    <a:pt x="55" y="41"/>
                  </a:cubicBezTo>
                  <a:cubicBezTo>
                    <a:pt x="56" y="41"/>
                    <a:pt x="57" y="40"/>
                    <a:pt x="57" y="39"/>
                  </a:cubicBezTo>
                  <a:cubicBezTo>
                    <a:pt x="57" y="2"/>
                    <a:pt x="57" y="2"/>
                    <a:pt x="57" y="2"/>
                  </a:cubicBezTo>
                  <a:cubicBezTo>
                    <a:pt x="57" y="1"/>
                    <a:pt x="56" y="0"/>
                    <a:pt x="55" y="0"/>
                  </a:cubicBezTo>
                  <a:close/>
                  <a:moveTo>
                    <a:pt x="30" y="19"/>
                  </a:moveTo>
                  <a:cubicBezTo>
                    <a:pt x="32" y="26"/>
                    <a:pt x="32" y="26"/>
                    <a:pt x="32" y="26"/>
                  </a:cubicBezTo>
                  <a:cubicBezTo>
                    <a:pt x="32" y="26"/>
                    <a:pt x="32" y="27"/>
                    <a:pt x="31" y="27"/>
                  </a:cubicBezTo>
                  <a:cubicBezTo>
                    <a:pt x="31" y="27"/>
                    <a:pt x="31" y="27"/>
                    <a:pt x="30" y="27"/>
                  </a:cubicBezTo>
                  <a:cubicBezTo>
                    <a:pt x="27" y="27"/>
                    <a:pt x="27" y="27"/>
                    <a:pt x="27" y="27"/>
                  </a:cubicBezTo>
                  <a:cubicBezTo>
                    <a:pt x="27" y="27"/>
                    <a:pt x="26" y="27"/>
                    <a:pt x="26" y="27"/>
                  </a:cubicBezTo>
                  <a:cubicBezTo>
                    <a:pt x="26" y="27"/>
                    <a:pt x="26" y="26"/>
                    <a:pt x="26" y="26"/>
                  </a:cubicBezTo>
                  <a:cubicBezTo>
                    <a:pt x="27" y="19"/>
                    <a:pt x="27" y="19"/>
                    <a:pt x="27" y="19"/>
                  </a:cubicBezTo>
                  <a:cubicBezTo>
                    <a:pt x="25" y="18"/>
                    <a:pt x="24" y="17"/>
                    <a:pt x="24" y="15"/>
                  </a:cubicBezTo>
                  <a:cubicBezTo>
                    <a:pt x="24" y="12"/>
                    <a:pt x="26" y="10"/>
                    <a:pt x="29" y="10"/>
                  </a:cubicBezTo>
                  <a:cubicBezTo>
                    <a:pt x="31" y="10"/>
                    <a:pt x="33" y="12"/>
                    <a:pt x="33" y="15"/>
                  </a:cubicBezTo>
                  <a:cubicBezTo>
                    <a:pt x="33" y="17"/>
                    <a:pt x="32" y="18"/>
                    <a:pt x="30" y="19"/>
                  </a:cubicBezTo>
                  <a:close/>
                </a:path>
              </a:pathLst>
            </a:custGeom>
            <a:noFill/>
            <a:ln cap="rnd" w="12700">
              <a:solidFill>
                <a:schemeClr val="bg1"/>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25" name="Freeform 14"/>
          <p:cNvSpPr/>
          <p:nvPr/>
        </p:nvSpPr>
        <p:spPr bwMode="auto">
          <a:xfrm>
            <a:off x="5317331" y="2171846"/>
            <a:ext cx="363537" cy="390525"/>
          </a:xfrm>
          <a:custGeom>
            <a:gdLst>
              <a:gd fmla="*/ 91 w 97" name="T0"/>
              <a:gd fmla="*/ 56 h 104" name="T1"/>
              <a:gd fmla="*/ 53 w 97" name="T2"/>
              <a:gd fmla="*/ 93 h 104" name="T3"/>
              <a:gd fmla="*/ 11 w 97" name="T4"/>
              <a:gd fmla="*/ 93 h 104" name="T5"/>
              <a:gd fmla="*/ 11 w 97" name="T6"/>
              <a:gd fmla="*/ 53 h 104" name="T7"/>
              <a:gd fmla="*/ 59 w 97" name="T8"/>
              <a:gd fmla="*/ 8 h 104" name="T9"/>
              <a:gd fmla="*/ 88 w 97" name="T10"/>
              <a:gd fmla="*/ 8 h 104" name="T11"/>
              <a:gd fmla="*/ 88 w 97" name="T12"/>
              <a:gd fmla="*/ 36 h 104" name="T13"/>
              <a:gd fmla="*/ 47 w 97" name="T14"/>
              <a:gd fmla="*/ 76 h 104" name="T15"/>
              <a:gd fmla="*/ 29 w 97" name="T16"/>
              <a:gd fmla="*/ 76 h 104" name="T17"/>
              <a:gd fmla="*/ 29 w 97" name="T18"/>
              <a:gd fmla="*/ 59 h 104" name="T19"/>
              <a:gd fmla="*/ 62 w 97" name="T20"/>
              <a:gd fmla="*/ 27 h 104"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04" w="97">
                <a:moveTo>
                  <a:pt x="91" y="56"/>
                </a:moveTo>
                <a:cubicBezTo>
                  <a:pt x="53" y="93"/>
                  <a:pt x="53" y="93"/>
                  <a:pt x="53" y="93"/>
                </a:cubicBezTo>
                <a:cubicBezTo>
                  <a:pt x="42" y="104"/>
                  <a:pt x="23" y="104"/>
                  <a:pt x="11" y="93"/>
                </a:cubicBezTo>
                <a:cubicBezTo>
                  <a:pt x="0" y="82"/>
                  <a:pt x="0" y="64"/>
                  <a:pt x="11" y="53"/>
                </a:cubicBezTo>
                <a:cubicBezTo>
                  <a:pt x="59" y="8"/>
                  <a:pt x="59" y="8"/>
                  <a:pt x="59" y="8"/>
                </a:cubicBezTo>
                <a:cubicBezTo>
                  <a:pt x="67" y="0"/>
                  <a:pt x="80" y="0"/>
                  <a:pt x="88" y="8"/>
                </a:cubicBezTo>
                <a:cubicBezTo>
                  <a:pt x="97" y="15"/>
                  <a:pt x="97" y="28"/>
                  <a:pt x="88" y="36"/>
                </a:cubicBezTo>
                <a:cubicBezTo>
                  <a:pt x="47" y="76"/>
                  <a:pt x="47" y="76"/>
                  <a:pt x="47" y="76"/>
                </a:cubicBezTo>
                <a:cubicBezTo>
                  <a:pt x="42" y="80"/>
                  <a:pt x="34" y="80"/>
                  <a:pt x="29" y="76"/>
                </a:cubicBezTo>
                <a:cubicBezTo>
                  <a:pt x="24" y="71"/>
                  <a:pt x="24" y="63"/>
                  <a:pt x="29" y="59"/>
                </a:cubicBezTo>
                <a:cubicBezTo>
                  <a:pt x="62" y="27"/>
                  <a:pt x="62" y="27"/>
                  <a:pt x="62" y="27"/>
                </a:cubicBezTo>
              </a:path>
            </a:pathLst>
          </a:custGeom>
          <a:noFill/>
          <a:ln cap="rnd" w="12700">
            <a:solidFill>
              <a:schemeClr val="bg1"/>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26" name="Freeform 27"/>
          <p:cNvSpPr/>
          <p:nvPr/>
        </p:nvSpPr>
        <p:spPr bwMode="auto">
          <a:xfrm>
            <a:off x="1758951" y="2201007"/>
            <a:ext cx="371475" cy="341313"/>
          </a:xfrm>
          <a:custGeom>
            <a:gdLst>
              <a:gd fmla="*/ 71 w 99" name="T0"/>
              <a:gd fmla="*/ 0 h 91" name="T1"/>
              <a:gd fmla="*/ 50 w 99" name="T2"/>
              <a:gd fmla="*/ 12 h 91" name="T3"/>
              <a:gd fmla="*/ 28 w 99" name="T4"/>
              <a:gd fmla="*/ 0 h 91" name="T5"/>
              <a:gd fmla="*/ 0 w 99" name="T6"/>
              <a:gd fmla="*/ 28 h 91" name="T7"/>
              <a:gd fmla="*/ 50 w 99" name="T8"/>
              <a:gd fmla="*/ 91 h 91" name="T9"/>
              <a:gd fmla="*/ 99 w 99" name="T10"/>
              <a:gd fmla="*/ 28 h 91" name="T11"/>
              <a:gd fmla="*/ 71 w 99" name="T12"/>
              <a:gd fmla="*/ 0 h 91" name="T13"/>
            </a:gdLst>
            <a:cxnLst>
              <a:cxn ang="0">
                <a:pos x="T0" y="T1"/>
              </a:cxn>
              <a:cxn ang="0">
                <a:pos x="T2" y="T3"/>
              </a:cxn>
              <a:cxn ang="0">
                <a:pos x="T4" y="T5"/>
              </a:cxn>
              <a:cxn ang="0">
                <a:pos x="T6" y="T7"/>
              </a:cxn>
              <a:cxn ang="0">
                <a:pos x="T8" y="T9"/>
              </a:cxn>
              <a:cxn ang="0">
                <a:pos x="T10" y="T11"/>
              </a:cxn>
              <a:cxn ang="0">
                <a:pos x="T12" y="T13"/>
              </a:cxn>
            </a:cxnLst>
            <a:rect b="b" l="0" r="r" t="0"/>
            <a:pathLst>
              <a:path h="91" w="99">
                <a:moveTo>
                  <a:pt x="71" y="0"/>
                </a:moveTo>
                <a:cubicBezTo>
                  <a:pt x="60" y="0"/>
                  <a:pt x="50" y="12"/>
                  <a:pt x="50" y="12"/>
                </a:cubicBezTo>
                <a:cubicBezTo>
                  <a:pt x="50" y="12"/>
                  <a:pt x="40" y="0"/>
                  <a:pt x="28" y="0"/>
                </a:cubicBezTo>
                <a:cubicBezTo>
                  <a:pt x="16" y="0"/>
                  <a:pt x="0" y="8"/>
                  <a:pt x="0" y="28"/>
                </a:cubicBezTo>
                <a:cubicBezTo>
                  <a:pt x="0" y="52"/>
                  <a:pt x="34" y="83"/>
                  <a:pt x="50" y="91"/>
                </a:cubicBezTo>
                <a:cubicBezTo>
                  <a:pt x="65" y="83"/>
                  <a:pt x="99" y="52"/>
                  <a:pt x="99" y="28"/>
                </a:cubicBezTo>
                <a:cubicBezTo>
                  <a:pt x="99" y="8"/>
                  <a:pt x="83" y="0"/>
                  <a:pt x="71" y="0"/>
                </a:cubicBezTo>
                <a:close/>
              </a:path>
            </a:pathLst>
          </a:custGeom>
          <a:noFill/>
          <a:ln cap="rnd" w="12700">
            <a:solidFill>
              <a:schemeClr val="bg1"/>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grpSp>
        <p:nvGrpSpPr>
          <p:cNvPr id="27" name="组合 26"/>
          <p:cNvGrpSpPr/>
          <p:nvPr/>
        </p:nvGrpSpPr>
        <p:grpSpPr>
          <a:xfrm>
            <a:off x="3502025" y="3215739"/>
            <a:ext cx="314325" cy="374650"/>
            <a:chOff x="6932613" y="-3332163"/>
            <a:chExt cx="314325" cy="374650"/>
          </a:xfrm>
        </p:grpSpPr>
        <p:sp>
          <p:nvSpPr>
            <p:cNvPr id="28" name="Oval 28"/>
            <p:cNvSpPr>
              <a:spLocks noChangeArrowheads="1"/>
            </p:cNvSpPr>
            <p:nvPr/>
          </p:nvSpPr>
          <p:spPr bwMode="auto">
            <a:xfrm>
              <a:off x="6932613" y="-3271838"/>
              <a:ext cx="314325" cy="314325"/>
            </a:xfrm>
            <a:prstGeom prst="ellipse">
              <a:avLst/>
            </a:prstGeom>
            <a:noFill/>
            <a:ln cap="rnd" w="12700">
              <a:solidFill>
                <a:schemeClr val="bg1"/>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29" name="Line 29"/>
            <p:cNvSpPr>
              <a:spLocks noChangeShapeType="1"/>
            </p:cNvSpPr>
            <p:nvPr/>
          </p:nvSpPr>
          <p:spPr bwMode="auto">
            <a:xfrm flipH="1" flipV="1">
              <a:off x="7089775" y="-3241675"/>
              <a:ext cx="0" cy="127000"/>
            </a:xfrm>
            <a:prstGeom prst="line">
              <a:avLst/>
            </a:prstGeom>
            <a:noFill/>
            <a:ln cap="rnd" w="12700">
              <a:solidFill>
                <a:schemeClr val="bg1"/>
              </a:solidFill>
              <a:prstDash val="solid"/>
              <a:round/>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30" name="Line 30"/>
            <p:cNvSpPr>
              <a:spLocks noChangeShapeType="1"/>
            </p:cNvSpPr>
            <p:nvPr/>
          </p:nvSpPr>
          <p:spPr bwMode="auto">
            <a:xfrm flipH="1">
              <a:off x="7089775" y="-3321050"/>
              <a:ext cx="0" cy="38100"/>
            </a:xfrm>
            <a:prstGeom prst="line">
              <a:avLst/>
            </a:prstGeom>
            <a:noFill/>
            <a:ln cap="rnd" w="12700">
              <a:solidFill>
                <a:schemeClr val="bg1"/>
              </a:solidFill>
              <a:prstDash val="solid"/>
              <a:round/>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31" name="Line 31"/>
            <p:cNvSpPr>
              <a:spLocks noChangeShapeType="1"/>
            </p:cNvSpPr>
            <p:nvPr/>
          </p:nvSpPr>
          <p:spPr bwMode="auto">
            <a:xfrm>
              <a:off x="7059613" y="-3332163"/>
              <a:ext cx="60325" cy="0"/>
            </a:xfrm>
            <a:prstGeom prst="line">
              <a:avLst/>
            </a:prstGeom>
            <a:noFill/>
            <a:ln cap="rnd" w="12700">
              <a:solidFill>
                <a:schemeClr val="bg1"/>
              </a:solidFill>
              <a:prstDash val="solid"/>
              <a:round/>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32" name="Line 32"/>
            <p:cNvSpPr>
              <a:spLocks noChangeShapeType="1"/>
            </p:cNvSpPr>
            <p:nvPr/>
          </p:nvSpPr>
          <p:spPr bwMode="auto">
            <a:xfrm flipV="1">
              <a:off x="7089775" y="-3208338"/>
              <a:ext cx="93662" cy="93663"/>
            </a:xfrm>
            <a:prstGeom prst="line">
              <a:avLst/>
            </a:prstGeom>
            <a:noFill/>
            <a:ln cap="rnd" w="12700">
              <a:solidFill>
                <a:schemeClr val="bg1"/>
              </a:solidFill>
              <a:prstDash val="solid"/>
              <a:round/>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33" name="Line 33"/>
            <p:cNvSpPr>
              <a:spLocks noChangeShapeType="1"/>
            </p:cNvSpPr>
            <p:nvPr/>
          </p:nvSpPr>
          <p:spPr bwMode="auto">
            <a:xfrm flipV="1">
              <a:off x="7213600" y="-3271838"/>
              <a:ext cx="33337" cy="33338"/>
            </a:xfrm>
            <a:prstGeom prst="line">
              <a:avLst/>
            </a:prstGeom>
            <a:noFill/>
            <a:ln cap="rnd" w="12700">
              <a:solidFill>
                <a:schemeClr val="bg1"/>
              </a:solidFill>
              <a:prstDash val="solid"/>
              <a:round/>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grpSp>
    </p:spTree>
    <p:extLst>
      <p:ext uri="{BB962C8B-B14F-4D97-AF65-F5344CB8AC3E}">
        <p14:creationId val="1191889773"/>
      </p:ext>
    </p:extLst>
  </p:cSld>
  <p:clrMapOvr>
    <a:masterClrMapping/>
  </p:clrMapOvr>
  <p:transition/>
  <p:timing/>
</p:sld>
</file>

<file path=ppt/slides/slide3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5"/>
          <p:cNvSpPr txBox="1">
            <a:spLocks noChangeArrowheads="1"/>
          </p:cNvSpPr>
          <p:nvPr/>
        </p:nvSpPr>
        <p:spPr bwMode="auto">
          <a:xfrm>
            <a:off x="3794764" y="283431"/>
            <a:ext cx="1554480"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1300">
                <a:solidFill>
                  <a:schemeClr val="tx1"/>
                </a:solidFill>
                <a:latin charset="0" panose="020f0302020204030204" pitchFamily="34" typeface="Calibri Light"/>
                <a:ea charset="-122" panose="02000000000000000000" pitchFamily="2" typeface="方正宋刻本秀楷简体"/>
              </a:defRPr>
            </a:lvl1pPr>
            <a:lvl2pPr indent="-285750" marL="742950">
              <a:defRPr sz="1300">
                <a:solidFill>
                  <a:schemeClr val="tx1"/>
                </a:solidFill>
                <a:latin charset="0" panose="020f0302020204030204" pitchFamily="34" typeface="Calibri Light"/>
                <a:ea charset="-122" panose="02000000000000000000" pitchFamily="2" typeface="方正宋刻本秀楷简体"/>
              </a:defRPr>
            </a:lvl2pPr>
            <a:lvl3pPr indent="-228600" marL="1143000">
              <a:defRPr sz="1300">
                <a:solidFill>
                  <a:schemeClr val="tx1"/>
                </a:solidFill>
                <a:latin charset="0" panose="020f0302020204030204" pitchFamily="34" typeface="Calibri Light"/>
                <a:ea charset="-122" panose="02000000000000000000" pitchFamily="2" typeface="方正宋刻本秀楷简体"/>
              </a:defRPr>
            </a:lvl3pPr>
            <a:lvl4pPr indent="-228600" marL="1600200">
              <a:defRPr sz="1300">
                <a:solidFill>
                  <a:schemeClr val="tx1"/>
                </a:solidFill>
                <a:latin charset="0" panose="020f0302020204030204" pitchFamily="34" typeface="Calibri Light"/>
                <a:ea charset="-122" panose="02000000000000000000" pitchFamily="2" typeface="方正宋刻本秀楷简体"/>
              </a:defRPr>
            </a:lvl4pPr>
            <a:lvl5pPr indent="-228600" marL="2057400">
              <a:defRPr sz="1300">
                <a:solidFill>
                  <a:schemeClr val="tx1"/>
                </a:solidFill>
                <a:latin charset="0" panose="020f0302020204030204" pitchFamily="34" typeface="Calibri Light"/>
                <a:ea charset="-122" panose="02000000000000000000" pitchFamily="2" typeface="方正宋刻本秀楷简体"/>
              </a:defRPr>
            </a:lvl5pPr>
            <a:lvl6pPr defTabSz="685800" eaLnBrk="0" fontAlgn="base" hangingPunct="0" indent="-228600" marL="25146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6pPr>
            <a:lvl7pPr defTabSz="685800" eaLnBrk="0" fontAlgn="base" hangingPunct="0" indent="-228600" marL="29718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7pPr>
            <a:lvl8pPr defTabSz="685800" eaLnBrk="0" fontAlgn="base" hangingPunct="0" indent="-228600" marL="34290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8pPr>
            <a:lvl9pPr defTabSz="685800" eaLnBrk="0" fontAlgn="base" hangingPunct="0" indent="-228600" marL="38862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9pPr>
          </a:lstStyle>
          <a:p>
            <a:pPr algn="ctr" fontAlgn="base">
              <a:spcBef>
                <a:spcPct val="0"/>
              </a:spcBef>
              <a:spcAft>
                <a:spcPct val="0"/>
              </a:spcAft>
              <a:defRPr/>
            </a:pPr>
            <a:r>
              <a:rPr altLang="en-US" lang="zh-CN" sz="1200">
                <a:solidFill>
                  <a:srgbClr val="FF7862"/>
                </a:solidFill>
                <a:latin charset="-122" panose="02010600040101010101" pitchFamily="2" typeface="华文细黑"/>
                <a:ea charset="-122" panose="02010600040101010101" pitchFamily="2" typeface="华文细黑"/>
              </a:rPr>
              <a:t>点击添加您标题内容</a:t>
            </a:r>
          </a:p>
        </p:txBody>
      </p:sp>
      <p:sp>
        <p:nvSpPr>
          <p:cNvPr id="3" name="文本框 6"/>
          <p:cNvSpPr txBox="1">
            <a:spLocks noChangeArrowheads="1"/>
          </p:cNvSpPr>
          <p:nvPr/>
        </p:nvSpPr>
        <p:spPr bwMode="auto">
          <a:xfrm>
            <a:off x="2466132" y="498304"/>
            <a:ext cx="4373223"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sz="1300">
                <a:solidFill>
                  <a:schemeClr val="tx1"/>
                </a:solidFill>
                <a:latin charset="0" panose="020f0302020204030204" pitchFamily="34" typeface="Calibri Light"/>
                <a:ea charset="-122" panose="02000000000000000000" pitchFamily="2" typeface="方正宋刻本秀楷简体"/>
              </a:defRPr>
            </a:lvl1pPr>
            <a:lvl2pPr indent="-285750" marL="742950">
              <a:defRPr sz="1300">
                <a:solidFill>
                  <a:schemeClr val="tx1"/>
                </a:solidFill>
                <a:latin charset="0" panose="020f0302020204030204" pitchFamily="34" typeface="Calibri Light"/>
                <a:ea charset="-122" panose="02000000000000000000" pitchFamily="2" typeface="方正宋刻本秀楷简体"/>
              </a:defRPr>
            </a:lvl2pPr>
            <a:lvl3pPr indent="-228600" marL="1143000">
              <a:defRPr sz="1300">
                <a:solidFill>
                  <a:schemeClr val="tx1"/>
                </a:solidFill>
                <a:latin charset="0" panose="020f0302020204030204" pitchFamily="34" typeface="Calibri Light"/>
                <a:ea charset="-122" panose="02000000000000000000" pitchFamily="2" typeface="方正宋刻本秀楷简体"/>
              </a:defRPr>
            </a:lvl3pPr>
            <a:lvl4pPr indent="-228600" marL="1600200">
              <a:defRPr sz="1300">
                <a:solidFill>
                  <a:schemeClr val="tx1"/>
                </a:solidFill>
                <a:latin charset="0" panose="020f0302020204030204" pitchFamily="34" typeface="Calibri Light"/>
                <a:ea charset="-122" panose="02000000000000000000" pitchFamily="2" typeface="方正宋刻本秀楷简体"/>
              </a:defRPr>
            </a:lvl4pPr>
            <a:lvl5pPr indent="-228600" marL="2057400">
              <a:defRPr sz="1300">
                <a:solidFill>
                  <a:schemeClr val="tx1"/>
                </a:solidFill>
                <a:latin charset="0" panose="020f0302020204030204" pitchFamily="34" typeface="Calibri Light"/>
                <a:ea charset="-122" panose="02000000000000000000" pitchFamily="2" typeface="方正宋刻本秀楷简体"/>
              </a:defRPr>
            </a:lvl5pPr>
            <a:lvl6pPr defTabSz="685800" eaLnBrk="0" fontAlgn="base" hangingPunct="0" indent="-228600" marL="25146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6pPr>
            <a:lvl7pPr defTabSz="685800" eaLnBrk="0" fontAlgn="base" hangingPunct="0" indent="-228600" marL="29718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7pPr>
            <a:lvl8pPr defTabSz="685800" eaLnBrk="0" fontAlgn="base" hangingPunct="0" indent="-228600" marL="34290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8pPr>
            <a:lvl9pPr defTabSz="685800" eaLnBrk="0" fontAlgn="base" hangingPunct="0" indent="-228600" marL="38862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9pPr>
          </a:lstStyle>
          <a:p>
            <a:pPr algn="ctr" fontAlgn="base">
              <a:lnSpc>
                <a:spcPct val="150000"/>
              </a:lnSpc>
              <a:spcBef>
                <a:spcPct val="0"/>
              </a:spcBef>
              <a:spcAft>
                <a:spcPct val="0"/>
              </a:spcAft>
              <a:defRPr/>
            </a:pPr>
            <a:r>
              <a:rPr altLang="zh-CN" lang="en-US" sz="800">
                <a:solidFill>
                  <a:srgbClr val="B28743"/>
                </a:solidFill>
                <a:latin charset="-122" panose="02010600040101010101" pitchFamily="2" typeface="华文细黑"/>
                <a:ea charset="-122" panose="02010600040101010101" pitchFamily="2" typeface="华文细黑"/>
              </a:rPr>
              <a:t>Lorem ipsum dolor sit amet, consectetur adipiscing elit. Donec luctus nibh sit amet sem vulputate venenatis bibendum orci pulvinar. </a:t>
            </a:r>
          </a:p>
        </p:txBody>
      </p:sp>
      <p:pic>
        <p:nvPicPr>
          <p:cNvPr id="4" name="图片 3"/>
          <p:cNvPicPr>
            <a:picLocks noChangeAspect="1"/>
          </p:cNvPicPr>
          <p:nvPr/>
        </p:nvPicPr>
        <p:blipFill>
          <a:blip r:embed="rId3">
            <a:extLst>
              <a:ext uri="{28A0092B-C50C-407E-A947-70E740481C1C}">
                <a14:useLocalDpi val="0"/>
              </a:ext>
            </a:extLst>
          </a:blip>
          <a:stretch>
            <a:fillRect/>
          </a:stretch>
        </p:blipFill>
        <p:spPr>
          <a:xfrm>
            <a:off x="0" y="1228765"/>
            <a:ext cx="9144000" cy="2810256"/>
          </a:xfrm>
          <a:prstGeom prst="rect">
            <a:avLst/>
          </a:prstGeom>
        </p:spPr>
      </p:pic>
      <p:sp>
        <p:nvSpPr>
          <p:cNvPr id="5" name="矩形 4"/>
          <p:cNvSpPr/>
          <p:nvPr/>
        </p:nvSpPr>
        <p:spPr>
          <a:xfrm>
            <a:off x="636608" y="1228222"/>
            <a:ext cx="2696901" cy="3563697"/>
          </a:xfrm>
          <a:prstGeom prst="rect">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10600040101010101" pitchFamily="2" typeface="华文细黑"/>
            </a:endParaRPr>
          </a:p>
        </p:txBody>
      </p:sp>
      <p:sp>
        <p:nvSpPr>
          <p:cNvPr id="19" name="文本框 6"/>
          <p:cNvSpPr txBox="1">
            <a:spLocks noChangeArrowheads="1"/>
          </p:cNvSpPr>
          <p:nvPr/>
        </p:nvSpPr>
        <p:spPr bwMode="auto">
          <a:xfrm>
            <a:off x="790856" y="2151475"/>
            <a:ext cx="2388404" cy="1005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sz="1300">
                <a:solidFill>
                  <a:schemeClr val="tx1"/>
                </a:solidFill>
                <a:latin charset="0" panose="020f0302020204030204" pitchFamily="34" typeface="Calibri Light"/>
                <a:ea charset="-122" panose="02000000000000000000" pitchFamily="2" typeface="方正宋刻本秀楷简体"/>
              </a:defRPr>
            </a:lvl1pPr>
            <a:lvl2pPr indent="-285750" marL="742950">
              <a:defRPr sz="1300">
                <a:solidFill>
                  <a:schemeClr val="tx1"/>
                </a:solidFill>
                <a:latin charset="0" panose="020f0302020204030204" pitchFamily="34" typeface="Calibri Light"/>
                <a:ea charset="-122" panose="02000000000000000000" pitchFamily="2" typeface="方正宋刻本秀楷简体"/>
              </a:defRPr>
            </a:lvl2pPr>
            <a:lvl3pPr indent="-228600" marL="1143000">
              <a:defRPr sz="1300">
                <a:solidFill>
                  <a:schemeClr val="tx1"/>
                </a:solidFill>
                <a:latin charset="0" panose="020f0302020204030204" pitchFamily="34" typeface="Calibri Light"/>
                <a:ea charset="-122" panose="02000000000000000000" pitchFamily="2" typeface="方正宋刻本秀楷简体"/>
              </a:defRPr>
            </a:lvl3pPr>
            <a:lvl4pPr indent="-228600" marL="1600200">
              <a:defRPr sz="1300">
                <a:solidFill>
                  <a:schemeClr val="tx1"/>
                </a:solidFill>
                <a:latin charset="0" panose="020f0302020204030204" pitchFamily="34" typeface="Calibri Light"/>
                <a:ea charset="-122" panose="02000000000000000000" pitchFamily="2" typeface="方正宋刻本秀楷简体"/>
              </a:defRPr>
            </a:lvl4pPr>
            <a:lvl5pPr indent="-228600" marL="2057400">
              <a:defRPr sz="1300">
                <a:solidFill>
                  <a:schemeClr val="tx1"/>
                </a:solidFill>
                <a:latin charset="0" panose="020f0302020204030204" pitchFamily="34" typeface="Calibri Light"/>
                <a:ea charset="-122" panose="02000000000000000000" pitchFamily="2" typeface="方正宋刻本秀楷简体"/>
              </a:defRPr>
            </a:lvl5pPr>
            <a:lvl6pPr defTabSz="685800" eaLnBrk="0" fontAlgn="base" hangingPunct="0" indent="-228600" marL="25146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6pPr>
            <a:lvl7pPr defTabSz="685800" eaLnBrk="0" fontAlgn="base" hangingPunct="0" indent="-228600" marL="29718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7pPr>
            <a:lvl8pPr defTabSz="685800" eaLnBrk="0" fontAlgn="base" hangingPunct="0" indent="-228600" marL="34290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8pPr>
            <a:lvl9pPr defTabSz="685800" eaLnBrk="0" fontAlgn="base" hangingPunct="0" indent="-228600" marL="38862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9pPr>
          </a:lstStyle>
          <a:p>
            <a:pPr fontAlgn="base">
              <a:lnSpc>
                <a:spcPct val="150000"/>
              </a:lnSpc>
              <a:spcBef>
                <a:spcPct val="0"/>
              </a:spcBef>
              <a:spcAft>
                <a:spcPct val="0"/>
              </a:spcAft>
              <a:defRPr/>
            </a:pPr>
            <a:r>
              <a:rPr altLang="zh-CN" lang="en-US" sz="1000">
                <a:solidFill>
                  <a:schemeClr val="bg1"/>
                </a:solidFill>
                <a:latin charset="-122" panose="02010600040101010101" pitchFamily="2" typeface="华文细黑"/>
                <a:ea charset="-122" panose="02010600040101010101" pitchFamily="2" typeface="华文细黑"/>
              </a:rPr>
              <a:t>Lorem ipsum dolor sit amet, consectetur adipiscing elit. Donec luctus nibh sit amet sem vulputate venenatis bibendum orci pulvinar. </a:t>
            </a:r>
          </a:p>
        </p:txBody>
      </p:sp>
      <p:sp>
        <p:nvSpPr>
          <p:cNvPr id="20" name="文本框 6"/>
          <p:cNvSpPr txBox="1">
            <a:spLocks noChangeArrowheads="1"/>
          </p:cNvSpPr>
          <p:nvPr/>
        </p:nvSpPr>
        <p:spPr bwMode="auto">
          <a:xfrm>
            <a:off x="790856" y="3115788"/>
            <a:ext cx="2388404" cy="1005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sz="1300">
                <a:solidFill>
                  <a:schemeClr val="tx1"/>
                </a:solidFill>
                <a:latin charset="0" panose="020f0302020204030204" pitchFamily="34" typeface="Calibri Light"/>
                <a:ea charset="-122" panose="02000000000000000000" pitchFamily="2" typeface="方正宋刻本秀楷简体"/>
              </a:defRPr>
            </a:lvl1pPr>
            <a:lvl2pPr indent="-285750" marL="742950">
              <a:defRPr sz="1300">
                <a:solidFill>
                  <a:schemeClr val="tx1"/>
                </a:solidFill>
                <a:latin charset="0" panose="020f0302020204030204" pitchFamily="34" typeface="Calibri Light"/>
                <a:ea charset="-122" panose="02000000000000000000" pitchFamily="2" typeface="方正宋刻本秀楷简体"/>
              </a:defRPr>
            </a:lvl2pPr>
            <a:lvl3pPr indent="-228600" marL="1143000">
              <a:defRPr sz="1300">
                <a:solidFill>
                  <a:schemeClr val="tx1"/>
                </a:solidFill>
                <a:latin charset="0" panose="020f0302020204030204" pitchFamily="34" typeface="Calibri Light"/>
                <a:ea charset="-122" panose="02000000000000000000" pitchFamily="2" typeface="方正宋刻本秀楷简体"/>
              </a:defRPr>
            </a:lvl3pPr>
            <a:lvl4pPr indent="-228600" marL="1600200">
              <a:defRPr sz="1300">
                <a:solidFill>
                  <a:schemeClr val="tx1"/>
                </a:solidFill>
                <a:latin charset="0" panose="020f0302020204030204" pitchFamily="34" typeface="Calibri Light"/>
                <a:ea charset="-122" panose="02000000000000000000" pitchFamily="2" typeface="方正宋刻本秀楷简体"/>
              </a:defRPr>
            </a:lvl4pPr>
            <a:lvl5pPr indent="-228600" marL="2057400">
              <a:defRPr sz="1300">
                <a:solidFill>
                  <a:schemeClr val="tx1"/>
                </a:solidFill>
                <a:latin charset="0" panose="020f0302020204030204" pitchFamily="34" typeface="Calibri Light"/>
                <a:ea charset="-122" panose="02000000000000000000" pitchFamily="2" typeface="方正宋刻本秀楷简体"/>
              </a:defRPr>
            </a:lvl5pPr>
            <a:lvl6pPr defTabSz="685800" eaLnBrk="0" fontAlgn="base" hangingPunct="0" indent="-228600" marL="25146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6pPr>
            <a:lvl7pPr defTabSz="685800" eaLnBrk="0" fontAlgn="base" hangingPunct="0" indent="-228600" marL="29718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7pPr>
            <a:lvl8pPr defTabSz="685800" eaLnBrk="0" fontAlgn="base" hangingPunct="0" indent="-228600" marL="34290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8pPr>
            <a:lvl9pPr defTabSz="685800" eaLnBrk="0" fontAlgn="base" hangingPunct="0" indent="-228600" marL="38862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9pPr>
          </a:lstStyle>
          <a:p>
            <a:pPr fontAlgn="base">
              <a:lnSpc>
                <a:spcPct val="150000"/>
              </a:lnSpc>
              <a:spcBef>
                <a:spcPct val="0"/>
              </a:spcBef>
              <a:spcAft>
                <a:spcPct val="0"/>
              </a:spcAft>
              <a:defRPr/>
            </a:pPr>
            <a:r>
              <a:rPr altLang="zh-CN" lang="en-US" sz="1000">
                <a:solidFill>
                  <a:schemeClr val="bg1"/>
                </a:solidFill>
                <a:latin charset="-122" panose="02010600040101010101" pitchFamily="2" typeface="华文细黑"/>
                <a:ea charset="-122" panose="02010600040101010101" pitchFamily="2" typeface="华文细黑"/>
              </a:rPr>
              <a:t>Lorem ipsum dolor sit amet, consectetur adipiscing elit. Donec luctus nibh sit amet sem vulputate venenatis bibendum orci pulvinar. </a:t>
            </a:r>
          </a:p>
        </p:txBody>
      </p:sp>
      <p:sp>
        <p:nvSpPr>
          <p:cNvPr id="21" name="文本框 5"/>
          <p:cNvSpPr txBox="1">
            <a:spLocks noChangeArrowheads="1"/>
          </p:cNvSpPr>
          <p:nvPr/>
        </p:nvSpPr>
        <p:spPr bwMode="auto">
          <a:xfrm>
            <a:off x="743925" y="1821376"/>
            <a:ext cx="894080"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1300">
                <a:solidFill>
                  <a:schemeClr val="tx1"/>
                </a:solidFill>
                <a:latin charset="0" panose="020f0302020204030204" pitchFamily="34" typeface="Calibri Light"/>
                <a:ea charset="-122" panose="02000000000000000000" pitchFamily="2" typeface="方正宋刻本秀楷简体"/>
              </a:defRPr>
            </a:lvl1pPr>
            <a:lvl2pPr indent="-285750" marL="742950">
              <a:defRPr sz="1300">
                <a:solidFill>
                  <a:schemeClr val="tx1"/>
                </a:solidFill>
                <a:latin charset="0" panose="020f0302020204030204" pitchFamily="34" typeface="Calibri Light"/>
                <a:ea charset="-122" panose="02000000000000000000" pitchFamily="2" typeface="方正宋刻本秀楷简体"/>
              </a:defRPr>
            </a:lvl2pPr>
            <a:lvl3pPr indent="-228600" marL="1143000">
              <a:defRPr sz="1300">
                <a:solidFill>
                  <a:schemeClr val="tx1"/>
                </a:solidFill>
                <a:latin charset="0" panose="020f0302020204030204" pitchFamily="34" typeface="Calibri Light"/>
                <a:ea charset="-122" panose="02000000000000000000" pitchFamily="2" typeface="方正宋刻本秀楷简体"/>
              </a:defRPr>
            </a:lvl3pPr>
            <a:lvl4pPr indent="-228600" marL="1600200">
              <a:defRPr sz="1300">
                <a:solidFill>
                  <a:schemeClr val="tx1"/>
                </a:solidFill>
                <a:latin charset="0" panose="020f0302020204030204" pitchFamily="34" typeface="Calibri Light"/>
                <a:ea charset="-122" panose="02000000000000000000" pitchFamily="2" typeface="方正宋刻本秀楷简体"/>
              </a:defRPr>
            </a:lvl4pPr>
            <a:lvl5pPr indent="-228600" marL="2057400">
              <a:defRPr sz="1300">
                <a:solidFill>
                  <a:schemeClr val="tx1"/>
                </a:solidFill>
                <a:latin charset="0" panose="020f0302020204030204" pitchFamily="34" typeface="Calibri Light"/>
                <a:ea charset="-122" panose="02000000000000000000" pitchFamily="2" typeface="方正宋刻本秀楷简体"/>
              </a:defRPr>
            </a:lvl5pPr>
            <a:lvl6pPr defTabSz="685800" eaLnBrk="0" fontAlgn="base" hangingPunct="0" indent="-228600" marL="25146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6pPr>
            <a:lvl7pPr defTabSz="685800" eaLnBrk="0" fontAlgn="base" hangingPunct="0" indent="-228600" marL="29718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7pPr>
            <a:lvl8pPr defTabSz="685800" eaLnBrk="0" fontAlgn="base" hangingPunct="0" indent="-228600" marL="34290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8pPr>
            <a:lvl9pPr defTabSz="685800" eaLnBrk="0" fontAlgn="base" hangingPunct="0" indent="-228600" marL="38862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9pPr>
          </a:lstStyle>
          <a:p>
            <a:pPr algn="ctr" fontAlgn="base">
              <a:spcBef>
                <a:spcPct val="0"/>
              </a:spcBef>
              <a:spcAft>
                <a:spcPct val="0"/>
              </a:spcAft>
              <a:defRPr/>
            </a:pPr>
            <a:r>
              <a:rPr altLang="en-US" lang="zh-CN" sz="1400">
                <a:solidFill>
                  <a:schemeClr val="bg1"/>
                </a:solidFill>
                <a:latin charset="-122" panose="02010600040101010101" pitchFamily="2" typeface="华文细黑"/>
                <a:ea charset="-122" panose="02010600040101010101" pitchFamily="2" typeface="华文细黑"/>
              </a:rPr>
              <a:t>论文总结</a:t>
            </a:r>
          </a:p>
        </p:txBody>
      </p:sp>
    </p:spTree>
    <p:extLst>
      <p:ext uri="{BB962C8B-B14F-4D97-AF65-F5344CB8AC3E}">
        <p14:creationId val="4032352428"/>
      </p:ext>
    </p:extLst>
  </p:cSld>
  <p:clrMapOvr>
    <a:masterClrMapping/>
  </p:clrMapOvr>
  <p:transition spd="slow">
    <p:push dir="d"/>
  </p:transition>
  <p:timing/>
</p:sld>
</file>

<file path=ppt/slides/slide3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5"/>
          <p:cNvSpPr txBox="1">
            <a:spLocks noChangeArrowheads="1"/>
          </p:cNvSpPr>
          <p:nvPr/>
        </p:nvSpPr>
        <p:spPr bwMode="auto">
          <a:xfrm>
            <a:off x="3794763" y="283431"/>
            <a:ext cx="1554480"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1300">
                <a:solidFill>
                  <a:schemeClr val="tx1"/>
                </a:solidFill>
                <a:latin charset="0" panose="020f0302020204030204" pitchFamily="34" typeface="Calibri Light"/>
                <a:ea charset="-122" panose="02000000000000000000" pitchFamily="2" typeface="方正宋刻本秀楷简体"/>
              </a:defRPr>
            </a:lvl1pPr>
            <a:lvl2pPr indent="-285750" marL="742950">
              <a:defRPr sz="1300">
                <a:solidFill>
                  <a:schemeClr val="tx1"/>
                </a:solidFill>
                <a:latin charset="0" panose="020f0302020204030204" pitchFamily="34" typeface="Calibri Light"/>
                <a:ea charset="-122" panose="02000000000000000000" pitchFamily="2" typeface="方正宋刻本秀楷简体"/>
              </a:defRPr>
            </a:lvl2pPr>
            <a:lvl3pPr indent="-228600" marL="1143000">
              <a:defRPr sz="1300">
                <a:solidFill>
                  <a:schemeClr val="tx1"/>
                </a:solidFill>
                <a:latin charset="0" panose="020f0302020204030204" pitchFamily="34" typeface="Calibri Light"/>
                <a:ea charset="-122" panose="02000000000000000000" pitchFamily="2" typeface="方正宋刻本秀楷简体"/>
              </a:defRPr>
            </a:lvl3pPr>
            <a:lvl4pPr indent="-228600" marL="1600200">
              <a:defRPr sz="1300">
                <a:solidFill>
                  <a:schemeClr val="tx1"/>
                </a:solidFill>
                <a:latin charset="0" panose="020f0302020204030204" pitchFamily="34" typeface="Calibri Light"/>
                <a:ea charset="-122" panose="02000000000000000000" pitchFamily="2" typeface="方正宋刻本秀楷简体"/>
              </a:defRPr>
            </a:lvl4pPr>
            <a:lvl5pPr indent="-228600" marL="2057400">
              <a:defRPr sz="1300">
                <a:solidFill>
                  <a:schemeClr val="tx1"/>
                </a:solidFill>
                <a:latin charset="0" panose="020f0302020204030204" pitchFamily="34" typeface="Calibri Light"/>
                <a:ea charset="-122" panose="02000000000000000000" pitchFamily="2" typeface="方正宋刻本秀楷简体"/>
              </a:defRPr>
            </a:lvl5pPr>
            <a:lvl6pPr defTabSz="685800" eaLnBrk="0" fontAlgn="base" hangingPunct="0" indent="-228600" marL="25146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6pPr>
            <a:lvl7pPr defTabSz="685800" eaLnBrk="0" fontAlgn="base" hangingPunct="0" indent="-228600" marL="29718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7pPr>
            <a:lvl8pPr defTabSz="685800" eaLnBrk="0" fontAlgn="base" hangingPunct="0" indent="-228600" marL="34290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8pPr>
            <a:lvl9pPr defTabSz="685800" eaLnBrk="0" fontAlgn="base" hangingPunct="0" indent="-228600" marL="38862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9pPr>
          </a:lstStyle>
          <a:p>
            <a:pPr algn="ctr" fontAlgn="base">
              <a:spcBef>
                <a:spcPct val="0"/>
              </a:spcBef>
              <a:spcAft>
                <a:spcPct val="0"/>
              </a:spcAft>
              <a:defRPr/>
            </a:pPr>
            <a:r>
              <a:rPr altLang="en-US" lang="zh-CN" sz="1200">
                <a:solidFill>
                  <a:srgbClr val="FF7862"/>
                </a:solidFill>
                <a:latin charset="-122" panose="02010600040101010101" pitchFamily="2" typeface="华文细黑"/>
                <a:ea charset="-122" panose="02010600040101010101" pitchFamily="2" typeface="华文细黑"/>
              </a:rPr>
              <a:t>点击添加您标题内容</a:t>
            </a:r>
          </a:p>
        </p:txBody>
      </p:sp>
      <p:sp>
        <p:nvSpPr>
          <p:cNvPr id="3" name="文本框 6"/>
          <p:cNvSpPr txBox="1">
            <a:spLocks noChangeArrowheads="1"/>
          </p:cNvSpPr>
          <p:nvPr/>
        </p:nvSpPr>
        <p:spPr bwMode="auto">
          <a:xfrm>
            <a:off x="2466132" y="498304"/>
            <a:ext cx="4373223"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sz="1300">
                <a:solidFill>
                  <a:schemeClr val="tx1"/>
                </a:solidFill>
                <a:latin charset="0" panose="020f0302020204030204" pitchFamily="34" typeface="Calibri Light"/>
                <a:ea charset="-122" panose="02000000000000000000" pitchFamily="2" typeface="方正宋刻本秀楷简体"/>
              </a:defRPr>
            </a:lvl1pPr>
            <a:lvl2pPr indent="-285750" marL="742950">
              <a:defRPr sz="1300">
                <a:solidFill>
                  <a:schemeClr val="tx1"/>
                </a:solidFill>
                <a:latin charset="0" panose="020f0302020204030204" pitchFamily="34" typeface="Calibri Light"/>
                <a:ea charset="-122" panose="02000000000000000000" pitchFamily="2" typeface="方正宋刻本秀楷简体"/>
              </a:defRPr>
            </a:lvl2pPr>
            <a:lvl3pPr indent="-228600" marL="1143000">
              <a:defRPr sz="1300">
                <a:solidFill>
                  <a:schemeClr val="tx1"/>
                </a:solidFill>
                <a:latin charset="0" panose="020f0302020204030204" pitchFamily="34" typeface="Calibri Light"/>
                <a:ea charset="-122" panose="02000000000000000000" pitchFamily="2" typeface="方正宋刻本秀楷简体"/>
              </a:defRPr>
            </a:lvl3pPr>
            <a:lvl4pPr indent="-228600" marL="1600200">
              <a:defRPr sz="1300">
                <a:solidFill>
                  <a:schemeClr val="tx1"/>
                </a:solidFill>
                <a:latin charset="0" panose="020f0302020204030204" pitchFamily="34" typeface="Calibri Light"/>
                <a:ea charset="-122" panose="02000000000000000000" pitchFamily="2" typeface="方正宋刻本秀楷简体"/>
              </a:defRPr>
            </a:lvl4pPr>
            <a:lvl5pPr indent="-228600" marL="2057400">
              <a:defRPr sz="1300">
                <a:solidFill>
                  <a:schemeClr val="tx1"/>
                </a:solidFill>
                <a:latin charset="0" panose="020f0302020204030204" pitchFamily="34" typeface="Calibri Light"/>
                <a:ea charset="-122" panose="02000000000000000000" pitchFamily="2" typeface="方正宋刻本秀楷简体"/>
              </a:defRPr>
            </a:lvl5pPr>
            <a:lvl6pPr defTabSz="685800" eaLnBrk="0" fontAlgn="base" hangingPunct="0" indent="-228600" marL="25146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6pPr>
            <a:lvl7pPr defTabSz="685800" eaLnBrk="0" fontAlgn="base" hangingPunct="0" indent="-228600" marL="29718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7pPr>
            <a:lvl8pPr defTabSz="685800" eaLnBrk="0" fontAlgn="base" hangingPunct="0" indent="-228600" marL="34290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8pPr>
            <a:lvl9pPr defTabSz="685800" eaLnBrk="0" fontAlgn="base" hangingPunct="0" indent="-228600" marL="38862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9pPr>
          </a:lstStyle>
          <a:p>
            <a:pPr algn="ctr" fontAlgn="base">
              <a:lnSpc>
                <a:spcPct val="150000"/>
              </a:lnSpc>
              <a:spcBef>
                <a:spcPct val="0"/>
              </a:spcBef>
              <a:spcAft>
                <a:spcPct val="0"/>
              </a:spcAft>
              <a:defRPr/>
            </a:pPr>
            <a:r>
              <a:rPr altLang="zh-CN" lang="en-US" sz="800">
                <a:solidFill>
                  <a:srgbClr val="B28743"/>
                </a:solidFill>
                <a:latin charset="-122" panose="02010600040101010101" pitchFamily="2" typeface="华文细黑"/>
                <a:ea charset="-122" panose="02010600040101010101" pitchFamily="2" typeface="华文细黑"/>
              </a:rPr>
              <a:t>Lorem ipsum dolor sit amet, consectetur adipiscing elit. Donec luctus nibh sit amet sem vulputate venenatis bibendum orci pulvinar. </a:t>
            </a:r>
          </a:p>
        </p:txBody>
      </p:sp>
      <p:sp>
        <p:nvSpPr>
          <p:cNvPr id="10" name="矩形 9"/>
          <p:cNvSpPr/>
          <p:nvPr/>
        </p:nvSpPr>
        <p:spPr>
          <a:xfrm>
            <a:off x="0" y="1906206"/>
            <a:ext cx="4572000" cy="133108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10600040101010101" pitchFamily="2" typeface="华文细黑"/>
            </a:endParaRPr>
          </a:p>
        </p:txBody>
      </p:sp>
      <p:sp>
        <p:nvSpPr>
          <p:cNvPr id="23" name="矩形 22"/>
          <p:cNvSpPr/>
          <p:nvPr/>
        </p:nvSpPr>
        <p:spPr>
          <a:xfrm>
            <a:off x="4572000" y="1906206"/>
            <a:ext cx="4572000" cy="1331088"/>
          </a:xfrm>
          <a:prstGeom prst="rect">
            <a:avLst/>
          </a:prstGeom>
          <a:solidFill>
            <a:srgbClr val="9295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10600040101010101" pitchFamily="2" typeface="华文细黑"/>
            </a:endParaRPr>
          </a:p>
        </p:txBody>
      </p:sp>
      <p:sp>
        <p:nvSpPr>
          <p:cNvPr id="24" name="矩形 23"/>
          <p:cNvSpPr/>
          <p:nvPr/>
        </p:nvSpPr>
        <p:spPr>
          <a:xfrm>
            <a:off x="4572000" y="1906206"/>
            <a:ext cx="1331088" cy="1331088"/>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10600040101010101" pitchFamily="2" typeface="华文细黑"/>
            </a:endParaRPr>
          </a:p>
        </p:txBody>
      </p:sp>
      <p:sp>
        <p:nvSpPr>
          <p:cNvPr id="13" name="矩形 12"/>
          <p:cNvSpPr/>
          <p:nvPr/>
        </p:nvSpPr>
        <p:spPr>
          <a:xfrm>
            <a:off x="431118" y="2125794"/>
            <a:ext cx="2633318" cy="914400"/>
          </a:xfrm>
          <a:prstGeom prst="rect">
            <a:avLst/>
          </a:prstGeom>
        </p:spPr>
        <p:txBody>
          <a:bodyPr wrap="square">
            <a:spAutoFit/>
          </a:bodyPr>
          <a:lstStyle/>
          <a:p>
            <a:pPr algn="r">
              <a:lnSpc>
                <a:spcPct val="150000"/>
              </a:lnSpc>
            </a:pPr>
            <a:r>
              <a:rPr altLang="zh-CN" lang="en-US" sz="1200">
                <a:solidFill>
                  <a:schemeClr val="bg1"/>
                </a:solidFill>
                <a:ea charset="-122" panose="02010600040101010101" pitchFamily="2" typeface="华文细黑"/>
              </a:rPr>
              <a:t>Donec luctus nibh sit amet sem vulputate venenatis bibendum orci pulvinar. </a:t>
            </a:r>
          </a:p>
        </p:txBody>
      </p:sp>
      <p:sp>
        <p:nvSpPr>
          <p:cNvPr id="25" name="矩形 24"/>
          <p:cNvSpPr/>
          <p:nvPr/>
        </p:nvSpPr>
        <p:spPr>
          <a:xfrm>
            <a:off x="5998541" y="2157907"/>
            <a:ext cx="2633318" cy="914400"/>
          </a:xfrm>
          <a:prstGeom prst="rect">
            <a:avLst/>
          </a:prstGeom>
        </p:spPr>
        <p:txBody>
          <a:bodyPr wrap="square">
            <a:spAutoFit/>
          </a:bodyPr>
          <a:lstStyle/>
          <a:p>
            <a:pPr>
              <a:lnSpc>
                <a:spcPct val="150000"/>
              </a:lnSpc>
            </a:pPr>
            <a:r>
              <a:rPr altLang="zh-CN" lang="en-US" sz="1200">
                <a:solidFill>
                  <a:schemeClr val="bg1"/>
                </a:solidFill>
                <a:ea charset="-122" panose="02010600040101010101" pitchFamily="2" typeface="华文细黑"/>
              </a:rPr>
              <a:t>Donec luctus nibh sit amet sem vulputate venenatis bibendum orci pulvinar. </a:t>
            </a:r>
          </a:p>
        </p:txBody>
      </p:sp>
      <p:sp>
        <p:nvSpPr>
          <p:cNvPr id="26" name="矩形 25"/>
          <p:cNvSpPr/>
          <p:nvPr/>
        </p:nvSpPr>
        <p:spPr>
          <a:xfrm>
            <a:off x="3354911" y="3322810"/>
            <a:ext cx="961201" cy="411480"/>
          </a:xfrm>
          <a:prstGeom prst="rect">
            <a:avLst/>
          </a:prstGeom>
        </p:spPr>
        <p:txBody>
          <a:bodyPr wrap="square">
            <a:spAutoFit/>
          </a:bodyPr>
          <a:lstStyle/>
          <a:p>
            <a:pPr algn="r">
              <a:lnSpc>
                <a:spcPct val="150000"/>
              </a:lnSpc>
            </a:pPr>
            <a:r>
              <a:rPr altLang="en-US" b="1" lang="zh-CN" sz="1400">
                <a:solidFill>
                  <a:srgbClr val="B28743"/>
                </a:solidFill>
                <a:latin charset="-122" panose="02010600040101010101" pitchFamily="2" typeface="华文细黑"/>
                <a:ea charset="-122" panose="02010600040101010101" pitchFamily="2" typeface="华文细黑"/>
              </a:rPr>
              <a:t>亮点之处</a:t>
            </a:r>
          </a:p>
        </p:txBody>
      </p:sp>
      <p:sp>
        <p:nvSpPr>
          <p:cNvPr id="27" name="矩形 26"/>
          <p:cNvSpPr/>
          <p:nvPr/>
        </p:nvSpPr>
        <p:spPr>
          <a:xfrm>
            <a:off x="4760413" y="3322810"/>
            <a:ext cx="961201" cy="411480"/>
          </a:xfrm>
          <a:prstGeom prst="rect">
            <a:avLst/>
          </a:prstGeom>
        </p:spPr>
        <p:txBody>
          <a:bodyPr wrap="square">
            <a:spAutoFit/>
          </a:bodyPr>
          <a:lstStyle/>
          <a:p>
            <a:pPr>
              <a:lnSpc>
                <a:spcPct val="150000"/>
              </a:lnSpc>
            </a:pPr>
            <a:r>
              <a:rPr altLang="en-US" b="1" lang="zh-CN" sz="1400">
                <a:solidFill>
                  <a:srgbClr val="92951D"/>
                </a:solidFill>
                <a:latin charset="-122" panose="02010600040101010101" pitchFamily="2" typeface="华文细黑"/>
                <a:ea charset="-122" panose="02010600040101010101" pitchFamily="2" typeface="华文细黑"/>
              </a:rPr>
              <a:t>不足之处</a:t>
            </a:r>
          </a:p>
        </p:txBody>
      </p:sp>
      <p:sp>
        <p:nvSpPr>
          <p:cNvPr id="28" name="矩形 27"/>
          <p:cNvSpPr/>
          <p:nvPr/>
        </p:nvSpPr>
        <p:spPr>
          <a:xfrm>
            <a:off x="607594" y="3344957"/>
            <a:ext cx="2633318" cy="914400"/>
          </a:xfrm>
          <a:prstGeom prst="rect">
            <a:avLst/>
          </a:prstGeom>
        </p:spPr>
        <p:txBody>
          <a:bodyPr wrap="square">
            <a:spAutoFit/>
          </a:bodyPr>
          <a:lstStyle/>
          <a:p>
            <a:pPr algn="r">
              <a:lnSpc>
                <a:spcPct val="150000"/>
              </a:lnSpc>
            </a:pPr>
            <a:r>
              <a:rPr altLang="zh-CN" lang="en-US" sz="1200">
                <a:solidFill>
                  <a:srgbClr val="B28743"/>
                </a:solidFill>
                <a:ea charset="-122" panose="02010600040101010101" pitchFamily="2" typeface="华文细黑"/>
              </a:rPr>
              <a:t>Donec luctus nibh sit amet sem vulputate venenatis bibendum orci pulvinar. </a:t>
            </a:r>
          </a:p>
        </p:txBody>
      </p:sp>
      <p:sp>
        <p:nvSpPr>
          <p:cNvPr id="29" name="矩形 28"/>
          <p:cNvSpPr/>
          <p:nvPr/>
        </p:nvSpPr>
        <p:spPr>
          <a:xfrm>
            <a:off x="6175017" y="3377069"/>
            <a:ext cx="2633318" cy="914400"/>
          </a:xfrm>
          <a:prstGeom prst="rect">
            <a:avLst/>
          </a:prstGeom>
        </p:spPr>
        <p:txBody>
          <a:bodyPr wrap="square">
            <a:spAutoFit/>
          </a:bodyPr>
          <a:lstStyle/>
          <a:p>
            <a:pPr>
              <a:lnSpc>
                <a:spcPct val="150000"/>
              </a:lnSpc>
            </a:pPr>
            <a:r>
              <a:rPr altLang="zh-CN" lang="en-US" sz="1200">
                <a:solidFill>
                  <a:srgbClr val="B28743"/>
                </a:solidFill>
                <a:ea charset="-122" panose="02010600040101010101" pitchFamily="2" typeface="华文细黑"/>
              </a:rPr>
              <a:t>Donec luctus nibh sit amet sem vulputate venenatis bibendum orci pulvinar. </a:t>
            </a:r>
          </a:p>
        </p:txBody>
      </p:sp>
      <p:sp>
        <p:nvSpPr>
          <p:cNvPr id="11" name="矩形 10"/>
          <p:cNvSpPr/>
          <p:nvPr/>
        </p:nvSpPr>
        <p:spPr>
          <a:xfrm>
            <a:off x="3240912" y="1906206"/>
            <a:ext cx="1331088" cy="1331088"/>
          </a:xfrm>
          <a:prstGeom prst="rect">
            <a:avLst/>
          </a:prstGeom>
          <a:solidFill>
            <a:srgbClr val="B287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10600040101010101" pitchFamily="2" typeface="华文细黑"/>
            </a:endParaRPr>
          </a:p>
        </p:txBody>
      </p:sp>
      <p:grpSp>
        <p:nvGrpSpPr>
          <p:cNvPr id="31" name="组合 30"/>
          <p:cNvGrpSpPr/>
          <p:nvPr/>
        </p:nvGrpSpPr>
        <p:grpSpPr>
          <a:xfrm>
            <a:off x="3651071" y="2199471"/>
            <a:ext cx="510770" cy="744558"/>
            <a:chOff x="2528976" y="2863358"/>
            <a:chExt cx="246811" cy="359779"/>
          </a:xfrm>
          <a:solidFill>
            <a:schemeClr val="bg1"/>
          </a:solidFill>
        </p:grpSpPr>
        <p:sp>
          <p:nvSpPr>
            <p:cNvPr id="32" name="AutoShape 113"/>
            <p:cNvSpPr/>
            <p:nvPr/>
          </p:nvSpPr>
          <p:spPr bwMode="auto">
            <a:xfrm>
              <a:off x="2528976" y="2863358"/>
              <a:ext cx="246811" cy="35977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p:spPr>
          <p:txBody>
            <a:bodyPr anchor="ctr" bIns="19050" lIns="19050" rIns="19050" tIns="19050"/>
            <a:lstStyle/>
            <a:p>
              <a:pPr algn="ctr" defTabSz="228600">
                <a:defRPr/>
              </a:pPr>
              <a:endParaRPr kern="0" lang="en-US" sz="1500">
                <a:solidFill>
                  <a:srgbClr val="FFFFFF"/>
                </a:solidFill>
                <a:effectLst>
                  <a:outerShdw algn="tl" blurRad="38100" dir="2700000" dist="38100">
                    <a:srgbClr val="000000"/>
                  </a:outerShdw>
                </a:effectLst>
                <a:latin charset="0" typeface="Gill Sans"/>
                <a:ea charset="-122" panose="02010600040101010101" pitchFamily="2" typeface="华文细黑"/>
                <a:sym charset="0" typeface="Gill Sans"/>
              </a:endParaRPr>
            </a:p>
          </p:txBody>
        </p:sp>
        <p:sp>
          <p:nvSpPr>
            <p:cNvPr id="33" name="AutoShape 114"/>
            <p:cNvSpPr/>
            <p:nvPr/>
          </p:nvSpPr>
          <p:spPr bwMode="auto">
            <a:xfrm>
              <a:off x="2584843" y="2919841"/>
              <a:ext cx="73061" cy="73061"/>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p:spPr>
          <p:txBody>
            <a:bodyPr anchor="ctr" bIns="19050" lIns="19050" rIns="19050" tIns="19050"/>
            <a:lstStyle/>
            <a:p>
              <a:pPr algn="ctr" defTabSz="228600">
                <a:defRPr/>
              </a:pPr>
              <a:endParaRPr kern="0" lang="en-US" sz="1500">
                <a:solidFill>
                  <a:srgbClr val="FFFFFF"/>
                </a:solidFill>
                <a:effectLst>
                  <a:outerShdw algn="tl" blurRad="38100" dir="2700000" dist="38100">
                    <a:srgbClr val="000000"/>
                  </a:outerShdw>
                </a:effectLst>
                <a:latin charset="0" typeface="Gill Sans"/>
                <a:ea charset="-122" panose="02010600040101010101" pitchFamily="2" typeface="华文细黑"/>
                <a:sym charset="0" typeface="Gill Sans"/>
              </a:endParaRPr>
            </a:p>
          </p:txBody>
        </p:sp>
      </p:grpSp>
      <p:grpSp>
        <p:nvGrpSpPr>
          <p:cNvPr id="35" name="组合 34"/>
          <p:cNvGrpSpPr/>
          <p:nvPr/>
        </p:nvGrpSpPr>
        <p:grpSpPr>
          <a:xfrm>
            <a:off x="4941428" y="2312522"/>
            <a:ext cx="591773" cy="518456"/>
            <a:chOff x="1754188" y="3605213"/>
            <a:chExt cx="358775" cy="314325"/>
          </a:xfrm>
        </p:grpSpPr>
        <p:sp>
          <p:nvSpPr>
            <p:cNvPr id="36" name="AutoShape 103"/>
            <p:cNvSpPr/>
            <p:nvPr/>
          </p:nvSpPr>
          <p:spPr bwMode="auto">
            <a:xfrm>
              <a:off x="1811338" y="3660775"/>
              <a:ext cx="128587" cy="8413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660" y="0"/>
                  </a:moveTo>
                  <a:cubicBezTo>
                    <a:pt x="9461" y="0"/>
                    <a:pt x="0" y="9233"/>
                    <a:pt x="0" y="20160"/>
                  </a:cubicBezTo>
                  <a:cubicBezTo>
                    <a:pt x="0" y="20954"/>
                    <a:pt x="420" y="21600"/>
                    <a:pt x="939" y="21600"/>
                  </a:cubicBezTo>
                  <a:cubicBezTo>
                    <a:pt x="1457" y="21600"/>
                    <a:pt x="1878" y="20954"/>
                    <a:pt x="1878" y="20160"/>
                  </a:cubicBezTo>
                  <a:cubicBezTo>
                    <a:pt x="1878" y="10956"/>
                    <a:pt x="10655" y="2880"/>
                    <a:pt x="20660" y="2880"/>
                  </a:cubicBezTo>
                  <a:cubicBezTo>
                    <a:pt x="21179" y="2880"/>
                    <a:pt x="21600" y="2234"/>
                    <a:pt x="21600" y="1440"/>
                  </a:cubicBezTo>
                  <a:cubicBezTo>
                    <a:pt x="21600" y="645"/>
                    <a:pt x="21179" y="0"/>
                    <a:pt x="20660" y="0"/>
                  </a:cubicBezTo>
                </a:path>
              </a:pathLst>
            </a:custGeom>
            <a:solidFill>
              <a:sysClr lastClr="FFFFFF" val="window"/>
            </a:solidFill>
            <a:ln>
              <a:noFill/>
            </a:ln>
            <a:effectLst/>
          </p:spPr>
          <p:txBody>
            <a:bodyPr anchor="ctr" bIns="19050" lIns="19050" rIns="19050" tIns="19050"/>
            <a:lstStyle/>
            <a:p>
              <a:pPr algn="ctr" defTabSz="2286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ea charset="-122" panose="02010600040101010101" pitchFamily="2" typeface="华文细黑"/>
                <a:sym charset="0" typeface="Gill Sans"/>
              </a:endParaRPr>
            </a:p>
          </p:txBody>
        </p:sp>
        <p:sp>
          <p:nvSpPr>
            <p:cNvPr id="37" name="AutoShape 104"/>
            <p:cNvSpPr/>
            <p:nvPr/>
          </p:nvSpPr>
          <p:spPr bwMode="auto">
            <a:xfrm>
              <a:off x="1754188" y="3605213"/>
              <a:ext cx="358775" cy="31432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16971"/>
                  </a:moveTo>
                  <a:cubicBezTo>
                    <a:pt x="10181" y="16971"/>
                    <a:pt x="9546" y="16918"/>
                    <a:pt x="8912" y="16811"/>
                  </a:cubicBezTo>
                  <a:cubicBezTo>
                    <a:pt x="8847" y="16800"/>
                    <a:pt x="8781" y="16794"/>
                    <a:pt x="8716" y="16794"/>
                  </a:cubicBezTo>
                  <a:cubicBezTo>
                    <a:pt x="8315" y="16794"/>
                    <a:pt x="7931" y="16999"/>
                    <a:pt x="7673" y="17359"/>
                  </a:cubicBezTo>
                  <a:cubicBezTo>
                    <a:pt x="7384" y="17761"/>
                    <a:pt x="6563" y="18657"/>
                    <a:pt x="5591" y="19318"/>
                  </a:cubicBezTo>
                  <a:cubicBezTo>
                    <a:pt x="5854" y="18628"/>
                    <a:pt x="6060" y="17853"/>
                    <a:pt x="6074" y="17056"/>
                  </a:cubicBezTo>
                  <a:cubicBezTo>
                    <a:pt x="6078" y="17006"/>
                    <a:pt x="6080" y="16956"/>
                    <a:pt x="6080" y="16914"/>
                  </a:cubicBezTo>
                  <a:cubicBezTo>
                    <a:pt x="6080" y="16334"/>
                    <a:pt x="5796" y="15803"/>
                    <a:pt x="5344" y="15540"/>
                  </a:cubicBezTo>
                  <a:cubicBezTo>
                    <a:pt x="2843" y="14080"/>
                    <a:pt x="1349" y="11731"/>
                    <a:pt x="1349" y="9257"/>
                  </a:cubicBezTo>
                  <a:cubicBezTo>
                    <a:pt x="1349" y="5003"/>
                    <a:pt x="5588" y="1542"/>
                    <a:pt x="10800" y="1542"/>
                  </a:cubicBezTo>
                  <a:cubicBezTo>
                    <a:pt x="16011" y="1542"/>
                    <a:pt x="20249" y="5003"/>
                    <a:pt x="20249" y="9257"/>
                  </a:cubicBezTo>
                  <a:cubicBezTo>
                    <a:pt x="20249" y="13510"/>
                    <a:pt x="16011" y="16971"/>
                    <a:pt x="10800" y="16971"/>
                  </a:cubicBezTo>
                  <a:moveTo>
                    <a:pt x="10800" y="0"/>
                  </a:moveTo>
                  <a:cubicBezTo>
                    <a:pt x="4835" y="0"/>
                    <a:pt x="0" y="4144"/>
                    <a:pt x="0" y="9257"/>
                  </a:cubicBezTo>
                  <a:cubicBezTo>
                    <a:pt x="0" y="12440"/>
                    <a:pt x="1875" y="15248"/>
                    <a:pt x="4730" y="16914"/>
                  </a:cubicBezTo>
                  <a:cubicBezTo>
                    <a:pt x="4730" y="16935"/>
                    <a:pt x="4724" y="16949"/>
                    <a:pt x="4724" y="16971"/>
                  </a:cubicBezTo>
                  <a:cubicBezTo>
                    <a:pt x="4724" y="18354"/>
                    <a:pt x="3821" y="19843"/>
                    <a:pt x="3423" y="20625"/>
                  </a:cubicBezTo>
                  <a:lnTo>
                    <a:pt x="3425" y="20625"/>
                  </a:lnTo>
                  <a:cubicBezTo>
                    <a:pt x="3393" y="20709"/>
                    <a:pt x="3374" y="20802"/>
                    <a:pt x="3374" y="20900"/>
                  </a:cubicBezTo>
                  <a:cubicBezTo>
                    <a:pt x="3374" y="21287"/>
                    <a:pt x="3648" y="21600"/>
                    <a:pt x="3986" y="21600"/>
                  </a:cubicBezTo>
                  <a:cubicBezTo>
                    <a:pt x="4049" y="21600"/>
                    <a:pt x="4161" y="21580"/>
                    <a:pt x="4158" y="21590"/>
                  </a:cubicBezTo>
                  <a:cubicBezTo>
                    <a:pt x="6268" y="21195"/>
                    <a:pt x="8255" y="18979"/>
                    <a:pt x="8716" y="18338"/>
                  </a:cubicBezTo>
                  <a:cubicBezTo>
                    <a:pt x="9391" y="18451"/>
                    <a:pt x="10086" y="18514"/>
                    <a:pt x="10800" y="18514"/>
                  </a:cubicBezTo>
                  <a:cubicBezTo>
                    <a:pt x="16764" y="18514"/>
                    <a:pt x="21600" y="14369"/>
                    <a:pt x="21600" y="9257"/>
                  </a:cubicBezTo>
                  <a:cubicBezTo>
                    <a:pt x="21600" y="4144"/>
                    <a:pt x="16764" y="0"/>
                    <a:pt x="10800" y="0"/>
                  </a:cubicBezTo>
                </a:path>
              </a:pathLst>
            </a:custGeom>
            <a:solidFill>
              <a:sysClr lastClr="FFFFFF" val="window"/>
            </a:solidFill>
            <a:ln>
              <a:noFill/>
            </a:ln>
            <a:effectLst/>
          </p:spPr>
          <p:txBody>
            <a:bodyPr anchor="ctr" bIns="19050" lIns="19050" rIns="19050" tIns="19050"/>
            <a:lstStyle/>
            <a:p>
              <a:pPr algn="ctr" defTabSz="2286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ea charset="-122" panose="02010600040101010101" pitchFamily="2" typeface="华文细黑"/>
                <a:sym charset="0" typeface="Gill Sans"/>
              </a:endParaRPr>
            </a:p>
          </p:txBody>
        </p:sp>
      </p:grpSp>
    </p:spTree>
    <p:extLst>
      <p:ext uri="{BB962C8B-B14F-4D97-AF65-F5344CB8AC3E}">
        <p14:creationId val="2444598798"/>
      </p:ext>
    </p:extLst>
  </p:cSld>
  <p:clrMapOvr>
    <a:masterClrMapping/>
  </p:clrMapOvr>
  <mc:AlternateContent>
    <mc:Choice Requires="p15">
      <p:transition p14:dur="2000" spd="slow">
        <p15:prstTrans prst="drape"/>
      </p:transition>
    </mc:Choice>
    <mc:Fallback>
      <p:transition spd="slow">
        <p:fade/>
      </p:transition>
    </mc:Fallback>
  </mc:AlternateContent>
  <p:timing/>
</p:sld>
</file>

<file path=ppt/slides/slide3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 name="Freeform 5"/>
          <p:cNvSpPr/>
          <p:nvPr/>
        </p:nvSpPr>
        <p:spPr bwMode="auto">
          <a:xfrm>
            <a:off x="7432675" y="561607"/>
            <a:ext cx="347663" cy="338138"/>
          </a:xfrm>
          <a:custGeom>
            <a:gdLst>
              <a:gd fmla="*/ 108 w 127" name="T0"/>
              <a:gd fmla="*/ 24 h 123" name="T1"/>
              <a:gd fmla="*/ 57 w 127" name="T2"/>
              <a:gd fmla="*/ 2 h 123" name="T3"/>
              <a:gd fmla="*/ 18 w 127" name="T4"/>
              <a:gd fmla="*/ 17 h 123" name="T5"/>
              <a:gd fmla="*/ 2 w 127" name="T6"/>
              <a:gd fmla="*/ 53 h 123" name="T7"/>
              <a:gd fmla="*/ 11 w 127" name="T8"/>
              <a:gd fmla="*/ 97 h 123" name="T9"/>
              <a:gd fmla="*/ 43 w 127" name="T10"/>
              <a:gd fmla="*/ 121 h 123" name="T11"/>
              <a:gd fmla="*/ 64 w 127" name="T12"/>
              <a:gd fmla="*/ 101 h 123" name="T13"/>
              <a:gd fmla="*/ 94 w 127" name="T14"/>
              <a:gd fmla="*/ 75 h 123" name="T15"/>
              <a:gd fmla="*/ 124 w 127" name="T16"/>
              <a:gd fmla="*/ 69 h 123" name="T17"/>
              <a:gd fmla="*/ 108 w 127" name="T18"/>
              <a:gd fmla="*/ 24 h 12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23" w="127">
                <a:moveTo>
                  <a:pt x="108" y="24"/>
                </a:moveTo>
                <a:cubicBezTo>
                  <a:pt x="96" y="10"/>
                  <a:pt x="75" y="4"/>
                  <a:pt x="57" y="2"/>
                </a:cubicBezTo>
                <a:cubicBezTo>
                  <a:pt x="43" y="0"/>
                  <a:pt x="22" y="2"/>
                  <a:pt x="18" y="17"/>
                </a:cubicBezTo>
                <a:cubicBezTo>
                  <a:pt x="9" y="25"/>
                  <a:pt x="4" y="46"/>
                  <a:pt x="2" y="53"/>
                </a:cubicBezTo>
                <a:cubicBezTo>
                  <a:pt x="0" y="69"/>
                  <a:pt x="1" y="84"/>
                  <a:pt x="11" y="97"/>
                </a:cubicBezTo>
                <a:cubicBezTo>
                  <a:pt x="18" y="107"/>
                  <a:pt x="29" y="119"/>
                  <a:pt x="43" y="121"/>
                </a:cubicBezTo>
                <a:cubicBezTo>
                  <a:pt x="55" y="123"/>
                  <a:pt x="61" y="111"/>
                  <a:pt x="64" y="101"/>
                </a:cubicBezTo>
                <a:cubicBezTo>
                  <a:pt x="81" y="111"/>
                  <a:pt x="97" y="94"/>
                  <a:pt x="94" y="75"/>
                </a:cubicBezTo>
                <a:cubicBezTo>
                  <a:pt x="105" y="83"/>
                  <a:pt x="121" y="85"/>
                  <a:pt x="124" y="69"/>
                </a:cubicBezTo>
                <a:cubicBezTo>
                  <a:pt x="127" y="53"/>
                  <a:pt x="119" y="34"/>
                  <a:pt x="108" y="24"/>
                </a:cubicBezTo>
                <a:close/>
              </a:path>
            </a:pathLst>
          </a:custGeom>
          <a:solidFill>
            <a:srgbClr val="FF786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anose="02010600040101010101" pitchFamily="2" typeface="华文细黑"/>
            </a:endParaRPr>
          </a:p>
        </p:txBody>
      </p:sp>
      <p:sp>
        <p:nvSpPr>
          <p:cNvPr id="9" name="Freeform 6"/>
          <p:cNvSpPr/>
          <p:nvPr/>
        </p:nvSpPr>
        <p:spPr bwMode="auto">
          <a:xfrm>
            <a:off x="3384550" y="-65456"/>
            <a:ext cx="350838" cy="338138"/>
          </a:xfrm>
          <a:custGeom>
            <a:gdLst>
              <a:gd fmla="*/ 125 w 128" name="T0"/>
              <a:gd fmla="*/ 55 h 123" name="T1"/>
              <a:gd fmla="*/ 95 w 128" name="T2"/>
              <a:gd fmla="*/ 48 h 123" name="T3"/>
              <a:gd fmla="*/ 65 w 128" name="T4"/>
              <a:gd fmla="*/ 22 h 123" name="T5"/>
              <a:gd fmla="*/ 44 w 128" name="T6"/>
              <a:gd fmla="*/ 2 h 123" name="T7"/>
              <a:gd fmla="*/ 12 w 128" name="T8"/>
              <a:gd fmla="*/ 26 h 123" name="T9"/>
              <a:gd fmla="*/ 3 w 128" name="T10"/>
              <a:gd fmla="*/ 70 h 123" name="T11"/>
              <a:gd fmla="*/ 19 w 128" name="T12"/>
              <a:gd fmla="*/ 106 h 123" name="T13"/>
              <a:gd fmla="*/ 58 w 128" name="T14"/>
              <a:gd fmla="*/ 122 h 123" name="T15"/>
              <a:gd fmla="*/ 109 w 128" name="T16"/>
              <a:gd fmla="*/ 100 h 123" name="T17"/>
              <a:gd fmla="*/ 125 w 128" name="T18"/>
              <a:gd fmla="*/ 55 h 12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23" w="128">
                <a:moveTo>
                  <a:pt x="125" y="55"/>
                </a:moveTo>
                <a:cubicBezTo>
                  <a:pt x="122" y="39"/>
                  <a:pt x="106" y="40"/>
                  <a:pt x="95" y="48"/>
                </a:cubicBezTo>
                <a:cubicBezTo>
                  <a:pt x="98" y="30"/>
                  <a:pt x="82" y="13"/>
                  <a:pt x="65" y="22"/>
                </a:cubicBezTo>
                <a:cubicBezTo>
                  <a:pt x="62" y="12"/>
                  <a:pt x="56" y="0"/>
                  <a:pt x="44" y="2"/>
                </a:cubicBezTo>
                <a:cubicBezTo>
                  <a:pt x="30" y="4"/>
                  <a:pt x="19" y="16"/>
                  <a:pt x="12" y="26"/>
                </a:cubicBezTo>
                <a:cubicBezTo>
                  <a:pt x="2" y="40"/>
                  <a:pt x="0" y="54"/>
                  <a:pt x="3" y="70"/>
                </a:cubicBezTo>
                <a:cubicBezTo>
                  <a:pt x="5" y="78"/>
                  <a:pt x="10" y="98"/>
                  <a:pt x="19" y="106"/>
                </a:cubicBezTo>
                <a:cubicBezTo>
                  <a:pt x="23" y="122"/>
                  <a:pt x="44" y="123"/>
                  <a:pt x="58" y="122"/>
                </a:cubicBezTo>
                <a:cubicBezTo>
                  <a:pt x="76" y="120"/>
                  <a:pt x="97" y="113"/>
                  <a:pt x="109" y="100"/>
                </a:cubicBezTo>
                <a:cubicBezTo>
                  <a:pt x="120" y="89"/>
                  <a:pt x="128" y="70"/>
                  <a:pt x="125" y="55"/>
                </a:cubicBezTo>
                <a:close/>
              </a:path>
            </a:pathLst>
          </a:custGeom>
          <a:solidFill>
            <a:srgbClr val="FF9D9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anose="02010600040101010101" pitchFamily="2" typeface="华文细黑"/>
            </a:endParaRPr>
          </a:p>
        </p:txBody>
      </p:sp>
      <p:sp>
        <p:nvSpPr>
          <p:cNvPr id="10" name="Freeform 7"/>
          <p:cNvSpPr/>
          <p:nvPr/>
        </p:nvSpPr>
        <p:spPr bwMode="auto">
          <a:xfrm>
            <a:off x="287338" y="787032"/>
            <a:ext cx="260350" cy="298450"/>
          </a:xfrm>
          <a:custGeom>
            <a:gdLst>
              <a:gd fmla="*/ 40 w 95" name="T0"/>
              <a:gd fmla="*/ 1 h 108" name="T1"/>
              <a:gd fmla="*/ 39 w 95" name="T2"/>
              <a:gd fmla="*/ 2 h 108" name="T3"/>
              <a:gd fmla="*/ 39 w 95" name="T4"/>
              <a:gd fmla="*/ 2 h 108" name="T5"/>
              <a:gd fmla="*/ 38 w 95" name="T6"/>
              <a:gd fmla="*/ 3 h 108" name="T7"/>
              <a:gd fmla="*/ 37 w 95" name="T8"/>
              <a:gd fmla="*/ 3 h 108" name="T9"/>
              <a:gd fmla="*/ 3 w 95" name="T10"/>
              <a:gd fmla="*/ 76 h 108" name="T11"/>
              <a:gd fmla="*/ 11 w 95" name="T12"/>
              <a:gd fmla="*/ 102 h 108" name="T13"/>
              <a:gd fmla="*/ 27 w 95" name="T14"/>
              <a:gd fmla="*/ 95 h 108" name="T15"/>
              <a:gd fmla="*/ 36 w 95" name="T16"/>
              <a:gd fmla="*/ 103 h 108" name="T17"/>
              <a:gd fmla="*/ 52 w 95" name="T18"/>
              <a:gd fmla="*/ 97 h 108" name="T19"/>
              <a:gd fmla="*/ 66 w 95" name="T20"/>
              <a:gd fmla="*/ 105 h 108" name="T21"/>
              <a:gd fmla="*/ 78 w 95" name="T22"/>
              <a:gd fmla="*/ 95 h 108" name="T23"/>
              <a:gd fmla="*/ 78 w 95" name="T24"/>
              <a:gd fmla="*/ 93 h 108" name="T25"/>
              <a:gd fmla="*/ 40 w 95" name="T26"/>
              <a:gd fmla="*/ 1 h 108"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08" w="95">
                <a:moveTo>
                  <a:pt x="40" y="1"/>
                </a:moveTo>
                <a:cubicBezTo>
                  <a:pt x="39" y="0"/>
                  <a:pt x="38" y="1"/>
                  <a:pt x="39" y="2"/>
                </a:cubicBezTo>
                <a:cubicBezTo>
                  <a:pt x="39" y="2"/>
                  <a:pt x="39" y="2"/>
                  <a:pt x="39" y="2"/>
                </a:cubicBezTo>
                <a:cubicBezTo>
                  <a:pt x="39" y="2"/>
                  <a:pt x="38" y="3"/>
                  <a:pt x="38" y="3"/>
                </a:cubicBezTo>
                <a:cubicBezTo>
                  <a:pt x="38" y="3"/>
                  <a:pt x="37" y="2"/>
                  <a:pt x="37" y="3"/>
                </a:cubicBezTo>
                <a:cubicBezTo>
                  <a:pt x="9" y="15"/>
                  <a:pt x="0" y="48"/>
                  <a:pt x="3" y="76"/>
                </a:cubicBezTo>
                <a:cubicBezTo>
                  <a:pt x="4" y="84"/>
                  <a:pt x="4" y="96"/>
                  <a:pt x="11" y="102"/>
                </a:cubicBezTo>
                <a:cubicBezTo>
                  <a:pt x="16" y="108"/>
                  <a:pt x="23" y="100"/>
                  <a:pt x="27" y="95"/>
                </a:cubicBezTo>
                <a:cubicBezTo>
                  <a:pt x="29" y="99"/>
                  <a:pt x="31" y="103"/>
                  <a:pt x="36" y="103"/>
                </a:cubicBezTo>
                <a:cubicBezTo>
                  <a:pt x="42" y="103"/>
                  <a:pt x="44" y="95"/>
                  <a:pt x="52" y="97"/>
                </a:cubicBezTo>
                <a:cubicBezTo>
                  <a:pt x="57" y="98"/>
                  <a:pt x="61" y="105"/>
                  <a:pt x="66" y="105"/>
                </a:cubicBezTo>
                <a:cubicBezTo>
                  <a:pt x="72" y="105"/>
                  <a:pt x="75" y="100"/>
                  <a:pt x="78" y="95"/>
                </a:cubicBezTo>
                <a:cubicBezTo>
                  <a:pt x="79" y="95"/>
                  <a:pt x="78" y="94"/>
                  <a:pt x="78" y="93"/>
                </a:cubicBezTo>
                <a:cubicBezTo>
                  <a:pt x="95" y="61"/>
                  <a:pt x="71" y="15"/>
                  <a:pt x="40" y="1"/>
                </a:cubicBezTo>
                <a:close/>
              </a:path>
            </a:pathLst>
          </a:custGeom>
          <a:solidFill>
            <a:srgbClr val="FEC16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anose="02010600040101010101" pitchFamily="2" typeface="华文细黑"/>
            </a:endParaRPr>
          </a:p>
        </p:txBody>
      </p:sp>
      <p:sp>
        <p:nvSpPr>
          <p:cNvPr id="11" name="Freeform 8"/>
          <p:cNvSpPr/>
          <p:nvPr/>
        </p:nvSpPr>
        <p:spPr bwMode="auto">
          <a:xfrm>
            <a:off x="690563" y="721945"/>
            <a:ext cx="182563" cy="195263"/>
          </a:xfrm>
          <a:custGeom>
            <a:gdLst>
              <a:gd fmla="*/ 13 w 67" name="T0"/>
              <a:gd fmla="*/ 0 h 71" name="T1"/>
              <a:gd fmla="*/ 11 w 67" name="T2"/>
              <a:gd fmla="*/ 0 h 71" name="T3"/>
              <a:gd fmla="*/ 11 w 67" name="T4"/>
              <a:gd fmla="*/ 0 h 71" name="T5"/>
              <a:gd fmla="*/ 10 w 67" name="T6"/>
              <a:gd fmla="*/ 1 h 71" name="T7"/>
              <a:gd fmla="*/ 11 w 67" name="T8"/>
              <a:gd fmla="*/ 0 h 71" name="T9"/>
              <a:gd fmla="*/ 10 w 67" name="T10"/>
              <a:gd fmla="*/ 0 h 71" name="T11"/>
              <a:gd fmla="*/ 9 w 67" name="T12"/>
              <a:gd fmla="*/ 3 h 71" name="T13"/>
              <a:gd fmla="*/ 9 w 67" name="T14"/>
              <a:gd fmla="*/ 4 h 71" name="T15"/>
              <a:gd fmla="*/ 4 w 67" name="T16"/>
              <a:gd fmla="*/ 53 h 71" name="T17"/>
              <a:gd fmla="*/ 38 w 67" name="T18"/>
              <a:gd fmla="*/ 65 h 71" name="T19"/>
              <a:gd fmla="*/ 13 w 67" name="T20"/>
              <a:gd fmla="*/ 0 h 71"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71" w="67">
                <a:moveTo>
                  <a:pt x="13" y="0"/>
                </a:moveTo>
                <a:cubicBezTo>
                  <a:pt x="12" y="0"/>
                  <a:pt x="11" y="0"/>
                  <a:pt x="11" y="0"/>
                </a:cubicBezTo>
                <a:cubicBezTo>
                  <a:pt x="11" y="0"/>
                  <a:pt x="11" y="0"/>
                  <a:pt x="11" y="0"/>
                </a:cubicBezTo>
                <a:cubicBezTo>
                  <a:pt x="11" y="0"/>
                  <a:pt x="11" y="1"/>
                  <a:pt x="10" y="1"/>
                </a:cubicBezTo>
                <a:cubicBezTo>
                  <a:pt x="10" y="1"/>
                  <a:pt x="11" y="0"/>
                  <a:pt x="11" y="0"/>
                </a:cubicBezTo>
                <a:cubicBezTo>
                  <a:pt x="11" y="0"/>
                  <a:pt x="10" y="0"/>
                  <a:pt x="10" y="0"/>
                </a:cubicBezTo>
                <a:cubicBezTo>
                  <a:pt x="10" y="1"/>
                  <a:pt x="10" y="2"/>
                  <a:pt x="9" y="3"/>
                </a:cubicBezTo>
                <a:cubicBezTo>
                  <a:pt x="9" y="3"/>
                  <a:pt x="9" y="4"/>
                  <a:pt x="9" y="4"/>
                </a:cubicBezTo>
                <a:cubicBezTo>
                  <a:pt x="4" y="20"/>
                  <a:pt x="0" y="37"/>
                  <a:pt x="4" y="53"/>
                </a:cubicBezTo>
                <a:cubicBezTo>
                  <a:pt x="8" y="67"/>
                  <a:pt x="25" y="71"/>
                  <a:pt x="38" y="65"/>
                </a:cubicBezTo>
                <a:cubicBezTo>
                  <a:pt x="67" y="51"/>
                  <a:pt x="32" y="7"/>
                  <a:pt x="13" y="0"/>
                </a:cubicBezTo>
                <a:close/>
              </a:path>
            </a:pathLst>
          </a:custGeom>
          <a:solidFill>
            <a:srgbClr val="FF786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anose="02010600040101010101" pitchFamily="2" typeface="华文细黑"/>
            </a:endParaRPr>
          </a:p>
        </p:txBody>
      </p:sp>
      <p:sp>
        <p:nvSpPr>
          <p:cNvPr id="12" name="Freeform 9"/>
          <p:cNvSpPr/>
          <p:nvPr/>
        </p:nvSpPr>
        <p:spPr bwMode="auto">
          <a:xfrm>
            <a:off x="8763000" y="179019"/>
            <a:ext cx="381000" cy="493713"/>
          </a:xfrm>
          <a:custGeom>
            <a:gdLst>
              <a:gd fmla="*/ 44 w 139" name="T0"/>
              <a:gd fmla="*/ 21 h 179" name="T1"/>
              <a:gd fmla="*/ 20 w 139" name="T2"/>
              <a:gd fmla="*/ 0 h 179" name="T3"/>
              <a:gd fmla="*/ 4 w 139" name="T4"/>
              <a:gd fmla="*/ 20 h 179" name="T5"/>
              <a:gd fmla="*/ 7 w 139" name="T6"/>
              <a:gd fmla="*/ 65 h 179" name="T7"/>
              <a:gd fmla="*/ 29 w 139" name="T8"/>
              <a:gd fmla="*/ 120 h 179" name="T9"/>
              <a:gd fmla="*/ 30 w 139" name="T10"/>
              <a:gd fmla="*/ 120 h 179" name="T11"/>
              <a:gd fmla="*/ 30 w 139" name="T12"/>
              <a:gd fmla="*/ 119 h 179" name="T13"/>
              <a:gd fmla="*/ 129 w 139" name="T14"/>
              <a:gd fmla="*/ 150 h 179" name="T15"/>
              <a:gd fmla="*/ 126 w 139" name="T16"/>
              <a:gd fmla="*/ 117 h 179" name="T17"/>
              <a:gd fmla="*/ 126 w 139" name="T18"/>
              <a:gd fmla="*/ 108 h 179" name="T19"/>
              <a:gd fmla="*/ 126 w 139" name="T20"/>
              <a:gd fmla="*/ 95 h 179" name="T21"/>
              <a:gd fmla="*/ 111 w 139" name="T22"/>
              <a:gd fmla="*/ 77 h 179" name="T23"/>
              <a:gd fmla="*/ 111 w 139" name="T24"/>
              <a:gd fmla="*/ 77 h 179" name="T25"/>
              <a:gd fmla="*/ 86 w 139" name="T26"/>
              <a:gd fmla="*/ 46 h 179" name="T27"/>
              <a:gd fmla="*/ 77 w 139" name="T28"/>
              <a:gd fmla="*/ 17 h 179" name="T29"/>
              <a:gd fmla="*/ 44 w 139" name="T30"/>
              <a:gd fmla="*/ 21 h 179"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79" w="139">
                <a:moveTo>
                  <a:pt x="44" y="21"/>
                </a:moveTo>
                <a:cubicBezTo>
                  <a:pt x="38" y="12"/>
                  <a:pt x="31" y="0"/>
                  <a:pt x="20" y="0"/>
                </a:cubicBezTo>
                <a:cubicBezTo>
                  <a:pt x="10" y="0"/>
                  <a:pt x="6" y="12"/>
                  <a:pt x="4" y="20"/>
                </a:cubicBezTo>
                <a:cubicBezTo>
                  <a:pt x="0" y="35"/>
                  <a:pt x="3" y="51"/>
                  <a:pt x="7" y="65"/>
                </a:cubicBezTo>
                <a:cubicBezTo>
                  <a:pt x="14" y="83"/>
                  <a:pt x="26" y="100"/>
                  <a:pt x="29" y="120"/>
                </a:cubicBezTo>
                <a:cubicBezTo>
                  <a:pt x="29" y="120"/>
                  <a:pt x="30" y="120"/>
                  <a:pt x="30" y="120"/>
                </a:cubicBezTo>
                <a:cubicBezTo>
                  <a:pt x="30" y="119"/>
                  <a:pt x="30" y="119"/>
                  <a:pt x="30" y="119"/>
                </a:cubicBezTo>
                <a:cubicBezTo>
                  <a:pt x="48" y="145"/>
                  <a:pt x="100" y="179"/>
                  <a:pt x="129" y="150"/>
                </a:cubicBezTo>
                <a:cubicBezTo>
                  <a:pt x="139" y="140"/>
                  <a:pt x="134" y="126"/>
                  <a:pt x="126" y="117"/>
                </a:cubicBezTo>
                <a:cubicBezTo>
                  <a:pt x="122" y="113"/>
                  <a:pt x="124" y="112"/>
                  <a:pt x="126" y="108"/>
                </a:cubicBezTo>
                <a:cubicBezTo>
                  <a:pt x="127" y="104"/>
                  <a:pt x="127" y="99"/>
                  <a:pt x="126" y="95"/>
                </a:cubicBezTo>
                <a:cubicBezTo>
                  <a:pt x="125" y="88"/>
                  <a:pt x="118" y="80"/>
                  <a:pt x="111" y="77"/>
                </a:cubicBezTo>
                <a:cubicBezTo>
                  <a:pt x="111" y="77"/>
                  <a:pt x="111" y="77"/>
                  <a:pt x="111" y="77"/>
                </a:cubicBezTo>
                <a:cubicBezTo>
                  <a:pt x="114" y="64"/>
                  <a:pt x="100" y="44"/>
                  <a:pt x="86" y="46"/>
                </a:cubicBezTo>
                <a:cubicBezTo>
                  <a:pt x="90" y="36"/>
                  <a:pt x="86" y="24"/>
                  <a:pt x="77" y="17"/>
                </a:cubicBezTo>
                <a:cubicBezTo>
                  <a:pt x="66" y="9"/>
                  <a:pt x="52" y="12"/>
                  <a:pt x="44" y="21"/>
                </a:cubicBezTo>
                <a:close/>
              </a:path>
            </a:pathLst>
          </a:custGeom>
          <a:solidFill>
            <a:srgbClr val="FF786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anose="02010600040101010101" pitchFamily="2" typeface="华文细黑"/>
            </a:endParaRPr>
          </a:p>
        </p:txBody>
      </p:sp>
      <p:sp>
        <p:nvSpPr>
          <p:cNvPr id="13" name="Freeform 10"/>
          <p:cNvSpPr/>
          <p:nvPr/>
        </p:nvSpPr>
        <p:spPr bwMode="auto">
          <a:xfrm>
            <a:off x="6481763" y="839420"/>
            <a:ext cx="392113" cy="484188"/>
          </a:xfrm>
          <a:custGeom>
            <a:gdLst>
              <a:gd fmla="*/ 76 w 143" name="T0"/>
              <a:gd fmla="*/ 161 h 176" name="T1"/>
              <a:gd fmla="*/ 86 w 143" name="T2"/>
              <a:gd fmla="*/ 132 h 176" name="T3"/>
              <a:gd fmla="*/ 112 w 143" name="T4"/>
              <a:gd fmla="*/ 102 h 176" name="T5"/>
              <a:gd fmla="*/ 112 w 143" name="T6"/>
              <a:gd fmla="*/ 102 h 176" name="T7"/>
              <a:gd fmla="*/ 128 w 143" name="T8"/>
              <a:gd fmla="*/ 85 h 176" name="T9"/>
              <a:gd fmla="*/ 129 w 143" name="T10"/>
              <a:gd fmla="*/ 73 h 176" name="T11"/>
              <a:gd fmla="*/ 129 w 143" name="T12"/>
              <a:gd fmla="*/ 63 h 176" name="T13"/>
              <a:gd fmla="*/ 134 w 143" name="T14"/>
              <a:gd fmla="*/ 31 h 176" name="T15"/>
              <a:gd fmla="*/ 33 w 143" name="T16"/>
              <a:gd fmla="*/ 57 h 176" name="T17"/>
              <a:gd fmla="*/ 33 w 143" name="T18"/>
              <a:gd fmla="*/ 56 h 176" name="T19"/>
              <a:gd fmla="*/ 32 w 143" name="T20"/>
              <a:gd fmla="*/ 56 h 176" name="T21"/>
              <a:gd fmla="*/ 8 w 143" name="T22"/>
              <a:gd fmla="*/ 110 h 176" name="T23"/>
              <a:gd fmla="*/ 3 w 143" name="T24"/>
              <a:gd fmla="*/ 155 h 176" name="T25"/>
              <a:gd fmla="*/ 18 w 143" name="T26"/>
              <a:gd fmla="*/ 175 h 176" name="T27"/>
              <a:gd fmla="*/ 43 w 143" name="T28"/>
              <a:gd fmla="*/ 155 h 176" name="T29"/>
              <a:gd fmla="*/ 76 w 143" name="T30"/>
              <a:gd fmla="*/ 161 h 176"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76" w="143">
                <a:moveTo>
                  <a:pt x="76" y="161"/>
                </a:moveTo>
                <a:cubicBezTo>
                  <a:pt x="86" y="154"/>
                  <a:pt x="90" y="143"/>
                  <a:pt x="86" y="132"/>
                </a:cubicBezTo>
                <a:cubicBezTo>
                  <a:pt x="100" y="135"/>
                  <a:pt x="115" y="115"/>
                  <a:pt x="112" y="102"/>
                </a:cubicBezTo>
                <a:cubicBezTo>
                  <a:pt x="112" y="102"/>
                  <a:pt x="112" y="102"/>
                  <a:pt x="112" y="102"/>
                </a:cubicBezTo>
                <a:cubicBezTo>
                  <a:pt x="120" y="100"/>
                  <a:pt x="126" y="93"/>
                  <a:pt x="128" y="85"/>
                </a:cubicBezTo>
                <a:cubicBezTo>
                  <a:pt x="129" y="81"/>
                  <a:pt x="130" y="76"/>
                  <a:pt x="129" y="73"/>
                </a:cubicBezTo>
                <a:cubicBezTo>
                  <a:pt x="127" y="68"/>
                  <a:pt x="125" y="67"/>
                  <a:pt x="129" y="63"/>
                </a:cubicBezTo>
                <a:cubicBezTo>
                  <a:pt x="138" y="54"/>
                  <a:pt x="143" y="41"/>
                  <a:pt x="134" y="31"/>
                </a:cubicBezTo>
                <a:cubicBezTo>
                  <a:pt x="106" y="0"/>
                  <a:pt x="52" y="32"/>
                  <a:pt x="33" y="57"/>
                </a:cubicBezTo>
                <a:cubicBezTo>
                  <a:pt x="33" y="57"/>
                  <a:pt x="33" y="57"/>
                  <a:pt x="33" y="56"/>
                </a:cubicBezTo>
                <a:cubicBezTo>
                  <a:pt x="33" y="56"/>
                  <a:pt x="33" y="55"/>
                  <a:pt x="32" y="56"/>
                </a:cubicBezTo>
                <a:cubicBezTo>
                  <a:pt x="29" y="76"/>
                  <a:pt x="16" y="92"/>
                  <a:pt x="8" y="110"/>
                </a:cubicBezTo>
                <a:cubicBezTo>
                  <a:pt x="3" y="124"/>
                  <a:pt x="0" y="140"/>
                  <a:pt x="3" y="155"/>
                </a:cubicBezTo>
                <a:cubicBezTo>
                  <a:pt x="4" y="163"/>
                  <a:pt x="8" y="175"/>
                  <a:pt x="18" y="175"/>
                </a:cubicBezTo>
                <a:cubicBezTo>
                  <a:pt x="29" y="176"/>
                  <a:pt x="37" y="164"/>
                  <a:pt x="43" y="155"/>
                </a:cubicBezTo>
                <a:cubicBezTo>
                  <a:pt x="51" y="165"/>
                  <a:pt x="64" y="169"/>
                  <a:pt x="76" y="161"/>
                </a:cubicBezTo>
                <a:close/>
              </a:path>
            </a:pathLst>
          </a:custGeom>
          <a:solidFill>
            <a:srgbClr val="FEC16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anose="02010600040101010101" pitchFamily="2" typeface="华文细黑"/>
            </a:endParaRPr>
          </a:p>
        </p:txBody>
      </p:sp>
      <p:sp>
        <p:nvSpPr>
          <p:cNvPr id="14" name="Freeform 11"/>
          <p:cNvSpPr/>
          <p:nvPr/>
        </p:nvSpPr>
        <p:spPr bwMode="auto">
          <a:xfrm>
            <a:off x="5053013" y="1068020"/>
            <a:ext cx="795338" cy="539750"/>
          </a:xfrm>
          <a:custGeom>
            <a:gdLst>
              <a:gd fmla="*/ 288 w 290" name="T0"/>
              <a:gd fmla="*/ 54 h 196" name="T1"/>
              <a:gd fmla="*/ 248 w 290" name="T2"/>
              <a:gd fmla="*/ 12 h 196" name="T3"/>
              <a:gd fmla="*/ 170 w 290" name="T4"/>
              <a:gd fmla="*/ 1 h 196" name="T5"/>
              <a:gd fmla="*/ 104 w 290" name="T6"/>
              <a:gd fmla="*/ 9 h 196" name="T7"/>
              <a:gd fmla="*/ 103 w 290" name="T8"/>
              <a:gd fmla="*/ 10 h 196" name="T9"/>
              <a:gd fmla="*/ 41 w 290" name="T10"/>
              <a:gd fmla="*/ 41 h 196" name="T11"/>
              <a:gd fmla="*/ 4 w 290" name="T12"/>
              <a:gd fmla="*/ 99 h 196" name="T13"/>
              <a:gd fmla="*/ 19 w 290" name="T14"/>
              <a:gd fmla="*/ 159 h 196" name="T15"/>
              <a:gd fmla="*/ 49 w 290" name="T16"/>
              <a:gd fmla="*/ 158 h 196" name="T17"/>
              <a:gd fmla="*/ 105 w 290" name="T18"/>
              <a:gd fmla="*/ 159 h 196" name="T19"/>
              <a:gd fmla="*/ 152 w 290" name="T20"/>
              <a:gd fmla="*/ 186 h 196" name="T21"/>
              <a:gd fmla="*/ 162 w 290" name="T22"/>
              <a:gd fmla="*/ 154 h 196" name="T23"/>
              <a:gd fmla="*/ 196 w 290" name="T24"/>
              <a:gd fmla="*/ 161 h 196" name="T25"/>
              <a:gd fmla="*/ 214 w 290" name="T26"/>
              <a:gd fmla="*/ 125 h 196" name="T27"/>
              <a:gd fmla="*/ 237 w 290" name="T28"/>
              <a:gd fmla="*/ 122 h 196" name="T29"/>
              <a:gd fmla="*/ 246 w 290" name="T30"/>
              <a:gd fmla="*/ 91 h 196" name="T31"/>
              <a:gd fmla="*/ 280 w 290" name="T32"/>
              <a:gd fmla="*/ 87 h 196" name="T33"/>
              <a:gd fmla="*/ 288 w 290" name="T34"/>
              <a:gd fmla="*/ 54 h 196"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96" w="290">
                <a:moveTo>
                  <a:pt x="288" y="54"/>
                </a:moveTo>
                <a:cubicBezTo>
                  <a:pt x="285" y="33"/>
                  <a:pt x="267" y="19"/>
                  <a:pt x="248" y="12"/>
                </a:cubicBezTo>
                <a:cubicBezTo>
                  <a:pt x="223" y="3"/>
                  <a:pt x="196" y="0"/>
                  <a:pt x="170" y="1"/>
                </a:cubicBezTo>
                <a:cubicBezTo>
                  <a:pt x="149" y="1"/>
                  <a:pt x="124" y="1"/>
                  <a:pt x="104" y="9"/>
                </a:cubicBezTo>
                <a:cubicBezTo>
                  <a:pt x="104" y="9"/>
                  <a:pt x="103" y="9"/>
                  <a:pt x="103" y="10"/>
                </a:cubicBezTo>
                <a:cubicBezTo>
                  <a:pt x="81" y="15"/>
                  <a:pt x="58" y="25"/>
                  <a:pt x="41" y="41"/>
                </a:cubicBezTo>
                <a:cubicBezTo>
                  <a:pt x="25" y="55"/>
                  <a:pt x="8" y="77"/>
                  <a:pt x="4" y="99"/>
                </a:cubicBezTo>
                <a:cubicBezTo>
                  <a:pt x="0" y="118"/>
                  <a:pt x="2" y="145"/>
                  <a:pt x="19" y="159"/>
                </a:cubicBezTo>
                <a:cubicBezTo>
                  <a:pt x="29" y="168"/>
                  <a:pt x="42" y="169"/>
                  <a:pt x="49" y="158"/>
                </a:cubicBezTo>
                <a:cubicBezTo>
                  <a:pt x="57" y="186"/>
                  <a:pt x="91" y="181"/>
                  <a:pt x="105" y="159"/>
                </a:cubicBezTo>
                <a:cubicBezTo>
                  <a:pt x="115" y="174"/>
                  <a:pt x="132" y="196"/>
                  <a:pt x="152" y="186"/>
                </a:cubicBezTo>
                <a:cubicBezTo>
                  <a:pt x="164" y="180"/>
                  <a:pt x="165" y="166"/>
                  <a:pt x="162" y="154"/>
                </a:cubicBezTo>
                <a:cubicBezTo>
                  <a:pt x="170" y="164"/>
                  <a:pt x="184" y="169"/>
                  <a:pt x="196" y="161"/>
                </a:cubicBezTo>
                <a:cubicBezTo>
                  <a:pt x="208" y="153"/>
                  <a:pt x="213" y="139"/>
                  <a:pt x="214" y="125"/>
                </a:cubicBezTo>
                <a:cubicBezTo>
                  <a:pt x="221" y="130"/>
                  <a:pt x="230" y="130"/>
                  <a:pt x="237" y="122"/>
                </a:cubicBezTo>
                <a:cubicBezTo>
                  <a:pt x="243" y="115"/>
                  <a:pt x="250" y="101"/>
                  <a:pt x="246" y="91"/>
                </a:cubicBezTo>
                <a:cubicBezTo>
                  <a:pt x="258" y="95"/>
                  <a:pt x="270" y="95"/>
                  <a:pt x="280" y="87"/>
                </a:cubicBezTo>
                <a:cubicBezTo>
                  <a:pt x="288" y="79"/>
                  <a:pt x="290" y="65"/>
                  <a:pt x="288" y="54"/>
                </a:cubicBezTo>
                <a:close/>
              </a:path>
            </a:pathLst>
          </a:custGeom>
          <a:solidFill>
            <a:srgbClr val="FEC16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anose="02010600040101010101" pitchFamily="2" typeface="华文细黑"/>
            </a:endParaRPr>
          </a:p>
        </p:txBody>
      </p:sp>
      <p:sp>
        <p:nvSpPr>
          <p:cNvPr id="15" name="Freeform 12"/>
          <p:cNvSpPr/>
          <p:nvPr/>
        </p:nvSpPr>
        <p:spPr bwMode="auto">
          <a:xfrm>
            <a:off x="1811338" y="1337895"/>
            <a:ext cx="234950" cy="236538"/>
          </a:xfrm>
          <a:custGeom>
            <a:gdLst>
              <a:gd fmla="*/ 79 w 86" name="T0"/>
              <a:gd fmla="*/ 34 h 86" name="T1"/>
              <a:gd fmla="*/ 39 w 86" name="T2"/>
              <a:gd fmla="*/ 0 h 86" name="T3"/>
              <a:gd fmla="*/ 37 w 86" name="T4"/>
              <a:gd fmla="*/ 1 h 86" name="T5"/>
              <a:gd fmla="*/ 37 w 86" name="T6"/>
              <a:gd fmla="*/ 2 h 86" name="T7"/>
              <a:gd fmla="*/ 36 w 86" name="T8"/>
              <a:gd fmla="*/ 3 h 86" name="T9"/>
              <a:gd fmla="*/ 36 w 86" name="T10"/>
              <a:gd fmla="*/ 3 h 86" name="T11"/>
              <a:gd fmla="*/ 3 w 86" name="T12"/>
              <a:gd fmla="*/ 56 h 86" name="T13"/>
              <a:gd fmla="*/ 12 w 86" name="T14"/>
              <a:gd fmla="*/ 70 h 86" name="T15"/>
              <a:gd fmla="*/ 29 w 86" name="T16"/>
              <a:gd fmla="*/ 63 h 86" name="T17"/>
              <a:gd fmla="*/ 68 w 86" name="T18"/>
              <a:gd fmla="*/ 55 h 86" name="T19"/>
              <a:gd fmla="*/ 84 w 86" name="T20"/>
              <a:gd fmla="*/ 49 h 86" name="T21"/>
              <a:gd fmla="*/ 79 w 86" name="T22"/>
              <a:gd fmla="*/ 34 h 86"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86" w="86">
                <a:moveTo>
                  <a:pt x="79" y="34"/>
                </a:moveTo>
                <a:cubicBezTo>
                  <a:pt x="68" y="20"/>
                  <a:pt x="53" y="10"/>
                  <a:pt x="39" y="0"/>
                </a:cubicBezTo>
                <a:cubicBezTo>
                  <a:pt x="38" y="0"/>
                  <a:pt x="37" y="0"/>
                  <a:pt x="37" y="1"/>
                </a:cubicBezTo>
                <a:cubicBezTo>
                  <a:pt x="37" y="1"/>
                  <a:pt x="37" y="2"/>
                  <a:pt x="37" y="2"/>
                </a:cubicBezTo>
                <a:cubicBezTo>
                  <a:pt x="37" y="2"/>
                  <a:pt x="36" y="3"/>
                  <a:pt x="36" y="3"/>
                </a:cubicBezTo>
                <a:cubicBezTo>
                  <a:pt x="36" y="3"/>
                  <a:pt x="36" y="3"/>
                  <a:pt x="36" y="3"/>
                </a:cubicBezTo>
                <a:cubicBezTo>
                  <a:pt x="22" y="18"/>
                  <a:pt x="0" y="33"/>
                  <a:pt x="3" y="56"/>
                </a:cubicBezTo>
                <a:cubicBezTo>
                  <a:pt x="3" y="61"/>
                  <a:pt x="7" y="68"/>
                  <a:pt x="12" y="70"/>
                </a:cubicBezTo>
                <a:cubicBezTo>
                  <a:pt x="19" y="72"/>
                  <a:pt x="25" y="68"/>
                  <a:pt x="29" y="63"/>
                </a:cubicBezTo>
                <a:cubicBezTo>
                  <a:pt x="37" y="86"/>
                  <a:pt x="70" y="76"/>
                  <a:pt x="68" y="55"/>
                </a:cubicBezTo>
                <a:cubicBezTo>
                  <a:pt x="74" y="55"/>
                  <a:pt x="81" y="55"/>
                  <a:pt x="84" y="49"/>
                </a:cubicBezTo>
                <a:cubicBezTo>
                  <a:pt x="86" y="44"/>
                  <a:pt x="82" y="38"/>
                  <a:pt x="79" y="34"/>
                </a:cubicBezTo>
                <a:close/>
              </a:path>
            </a:pathLst>
          </a:custGeom>
          <a:solidFill>
            <a:srgbClr val="B2874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anose="02010600040101010101" pitchFamily="2" typeface="华文细黑"/>
            </a:endParaRPr>
          </a:p>
        </p:txBody>
      </p:sp>
      <p:sp>
        <p:nvSpPr>
          <p:cNvPr id="16" name="Freeform 13"/>
          <p:cNvSpPr/>
          <p:nvPr/>
        </p:nvSpPr>
        <p:spPr bwMode="auto">
          <a:xfrm>
            <a:off x="2346325" y="290144"/>
            <a:ext cx="360363" cy="373063"/>
          </a:xfrm>
          <a:custGeom>
            <a:gdLst>
              <a:gd fmla="*/ 67 w 132" name="T0"/>
              <a:gd fmla="*/ 125 h 136" name="T1"/>
              <a:gd fmla="*/ 15 w 132" name="T2"/>
              <a:gd fmla="*/ 125 h 136" name="T3"/>
              <a:gd fmla="*/ 0 w 132" name="T4"/>
              <a:gd fmla="*/ 85 h 136" name="T5"/>
              <a:gd fmla="*/ 16 w 132" name="T6"/>
              <a:gd fmla="*/ 37 h 136" name="T7"/>
              <a:gd fmla="*/ 16 w 132" name="T8"/>
              <a:gd fmla="*/ 36 h 136" name="T9"/>
              <a:gd fmla="*/ 39 w 132" name="T10"/>
              <a:gd fmla="*/ 13 h 136" name="T11"/>
              <a:gd fmla="*/ 61 w 132" name="T12"/>
              <a:gd fmla="*/ 1 h 136" name="T13"/>
              <a:gd fmla="*/ 71 w 132" name="T14"/>
              <a:gd fmla="*/ 25 h 136" name="T15"/>
              <a:gd fmla="*/ 76 w 132" name="T16"/>
              <a:gd fmla="*/ 26 h 136" name="T17"/>
              <a:gd fmla="*/ 76 w 132" name="T18"/>
              <a:gd fmla="*/ 24 h 136" name="T19"/>
              <a:gd fmla="*/ 76 w 132" name="T20"/>
              <a:gd fmla="*/ 24 h 136" name="T21"/>
              <a:gd fmla="*/ 82 w 132" name="T22"/>
              <a:gd fmla="*/ 17 h 136" name="T23"/>
              <a:gd fmla="*/ 92 w 132" name="T24"/>
              <a:gd fmla="*/ 12 h 136" name="T25"/>
              <a:gd fmla="*/ 104 w 132" name="T26"/>
              <a:gd fmla="*/ 32 h 136" name="T27"/>
              <a:gd fmla="*/ 107 w 132" name="T28"/>
              <a:gd fmla="*/ 34 h 136" name="T29"/>
              <a:gd fmla="*/ 107 w 132" name="T30"/>
              <a:gd fmla="*/ 34 h 136" name="T31"/>
              <a:gd fmla="*/ 109 w 132" name="T32"/>
              <a:gd fmla="*/ 33 h 136" name="T33"/>
              <a:gd fmla="*/ 123 w 132" name="T34"/>
              <a:gd fmla="*/ 29 h 136" name="T35"/>
              <a:gd fmla="*/ 130 w 132" name="T36"/>
              <a:gd fmla="*/ 41 h 136" name="T37"/>
              <a:gd fmla="*/ 127 w 132" name="T38"/>
              <a:gd fmla="*/ 66 h 136" name="T39"/>
              <a:gd fmla="*/ 115 w 132" name="T40"/>
              <a:gd fmla="*/ 87 h 136" name="T41"/>
              <a:gd fmla="*/ 115 w 132" name="T42"/>
              <a:gd fmla="*/ 87 h 136" name="T43"/>
              <a:gd fmla="*/ 67 w 132" name="T44"/>
              <a:gd fmla="*/ 125 h 136"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136" w="132">
                <a:moveTo>
                  <a:pt x="67" y="125"/>
                </a:moveTo>
                <a:cubicBezTo>
                  <a:pt x="51" y="131"/>
                  <a:pt x="31" y="136"/>
                  <a:pt x="15" y="125"/>
                </a:cubicBezTo>
                <a:cubicBezTo>
                  <a:pt x="3" y="116"/>
                  <a:pt x="0" y="99"/>
                  <a:pt x="0" y="85"/>
                </a:cubicBezTo>
                <a:cubicBezTo>
                  <a:pt x="0" y="67"/>
                  <a:pt x="8" y="53"/>
                  <a:pt x="16" y="37"/>
                </a:cubicBezTo>
                <a:cubicBezTo>
                  <a:pt x="16" y="37"/>
                  <a:pt x="16" y="36"/>
                  <a:pt x="16" y="36"/>
                </a:cubicBezTo>
                <a:cubicBezTo>
                  <a:pt x="23" y="28"/>
                  <a:pt x="31" y="20"/>
                  <a:pt x="39" y="13"/>
                </a:cubicBezTo>
                <a:cubicBezTo>
                  <a:pt x="46" y="8"/>
                  <a:pt x="53" y="3"/>
                  <a:pt x="61" y="1"/>
                </a:cubicBezTo>
                <a:cubicBezTo>
                  <a:pt x="73" y="0"/>
                  <a:pt x="72" y="18"/>
                  <a:pt x="71" y="25"/>
                </a:cubicBezTo>
                <a:cubicBezTo>
                  <a:pt x="71" y="28"/>
                  <a:pt x="76" y="28"/>
                  <a:pt x="76" y="26"/>
                </a:cubicBezTo>
                <a:cubicBezTo>
                  <a:pt x="76" y="25"/>
                  <a:pt x="76" y="24"/>
                  <a:pt x="76" y="24"/>
                </a:cubicBezTo>
                <a:cubicBezTo>
                  <a:pt x="76" y="24"/>
                  <a:pt x="76" y="24"/>
                  <a:pt x="76" y="24"/>
                </a:cubicBezTo>
                <a:cubicBezTo>
                  <a:pt x="79" y="22"/>
                  <a:pt x="80" y="19"/>
                  <a:pt x="82" y="17"/>
                </a:cubicBezTo>
                <a:cubicBezTo>
                  <a:pt x="85" y="14"/>
                  <a:pt x="89" y="13"/>
                  <a:pt x="92" y="12"/>
                </a:cubicBezTo>
                <a:cubicBezTo>
                  <a:pt x="104" y="10"/>
                  <a:pt x="105" y="24"/>
                  <a:pt x="104" y="32"/>
                </a:cubicBezTo>
                <a:cubicBezTo>
                  <a:pt x="104" y="33"/>
                  <a:pt x="105" y="34"/>
                  <a:pt x="107" y="34"/>
                </a:cubicBezTo>
                <a:cubicBezTo>
                  <a:pt x="107" y="34"/>
                  <a:pt x="107" y="34"/>
                  <a:pt x="107" y="34"/>
                </a:cubicBezTo>
                <a:cubicBezTo>
                  <a:pt x="108" y="34"/>
                  <a:pt x="109" y="33"/>
                  <a:pt x="109" y="33"/>
                </a:cubicBezTo>
                <a:cubicBezTo>
                  <a:pt x="113" y="29"/>
                  <a:pt x="118" y="25"/>
                  <a:pt x="123" y="29"/>
                </a:cubicBezTo>
                <a:cubicBezTo>
                  <a:pt x="127" y="32"/>
                  <a:pt x="128" y="37"/>
                  <a:pt x="130" y="41"/>
                </a:cubicBezTo>
                <a:cubicBezTo>
                  <a:pt x="132" y="49"/>
                  <a:pt x="130" y="58"/>
                  <a:pt x="127" y="66"/>
                </a:cubicBezTo>
                <a:cubicBezTo>
                  <a:pt x="124" y="73"/>
                  <a:pt x="119" y="80"/>
                  <a:pt x="115" y="87"/>
                </a:cubicBezTo>
                <a:cubicBezTo>
                  <a:pt x="115" y="87"/>
                  <a:pt x="115" y="87"/>
                  <a:pt x="115" y="87"/>
                </a:cubicBezTo>
                <a:cubicBezTo>
                  <a:pt x="103" y="106"/>
                  <a:pt x="89" y="117"/>
                  <a:pt x="67" y="125"/>
                </a:cubicBezTo>
                <a:close/>
              </a:path>
            </a:pathLst>
          </a:custGeom>
          <a:solidFill>
            <a:srgbClr val="FF786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anose="02010600040101010101" pitchFamily="2" typeface="华文细黑"/>
            </a:endParaRPr>
          </a:p>
        </p:txBody>
      </p:sp>
      <p:sp>
        <p:nvSpPr>
          <p:cNvPr id="17" name="Freeform 14"/>
          <p:cNvSpPr/>
          <p:nvPr/>
        </p:nvSpPr>
        <p:spPr bwMode="auto">
          <a:xfrm>
            <a:off x="461963" y="-351206"/>
            <a:ext cx="750888" cy="585788"/>
          </a:xfrm>
          <a:custGeom>
            <a:gdLst>
              <a:gd fmla="*/ 267 w 274" name="T0"/>
              <a:gd fmla="*/ 142 h 213" name="T1"/>
              <a:gd fmla="*/ 236 w 274" name="T2"/>
              <a:gd fmla="*/ 131 h 213" name="T3"/>
              <a:gd fmla="*/ 233 w 274" name="T4"/>
              <a:gd fmla="*/ 99 h 213" name="T5"/>
              <a:gd fmla="*/ 210 w 274" name="T6"/>
              <a:gd fmla="*/ 92 h 213" name="T7"/>
              <a:gd fmla="*/ 200 w 274" name="T8"/>
              <a:gd fmla="*/ 52 h 213" name="T9"/>
              <a:gd fmla="*/ 166 w 274" name="T10"/>
              <a:gd fmla="*/ 52 h 213" name="T11"/>
              <a:gd fmla="*/ 162 w 274" name="T12"/>
              <a:gd fmla="*/ 19 h 213" name="T13"/>
              <a:gd fmla="*/ 111 w 274" name="T14"/>
              <a:gd fmla="*/ 36 h 213" name="T15"/>
              <a:gd fmla="*/ 56 w 274" name="T16"/>
              <a:gd fmla="*/ 26 h 213" name="T17"/>
              <a:gd fmla="*/ 26 w 274" name="T18"/>
              <a:gd fmla="*/ 19 h 213" name="T19"/>
              <a:gd fmla="*/ 0 w 274" name="T20"/>
              <a:gd fmla="*/ 75 h 213" name="T21"/>
              <a:gd fmla="*/ 25 w 274" name="T22"/>
              <a:gd fmla="*/ 139 h 213" name="T23"/>
              <a:gd fmla="*/ 79 w 274" name="T24"/>
              <a:gd fmla="*/ 182 h 213" name="T25"/>
              <a:gd fmla="*/ 79 w 274" name="T26"/>
              <a:gd fmla="*/ 183 h 213" name="T27"/>
              <a:gd fmla="*/ 143 w 274" name="T28"/>
              <a:gd fmla="*/ 204 h 213" name="T29"/>
              <a:gd fmla="*/ 221 w 274" name="T30"/>
              <a:gd fmla="*/ 209 h 213" name="T31"/>
              <a:gd fmla="*/ 269 w 274" name="T32"/>
              <a:gd fmla="*/ 176 h 213" name="T33"/>
              <a:gd fmla="*/ 267 w 274" name="T34"/>
              <a:gd fmla="*/ 142 h 213"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213" w="274">
                <a:moveTo>
                  <a:pt x="267" y="142"/>
                </a:moveTo>
                <a:cubicBezTo>
                  <a:pt x="260" y="132"/>
                  <a:pt x="248" y="130"/>
                  <a:pt x="236" y="131"/>
                </a:cubicBezTo>
                <a:cubicBezTo>
                  <a:pt x="242" y="122"/>
                  <a:pt x="237" y="107"/>
                  <a:pt x="233" y="99"/>
                </a:cubicBezTo>
                <a:cubicBezTo>
                  <a:pt x="228" y="90"/>
                  <a:pt x="219" y="88"/>
                  <a:pt x="210" y="92"/>
                </a:cubicBezTo>
                <a:cubicBezTo>
                  <a:pt x="213" y="78"/>
                  <a:pt x="210" y="63"/>
                  <a:pt x="200" y="52"/>
                </a:cubicBezTo>
                <a:cubicBezTo>
                  <a:pt x="191" y="42"/>
                  <a:pt x="176" y="44"/>
                  <a:pt x="166" y="52"/>
                </a:cubicBezTo>
                <a:cubicBezTo>
                  <a:pt x="171" y="41"/>
                  <a:pt x="173" y="27"/>
                  <a:pt x="162" y="19"/>
                </a:cubicBezTo>
                <a:cubicBezTo>
                  <a:pt x="144" y="6"/>
                  <a:pt x="123" y="23"/>
                  <a:pt x="111" y="36"/>
                </a:cubicBezTo>
                <a:cubicBezTo>
                  <a:pt x="102" y="12"/>
                  <a:pt x="69" y="0"/>
                  <a:pt x="56" y="26"/>
                </a:cubicBezTo>
                <a:cubicBezTo>
                  <a:pt x="51" y="14"/>
                  <a:pt x="39" y="12"/>
                  <a:pt x="26" y="19"/>
                </a:cubicBezTo>
                <a:cubicBezTo>
                  <a:pt x="7" y="29"/>
                  <a:pt x="0" y="54"/>
                  <a:pt x="0" y="75"/>
                </a:cubicBezTo>
                <a:cubicBezTo>
                  <a:pt x="0" y="97"/>
                  <a:pt x="11" y="121"/>
                  <a:pt x="25" y="139"/>
                </a:cubicBezTo>
                <a:cubicBezTo>
                  <a:pt x="38" y="158"/>
                  <a:pt x="58" y="172"/>
                  <a:pt x="79" y="182"/>
                </a:cubicBezTo>
                <a:cubicBezTo>
                  <a:pt x="79" y="182"/>
                  <a:pt x="79" y="183"/>
                  <a:pt x="79" y="183"/>
                </a:cubicBezTo>
                <a:cubicBezTo>
                  <a:pt x="97" y="195"/>
                  <a:pt x="122" y="200"/>
                  <a:pt x="143" y="204"/>
                </a:cubicBezTo>
                <a:cubicBezTo>
                  <a:pt x="168" y="210"/>
                  <a:pt x="195" y="213"/>
                  <a:pt x="221" y="209"/>
                </a:cubicBezTo>
                <a:cubicBezTo>
                  <a:pt x="242" y="206"/>
                  <a:pt x="261" y="196"/>
                  <a:pt x="269" y="176"/>
                </a:cubicBezTo>
                <a:cubicBezTo>
                  <a:pt x="273" y="166"/>
                  <a:pt x="274" y="151"/>
                  <a:pt x="267" y="142"/>
                </a:cubicBezTo>
                <a:close/>
              </a:path>
            </a:pathLst>
          </a:custGeom>
          <a:solidFill>
            <a:srgbClr val="E5405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anose="02010600040101010101" pitchFamily="2" typeface="华文细黑"/>
            </a:endParaRPr>
          </a:p>
        </p:txBody>
      </p:sp>
      <p:sp>
        <p:nvSpPr>
          <p:cNvPr id="18" name="Freeform 15"/>
          <p:cNvSpPr/>
          <p:nvPr/>
        </p:nvSpPr>
        <p:spPr bwMode="auto">
          <a:xfrm>
            <a:off x="476250" y="-213093"/>
            <a:ext cx="657225" cy="444500"/>
          </a:xfrm>
          <a:custGeom>
            <a:gdLst>
              <a:gd fmla="*/ 214 w 240" name="T0"/>
              <a:gd fmla="*/ 117 h 162" name="T1"/>
              <a:gd fmla="*/ 214 w 240" name="T2"/>
              <a:gd fmla="*/ 93 h 162" name="T3"/>
              <a:gd fmla="*/ 187 w 240" name="T4"/>
              <a:gd fmla="*/ 91 h 162" name="T5"/>
              <a:gd fmla="*/ 164 w 240" name="T6"/>
              <a:gd fmla="*/ 52 h 162" name="T7"/>
              <a:gd fmla="*/ 156 w 240" name="T8"/>
              <a:gd fmla="*/ 27 h 162" name="T9"/>
              <a:gd fmla="*/ 127 w 240" name="T10"/>
              <a:gd fmla="*/ 33 h 162" name="T11"/>
              <a:gd fmla="*/ 86 w 240" name="T12"/>
              <a:gd fmla="*/ 19 h 162" name="T13"/>
              <a:gd fmla="*/ 65 w 240" name="T14"/>
              <a:gd fmla="*/ 2 h 162" name="T15"/>
              <a:gd fmla="*/ 46 w 240" name="T16"/>
              <a:gd fmla="*/ 15 h 162" name="T17"/>
              <a:gd fmla="*/ 46 w 240" name="T18"/>
              <a:gd fmla="*/ 15 h 162" name="T19"/>
              <a:gd fmla="*/ 10 w 240" name="T20"/>
              <a:gd fmla="*/ 9 h 162" name="T21"/>
              <a:gd fmla="*/ 2 w 240" name="T22"/>
              <a:gd fmla="*/ 47 h 162" name="T23"/>
              <a:gd fmla="*/ 24 w 240" name="T24"/>
              <a:gd fmla="*/ 96 h 162" name="T25"/>
              <a:gd fmla="*/ 68 w 240" name="T26"/>
              <a:gd fmla="*/ 134 h 162" name="T27"/>
              <a:gd fmla="*/ 69 w 240" name="T28"/>
              <a:gd fmla="*/ 133 h 162" name="T29"/>
              <a:gd fmla="*/ 92 w 240" name="T30"/>
              <a:gd fmla="*/ 143 h 162" name="T31"/>
              <a:gd fmla="*/ 132 w 240" name="T32"/>
              <a:gd fmla="*/ 155 h 162" name="T33"/>
              <a:gd fmla="*/ 197 w 240" name="T34"/>
              <a:gd fmla="*/ 160 h 162" name="T35"/>
              <a:gd fmla="*/ 238 w 240" name="T36"/>
              <a:gd fmla="*/ 134 h 162" name="T37"/>
              <a:gd fmla="*/ 214 w 240" name="T38"/>
              <a:gd fmla="*/ 117 h 162"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162" w="240">
                <a:moveTo>
                  <a:pt x="214" y="117"/>
                </a:moveTo>
                <a:cubicBezTo>
                  <a:pt x="219" y="109"/>
                  <a:pt x="221" y="100"/>
                  <a:pt x="214" y="93"/>
                </a:cubicBezTo>
                <a:cubicBezTo>
                  <a:pt x="207" y="87"/>
                  <a:pt x="196" y="88"/>
                  <a:pt x="187" y="91"/>
                </a:cubicBezTo>
                <a:cubicBezTo>
                  <a:pt x="195" y="71"/>
                  <a:pt x="185" y="39"/>
                  <a:pt x="164" y="52"/>
                </a:cubicBezTo>
                <a:cubicBezTo>
                  <a:pt x="167" y="43"/>
                  <a:pt x="167" y="32"/>
                  <a:pt x="156" y="27"/>
                </a:cubicBezTo>
                <a:cubicBezTo>
                  <a:pt x="147" y="22"/>
                  <a:pt x="135" y="26"/>
                  <a:pt x="127" y="33"/>
                </a:cubicBezTo>
                <a:cubicBezTo>
                  <a:pt x="127" y="9"/>
                  <a:pt x="101" y="5"/>
                  <a:pt x="86" y="19"/>
                </a:cubicBezTo>
                <a:cubicBezTo>
                  <a:pt x="82" y="10"/>
                  <a:pt x="75" y="3"/>
                  <a:pt x="65" y="2"/>
                </a:cubicBezTo>
                <a:cubicBezTo>
                  <a:pt x="56" y="0"/>
                  <a:pt x="47" y="5"/>
                  <a:pt x="46" y="15"/>
                </a:cubicBezTo>
                <a:cubicBezTo>
                  <a:pt x="46" y="15"/>
                  <a:pt x="46" y="15"/>
                  <a:pt x="46" y="15"/>
                </a:cubicBezTo>
                <a:cubicBezTo>
                  <a:pt x="36" y="7"/>
                  <a:pt x="22" y="0"/>
                  <a:pt x="10" y="9"/>
                </a:cubicBezTo>
                <a:cubicBezTo>
                  <a:pt x="0" y="17"/>
                  <a:pt x="0" y="35"/>
                  <a:pt x="2" y="47"/>
                </a:cubicBezTo>
                <a:cubicBezTo>
                  <a:pt x="4" y="65"/>
                  <a:pt x="13" y="82"/>
                  <a:pt x="24" y="96"/>
                </a:cubicBezTo>
                <a:cubicBezTo>
                  <a:pt x="35" y="111"/>
                  <a:pt x="50" y="128"/>
                  <a:pt x="68" y="134"/>
                </a:cubicBezTo>
                <a:cubicBezTo>
                  <a:pt x="69" y="134"/>
                  <a:pt x="69" y="134"/>
                  <a:pt x="69" y="133"/>
                </a:cubicBezTo>
                <a:cubicBezTo>
                  <a:pt x="75" y="138"/>
                  <a:pt x="86" y="141"/>
                  <a:pt x="92" y="143"/>
                </a:cubicBezTo>
                <a:cubicBezTo>
                  <a:pt x="105" y="148"/>
                  <a:pt x="119" y="152"/>
                  <a:pt x="132" y="155"/>
                </a:cubicBezTo>
                <a:cubicBezTo>
                  <a:pt x="153" y="159"/>
                  <a:pt x="175" y="162"/>
                  <a:pt x="197" y="160"/>
                </a:cubicBezTo>
                <a:cubicBezTo>
                  <a:pt x="213" y="158"/>
                  <a:pt x="235" y="152"/>
                  <a:pt x="238" y="134"/>
                </a:cubicBezTo>
                <a:cubicBezTo>
                  <a:pt x="240" y="120"/>
                  <a:pt x="225" y="115"/>
                  <a:pt x="214" y="117"/>
                </a:cubicBezTo>
                <a:close/>
              </a:path>
            </a:pathLst>
          </a:custGeom>
          <a:solidFill>
            <a:srgbClr val="FF786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anose="02010600040101010101" pitchFamily="2" typeface="华文细黑"/>
            </a:endParaRPr>
          </a:p>
        </p:txBody>
      </p:sp>
      <p:sp>
        <p:nvSpPr>
          <p:cNvPr id="19" name="Freeform 16"/>
          <p:cNvSpPr/>
          <p:nvPr/>
        </p:nvSpPr>
        <p:spPr bwMode="auto">
          <a:xfrm>
            <a:off x="539750" y="-111493"/>
            <a:ext cx="452438" cy="327025"/>
          </a:xfrm>
          <a:custGeom>
            <a:gdLst>
              <a:gd fmla="*/ 160 w 165" name="T0"/>
              <a:gd fmla="*/ 91 h 119" name="T1"/>
              <a:gd fmla="*/ 140 w 165" name="T2"/>
              <a:gd fmla="*/ 86 h 119" name="T3"/>
              <a:gd fmla="*/ 124 w 165" name="T4"/>
              <a:gd fmla="*/ 66 h 119" name="T5"/>
              <a:gd fmla="*/ 102 w 165" name="T6"/>
              <a:gd fmla="*/ 44 h 119" name="T7"/>
              <a:gd fmla="*/ 66 w 165" name="T8"/>
              <a:gd fmla="*/ 29 h 119" name="T9"/>
              <a:gd fmla="*/ 38 w 165" name="T10"/>
              <a:gd fmla="*/ 16 h 119" name="T11"/>
              <a:gd fmla="*/ 14 w 165" name="T12"/>
              <a:gd fmla="*/ 2 h 119" name="T13"/>
              <a:gd fmla="*/ 1 w 165" name="T14"/>
              <a:gd fmla="*/ 23 h 119" name="T15"/>
              <a:gd fmla="*/ 47 w 165" name="T16"/>
              <a:gd fmla="*/ 96 h 119" name="T17"/>
              <a:gd fmla="*/ 48 w 165" name="T18"/>
              <a:gd fmla="*/ 98 h 119" name="T19"/>
              <a:gd fmla="*/ 147 w 165" name="T20"/>
              <a:gd fmla="*/ 110 h 119" name="T21"/>
              <a:gd fmla="*/ 160 w 165" name="T22"/>
              <a:gd fmla="*/ 91 h 119"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19" w="165">
                <a:moveTo>
                  <a:pt x="160" y="91"/>
                </a:moveTo>
                <a:cubicBezTo>
                  <a:pt x="155" y="85"/>
                  <a:pt x="147" y="84"/>
                  <a:pt x="140" y="86"/>
                </a:cubicBezTo>
                <a:cubicBezTo>
                  <a:pt x="147" y="75"/>
                  <a:pt x="136" y="63"/>
                  <a:pt x="124" y="66"/>
                </a:cubicBezTo>
                <a:cubicBezTo>
                  <a:pt x="131" y="55"/>
                  <a:pt x="117" y="38"/>
                  <a:pt x="102" y="44"/>
                </a:cubicBezTo>
                <a:cubicBezTo>
                  <a:pt x="107" y="23"/>
                  <a:pt x="82" y="16"/>
                  <a:pt x="66" y="29"/>
                </a:cubicBezTo>
                <a:cubicBezTo>
                  <a:pt x="61" y="16"/>
                  <a:pt x="47" y="1"/>
                  <a:pt x="38" y="16"/>
                </a:cubicBezTo>
                <a:cubicBezTo>
                  <a:pt x="32" y="9"/>
                  <a:pt x="23" y="0"/>
                  <a:pt x="14" y="2"/>
                </a:cubicBezTo>
                <a:cubicBezTo>
                  <a:pt x="3" y="4"/>
                  <a:pt x="0" y="13"/>
                  <a:pt x="1" y="23"/>
                </a:cubicBezTo>
                <a:cubicBezTo>
                  <a:pt x="2" y="53"/>
                  <a:pt x="25" y="77"/>
                  <a:pt x="47" y="96"/>
                </a:cubicBezTo>
                <a:cubicBezTo>
                  <a:pt x="46" y="97"/>
                  <a:pt x="46" y="98"/>
                  <a:pt x="48" y="98"/>
                </a:cubicBezTo>
                <a:cubicBezTo>
                  <a:pt x="79" y="107"/>
                  <a:pt x="114" y="119"/>
                  <a:pt x="147" y="110"/>
                </a:cubicBezTo>
                <a:cubicBezTo>
                  <a:pt x="153" y="108"/>
                  <a:pt x="165" y="99"/>
                  <a:pt x="160" y="91"/>
                </a:cubicBezTo>
                <a:close/>
              </a:path>
            </a:pathLst>
          </a:custGeom>
          <a:solidFill>
            <a:srgbClr val="FF9D9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anose="02010600040101010101" pitchFamily="2" typeface="华文细黑"/>
            </a:endParaRPr>
          </a:p>
        </p:txBody>
      </p:sp>
      <p:sp>
        <p:nvSpPr>
          <p:cNvPr id="20" name="Freeform 17"/>
          <p:cNvSpPr/>
          <p:nvPr/>
        </p:nvSpPr>
        <p:spPr bwMode="auto">
          <a:xfrm>
            <a:off x="404813" y="-21006"/>
            <a:ext cx="441325" cy="387350"/>
          </a:xfrm>
          <a:custGeom>
            <a:gdLst>
              <a:gd fmla="*/ 157 w 161" name="T0"/>
              <a:gd fmla="*/ 50 h 141" name="T1"/>
              <a:gd fmla="*/ 141 w 161" name="T2"/>
              <a:gd fmla="*/ 46 h 141" name="T3"/>
              <a:gd fmla="*/ 135 w 161" name="T4"/>
              <a:gd fmla="*/ 31 h 141" name="T5"/>
              <a:gd fmla="*/ 119 w 161" name="T6"/>
              <a:gd fmla="*/ 32 h 141" name="T7"/>
              <a:gd fmla="*/ 110 w 161" name="T8"/>
              <a:gd fmla="*/ 16 h 141" name="T9"/>
              <a:gd fmla="*/ 95 w 161" name="T10"/>
              <a:gd fmla="*/ 18 h 141" name="T11"/>
              <a:gd fmla="*/ 95 w 161" name="T12"/>
              <a:gd fmla="*/ 17 h 141" name="T13"/>
              <a:gd fmla="*/ 64 w 161" name="T14"/>
              <a:gd fmla="*/ 8 h 141" name="T15"/>
              <a:gd fmla="*/ 63 w 161" name="T16"/>
              <a:gd fmla="*/ 9 h 141" name="T17"/>
              <a:gd fmla="*/ 94 w 161" name="T18"/>
              <a:gd fmla="*/ 63 h 141" name="T19"/>
              <a:gd fmla="*/ 13 w 161" name="T20"/>
              <a:gd fmla="*/ 129 h 141" name="T21"/>
              <a:gd fmla="*/ 0 w 161" name="T22"/>
              <a:gd fmla="*/ 138 h 141" name="T23"/>
              <a:gd fmla="*/ 3 w 161" name="T24"/>
              <a:gd fmla="*/ 141 h 141" name="T25"/>
              <a:gd fmla="*/ 26 w 161" name="T26"/>
              <a:gd fmla="*/ 125 h 141" name="T27"/>
              <a:gd fmla="*/ 96 w 161" name="T28"/>
              <a:gd fmla="*/ 65 h 141" name="T29"/>
              <a:gd fmla="*/ 157 w 161" name="T30"/>
              <a:gd fmla="*/ 65 h 141" name="T31"/>
              <a:gd fmla="*/ 157 w 161" name="T32"/>
              <a:gd fmla="*/ 50 h 141"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41" w="161">
                <a:moveTo>
                  <a:pt x="157" y="50"/>
                </a:moveTo>
                <a:cubicBezTo>
                  <a:pt x="153" y="46"/>
                  <a:pt x="147" y="45"/>
                  <a:pt x="141" y="46"/>
                </a:cubicBezTo>
                <a:cubicBezTo>
                  <a:pt x="142" y="41"/>
                  <a:pt x="140" y="34"/>
                  <a:pt x="135" y="31"/>
                </a:cubicBezTo>
                <a:cubicBezTo>
                  <a:pt x="131" y="28"/>
                  <a:pt x="124" y="29"/>
                  <a:pt x="119" y="32"/>
                </a:cubicBezTo>
                <a:cubicBezTo>
                  <a:pt x="119" y="26"/>
                  <a:pt x="115" y="19"/>
                  <a:pt x="110" y="16"/>
                </a:cubicBezTo>
                <a:cubicBezTo>
                  <a:pt x="105" y="12"/>
                  <a:pt x="99" y="13"/>
                  <a:pt x="95" y="18"/>
                </a:cubicBezTo>
                <a:cubicBezTo>
                  <a:pt x="95" y="18"/>
                  <a:pt x="95" y="17"/>
                  <a:pt x="95" y="17"/>
                </a:cubicBezTo>
                <a:cubicBezTo>
                  <a:pt x="89" y="8"/>
                  <a:pt x="74" y="0"/>
                  <a:pt x="64" y="8"/>
                </a:cubicBezTo>
                <a:cubicBezTo>
                  <a:pt x="63" y="8"/>
                  <a:pt x="63" y="8"/>
                  <a:pt x="63" y="9"/>
                </a:cubicBezTo>
                <a:cubicBezTo>
                  <a:pt x="59" y="30"/>
                  <a:pt x="78" y="51"/>
                  <a:pt x="94" y="63"/>
                </a:cubicBezTo>
                <a:cubicBezTo>
                  <a:pt x="72" y="92"/>
                  <a:pt x="42" y="110"/>
                  <a:pt x="13" y="129"/>
                </a:cubicBezTo>
                <a:cubicBezTo>
                  <a:pt x="9" y="132"/>
                  <a:pt x="5" y="135"/>
                  <a:pt x="0" y="138"/>
                </a:cubicBezTo>
                <a:cubicBezTo>
                  <a:pt x="1" y="140"/>
                  <a:pt x="2" y="141"/>
                  <a:pt x="3" y="141"/>
                </a:cubicBezTo>
                <a:cubicBezTo>
                  <a:pt x="10" y="136"/>
                  <a:pt x="18" y="130"/>
                  <a:pt x="26" y="125"/>
                </a:cubicBezTo>
                <a:cubicBezTo>
                  <a:pt x="51" y="109"/>
                  <a:pt x="81" y="92"/>
                  <a:pt x="96" y="65"/>
                </a:cubicBezTo>
                <a:cubicBezTo>
                  <a:pt x="112" y="72"/>
                  <a:pt x="145" y="85"/>
                  <a:pt x="157" y="65"/>
                </a:cubicBezTo>
                <a:cubicBezTo>
                  <a:pt x="160" y="61"/>
                  <a:pt x="161" y="54"/>
                  <a:pt x="157" y="50"/>
                </a:cubicBezTo>
                <a:close/>
              </a:path>
            </a:pathLst>
          </a:custGeom>
          <a:solidFill>
            <a:srgbClr val="F6C1C7"/>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anose="02010600040101010101" pitchFamily="2" typeface="华文细黑"/>
            </a:endParaRPr>
          </a:p>
        </p:txBody>
      </p:sp>
      <p:sp>
        <p:nvSpPr>
          <p:cNvPr id="21" name="Freeform 18"/>
          <p:cNvSpPr/>
          <p:nvPr/>
        </p:nvSpPr>
        <p:spPr bwMode="auto">
          <a:xfrm>
            <a:off x="268288" y="369519"/>
            <a:ext cx="227013" cy="528638"/>
          </a:xfrm>
          <a:custGeom>
            <a:gdLst>
              <a:gd fmla="*/ 49 w 83" name="T0"/>
              <a:gd fmla="*/ 152 h 192" name="T1"/>
              <a:gd fmla="*/ 50 w 83" name="T2"/>
              <a:gd fmla="*/ 113 h 192" name="T3"/>
              <a:gd fmla="*/ 45 w 83" name="T4"/>
              <a:gd fmla="*/ 65 h 192" name="T5"/>
              <a:gd fmla="*/ 1 w 83" name="T6"/>
              <a:gd fmla="*/ 0 h 192" name="T7"/>
              <a:gd fmla="*/ 0 w 83" name="T8"/>
              <a:gd fmla="*/ 1 h 192" name="T9"/>
              <a:gd fmla="*/ 42 w 83" name="T10"/>
              <a:gd fmla="*/ 71 h 192" name="T11"/>
              <a:gd fmla="*/ 46 w 83" name="T12"/>
              <a:gd fmla="*/ 116 h 192" name="T13"/>
              <a:gd fmla="*/ 45 w 83" name="T14"/>
              <a:gd fmla="*/ 153 h 192" name="T15"/>
              <a:gd fmla="*/ 18 w 83" name="T16"/>
              <a:gd fmla="*/ 181 h 192" name="T17"/>
              <a:gd fmla="*/ 21 w 83" name="T18"/>
              <a:gd fmla="*/ 184 h 192" name="T19"/>
              <a:gd fmla="*/ 34 w 83" name="T20"/>
              <a:gd fmla="*/ 177 h 192" name="T21"/>
              <a:gd fmla="*/ 41 w 83" name="T22"/>
              <a:gd fmla="*/ 187 h 192" name="T23"/>
              <a:gd fmla="*/ 45 w 83" name="T24"/>
              <a:gd fmla="*/ 187 h 192" name="T25"/>
              <a:gd fmla="*/ 49 w 83" name="T26"/>
              <a:gd fmla="*/ 181 h 192" name="T27"/>
              <a:gd fmla="*/ 54 w 83" name="T28"/>
              <a:gd fmla="*/ 187 h 192" name="T29"/>
              <a:gd fmla="*/ 58 w 83" name="T30"/>
              <a:gd fmla="*/ 187 h 192" name="T31"/>
              <a:gd fmla="*/ 61 w 83" name="T32"/>
              <a:gd fmla="*/ 180 h 192" name="T33"/>
              <a:gd fmla="*/ 78 w 83" name="T34"/>
              <a:gd fmla="*/ 182 h 192" name="T35"/>
              <a:gd fmla="*/ 49 w 83" name="T36"/>
              <a:gd fmla="*/ 152 h 192"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192" w="83">
                <a:moveTo>
                  <a:pt x="49" y="152"/>
                </a:moveTo>
                <a:cubicBezTo>
                  <a:pt x="52" y="140"/>
                  <a:pt x="51" y="126"/>
                  <a:pt x="50" y="113"/>
                </a:cubicBezTo>
                <a:cubicBezTo>
                  <a:pt x="50" y="97"/>
                  <a:pt x="48" y="81"/>
                  <a:pt x="45" y="65"/>
                </a:cubicBezTo>
                <a:cubicBezTo>
                  <a:pt x="40" y="40"/>
                  <a:pt x="28" y="8"/>
                  <a:pt x="1" y="0"/>
                </a:cubicBezTo>
                <a:cubicBezTo>
                  <a:pt x="0" y="0"/>
                  <a:pt x="0" y="1"/>
                  <a:pt x="0" y="1"/>
                </a:cubicBezTo>
                <a:cubicBezTo>
                  <a:pt x="27" y="16"/>
                  <a:pt x="37" y="43"/>
                  <a:pt x="42" y="71"/>
                </a:cubicBezTo>
                <a:cubicBezTo>
                  <a:pt x="45" y="86"/>
                  <a:pt x="46" y="101"/>
                  <a:pt x="46" y="116"/>
                </a:cubicBezTo>
                <a:cubicBezTo>
                  <a:pt x="46" y="128"/>
                  <a:pt x="44" y="141"/>
                  <a:pt x="45" y="153"/>
                </a:cubicBezTo>
                <a:cubicBezTo>
                  <a:pt x="31" y="157"/>
                  <a:pt x="21" y="168"/>
                  <a:pt x="18" y="181"/>
                </a:cubicBezTo>
                <a:cubicBezTo>
                  <a:pt x="17" y="183"/>
                  <a:pt x="19" y="185"/>
                  <a:pt x="21" y="184"/>
                </a:cubicBezTo>
                <a:cubicBezTo>
                  <a:pt x="25" y="181"/>
                  <a:pt x="30" y="180"/>
                  <a:pt x="34" y="177"/>
                </a:cubicBezTo>
                <a:cubicBezTo>
                  <a:pt x="36" y="181"/>
                  <a:pt x="40" y="183"/>
                  <a:pt x="41" y="187"/>
                </a:cubicBezTo>
                <a:cubicBezTo>
                  <a:pt x="42" y="189"/>
                  <a:pt x="44" y="188"/>
                  <a:pt x="45" y="187"/>
                </a:cubicBezTo>
                <a:cubicBezTo>
                  <a:pt x="46" y="185"/>
                  <a:pt x="48" y="183"/>
                  <a:pt x="49" y="181"/>
                </a:cubicBezTo>
                <a:cubicBezTo>
                  <a:pt x="51" y="183"/>
                  <a:pt x="52" y="185"/>
                  <a:pt x="54" y="187"/>
                </a:cubicBezTo>
                <a:cubicBezTo>
                  <a:pt x="55" y="189"/>
                  <a:pt x="57" y="189"/>
                  <a:pt x="58" y="187"/>
                </a:cubicBezTo>
                <a:cubicBezTo>
                  <a:pt x="59" y="185"/>
                  <a:pt x="60" y="182"/>
                  <a:pt x="61" y="180"/>
                </a:cubicBezTo>
                <a:cubicBezTo>
                  <a:pt x="65" y="186"/>
                  <a:pt x="75" y="192"/>
                  <a:pt x="78" y="182"/>
                </a:cubicBezTo>
                <a:cubicBezTo>
                  <a:pt x="83" y="166"/>
                  <a:pt x="60" y="155"/>
                  <a:pt x="49" y="152"/>
                </a:cubicBezTo>
                <a:close/>
              </a:path>
            </a:pathLst>
          </a:custGeom>
          <a:solidFill>
            <a:srgbClr val="FF786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anose="02010600040101010101" pitchFamily="2" typeface="华文细黑"/>
            </a:endParaRPr>
          </a:p>
        </p:txBody>
      </p:sp>
      <p:sp>
        <p:nvSpPr>
          <p:cNvPr id="22" name="Freeform 19"/>
          <p:cNvSpPr/>
          <p:nvPr/>
        </p:nvSpPr>
        <p:spPr bwMode="auto">
          <a:xfrm>
            <a:off x="563563" y="342532"/>
            <a:ext cx="241300" cy="485775"/>
          </a:xfrm>
          <a:custGeom>
            <a:gdLst>
              <a:gd fmla="*/ 60 w 88" name="T0"/>
              <a:gd fmla="*/ 136 h 177" name="T1"/>
              <a:gd fmla="*/ 59 w 88" name="T2"/>
              <a:gd fmla="*/ 136 h 177" name="T3"/>
              <a:gd fmla="*/ 56 w 88" name="T4"/>
              <a:gd fmla="*/ 102 h 177" name="T5"/>
              <a:gd fmla="*/ 48 w 88" name="T6"/>
              <a:gd fmla="*/ 57 h 177" name="T7"/>
              <a:gd fmla="*/ 1 w 88" name="T8"/>
              <a:gd fmla="*/ 0 h 177" name="T9"/>
              <a:gd fmla="*/ 1 w 88" name="T10"/>
              <a:gd fmla="*/ 2 h 177" name="T11"/>
              <a:gd fmla="*/ 47 w 88" name="T12"/>
              <a:gd fmla="*/ 65 h 177" name="T13"/>
              <a:gd fmla="*/ 53 w 88" name="T14"/>
              <a:gd fmla="*/ 107 h 177" name="T15"/>
              <a:gd fmla="*/ 55 w 88" name="T16"/>
              <a:gd fmla="*/ 136 h 177" name="T17"/>
              <a:gd fmla="*/ 53 w 88" name="T18"/>
              <a:gd fmla="*/ 168 h 177" name="T19"/>
              <a:gd fmla="*/ 59 w 88" name="T20"/>
              <a:gd fmla="*/ 177 h 177" name="T21"/>
              <a:gd fmla="*/ 72 w 88" name="T22"/>
              <a:gd fmla="*/ 174 h 177" name="T23"/>
              <a:gd fmla="*/ 60 w 88" name="T24"/>
              <a:gd fmla="*/ 136 h 177"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77" w="88">
                <a:moveTo>
                  <a:pt x="60" y="136"/>
                </a:moveTo>
                <a:cubicBezTo>
                  <a:pt x="59" y="136"/>
                  <a:pt x="59" y="136"/>
                  <a:pt x="59" y="136"/>
                </a:cubicBezTo>
                <a:cubicBezTo>
                  <a:pt x="59" y="125"/>
                  <a:pt x="57" y="113"/>
                  <a:pt x="56" y="102"/>
                </a:cubicBezTo>
                <a:cubicBezTo>
                  <a:pt x="55" y="87"/>
                  <a:pt x="52" y="72"/>
                  <a:pt x="48" y="57"/>
                </a:cubicBezTo>
                <a:cubicBezTo>
                  <a:pt x="42" y="32"/>
                  <a:pt x="28" y="7"/>
                  <a:pt x="1" y="0"/>
                </a:cubicBezTo>
                <a:cubicBezTo>
                  <a:pt x="0" y="0"/>
                  <a:pt x="0" y="2"/>
                  <a:pt x="1" y="2"/>
                </a:cubicBezTo>
                <a:cubicBezTo>
                  <a:pt x="28" y="13"/>
                  <a:pt x="40" y="38"/>
                  <a:pt x="47" y="65"/>
                </a:cubicBezTo>
                <a:cubicBezTo>
                  <a:pt x="50" y="79"/>
                  <a:pt x="52" y="93"/>
                  <a:pt x="53" y="107"/>
                </a:cubicBezTo>
                <a:cubicBezTo>
                  <a:pt x="54" y="116"/>
                  <a:pt x="53" y="127"/>
                  <a:pt x="55" y="136"/>
                </a:cubicBezTo>
                <a:cubicBezTo>
                  <a:pt x="52" y="147"/>
                  <a:pt x="50" y="158"/>
                  <a:pt x="53" y="168"/>
                </a:cubicBezTo>
                <a:cubicBezTo>
                  <a:pt x="54" y="170"/>
                  <a:pt x="56" y="176"/>
                  <a:pt x="59" y="177"/>
                </a:cubicBezTo>
                <a:cubicBezTo>
                  <a:pt x="64" y="177"/>
                  <a:pt x="68" y="176"/>
                  <a:pt x="72" y="174"/>
                </a:cubicBezTo>
                <a:cubicBezTo>
                  <a:pt x="88" y="167"/>
                  <a:pt x="66" y="142"/>
                  <a:pt x="60" y="136"/>
                </a:cubicBezTo>
                <a:close/>
              </a:path>
            </a:pathLst>
          </a:custGeom>
          <a:solidFill>
            <a:srgbClr val="19865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anose="02010600040101010101" pitchFamily="2" typeface="华文细黑"/>
            </a:endParaRPr>
          </a:p>
        </p:txBody>
      </p:sp>
      <p:sp>
        <p:nvSpPr>
          <p:cNvPr id="23" name="Freeform 20"/>
          <p:cNvSpPr/>
          <p:nvPr/>
        </p:nvSpPr>
        <p:spPr bwMode="auto">
          <a:xfrm>
            <a:off x="525463" y="418732"/>
            <a:ext cx="166688" cy="382588"/>
          </a:xfrm>
          <a:custGeom>
            <a:gdLst>
              <a:gd fmla="*/ 48 w 61" name="T0"/>
              <a:gd fmla="*/ 3 h 139" name="T1"/>
              <a:gd fmla="*/ 49 w 61" name="T2"/>
              <a:gd fmla="*/ 1 h 139" name="T3"/>
              <a:gd fmla="*/ 48 w 61" name="T4"/>
              <a:gd fmla="*/ 1 h 139" name="T5"/>
              <a:gd fmla="*/ 47 w 61" name="T6"/>
              <a:gd fmla="*/ 3 h 139" name="T7"/>
              <a:gd fmla="*/ 47 w 61" name="T8"/>
              <a:gd fmla="*/ 3 h 139" name="T9"/>
              <a:gd fmla="*/ 4 w 61" name="T10"/>
              <a:gd fmla="*/ 138 h 139" name="T11"/>
              <a:gd fmla="*/ 6 w 61" name="T12"/>
              <a:gd fmla="*/ 139 h 139" name="T13"/>
              <a:gd fmla="*/ 7 w 61" name="T14"/>
              <a:gd fmla="*/ 139 h 139" name="T15"/>
              <a:gd fmla="*/ 50 w 61" name="T16"/>
              <a:gd fmla="*/ 79 h 139" name="T17"/>
              <a:gd fmla="*/ 48 w 61" name="T18"/>
              <a:gd fmla="*/ 3 h 13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39" w="61">
                <a:moveTo>
                  <a:pt x="48" y="3"/>
                </a:moveTo>
                <a:cubicBezTo>
                  <a:pt x="49" y="2"/>
                  <a:pt x="49" y="2"/>
                  <a:pt x="49" y="1"/>
                </a:cubicBezTo>
                <a:cubicBezTo>
                  <a:pt x="49" y="1"/>
                  <a:pt x="49" y="0"/>
                  <a:pt x="48" y="1"/>
                </a:cubicBezTo>
                <a:cubicBezTo>
                  <a:pt x="48" y="1"/>
                  <a:pt x="48" y="2"/>
                  <a:pt x="47" y="3"/>
                </a:cubicBezTo>
                <a:cubicBezTo>
                  <a:pt x="47" y="3"/>
                  <a:pt x="47" y="3"/>
                  <a:pt x="47" y="3"/>
                </a:cubicBezTo>
                <a:cubicBezTo>
                  <a:pt x="22" y="43"/>
                  <a:pt x="0" y="89"/>
                  <a:pt x="4" y="138"/>
                </a:cubicBezTo>
                <a:cubicBezTo>
                  <a:pt x="4" y="139"/>
                  <a:pt x="5" y="139"/>
                  <a:pt x="6" y="139"/>
                </a:cubicBezTo>
                <a:cubicBezTo>
                  <a:pt x="6" y="139"/>
                  <a:pt x="7" y="139"/>
                  <a:pt x="7" y="139"/>
                </a:cubicBezTo>
                <a:cubicBezTo>
                  <a:pt x="29" y="126"/>
                  <a:pt x="42" y="102"/>
                  <a:pt x="50" y="79"/>
                </a:cubicBezTo>
                <a:cubicBezTo>
                  <a:pt x="58" y="55"/>
                  <a:pt x="61" y="26"/>
                  <a:pt x="48" y="3"/>
                </a:cubicBezTo>
                <a:close/>
              </a:path>
            </a:pathLst>
          </a:custGeom>
          <a:solidFill>
            <a:srgbClr val="21B37A"/>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anose="02010600040101010101" pitchFamily="2" typeface="华文细黑"/>
            </a:endParaRPr>
          </a:p>
        </p:txBody>
      </p:sp>
      <p:sp>
        <p:nvSpPr>
          <p:cNvPr id="24" name="Freeform 21"/>
          <p:cNvSpPr/>
          <p:nvPr/>
        </p:nvSpPr>
        <p:spPr bwMode="auto">
          <a:xfrm>
            <a:off x="890588" y="374282"/>
            <a:ext cx="112713" cy="400050"/>
          </a:xfrm>
          <a:custGeom>
            <a:gdLst>
              <a:gd fmla="*/ 36 w 41" name="T0"/>
              <a:gd fmla="*/ 61 h 145" name="T1"/>
              <a:gd fmla="*/ 1 w 41" name="T2"/>
              <a:gd fmla="*/ 0 h 145" name="T3"/>
              <a:gd fmla="*/ 0 w 41" name="T4"/>
              <a:gd fmla="*/ 0 h 145" name="T5"/>
              <a:gd fmla="*/ 34 w 41" name="T6"/>
              <a:gd fmla="*/ 68 h 145" name="T7"/>
              <a:gd fmla="*/ 37 w 41" name="T8"/>
              <a:gd fmla="*/ 143 h 145" name="T9"/>
              <a:gd fmla="*/ 40 w 41" name="T10"/>
              <a:gd fmla="*/ 143 h 145" name="T11"/>
              <a:gd fmla="*/ 36 w 41" name="T12"/>
              <a:gd fmla="*/ 61 h 145" name="T13"/>
            </a:gdLst>
            <a:cxnLst>
              <a:cxn ang="0">
                <a:pos x="T0" y="T1"/>
              </a:cxn>
              <a:cxn ang="0">
                <a:pos x="T2" y="T3"/>
              </a:cxn>
              <a:cxn ang="0">
                <a:pos x="T4" y="T5"/>
              </a:cxn>
              <a:cxn ang="0">
                <a:pos x="T6" y="T7"/>
              </a:cxn>
              <a:cxn ang="0">
                <a:pos x="T8" y="T9"/>
              </a:cxn>
              <a:cxn ang="0">
                <a:pos x="T10" y="T11"/>
              </a:cxn>
              <a:cxn ang="0">
                <a:pos x="T12" y="T13"/>
              </a:cxn>
            </a:cxnLst>
            <a:rect b="b" l="0" r="r" t="0"/>
            <a:pathLst>
              <a:path h="145" w="41">
                <a:moveTo>
                  <a:pt x="36" y="61"/>
                </a:moveTo>
                <a:cubicBezTo>
                  <a:pt x="32" y="39"/>
                  <a:pt x="24" y="9"/>
                  <a:pt x="1" y="0"/>
                </a:cubicBezTo>
                <a:cubicBezTo>
                  <a:pt x="0" y="0"/>
                  <a:pt x="0" y="0"/>
                  <a:pt x="0" y="0"/>
                </a:cubicBezTo>
                <a:cubicBezTo>
                  <a:pt x="22" y="16"/>
                  <a:pt x="30" y="42"/>
                  <a:pt x="34" y="68"/>
                </a:cubicBezTo>
                <a:cubicBezTo>
                  <a:pt x="38" y="92"/>
                  <a:pt x="38" y="118"/>
                  <a:pt x="37" y="143"/>
                </a:cubicBezTo>
                <a:cubicBezTo>
                  <a:pt x="37" y="145"/>
                  <a:pt x="40" y="145"/>
                  <a:pt x="40" y="143"/>
                </a:cubicBezTo>
                <a:cubicBezTo>
                  <a:pt x="41" y="116"/>
                  <a:pt x="41" y="88"/>
                  <a:pt x="36" y="61"/>
                </a:cubicBezTo>
                <a:close/>
              </a:path>
            </a:pathLst>
          </a:custGeom>
          <a:solidFill>
            <a:srgbClr val="FEC16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anose="02010600040101010101" pitchFamily="2" typeface="华文细黑"/>
            </a:endParaRPr>
          </a:p>
        </p:txBody>
      </p:sp>
      <p:sp>
        <p:nvSpPr>
          <p:cNvPr id="25" name="Freeform 22"/>
          <p:cNvSpPr/>
          <p:nvPr/>
        </p:nvSpPr>
        <p:spPr bwMode="auto">
          <a:xfrm>
            <a:off x="882650" y="752107"/>
            <a:ext cx="223838" cy="219075"/>
          </a:xfrm>
          <a:custGeom>
            <a:gdLst>
              <a:gd fmla="*/ 44 w 82" name="T0"/>
              <a:gd fmla="*/ 2 h 80" name="T1"/>
              <a:gd fmla="*/ 43 w 82" name="T2"/>
              <a:gd fmla="*/ 1 h 80" name="T3"/>
              <a:gd fmla="*/ 40 w 82" name="T4"/>
              <a:gd fmla="*/ 3 h 80" name="T5"/>
              <a:gd fmla="*/ 0 w 82" name="T6"/>
              <a:gd fmla="*/ 55 h 80" name="T7"/>
              <a:gd fmla="*/ 7 w 82" name="T8"/>
              <a:gd fmla="*/ 68 h 80" name="T9"/>
              <a:gd fmla="*/ 22 w 82" name="T10"/>
              <a:gd fmla="*/ 59 h 80" name="T11"/>
              <a:gd fmla="*/ 29 w 82" name="T12"/>
              <a:gd fmla="*/ 79 h 80" name="T13"/>
              <a:gd fmla="*/ 31 w 82" name="T14"/>
              <a:gd fmla="*/ 79 h 80" name="T15"/>
              <a:gd fmla="*/ 45 w 82" name="T16"/>
              <a:gd fmla="*/ 63 h 80" name="T17"/>
              <a:gd fmla="*/ 56 w 82" name="T18"/>
              <a:gd fmla="*/ 76 h 80" name="T19"/>
              <a:gd fmla="*/ 70 w 82" name="T20"/>
              <a:gd fmla="*/ 66 h 80" name="T21"/>
              <a:gd fmla="*/ 44 w 82" name="T22"/>
              <a:gd fmla="*/ 2 h 80"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80" w="82">
                <a:moveTo>
                  <a:pt x="44" y="2"/>
                </a:moveTo>
                <a:cubicBezTo>
                  <a:pt x="44" y="1"/>
                  <a:pt x="43" y="0"/>
                  <a:pt x="43" y="1"/>
                </a:cubicBezTo>
                <a:cubicBezTo>
                  <a:pt x="41" y="0"/>
                  <a:pt x="40" y="1"/>
                  <a:pt x="40" y="3"/>
                </a:cubicBezTo>
                <a:cubicBezTo>
                  <a:pt x="22" y="15"/>
                  <a:pt x="2" y="32"/>
                  <a:pt x="0" y="55"/>
                </a:cubicBezTo>
                <a:cubicBezTo>
                  <a:pt x="0" y="60"/>
                  <a:pt x="2" y="66"/>
                  <a:pt x="7" y="68"/>
                </a:cubicBezTo>
                <a:cubicBezTo>
                  <a:pt x="13" y="70"/>
                  <a:pt x="18" y="64"/>
                  <a:pt x="22" y="59"/>
                </a:cubicBezTo>
                <a:cubicBezTo>
                  <a:pt x="22" y="67"/>
                  <a:pt x="24" y="73"/>
                  <a:pt x="29" y="79"/>
                </a:cubicBezTo>
                <a:cubicBezTo>
                  <a:pt x="29" y="80"/>
                  <a:pt x="31" y="80"/>
                  <a:pt x="31" y="79"/>
                </a:cubicBezTo>
                <a:cubicBezTo>
                  <a:pt x="37" y="75"/>
                  <a:pt x="42" y="69"/>
                  <a:pt x="45" y="63"/>
                </a:cubicBezTo>
                <a:cubicBezTo>
                  <a:pt x="47" y="69"/>
                  <a:pt x="50" y="74"/>
                  <a:pt x="56" y="76"/>
                </a:cubicBezTo>
                <a:cubicBezTo>
                  <a:pt x="62" y="77"/>
                  <a:pt x="68" y="71"/>
                  <a:pt x="70" y="66"/>
                </a:cubicBezTo>
                <a:cubicBezTo>
                  <a:pt x="82" y="42"/>
                  <a:pt x="60" y="16"/>
                  <a:pt x="44" y="2"/>
                </a:cubicBezTo>
                <a:close/>
              </a:path>
            </a:pathLst>
          </a:custGeom>
          <a:solidFill>
            <a:srgbClr val="FF786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anose="02010600040101010101" pitchFamily="2" typeface="华文细黑"/>
            </a:endParaRPr>
          </a:p>
        </p:txBody>
      </p:sp>
      <p:sp>
        <p:nvSpPr>
          <p:cNvPr id="26" name="Freeform 23"/>
          <p:cNvSpPr/>
          <p:nvPr/>
        </p:nvSpPr>
        <p:spPr bwMode="auto">
          <a:xfrm>
            <a:off x="1155700" y="528269"/>
            <a:ext cx="425450" cy="1038226"/>
          </a:xfrm>
          <a:custGeom>
            <a:gdLst>
              <a:gd fmla="*/ 155 w 155" name="T0"/>
              <a:gd fmla="*/ 245 h 377" name="T1"/>
              <a:gd fmla="*/ 154 w 155" name="T2"/>
              <a:gd fmla="*/ 245 h 377" name="T3"/>
              <a:gd fmla="*/ 143 w 155" name="T4"/>
              <a:gd fmla="*/ 217 h 377" name="T5"/>
              <a:gd fmla="*/ 118 w 155" name="T6"/>
              <a:gd fmla="*/ 202 h 377" name="T7"/>
              <a:gd fmla="*/ 138 w 155" name="T8"/>
              <a:gd fmla="*/ 200 h 377" name="T9"/>
              <a:gd fmla="*/ 138 w 155" name="T10"/>
              <a:gd fmla="*/ 199 h 377" name="T11"/>
              <a:gd fmla="*/ 139 w 155" name="T12"/>
              <a:gd fmla="*/ 198 h 377" name="T13"/>
              <a:gd fmla="*/ 119 w 155" name="T14"/>
              <a:gd fmla="*/ 163 h 377" name="T15"/>
              <a:gd fmla="*/ 119 w 155" name="T16"/>
              <a:gd fmla="*/ 161 h 377" name="T17"/>
              <a:gd fmla="*/ 81 w 155" name="T18"/>
              <a:gd fmla="*/ 153 h 377" name="T19"/>
              <a:gd fmla="*/ 107 w 155" name="T20"/>
              <a:gd fmla="*/ 148 h 377" name="T21"/>
              <a:gd fmla="*/ 107 w 155" name="T22"/>
              <a:gd fmla="*/ 148 h 377" name="T23"/>
              <a:gd fmla="*/ 109 w 155" name="T24"/>
              <a:gd fmla="*/ 147 h 377" name="T25"/>
              <a:gd fmla="*/ 80 w 155" name="T26"/>
              <a:gd fmla="*/ 113 h 377" name="T27"/>
              <a:gd fmla="*/ 47 w 155" name="T28"/>
              <a:gd fmla="*/ 77 h 377" name="T29"/>
              <a:gd fmla="*/ 20 w 155" name="T30"/>
              <a:gd fmla="*/ 1 h 377" name="T31"/>
              <a:gd fmla="*/ 20 w 155" name="T32"/>
              <a:gd fmla="*/ 1 h 377" name="T33"/>
              <a:gd fmla="*/ 44 w 155" name="T34"/>
              <a:gd fmla="*/ 78 h 377" name="T35"/>
              <a:gd fmla="*/ 17 w 155" name="T36"/>
              <a:gd fmla="*/ 156 h 377" name="T37"/>
              <a:gd fmla="*/ 19 w 155" name="T38"/>
              <a:gd fmla="*/ 159 h 377" name="T39"/>
              <a:gd fmla="*/ 29 w 155" name="T40"/>
              <a:gd fmla="*/ 163 h 377" name="T41"/>
              <a:gd fmla="*/ 8 w 155" name="T42"/>
              <a:gd fmla="*/ 225 h 377" name="T43"/>
              <a:gd fmla="*/ 10 w 155" name="T44"/>
              <a:gd fmla="*/ 227 h 377" name="T45"/>
              <a:gd fmla="*/ 17 w 155" name="T46"/>
              <a:gd fmla="*/ 227 h 377" name="T47"/>
              <a:gd fmla="*/ 9 w 155" name="T48"/>
              <a:gd fmla="*/ 284 h 377" name="T49"/>
              <a:gd fmla="*/ 12 w 155" name="T50"/>
              <a:gd fmla="*/ 284 h 377" name="T51"/>
              <a:gd fmla="*/ 24 w 155" name="T52"/>
              <a:gd fmla="*/ 274 h 377" name="T53"/>
              <a:gd fmla="*/ 45 w 155" name="T54"/>
              <a:gd fmla="*/ 347 h 377" name="T55"/>
              <a:gd fmla="*/ 48 w 155" name="T56"/>
              <a:gd fmla="*/ 346 h 377" name="T57"/>
              <a:gd fmla="*/ 48 w 155" name="T58"/>
              <a:gd fmla="*/ 346 h 377" name="T59"/>
              <a:gd fmla="*/ 59 w 155" name="T60"/>
              <a:gd fmla="*/ 339 h 377" name="T61"/>
              <a:gd fmla="*/ 104 w 155" name="T62"/>
              <a:gd fmla="*/ 377 h 377" name="T63"/>
              <a:gd fmla="*/ 105 w 155" name="T64"/>
              <a:gd fmla="*/ 374 h 377" name="T65"/>
              <a:gd fmla="*/ 135 w 155" name="T66"/>
              <a:gd fmla="*/ 338 h 377" name="T67"/>
              <a:gd fmla="*/ 135 w 155" name="T68"/>
              <a:gd fmla="*/ 338 h 377" name="T69"/>
              <a:gd fmla="*/ 135 w 155" name="T70"/>
              <a:gd fmla="*/ 338 h 377" name="T71"/>
              <a:gd fmla="*/ 135 w 155" name="T72"/>
              <a:gd fmla="*/ 338 h 377" name="T73"/>
              <a:gd fmla="*/ 134 w 155" name="T74"/>
              <a:gd fmla="*/ 337 h 377" name="T75"/>
              <a:gd fmla="*/ 110 w 155" name="T76"/>
              <a:gd fmla="*/ 315 h 377" name="T77"/>
              <a:gd fmla="*/ 137 w 155" name="T78"/>
              <a:gd fmla="*/ 326 h 377" name="T79"/>
              <a:gd fmla="*/ 139 w 155" name="T80"/>
              <a:gd fmla="*/ 325 h 377" name="T81"/>
              <a:gd fmla="*/ 150 w 155" name="T82"/>
              <a:gd fmla="*/ 264 h 377" name="T83"/>
              <a:gd fmla="*/ 150 w 155" name="T84"/>
              <a:gd fmla="*/ 264 h 377" name="T85"/>
              <a:gd fmla="*/ 135 w 155" name="T86"/>
              <a:gd fmla="*/ 242 h 377" name="T87"/>
              <a:gd fmla="*/ 153 w 155" name="T88"/>
              <a:gd fmla="*/ 248 h 377" name="T89"/>
              <a:gd fmla="*/ 155 w 155" name="T90"/>
              <a:gd fmla="*/ 248 h 377" name="T91"/>
              <a:gd fmla="*/ 155 w 155" name="T92"/>
              <a:gd fmla="*/ 248 h 377" name="T93"/>
              <a:gd fmla="*/ 155 w 155" name="T94"/>
              <a:gd fmla="*/ 245 h 377"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377" w="155">
                <a:moveTo>
                  <a:pt x="155" y="245"/>
                </a:moveTo>
                <a:cubicBezTo>
                  <a:pt x="154" y="245"/>
                  <a:pt x="154" y="245"/>
                  <a:pt x="154" y="245"/>
                </a:cubicBezTo>
                <a:cubicBezTo>
                  <a:pt x="151" y="235"/>
                  <a:pt x="149" y="225"/>
                  <a:pt x="143" y="217"/>
                </a:cubicBezTo>
                <a:cubicBezTo>
                  <a:pt x="137" y="209"/>
                  <a:pt x="128" y="205"/>
                  <a:pt x="118" y="202"/>
                </a:cubicBezTo>
                <a:cubicBezTo>
                  <a:pt x="125" y="200"/>
                  <a:pt x="131" y="200"/>
                  <a:pt x="138" y="200"/>
                </a:cubicBezTo>
                <a:cubicBezTo>
                  <a:pt x="138" y="200"/>
                  <a:pt x="138" y="200"/>
                  <a:pt x="138" y="199"/>
                </a:cubicBezTo>
                <a:cubicBezTo>
                  <a:pt x="139" y="199"/>
                  <a:pt x="139" y="199"/>
                  <a:pt x="139" y="198"/>
                </a:cubicBezTo>
                <a:cubicBezTo>
                  <a:pt x="135" y="185"/>
                  <a:pt x="129" y="172"/>
                  <a:pt x="119" y="163"/>
                </a:cubicBezTo>
                <a:cubicBezTo>
                  <a:pt x="120" y="163"/>
                  <a:pt x="120" y="162"/>
                  <a:pt x="119" y="161"/>
                </a:cubicBezTo>
                <a:cubicBezTo>
                  <a:pt x="108" y="156"/>
                  <a:pt x="94" y="154"/>
                  <a:pt x="81" y="153"/>
                </a:cubicBezTo>
                <a:cubicBezTo>
                  <a:pt x="89" y="150"/>
                  <a:pt x="98" y="150"/>
                  <a:pt x="107" y="148"/>
                </a:cubicBezTo>
                <a:cubicBezTo>
                  <a:pt x="107" y="148"/>
                  <a:pt x="107" y="148"/>
                  <a:pt x="107" y="148"/>
                </a:cubicBezTo>
                <a:cubicBezTo>
                  <a:pt x="108" y="149"/>
                  <a:pt x="110" y="148"/>
                  <a:pt x="109" y="147"/>
                </a:cubicBezTo>
                <a:cubicBezTo>
                  <a:pt x="100" y="135"/>
                  <a:pt x="90" y="124"/>
                  <a:pt x="80" y="113"/>
                </a:cubicBezTo>
                <a:cubicBezTo>
                  <a:pt x="70" y="100"/>
                  <a:pt x="60" y="87"/>
                  <a:pt x="47" y="77"/>
                </a:cubicBezTo>
                <a:cubicBezTo>
                  <a:pt x="46" y="53"/>
                  <a:pt x="44" y="13"/>
                  <a:pt x="20" y="1"/>
                </a:cubicBezTo>
                <a:cubicBezTo>
                  <a:pt x="20" y="0"/>
                  <a:pt x="20" y="1"/>
                  <a:pt x="20" y="1"/>
                </a:cubicBezTo>
                <a:cubicBezTo>
                  <a:pt x="41" y="21"/>
                  <a:pt x="40" y="51"/>
                  <a:pt x="44" y="78"/>
                </a:cubicBezTo>
                <a:cubicBezTo>
                  <a:pt x="46" y="106"/>
                  <a:pt x="31" y="132"/>
                  <a:pt x="17" y="156"/>
                </a:cubicBezTo>
                <a:cubicBezTo>
                  <a:pt x="17" y="157"/>
                  <a:pt x="17" y="158"/>
                  <a:pt x="19" y="159"/>
                </a:cubicBezTo>
                <a:cubicBezTo>
                  <a:pt x="22" y="160"/>
                  <a:pt x="25" y="162"/>
                  <a:pt x="29" y="163"/>
                </a:cubicBezTo>
                <a:cubicBezTo>
                  <a:pt x="11" y="179"/>
                  <a:pt x="8" y="202"/>
                  <a:pt x="8" y="225"/>
                </a:cubicBezTo>
                <a:cubicBezTo>
                  <a:pt x="8" y="226"/>
                  <a:pt x="8" y="226"/>
                  <a:pt x="10" y="227"/>
                </a:cubicBezTo>
                <a:cubicBezTo>
                  <a:pt x="12" y="227"/>
                  <a:pt x="15" y="227"/>
                  <a:pt x="17" y="227"/>
                </a:cubicBezTo>
                <a:cubicBezTo>
                  <a:pt x="0" y="238"/>
                  <a:pt x="2" y="266"/>
                  <a:pt x="9" y="284"/>
                </a:cubicBezTo>
                <a:cubicBezTo>
                  <a:pt x="10" y="284"/>
                  <a:pt x="11" y="284"/>
                  <a:pt x="12" y="284"/>
                </a:cubicBezTo>
                <a:cubicBezTo>
                  <a:pt x="15" y="280"/>
                  <a:pt x="20" y="277"/>
                  <a:pt x="24" y="274"/>
                </a:cubicBezTo>
                <a:cubicBezTo>
                  <a:pt x="15" y="302"/>
                  <a:pt x="25" y="325"/>
                  <a:pt x="45" y="347"/>
                </a:cubicBezTo>
                <a:cubicBezTo>
                  <a:pt x="46" y="347"/>
                  <a:pt x="47" y="347"/>
                  <a:pt x="48" y="346"/>
                </a:cubicBezTo>
                <a:cubicBezTo>
                  <a:pt x="48" y="346"/>
                  <a:pt x="48" y="346"/>
                  <a:pt x="48" y="346"/>
                </a:cubicBezTo>
                <a:cubicBezTo>
                  <a:pt x="52" y="344"/>
                  <a:pt x="56" y="342"/>
                  <a:pt x="59" y="339"/>
                </a:cubicBezTo>
                <a:cubicBezTo>
                  <a:pt x="58" y="363"/>
                  <a:pt x="83" y="375"/>
                  <a:pt x="104" y="377"/>
                </a:cubicBezTo>
                <a:cubicBezTo>
                  <a:pt x="105" y="377"/>
                  <a:pt x="106" y="375"/>
                  <a:pt x="105" y="374"/>
                </a:cubicBezTo>
                <a:cubicBezTo>
                  <a:pt x="119" y="367"/>
                  <a:pt x="130" y="353"/>
                  <a:pt x="135" y="338"/>
                </a:cubicBezTo>
                <a:cubicBezTo>
                  <a:pt x="135" y="338"/>
                  <a:pt x="135" y="338"/>
                  <a:pt x="135" y="338"/>
                </a:cubicBezTo>
                <a:cubicBezTo>
                  <a:pt x="135" y="338"/>
                  <a:pt x="135" y="338"/>
                  <a:pt x="135" y="338"/>
                </a:cubicBezTo>
                <a:cubicBezTo>
                  <a:pt x="135" y="338"/>
                  <a:pt x="135" y="338"/>
                  <a:pt x="135" y="338"/>
                </a:cubicBezTo>
                <a:cubicBezTo>
                  <a:pt x="135" y="337"/>
                  <a:pt x="135" y="337"/>
                  <a:pt x="134" y="337"/>
                </a:cubicBezTo>
                <a:cubicBezTo>
                  <a:pt x="129" y="328"/>
                  <a:pt x="120" y="321"/>
                  <a:pt x="110" y="315"/>
                </a:cubicBezTo>
                <a:cubicBezTo>
                  <a:pt x="120" y="317"/>
                  <a:pt x="128" y="320"/>
                  <a:pt x="137" y="326"/>
                </a:cubicBezTo>
                <a:cubicBezTo>
                  <a:pt x="138" y="326"/>
                  <a:pt x="139" y="326"/>
                  <a:pt x="139" y="325"/>
                </a:cubicBezTo>
                <a:cubicBezTo>
                  <a:pt x="148" y="307"/>
                  <a:pt x="154" y="284"/>
                  <a:pt x="150" y="264"/>
                </a:cubicBezTo>
                <a:cubicBezTo>
                  <a:pt x="150" y="264"/>
                  <a:pt x="150" y="264"/>
                  <a:pt x="150" y="264"/>
                </a:cubicBezTo>
                <a:cubicBezTo>
                  <a:pt x="149" y="255"/>
                  <a:pt x="142" y="247"/>
                  <a:pt x="135" y="242"/>
                </a:cubicBezTo>
                <a:cubicBezTo>
                  <a:pt x="141" y="243"/>
                  <a:pt x="147" y="245"/>
                  <a:pt x="153" y="248"/>
                </a:cubicBezTo>
                <a:cubicBezTo>
                  <a:pt x="153" y="249"/>
                  <a:pt x="154" y="249"/>
                  <a:pt x="155" y="248"/>
                </a:cubicBezTo>
                <a:cubicBezTo>
                  <a:pt x="155" y="248"/>
                  <a:pt x="155" y="248"/>
                  <a:pt x="155" y="248"/>
                </a:cubicBezTo>
                <a:cubicBezTo>
                  <a:pt x="155" y="247"/>
                  <a:pt x="155" y="246"/>
                  <a:pt x="155" y="245"/>
                </a:cubicBezTo>
                <a:close/>
              </a:path>
            </a:pathLst>
          </a:custGeom>
          <a:solidFill>
            <a:srgbClr val="0C674E"/>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anose="02010600040101010101" pitchFamily="2" typeface="华文细黑"/>
            </a:endParaRPr>
          </a:p>
        </p:txBody>
      </p:sp>
      <p:sp>
        <p:nvSpPr>
          <p:cNvPr id="27" name="Freeform 24"/>
          <p:cNvSpPr/>
          <p:nvPr/>
        </p:nvSpPr>
        <p:spPr bwMode="auto">
          <a:xfrm>
            <a:off x="84138" y="369519"/>
            <a:ext cx="173038" cy="382588"/>
          </a:xfrm>
          <a:custGeom>
            <a:gdLst>
              <a:gd fmla="*/ 61 w 63" name="T0"/>
              <a:gd fmla="*/ 135 h 139" name="T1"/>
              <a:gd fmla="*/ 3 w 63" name="T2"/>
              <a:gd fmla="*/ 6 h 139" name="T3"/>
              <a:gd fmla="*/ 3 w 63" name="T4"/>
              <a:gd fmla="*/ 7 h 139" name="T5"/>
              <a:gd fmla="*/ 2 w 63" name="T6"/>
              <a:gd fmla="*/ 8 h 139" name="T7"/>
              <a:gd fmla="*/ 58 w 63" name="T8"/>
              <a:gd fmla="*/ 137 h 139" name="T9"/>
              <a:gd fmla="*/ 58 w 63" name="T10"/>
              <a:gd fmla="*/ 137 h 139" name="T11"/>
              <a:gd fmla="*/ 61 w 63" name="T12"/>
              <a:gd fmla="*/ 137 h 139" name="T13"/>
              <a:gd fmla="*/ 61 w 63" name="T14"/>
              <a:gd fmla="*/ 136 h 139" name="T15"/>
              <a:gd fmla="*/ 61 w 63" name="T16"/>
              <a:gd fmla="*/ 135 h 13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39" w="62">
                <a:moveTo>
                  <a:pt x="61" y="135"/>
                </a:moveTo>
                <a:cubicBezTo>
                  <a:pt x="63" y="96"/>
                  <a:pt x="62" y="0"/>
                  <a:pt x="3" y="6"/>
                </a:cubicBezTo>
                <a:cubicBezTo>
                  <a:pt x="3" y="6"/>
                  <a:pt x="3" y="7"/>
                  <a:pt x="3" y="7"/>
                </a:cubicBezTo>
                <a:cubicBezTo>
                  <a:pt x="2" y="7"/>
                  <a:pt x="2" y="7"/>
                  <a:pt x="2" y="8"/>
                </a:cubicBezTo>
                <a:cubicBezTo>
                  <a:pt x="0" y="56"/>
                  <a:pt x="22" y="104"/>
                  <a:pt x="58" y="137"/>
                </a:cubicBezTo>
                <a:cubicBezTo>
                  <a:pt x="58" y="137"/>
                  <a:pt x="58" y="137"/>
                  <a:pt x="58" y="137"/>
                </a:cubicBezTo>
                <a:cubicBezTo>
                  <a:pt x="58" y="139"/>
                  <a:pt x="61" y="139"/>
                  <a:pt x="61" y="137"/>
                </a:cubicBezTo>
                <a:cubicBezTo>
                  <a:pt x="61" y="137"/>
                  <a:pt x="61" y="136"/>
                  <a:pt x="61" y="136"/>
                </a:cubicBezTo>
                <a:cubicBezTo>
                  <a:pt x="61" y="136"/>
                  <a:pt x="61" y="136"/>
                  <a:pt x="61" y="135"/>
                </a:cubicBezTo>
                <a:close/>
              </a:path>
            </a:pathLst>
          </a:custGeom>
          <a:solidFill>
            <a:srgbClr val="21B37A"/>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anose="02010600040101010101" pitchFamily="2" typeface="华文细黑"/>
            </a:endParaRPr>
          </a:p>
        </p:txBody>
      </p:sp>
      <p:sp>
        <p:nvSpPr>
          <p:cNvPr id="28" name="Freeform 25"/>
          <p:cNvSpPr/>
          <p:nvPr/>
        </p:nvSpPr>
        <p:spPr bwMode="auto">
          <a:xfrm>
            <a:off x="1038225" y="-59106"/>
            <a:ext cx="954088" cy="541338"/>
          </a:xfrm>
          <a:custGeom>
            <a:gdLst>
              <a:gd fmla="*/ 323 w 348" name="T0"/>
              <a:gd fmla="*/ 51 h 197" name="T1"/>
              <a:gd fmla="*/ 323 w 348" name="T2"/>
              <a:gd fmla="*/ 52 h 197" name="T3"/>
              <a:gd fmla="*/ 289 w 348" name="T4"/>
              <a:gd fmla="*/ 55 h 197" name="T5"/>
              <a:gd fmla="*/ 327 w 348" name="T6"/>
              <a:gd fmla="*/ 27 h 197" name="T7"/>
              <a:gd fmla="*/ 318 w 348" name="T8"/>
              <a:gd fmla="*/ 5 h 197" name="T9"/>
              <a:gd fmla="*/ 314 w 348" name="T10"/>
              <a:gd fmla="*/ 15 h 197" name="T11"/>
              <a:gd fmla="*/ 257 w 348" name="T12"/>
              <a:gd fmla="*/ 71 h 197" name="T13"/>
              <a:gd fmla="*/ 276 w 348" name="T14"/>
              <a:gd fmla="*/ 25 h 197" name="T15"/>
              <a:gd fmla="*/ 249 w 348" name="T16"/>
              <a:gd fmla="*/ 25 h 197" name="T17"/>
              <a:gd fmla="*/ 261 w 348" name="T18"/>
              <a:gd fmla="*/ 36 h 197" name="T19"/>
              <a:gd fmla="*/ 255 w 348" name="T20"/>
              <a:gd fmla="*/ 73 h 197" name="T21"/>
              <a:gd fmla="*/ 178 w 348" name="T22"/>
              <a:gd fmla="*/ 117 h 197" name="T23"/>
              <a:gd fmla="*/ 218 w 348" name="T24"/>
              <a:gd fmla="*/ 64 h 197" name="T25"/>
              <a:gd fmla="*/ 200 w 348" name="T26"/>
              <a:gd fmla="*/ 44 h 197" name="T27"/>
              <a:gd fmla="*/ 200 w 348" name="T28"/>
              <a:gd fmla="*/ 61 h 197" name="T29"/>
              <a:gd fmla="*/ 175 w 348" name="T30"/>
              <a:gd fmla="*/ 118 h 197" name="T31"/>
              <a:gd fmla="*/ 95 w 348" name="T32"/>
              <a:gd fmla="*/ 152 h 197" name="T33"/>
              <a:gd fmla="*/ 156 w 348" name="T34"/>
              <a:gd fmla="*/ 103 h 197" name="T35"/>
              <a:gd fmla="*/ 136 w 348" name="T36"/>
              <a:gd fmla="*/ 87 h 197" name="T37"/>
              <a:gd fmla="*/ 134 w 348" name="T38"/>
              <a:gd fmla="*/ 102 h 197" name="T39"/>
              <a:gd fmla="*/ 50 w 348" name="T40"/>
              <a:gd fmla="*/ 168 h 197" name="T41"/>
              <a:gd fmla="*/ 38 w 348" name="T42"/>
              <a:gd fmla="*/ 154 h 197" name="T43"/>
              <a:gd fmla="*/ 61 w 348" name="T44"/>
              <a:gd fmla="*/ 134 h 197" name="T45"/>
              <a:gd fmla="*/ 43 w 348" name="T46"/>
              <a:gd fmla="*/ 115 h 197" name="T47"/>
              <a:gd fmla="*/ 46 w 348" name="T48"/>
              <a:gd fmla="*/ 134 h 197" name="T49"/>
              <a:gd fmla="*/ 0 w 348" name="T50"/>
              <a:gd fmla="*/ 181 h 197" name="T51"/>
              <a:gd fmla="*/ 44 w 348" name="T52"/>
              <a:gd fmla="*/ 174 h 197" name="T53"/>
              <a:gd fmla="*/ 104 w 348" name="T54"/>
              <a:gd fmla="*/ 181 h 197" name="T55"/>
              <a:gd fmla="*/ 121 w 348" name="T56"/>
              <a:gd fmla="*/ 196 h 197" name="T57"/>
              <a:gd fmla="*/ 112 w 348" name="T58"/>
              <a:gd fmla="*/ 169 h 197" name="T59"/>
              <a:gd fmla="*/ 106 w 348" name="T60"/>
              <a:gd fmla="*/ 177 h 197" name="T61"/>
              <a:gd fmla="*/ 58 w 348" name="T62"/>
              <a:gd fmla="*/ 170 h 197" name="T63"/>
              <a:gd fmla="*/ 143 w 348" name="T64"/>
              <a:gd fmla="*/ 138 h 197" name="T65"/>
              <a:gd fmla="*/ 188 w 348" name="T66"/>
              <a:gd fmla="*/ 170 h 197" name="T67"/>
              <a:gd fmla="*/ 203 w 348" name="T68"/>
              <a:gd fmla="*/ 179 h 197" name="T69"/>
              <a:gd fmla="*/ 198 w 348" name="T70"/>
              <a:gd fmla="*/ 154 h 197" name="T71"/>
              <a:gd fmla="*/ 145 w 348" name="T72"/>
              <a:gd fmla="*/ 137 h 197" name="T73"/>
              <a:gd fmla="*/ 221 w 348" name="T74"/>
              <a:gd fmla="*/ 100 h 197" name="T75"/>
              <a:gd fmla="*/ 256 w 348" name="T76"/>
              <a:gd fmla="*/ 123 h 197" name="T77"/>
              <a:gd fmla="*/ 277 w 348" name="T78"/>
              <a:gd fmla="*/ 113 h 197" name="T79"/>
              <a:gd fmla="*/ 267 w 348" name="T80"/>
              <a:gd fmla="*/ 107 h 197" name="T81"/>
              <a:gd fmla="*/ 262 w 348" name="T82"/>
              <a:gd fmla="*/ 108 h 197" name="T83"/>
              <a:gd fmla="*/ 259 w 348" name="T84"/>
              <a:gd fmla="*/ 111 h 197" name="T85"/>
              <a:gd fmla="*/ 288 w 348" name="T86"/>
              <a:gd fmla="*/ 57 h 197" name="T87"/>
              <a:gd fmla="*/ 324 w 348" name="T88"/>
              <a:gd fmla="*/ 57 h 197" name="T89"/>
              <a:gd fmla="*/ 347 w 348" name="T90"/>
              <a:gd fmla="*/ 55 h 197"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197" w="348">
                <a:moveTo>
                  <a:pt x="336" y="40"/>
                </a:moveTo>
                <a:cubicBezTo>
                  <a:pt x="330" y="41"/>
                  <a:pt x="325" y="46"/>
                  <a:pt x="323" y="51"/>
                </a:cubicBezTo>
                <a:cubicBezTo>
                  <a:pt x="323" y="51"/>
                  <a:pt x="323" y="51"/>
                  <a:pt x="323" y="52"/>
                </a:cubicBezTo>
                <a:cubicBezTo>
                  <a:pt x="323" y="52"/>
                  <a:pt x="323" y="52"/>
                  <a:pt x="323" y="52"/>
                </a:cubicBezTo>
                <a:cubicBezTo>
                  <a:pt x="323" y="53"/>
                  <a:pt x="322" y="54"/>
                  <a:pt x="322" y="54"/>
                </a:cubicBezTo>
                <a:cubicBezTo>
                  <a:pt x="311" y="54"/>
                  <a:pt x="300" y="54"/>
                  <a:pt x="289" y="55"/>
                </a:cubicBezTo>
                <a:cubicBezTo>
                  <a:pt x="300" y="46"/>
                  <a:pt x="310" y="37"/>
                  <a:pt x="319" y="26"/>
                </a:cubicBezTo>
                <a:cubicBezTo>
                  <a:pt x="321" y="28"/>
                  <a:pt x="324" y="28"/>
                  <a:pt x="327" y="27"/>
                </a:cubicBezTo>
                <a:cubicBezTo>
                  <a:pt x="333" y="25"/>
                  <a:pt x="338" y="19"/>
                  <a:pt x="336" y="12"/>
                </a:cubicBezTo>
                <a:cubicBezTo>
                  <a:pt x="335" y="5"/>
                  <a:pt x="324" y="0"/>
                  <a:pt x="318" y="5"/>
                </a:cubicBezTo>
                <a:cubicBezTo>
                  <a:pt x="316" y="7"/>
                  <a:pt x="314" y="10"/>
                  <a:pt x="315" y="14"/>
                </a:cubicBezTo>
                <a:cubicBezTo>
                  <a:pt x="314" y="14"/>
                  <a:pt x="314" y="14"/>
                  <a:pt x="314" y="15"/>
                </a:cubicBezTo>
                <a:cubicBezTo>
                  <a:pt x="314" y="18"/>
                  <a:pt x="315" y="21"/>
                  <a:pt x="317" y="24"/>
                </a:cubicBezTo>
                <a:cubicBezTo>
                  <a:pt x="298" y="41"/>
                  <a:pt x="278" y="57"/>
                  <a:pt x="257" y="71"/>
                </a:cubicBezTo>
                <a:cubicBezTo>
                  <a:pt x="261" y="60"/>
                  <a:pt x="263" y="48"/>
                  <a:pt x="264" y="36"/>
                </a:cubicBezTo>
                <a:cubicBezTo>
                  <a:pt x="270" y="36"/>
                  <a:pt x="275" y="31"/>
                  <a:pt x="276" y="25"/>
                </a:cubicBezTo>
                <a:cubicBezTo>
                  <a:pt x="277" y="18"/>
                  <a:pt x="272" y="13"/>
                  <a:pt x="266" y="12"/>
                </a:cubicBezTo>
                <a:cubicBezTo>
                  <a:pt x="259" y="11"/>
                  <a:pt x="247" y="16"/>
                  <a:pt x="249" y="25"/>
                </a:cubicBezTo>
                <a:cubicBezTo>
                  <a:pt x="250" y="30"/>
                  <a:pt x="255" y="34"/>
                  <a:pt x="260" y="35"/>
                </a:cubicBezTo>
                <a:cubicBezTo>
                  <a:pt x="260" y="35"/>
                  <a:pt x="260" y="36"/>
                  <a:pt x="261" y="36"/>
                </a:cubicBezTo>
                <a:cubicBezTo>
                  <a:pt x="261" y="36"/>
                  <a:pt x="261" y="36"/>
                  <a:pt x="261" y="36"/>
                </a:cubicBezTo>
                <a:cubicBezTo>
                  <a:pt x="260" y="49"/>
                  <a:pt x="257" y="61"/>
                  <a:pt x="255" y="73"/>
                </a:cubicBezTo>
                <a:cubicBezTo>
                  <a:pt x="231" y="89"/>
                  <a:pt x="206" y="104"/>
                  <a:pt x="179" y="117"/>
                </a:cubicBezTo>
                <a:cubicBezTo>
                  <a:pt x="178" y="117"/>
                  <a:pt x="178" y="117"/>
                  <a:pt x="178" y="117"/>
                </a:cubicBezTo>
                <a:cubicBezTo>
                  <a:pt x="185" y="99"/>
                  <a:pt x="195" y="83"/>
                  <a:pt x="205" y="67"/>
                </a:cubicBezTo>
                <a:cubicBezTo>
                  <a:pt x="209" y="69"/>
                  <a:pt x="215" y="69"/>
                  <a:pt x="218" y="64"/>
                </a:cubicBezTo>
                <a:cubicBezTo>
                  <a:pt x="223" y="59"/>
                  <a:pt x="225" y="49"/>
                  <a:pt x="221" y="43"/>
                </a:cubicBezTo>
                <a:cubicBezTo>
                  <a:pt x="216" y="36"/>
                  <a:pt x="205" y="37"/>
                  <a:pt x="200" y="44"/>
                </a:cubicBezTo>
                <a:cubicBezTo>
                  <a:pt x="197" y="48"/>
                  <a:pt x="197" y="55"/>
                  <a:pt x="200" y="60"/>
                </a:cubicBezTo>
                <a:cubicBezTo>
                  <a:pt x="200" y="60"/>
                  <a:pt x="200" y="60"/>
                  <a:pt x="200" y="61"/>
                </a:cubicBezTo>
                <a:cubicBezTo>
                  <a:pt x="201" y="63"/>
                  <a:pt x="202" y="64"/>
                  <a:pt x="203" y="65"/>
                </a:cubicBezTo>
                <a:cubicBezTo>
                  <a:pt x="193" y="82"/>
                  <a:pt x="181" y="99"/>
                  <a:pt x="175" y="118"/>
                </a:cubicBezTo>
                <a:cubicBezTo>
                  <a:pt x="150" y="130"/>
                  <a:pt x="125" y="141"/>
                  <a:pt x="99" y="151"/>
                </a:cubicBezTo>
                <a:cubicBezTo>
                  <a:pt x="97" y="151"/>
                  <a:pt x="96" y="152"/>
                  <a:pt x="95" y="152"/>
                </a:cubicBezTo>
                <a:cubicBezTo>
                  <a:pt x="107" y="134"/>
                  <a:pt x="121" y="119"/>
                  <a:pt x="135" y="104"/>
                </a:cubicBezTo>
                <a:cubicBezTo>
                  <a:pt x="141" y="109"/>
                  <a:pt x="151" y="109"/>
                  <a:pt x="156" y="103"/>
                </a:cubicBezTo>
                <a:cubicBezTo>
                  <a:pt x="160" y="98"/>
                  <a:pt x="160" y="89"/>
                  <a:pt x="156" y="84"/>
                </a:cubicBezTo>
                <a:cubicBezTo>
                  <a:pt x="151" y="77"/>
                  <a:pt x="141" y="81"/>
                  <a:pt x="136" y="87"/>
                </a:cubicBezTo>
                <a:cubicBezTo>
                  <a:pt x="136" y="87"/>
                  <a:pt x="136" y="87"/>
                  <a:pt x="136" y="88"/>
                </a:cubicBezTo>
                <a:cubicBezTo>
                  <a:pt x="133" y="92"/>
                  <a:pt x="131" y="97"/>
                  <a:pt x="134" y="102"/>
                </a:cubicBezTo>
                <a:cubicBezTo>
                  <a:pt x="117" y="116"/>
                  <a:pt x="103" y="133"/>
                  <a:pt x="93" y="153"/>
                </a:cubicBezTo>
                <a:cubicBezTo>
                  <a:pt x="79" y="158"/>
                  <a:pt x="65" y="163"/>
                  <a:pt x="50" y="168"/>
                </a:cubicBezTo>
                <a:cubicBezTo>
                  <a:pt x="43" y="170"/>
                  <a:pt x="36" y="171"/>
                  <a:pt x="29" y="173"/>
                </a:cubicBezTo>
                <a:cubicBezTo>
                  <a:pt x="32" y="167"/>
                  <a:pt x="35" y="160"/>
                  <a:pt x="38" y="154"/>
                </a:cubicBezTo>
                <a:cubicBezTo>
                  <a:pt x="42" y="148"/>
                  <a:pt x="45" y="142"/>
                  <a:pt x="49" y="136"/>
                </a:cubicBezTo>
                <a:cubicBezTo>
                  <a:pt x="53" y="138"/>
                  <a:pt x="57" y="137"/>
                  <a:pt x="61" y="134"/>
                </a:cubicBezTo>
                <a:cubicBezTo>
                  <a:pt x="67" y="130"/>
                  <a:pt x="69" y="120"/>
                  <a:pt x="64" y="114"/>
                </a:cubicBezTo>
                <a:cubicBezTo>
                  <a:pt x="58" y="107"/>
                  <a:pt x="48" y="107"/>
                  <a:pt x="43" y="115"/>
                </a:cubicBezTo>
                <a:cubicBezTo>
                  <a:pt x="40" y="119"/>
                  <a:pt x="40" y="127"/>
                  <a:pt x="44" y="130"/>
                </a:cubicBezTo>
                <a:cubicBezTo>
                  <a:pt x="44" y="132"/>
                  <a:pt x="45" y="133"/>
                  <a:pt x="46" y="134"/>
                </a:cubicBezTo>
                <a:cubicBezTo>
                  <a:pt x="37" y="145"/>
                  <a:pt x="31" y="160"/>
                  <a:pt x="26" y="174"/>
                </a:cubicBezTo>
                <a:cubicBezTo>
                  <a:pt x="17" y="175"/>
                  <a:pt x="8" y="177"/>
                  <a:pt x="0" y="181"/>
                </a:cubicBezTo>
                <a:cubicBezTo>
                  <a:pt x="0" y="181"/>
                  <a:pt x="0" y="181"/>
                  <a:pt x="0" y="182"/>
                </a:cubicBezTo>
                <a:cubicBezTo>
                  <a:pt x="14" y="183"/>
                  <a:pt x="30" y="178"/>
                  <a:pt x="44" y="174"/>
                </a:cubicBezTo>
                <a:cubicBezTo>
                  <a:pt x="47" y="173"/>
                  <a:pt x="51" y="172"/>
                  <a:pt x="55" y="171"/>
                </a:cubicBezTo>
                <a:cubicBezTo>
                  <a:pt x="70" y="177"/>
                  <a:pt x="88" y="181"/>
                  <a:pt x="104" y="181"/>
                </a:cubicBezTo>
                <a:cubicBezTo>
                  <a:pt x="104" y="182"/>
                  <a:pt x="104" y="183"/>
                  <a:pt x="104" y="185"/>
                </a:cubicBezTo>
                <a:cubicBezTo>
                  <a:pt x="104" y="194"/>
                  <a:pt x="113" y="197"/>
                  <a:pt x="121" y="196"/>
                </a:cubicBezTo>
                <a:cubicBezTo>
                  <a:pt x="128" y="195"/>
                  <a:pt x="132" y="189"/>
                  <a:pt x="131" y="181"/>
                </a:cubicBezTo>
                <a:cubicBezTo>
                  <a:pt x="129" y="174"/>
                  <a:pt x="120" y="166"/>
                  <a:pt x="112" y="169"/>
                </a:cubicBezTo>
                <a:cubicBezTo>
                  <a:pt x="112" y="169"/>
                  <a:pt x="111" y="170"/>
                  <a:pt x="112" y="171"/>
                </a:cubicBezTo>
                <a:cubicBezTo>
                  <a:pt x="109" y="172"/>
                  <a:pt x="107" y="174"/>
                  <a:pt x="106" y="177"/>
                </a:cubicBezTo>
                <a:cubicBezTo>
                  <a:pt x="98" y="176"/>
                  <a:pt x="90" y="176"/>
                  <a:pt x="82" y="175"/>
                </a:cubicBezTo>
                <a:cubicBezTo>
                  <a:pt x="74" y="174"/>
                  <a:pt x="66" y="172"/>
                  <a:pt x="58" y="170"/>
                </a:cubicBezTo>
                <a:cubicBezTo>
                  <a:pt x="71" y="166"/>
                  <a:pt x="83" y="161"/>
                  <a:pt x="96" y="157"/>
                </a:cubicBezTo>
                <a:cubicBezTo>
                  <a:pt x="112" y="151"/>
                  <a:pt x="128" y="145"/>
                  <a:pt x="143" y="138"/>
                </a:cubicBezTo>
                <a:cubicBezTo>
                  <a:pt x="157" y="148"/>
                  <a:pt x="171" y="157"/>
                  <a:pt x="188" y="162"/>
                </a:cubicBezTo>
                <a:cubicBezTo>
                  <a:pt x="187" y="165"/>
                  <a:pt x="187" y="167"/>
                  <a:pt x="188" y="170"/>
                </a:cubicBezTo>
                <a:cubicBezTo>
                  <a:pt x="188" y="170"/>
                  <a:pt x="188" y="171"/>
                  <a:pt x="189" y="171"/>
                </a:cubicBezTo>
                <a:cubicBezTo>
                  <a:pt x="191" y="176"/>
                  <a:pt x="197" y="180"/>
                  <a:pt x="203" y="179"/>
                </a:cubicBezTo>
                <a:cubicBezTo>
                  <a:pt x="211" y="178"/>
                  <a:pt x="219" y="170"/>
                  <a:pt x="216" y="161"/>
                </a:cubicBezTo>
                <a:cubicBezTo>
                  <a:pt x="213" y="155"/>
                  <a:pt x="204" y="153"/>
                  <a:pt x="198" y="154"/>
                </a:cubicBezTo>
                <a:cubicBezTo>
                  <a:pt x="194" y="154"/>
                  <a:pt x="191" y="156"/>
                  <a:pt x="189" y="159"/>
                </a:cubicBezTo>
                <a:cubicBezTo>
                  <a:pt x="173" y="154"/>
                  <a:pt x="159" y="146"/>
                  <a:pt x="145" y="137"/>
                </a:cubicBezTo>
                <a:cubicBezTo>
                  <a:pt x="155" y="133"/>
                  <a:pt x="165" y="128"/>
                  <a:pt x="175" y="123"/>
                </a:cubicBezTo>
                <a:cubicBezTo>
                  <a:pt x="190" y="116"/>
                  <a:pt x="206" y="109"/>
                  <a:pt x="221" y="100"/>
                </a:cubicBezTo>
                <a:cubicBezTo>
                  <a:pt x="231" y="108"/>
                  <a:pt x="244" y="112"/>
                  <a:pt x="257" y="114"/>
                </a:cubicBezTo>
                <a:cubicBezTo>
                  <a:pt x="256" y="117"/>
                  <a:pt x="255" y="120"/>
                  <a:pt x="256" y="123"/>
                </a:cubicBezTo>
                <a:cubicBezTo>
                  <a:pt x="258" y="130"/>
                  <a:pt x="269" y="134"/>
                  <a:pt x="275" y="129"/>
                </a:cubicBezTo>
                <a:cubicBezTo>
                  <a:pt x="279" y="125"/>
                  <a:pt x="280" y="118"/>
                  <a:pt x="277" y="113"/>
                </a:cubicBezTo>
                <a:cubicBezTo>
                  <a:pt x="275" y="109"/>
                  <a:pt x="271" y="107"/>
                  <a:pt x="266" y="107"/>
                </a:cubicBezTo>
                <a:cubicBezTo>
                  <a:pt x="266" y="107"/>
                  <a:pt x="267" y="107"/>
                  <a:pt x="267" y="107"/>
                </a:cubicBezTo>
                <a:cubicBezTo>
                  <a:pt x="267" y="107"/>
                  <a:pt x="267" y="106"/>
                  <a:pt x="266" y="107"/>
                </a:cubicBezTo>
                <a:cubicBezTo>
                  <a:pt x="265" y="107"/>
                  <a:pt x="264" y="108"/>
                  <a:pt x="262" y="108"/>
                </a:cubicBezTo>
                <a:cubicBezTo>
                  <a:pt x="261" y="109"/>
                  <a:pt x="260" y="109"/>
                  <a:pt x="259" y="110"/>
                </a:cubicBezTo>
                <a:cubicBezTo>
                  <a:pt x="259" y="110"/>
                  <a:pt x="259" y="111"/>
                  <a:pt x="259" y="111"/>
                </a:cubicBezTo>
                <a:cubicBezTo>
                  <a:pt x="246" y="108"/>
                  <a:pt x="235" y="105"/>
                  <a:pt x="223" y="99"/>
                </a:cubicBezTo>
                <a:cubicBezTo>
                  <a:pt x="246" y="87"/>
                  <a:pt x="268" y="73"/>
                  <a:pt x="288" y="57"/>
                </a:cubicBezTo>
                <a:cubicBezTo>
                  <a:pt x="300" y="57"/>
                  <a:pt x="312" y="58"/>
                  <a:pt x="324" y="57"/>
                </a:cubicBezTo>
                <a:cubicBezTo>
                  <a:pt x="324" y="57"/>
                  <a:pt x="324" y="57"/>
                  <a:pt x="324" y="57"/>
                </a:cubicBezTo>
                <a:cubicBezTo>
                  <a:pt x="326" y="61"/>
                  <a:pt x="330" y="64"/>
                  <a:pt x="334" y="65"/>
                </a:cubicBezTo>
                <a:cubicBezTo>
                  <a:pt x="340" y="65"/>
                  <a:pt x="346" y="62"/>
                  <a:pt x="347" y="55"/>
                </a:cubicBezTo>
                <a:cubicBezTo>
                  <a:pt x="348" y="48"/>
                  <a:pt x="344" y="39"/>
                  <a:pt x="336" y="40"/>
                </a:cubicBezTo>
                <a:close/>
              </a:path>
            </a:pathLst>
          </a:custGeom>
          <a:solidFill>
            <a:srgbClr val="FEC16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anose="02010600040101010101" pitchFamily="2" typeface="华文细黑"/>
            </a:endParaRPr>
          </a:p>
        </p:txBody>
      </p:sp>
      <p:sp>
        <p:nvSpPr>
          <p:cNvPr id="29" name="Freeform 26"/>
          <p:cNvSpPr/>
          <p:nvPr/>
        </p:nvSpPr>
        <p:spPr bwMode="auto">
          <a:xfrm>
            <a:off x="1309688" y="185369"/>
            <a:ext cx="1027113" cy="657225"/>
          </a:xfrm>
          <a:custGeom>
            <a:gdLst>
              <a:gd fmla="*/ 372 w 375" name="T0"/>
              <a:gd fmla="*/ 33 h 239" name="T1"/>
              <a:gd fmla="*/ 331 w 375" name="T2"/>
              <a:gd fmla="*/ 50 h 239" name="T3"/>
              <a:gd fmla="*/ 291 w 375" name="T4"/>
              <a:gd fmla="*/ 64 h 239" name="T5"/>
              <a:gd fmla="*/ 235 w 375" name="T6"/>
              <a:gd fmla="*/ 113 h 239" name="T7"/>
              <a:gd fmla="*/ 211 w 375" name="T8"/>
              <a:gd fmla="*/ 121 h 239" name="T9"/>
              <a:gd fmla="*/ 137 w 375" name="T10"/>
              <a:gd fmla="*/ 138 h 239" name="T11"/>
              <a:gd fmla="*/ 162 w 375" name="T12"/>
              <a:gd fmla="*/ 117 h 239" name="T13"/>
              <a:gd fmla="*/ 171 w 375" name="T14"/>
              <a:gd fmla="*/ 108 h 239" name="T15"/>
              <a:gd fmla="*/ 241 w 375" name="T16"/>
              <a:gd fmla="*/ 5 h 239" name="T17"/>
              <a:gd fmla="*/ 243 w 375" name="T18"/>
              <a:gd fmla="*/ 3 h 239" name="T19"/>
              <a:gd fmla="*/ 241 w 375" name="T20"/>
              <a:gd fmla="*/ 1 h 239" name="T21"/>
              <a:gd fmla="*/ 218 w 375" name="T22"/>
              <a:gd fmla="*/ 26 h 239" name="T23"/>
              <a:gd fmla="*/ 191 w 375" name="T24"/>
              <a:gd fmla="*/ 51 h 239" name="T25"/>
              <a:gd fmla="*/ 167 w 375" name="T26"/>
              <a:gd fmla="*/ 106 h 239" name="T27"/>
              <a:gd fmla="*/ 167 w 375" name="T28"/>
              <a:gd fmla="*/ 106 h 239" name="T29"/>
              <a:gd fmla="*/ 162 w 375" name="T30"/>
              <a:gd fmla="*/ 112 h 239" name="T31"/>
              <a:gd fmla="*/ 131 w 375" name="T32"/>
              <a:gd fmla="*/ 139 h 239" name="T33"/>
              <a:gd fmla="*/ 90 w 375" name="T34"/>
              <a:gd fmla="*/ 146 h 239" name="T35"/>
              <a:gd fmla="*/ 90 w 375" name="T36"/>
              <a:gd fmla="*/ 146 h 239" name="T37"/>
              <a:gd fmla="*/ 89 w 375" name="T38"/>
              <a:gd fmla="*/ 146 h 239" name="T39"/>
              <a:gd fmla="*/ 67 w 375" name="T40"/>
              <a:gd fmla="*/ 149 h 239" name="T41"/>
              <a:gd fmla="*/ 1 w 375" name="T42"/>
              <a:gd fmla="*/ 148 h 239" name="T43"/>
              <a:gd fmla="*/ 1 w 375" name="T44"/>
              <a:gd fmla="*/ 149 h 239" name="T45"/>
              <a:gd fmla="*/ 58 w 375" name="T46"/>
              <a:gd fmla="*/ 154 h 239" name="T47"/>
              <a:gd fmla="*/ 90 w 375" name="T48"/>
              <a:gd fmla="*/ 150 h 239" name="T49"/>
              <a:gd fmla="*/ 144 w 375" name="T50"/>
              <a:gd fmla="*/ 186 h 239" name="T51"/>
              <a:gd fmla="*/ 193 w 375" name="T52"/>
              <a:gd fmla="*/ 202 h 239" name="T53"/>
              <a:gd fmla="*/ 296 w 375" name="T54"/>
              <a:gd fmla="*/ 185 h 239" name="T55"/>
              <a:gd fmla="*/ 296 w 375" name="T56"/>
              <a:gd fmla="*/ 184 h 239" name="T57"/>
              <a:gd fmla="*/ 297 w 375" name="T58"/>
              <a:gd fmla="*/ 184 h 239" name="T59"/>
              <a:gd fmla="*/ 297 w 375" name="T60"/>
              <a:gd fmla="*/ 181 h 239" name="T61"/>
              <a:gd fmla="*/ 192 w 375" name="T62"/>
              <a:gd fmla="*/ 197 h 239" name="T63"/>
              <a:gd fmla="*/ 192 w 375" name="T64"/>
              <a:gd fmla="*/ 198 h 239" name="T65"/>
              <a:gd fmla="*/ 150 w 375" name="T66"/>
              <a:gd fmla="*/ 185 h 239" name="T67"/>
              <a:gd fmla="*/ 92 w 375" name="T68"/>
              <a:gd fmla="*/ 149 h 239" name="T69"/>
              <a:gd fmla="*/ 127 w 375" name="T70"/>
              <a:gd fmla="*/ 144 h 239" name="T71"/>
              <a:gd fmla="*/ 235 w 375" name="T72"/>
              <a:gd fmla="*/ 119 h 239" name="T73"/>
              <a:gd fmla="*/ 235 w 375" name="T74"/>
              <a:gd fmla="*/ 119 h 239" name="T75"/>
              <a:gd fmla="*/ 313 w 375" name="T76"/>
              <a:gd fmla="*/ 123 h 239" name="T77"/>
              <a:gd fmla="*/ 350 w 375" name="T78"/>
              <a:gd fmla="*/ 87 h 239" name="T79"/>
              <a:gd fmla="*/ 372 w 375" name="T80"/>
              <a:gd fmla="*/ 36 h 239" name="T81"/>
              <a:gd fmla="*/ 374 w 375" name="T82"/>
              <a:gd fmla="*/ 35 h 239" name="T83"/>
              <a:gd fmla="*/ 372 w 375" name="T84"/>
              <a:gd fmla="*/ 33 h 239"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239" w="375">
                <a:moveTo>
                  <a:pt x="372" y="33"/>
                </a:moveTo>
                <a:cubicBezTo>
                  <a:pt x="359" y="39"/>
                  <a:pt x="346" y="45"/>
                  <a:pt x="331" y="50"/>
                </a:cubicBezTo>
                <a:cubicBezTo>
                  <a:pt x="317" y="54"/>
                  <a:pt x="304" y="58"/>
                  <a:pt x="291" y="64"/>
                </a:cubicBezTo>
                <a:cubicBezTo>
                  <a:pt x="267" y="74"/>
                  <a:pt x="249" y="93"/>
                  <a:pt x="235" y="113"/>
                </a:cubicBezTo>
                <a:cubicBezTo>
                  <a:pt x="227" y="116"/>
                  <a:pt x="219" y="119"/>
                  <a:pt x="211" y="121"/>
                </a:cubicBezTo>
                <a:cubicBezTo>
                  <a:pt x="187" y="129"/>
                  <a:pt x="162" y="134"/>
                  <a:pt x="137" y="138"/>
                </a:cubicBezTo>
                <a:cubicBezTo>
                  <a:pt x="146" y="133"/>
                  <a:pt x="155" y="124"/>
                  <a:pt x="162" y="117"/>
                </a:cubicBezTo>
                <a:cubicBezTo>
                  <a:pt x="165" y="114"/>
                  <a:pt x="168" y="111"/>
                  <a:pt x="171" y="108"/>
                </a:cubicBezTo>
                <a:cubicBezTo>
                  <a:pt x="226" y="117"/>
                  <a:pt x="233" y="44"/>
                  <a:pt x="241" y="5"/>
                </a:cubicBezTo>
                <a:cubicBezTo>
                  <a:pt x="242" y="4"/>
                  <a:pt x="242" y="3"/>
                  <a:pt x="243" y="3"/>
                </a:cubicBezTo>
                <a:cubicBezTo>
                  <a:pt x="244" y="1"/>
                  <a:pt x="242" y="0"/>
                  <a:pt x="241" y="1"/>
                </a:cubicBezTo>
                <a:cubicBezTo>
                  <a:pt x="233" y="10"/>
                  <a:pt x="226" y="18"/>
                  <a:pt x="218" y="26"/>
                </a:cubicBezTo>
                <a:cubicBezTo>
                  <a:pt x="209" y="34"/>
                  <a:pt x="199" y="42"/>
                  <a:pt x="191" y="51"/>
                </a:cubicBezTo>
                <a:cubicBezTo>
                  <a:pt x="176" y="65"/>
                  <a:pt x="164" y="85"/>
                  <a:pt x="167" y="106"/>
                </a:cubicBezTo>
                <a:cubicBezTo>
                  <a:pt x="167" y="106"/>
                  <a:pt x="167" y="106"/>
                  <a:pt x="167" y="106"/>
                </a:cubicBezTo>
                <a:cubicBezTo>
                  <a:pt x="165" y="108"/>
                  <a:pt x="164" y="110"/>
                  <a:pt x="162" y="112"/>
                </a:cubicBezTo>
                <a:cubicBezTo>
                  <a:pt x="153" y="123"/>
                  <a:pt x="142" y="131"/>
                  <a:pt x="131" y="139"/>
                </a:cubicBezTo>
                <a:cubicBezTo>
                  <a:pt x="117" y="142"/>
                  <a:pt x="103" y="144"/>
                  <a:pt x="90" y="146"/>
                </a:cubicBezTo>
                <a:cubicBezTo>
                  <a:pt x="90" y="146"/>
                  <a:pt x="90" y="146"/>
                  <a:pt x="90" y="146"/>
                </a:cubicBezTo>
                <a:cubicBezTo>
                  <a:pt x="89" y="145"/>
                  <a:pt x="89" y="146"/>
                  <a:pt x="89" y="146"/>
                </a:cubicBezTo>
                <a:cubicBezTo>
                  <a:pt x="82" y="147"/>
                  <a:pt x="74" y="148"/>
                  <a:pt x="67" y="149"/>
                </a:cubicBezTo>
                <a:cubicBezTo>
                  <a:pt x="45" y="153"/>
                  <a:pt x="23" y="154"/>
                  <a:pt x="1" y="148"/>
                </a:cubicBezTo>
                <a:cubicBezTo>
                  <a:pt x="1" y="147"/>
                  <a:pt x="0" y="148"/>
                  <a:pt x="1" y="149"/>
                </a:cubicBezTo>
                <a:cubicBezTo>
                  <a:pt x="17" y="159"/>
                  <a:pt x="41" y="156"/>
                  <a:pt x="58" y="154"/>
                </a:cubicBezTo>
                <a:cubicBezTo>
                  <a:pt x="69" y="153"/>
                  <a:pt x="80" y="151"/>
                  <a:pt x="90" y="150"/>
                </a:cubicBezTo>
                <a:cubicBezTo>
                  <a:pt x="101" y="168"/>
                  <a:pt x="126" y="179"/>
                  <a:pt x="144" y="186"/>
                </a:cubicBezTo>
                <a:cubicBezTo>
                  <a:pt x="159" y="193"/>
                  <a:pt x="176" y="199"/>
                  <a:pt x="193" y="202"/>
                </a:cubicBezTo>
                <a:cubicBezTo>
                  <a:pt x="214" y="239"/>
                  <a:pt x="285" y="223"/>
                  <a:pt x="296" y="185"/>
                </a:cubicBezTo>
                <a:cubicBezTo>
                  <a:pt x="296" y="184"/>
                  <a:pt x="296" y="184"/>
                  <a:pt x="296" y="184"/>
                </a:cubicBezTo>
                <a:cubicBezTo>
                  <a:pt x="297" y="184"/>
                  <a:pt x="297" y="184"/>
                  <a:pt x="297" y="184"/>
                </a:cubicBezTo>
                <a:cubicBezTo>
                  <a:pt x="299" y="183"/>
                  <a:pt x="299" y="180"/>
                  <a:pt x="297" y="181"/>
                </a:cubicBezTo>
                <a:cubicBezTo>
                  <a:pt x="263" y="184"/>
                  <a:pt x="218" y="166"/>
                  <a:pt x="192" y="197"/>
                </a:cubicBezTo>
                <a:cubicBezTo>
                  <a:pt x="192" y="198"/>
                  <a:pt x="192" y="198"/>
                  <a:pt x="192" y="198"/>
                </a:cubicBezTo>
                <a:cubicBezTo>
                  <a:pt x="178" y="195"/>
                  <a:pt x="164" y="190"/>
                  <a:pt x="150" y="185"/>
                </a:cubicBezTo>
                <a:cubicBezTo>
                  <a:pt x="130" y="178"/>
                  <a:pt x="106" y="167"/>
                  <a:pt x="92" y="149"/>
                </a:cubicBezTo>
                <a:cubicBezTo>
                  <a:pt x="104" y="148"/>
                  <a:pt x="115" y="146"/>
                  <a:pt x="127" y="144"/>
                </a:cubicBezTo>
                <a:cubicBezTo>
                  <a:pt x="162" y="138"/>
                  <a:pt x="200" y="131"/>
                  <a:pt x="235" y="119"/>
                </a:cubicBezTo>
                <a:cubicBezTo>
                  <a:pt x="235" y="119"/>
                  <a:pt x="235" y="119"/>
                  <a:pt x="235" y="119"/>
                </a:cubicBezTo>
                <a:cubicBezTo>
                  <a:pt x="253" y="141"/>
                  <a:pt x="291" y="133"/>
                  <a:pt x="313" y="123"/>
                </a:cubicBezTo>
                <a:cubicBezTo>
                  <a:pt x="329" y="116"/>
                  <a:pt x="340" y="101"/>
                  <a:pt x="350" y="87"/>
                </a:cubicBezTo>
                <a:cubicBezTo>
                  <a:pt x="360" y="73"/>
                  <a:pt x="370" y="54"/>
                  <a:pt x="372" y="36"/>
                </a:cubicBezTo>
                <a:cubicBezTo>
                  <a:pt x="373" y="36"/>
                  <a:pt x="373" y="35"/>
                  <a:pt x="374" y="35"/>
                </a:cubicBezTo>
                <a:cubicBezTo>
                  <a:pt x="375" y="34"/>
                  <a:pt x="374" y="32"/>
                  <a:pt x="372" y="33"/>
                </a:cubicBezTo>
                <a:close/>
              </a:path>
            </a:pathLst>
          </a:custGeom>
          <a:solidFill>
            <a:srgbClr val="B2874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anose="02010600040101010101" pitchFamily="2" typeface="华文细黑"/>
            </a:endParaRPr>
          </a:p>
        </p:txBody>
      </p:sp>
      <p:sp>
        <p:nvSpPr>
          <p:cNvPr id="30" name="Freeform 27"/>
          <p:cNvSpPr/>
          <p:nvPr/>
        </p:nvSpPr>
        <p:spPr bwMode="auto">
          <a:xfrm>
            <a:off x="1731963" y="861645"/>
            <a:ext cx="241300" cy="544513"/>
          </a:xfrm>
          <a:custGeom>
            <a:gdLst>
              <a:gd fmla="*/ 87 w 88" name="T0"/>
              <a:gd fmla="*/ 183 h 198" name="T1"/>
              <a:gd fmla="*/ 79 w 88" name="T2"/>
              <a:gd fmla="*/ 177 h 198" name="T3"/>
              <a:gd fmla="*/ 68 w 88" name="T4"/>
              <a:gd fmla="*/ 170 h 198" name="T5"/>
              <a:gd fmla="*/ 68 w 88" name="T6"/>
              <a:gd fmla="*/ 170 h 198" name="T7"/>
              <a:gd fmla="*/ 54 w 88" name="T8"/>
              <a:gd fmla="*/ 80 h 198" name="T9"/>
              <a:gd fmla="*/ 33 w 88" name="T10"/>
              <a:gd fmla="*/ 29 h 198" name="T11"/>
              <a:gd fmla="*/ 1 w 88" name="T12"/>
              <a:gd fmla="*/ 0 h 198" name="T13"/>
              <a:gd fmla="*/ 0 w 88" name="T14"/>
              <a:gd fmla="*/ 1 h 198" name="T15"/>
              <a:gd fmla="*/ 32 w 88" name="T16"/>
              <a:gd fmla="*/ 35 h 198" name="T17"/>
              <a:gd fmla="*/ 51 w 88" name="T18"/>
              <a:gd fmla="*/ 86 h 198" name="T19"/>
              <a:gd fmla="*/ 63 w 88" name="T20"/>
              <a:gd fmla="*/ 171 h 198" name="T21"/>
              <a:gd fmla="*/ 49 w 88" name="T22"/>
              <a:gd fmla="*/ 187 h 198" name="T23"/>
              <a:gd fmla="*/ 49 w 88" name="T24"/>
              <a:gd fmla="*/ 190 h 198" name="T25"/>
              <a:gd fmla="*/ 70 w 88" name="T26"/>
              <a:gd fmla="*/ 197 h 198" name="T27"/>
              <a:gd fmla="*/ 86 w 88" name="T28"/>
              <a:gd fmla="*/ 186 h 198" name="T29"/>
              <a:gd fmla="*/ 87 w 88" name="T30"/>
              <a:gd fmla="*/ 183 h 198"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98" w="88">
                <a:moveTo>
                  <a:pt x="87" y="183"/>
                </a:moveTo>
                <a:cubicBezTo>
                  <a:pt x="85" y="181"/>
                  <a:pt x="82" y="179"/>
                  <a:pt x="79" y="177"/>
                </a:cubicBezTo>
                <a:cubicBezTo>
                  <a:pt x="75" y="175"/>
                  <a:pt x="72" y="172"/>
                  <a:pt x="68" y="170"/>
                </a:cubicBezTo>
                <a:cubicBezTo>
                  <a:pt x="68" y="170"/>
                  <a:pt x="68" y="170"/>
                  <a:pt x="68" y="170"/>
                </a:cubicBezTo>
                <a:cubicBezTo>
                  <a:pt x="68" y="140"/>
                  <a:pt x="62" y="108"/>
                  <a:pt x="54" y="80"/>
                </a:cubicBezTo>
                <a:cubicBezTo>
                  <a:pt x="50" y="62"/>
                  <a:pt x="43" y="45"/>
                  <a:pt x="33" y="29"/>
                </a:cubicBezTo>
                <a:cubicBezTo>
                  <a:pt x="26" y="18"/>
                  <a:pt x="15" y="4"/>
                  <a:pt x="1" y="0"/>
                </a:cubicBezTo>
                <a:cubicBezTo>
                  <a:pt x="0" y="0"/>
                  <a:pt x="0" y="1"/>
                  <a:pt x="0" y="1"/>
                </a:cubicBezTo>
                <a:cubicBezTo>
                  <a:pt x="13" y="12"/>
                  <a:pt x="23" y="20"/>
                  <a:pt x="32" y="35"/>
                </a:cubicBezTo>
                <a:cubicBezTo>
                  <a:pt x="41" y="51"/>
                  <a:pt x="47" y="69"/>
                  <a:pt x="51" y="86"/>
                </a:cubicBezTo>
                <a:cubicBezTo>
                  <a:pt x="58" y="114"/>
                  <a:pt x="60" y="142"/>
                  <a:pt x="63" y="171"/>
                </a:cubicBezTo>
                <a:cubicBezTo>
                  <a:pt x="58" y="176"/>
                  <a:pt x="54" y="182"/>
                  <a:pt x="49" y="187"/>
                </a:cubicBezTo>
                <a:cubicBezTo>
                  <a:pt x="49" y="188"/>
                  <a:pt x="49" y="189"/>
                  <a:pt x="49" y="190"/>
                </a:cubicBezTo>
                <a:cubicBezTo>
                  <a:pt x="55" y="196"/>
                  <a:pt x="62" y="198"/>
                  <a:pt x="70" y="197"/>
                </a:cubicBezTo>
                <a:cubicBezTo>
                  <a:pt x="77" y="196"/>
                  <a:pt x="84" y="192"/>
                  <a:pt x="86" y="186"/>
                </a:cubicBezTo>
                <a:cubicBezTo>
                  <a:pt x="87" y="185"/>
                  <a:pt x="88" y="184"/>
                  <a:pt x="87" y="183"/>
                </a:cubicBezTo>
                <a:close/>
              </a:path>
            </a:pathLst>
          </a:custGeom>
          <a:solidFill>
            <a:srgbClr val="FEC16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anose="02010600040101010101" pitchFamily="2" typeface="华文细黑"/>
            </a:endParaRPr>
          </a:p>
        </p:txBody>
      </p:sp>
      <p:sp>
        <p:nvSpPr>
          <p:cNvPr id="31" name="Freeform 28"/>
          <p:cNvSpPr/>
          <p:nvPr/>
        </p:nvSpPr>
        <p:spPr bwMode="auto">
          <a:xfrm>
            <a:off x="2008188" y="985470"/>
            <a:ext cx="417513" cy="446088"/>
          </a:xfrm>
          <a:custGeom>
            <a:gdLst>
              <a:gd fmla="*/ 142 w 152" name="T0"/>
              <a:gd fmla="*/ 103 h 162" name="T1"/>
              <a:gd fmla="*/ 129 w 152" name="T2"/>
              <a:gd fmla="*/ 105 h 162" name="T3"/>
              <a:gd fmla="*/ 88 w 152" name="T4"/>
              <a:gd fmla="*/ 89 h 162" name="T5"/>
              <a:gd fmla="*/ 88 w 152" name="T6"/>
              <a:gd fmla="*/ 89 h 162" name="T7"/>
              <a:gd fmla="*/ 60 w 152" name="T8"/>
              <a:gd fmla="*/ 45 h 162" name="T9"/>
              <a:gd fmla="*/ 102 w 152" name="T10"/>
              <a:gd fmla="*/ 55 h 162" name="T11"/>
              <a:gd fmla="*/ 101 w 152" name="T12"/>
              <a:gd fmla="*/ 63 h 162" name="T13"/>
              <a:gd fmla="*/ 120 w 152" name="T14"/>
              <a:gd fmla="*/ 69 h 162" name="T15"/>
              <a:gd fmla="*/ 125 w 152" name="T16"/>
              <a:gd fmla="*/ 49 h 162" name="T17"/>
              <a:gd fmla="*/ 106 w 152" name="T18"/>
              <a:gd fmla="*/ 45 h 162" name="T19"/>
              <a:gd fmla="*/ 106 w 152" name="T20"/>
              <a:gd fmla="*/ 46 h 162" name="T21"/>
              <a:gd fmla="*/ 103 w 152" name="T22"/>
              <a:gd fmla="*/ 51 h 162" name="T23"/>
              <a:gd fmla="*/ 82 w 152" name="T24"/>
              <a:gd fmla="*/ 49 h 162" name="T25"/>
              <a:gd fmla="*/ 56 w 152" name="T26"/>
              <a:gd fmla="*/ 39 h 162" name="T27"/>
              <a:gd fmla="*/ 20 w 152" name="T28"/>
              <a:gd fmla="*/ 1 h 162" name="T29"/>
              <a:gd fmla="*/ 19 w 152" name="T30"/>
              <a:gd fmla="*/ 2 h 162" name="T31"/>
              <a:gd fmla="*/ 36 w 152" name="T32"/>
              <a:gd fmla="*/ 22 h 162" name="T33"/>
              <a:gd fmla="*/ 19 w 152" name="T34"/>
              <a:gd fmla="*/ 77 h 162" name="T35"/>
              <a:gd fmla="*/ 5 w 152" name="T36"/>
              <a:gd fmla="*/ 78 h 162" name="T37"/>
              <a:gd fmla="*/ 6 w 152" name="T38"/>
              <a:gd fmla="*/ 96 h 162" name="T39"/>
              <a:gd fmla="*/ 20 w 152" name="T40"/>
              <a:gd fmla="*/ 96 h 162" name="T41"/>
              <a:gd fmla="*/ 22 w 152" name="T42"/>
              <a:gd fmla="*/ 80 h 162" name="T43"/>
              <a:gd fmla="*/ 38 w 152" name="T44"/>
              <a:gd fmla="*/ 24 h 162" name="T45"/>
              <a:gd fmla="*/ 70 w 152" name="T46"/>
              <a:gd fmla="*/ 66 h 162" name="T47"/>
              <a:gd fmla="*/ 54 w 152" name="T48"/>
              <a:gd fmla="*/ 115 h 162" name="T49"/>
              <a:gd fmla="*/ 52 w 152" name="T50"/>
              <a:gd fmla="*/ 114 h 162" name="T51"/>
              <a:gd fmla="*/ 50 w 152" name="T52"/>
              <a:gd fmla="*/ 115 h 162" name="T53"/>
              <a:gd fmla="*/ 37 w 152" name="T54"/>
              <a:gd fmla="*/ 118 h 162" name="T55"/>
              <a:gd fmla="*/ 41 w 152" name="T56"/>
              <a:gd fmla="*/ 135 h 162" name="T57"/>
              <a:gd fmla="*/ 57 w 152" name="T58"/>
              <a:gd fmla="*/ 132 h 162" name="T59"/>
              <a:gd fmla="*/ 56 w 152" name="T60"/>
              <a:gd fmla="*/ 118 h 162" name="T61"/>
              <a:gd fmla="*/ 72 w 152" name="T62"/>
              <a:gd fmla="*/ 69 h 162" name="T63"/>
              <a:gd fmla="*/ 94 w 152" name="T64"/>
              <a:gd fmla="*/ 115 h 162" name="T65"/>
              <a:gd fmla="*/ 85 w 152" name="T66"/>
              <a:gd fmla="*/ 136 h 162" name="T67"/>
              <a:gd fmla="*/ 84 w 152" name="T68"/>
              <a:gd fmla="*/ 135 h 162" name="T69"/>
              <a:gd fmla="*/ 72 w 152" name="T70"/>
              <a:gd fmla="*/ 144 h 162" name="T71"/>
              <a:gd fmla="*/ 79 w 152" name="T72"/>
              <a:gd fmla="*/ 157 h 162" name="T73"/>
              <a:gd fmla="*/ 89 w 152" name="T74"/>
              <a:gd fmla="*/ 150 h 162" name="T75"/>
              <a:gd fmla="*/ 87 w 152" name="T76"/>
              <a:gd fmla="*/ 138 h 162" name="T77"/>
              <a:gd fmla="*/ 96 w 152" name="T78"/>
              <a:gd fmla="*/ 118 h 162" name="T79"/>
              <a:gd fmla="*/ 105 w 152" name="T80"/>
              <a:gd fmla="*/ 144 h 162" name="T81"/>
              <a:gd fmla="*/ 104 w 152" name="T82"/>
              <a:gd fmla="*/ 155 h 162" name="T83"/>
              <a:gd fmla="*/ 118 w 152" name="T84"/>
              <a:gd fmla="*/ 158 h 162" name="T85"/>
              <a:gd fmla="*/ 122 w 152" name="T86"/>
              <a:gd fmla="*/ 146 h 162" name="T87"/>
              <a:gd fmla="*/ 108 w 152" name="T88"/>
              <a:gd fmla="*/ 141 h 162" name="T89"/>
              <a:gd fmla="*/ 90 w 152" name="T90"/>
              <a:gd fmla="*/ 94 h 162" name="T91"/>
              <a:gd fmla="*/ 126 w 152" name="T92"/>
              <a:gd fmla="*/ 110 h 162" name="T93"/>
              <a:gd fmla="*/ 125 w 152" name="T94"/>
              <a:gd fmla="*/ 111 h 162" name="T95"/>
              <a:gd fmla="*/ 125 w 152" name="T96"/>
              <a:gd fmla="*/ 112 h 162" name="T97"/>
              <a:gd fmla="*/ 132 w 152" name="T98"/>
              <a:gd fmla="*/ 126 h 162" name="T99"/>
              <a:gd fmla="*/ 151 w 152" name="T100"/>
              <a:gd fmla="*/ 117 h 162" name="T101"/>
              <a:gd fmla="*/ 142 w 152" name="T102"/>
              <a:gd fmla="*/ 103 h 162"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162" w="152">
                <a:moveTo>
                  <a:pt x="142" y="103"/>
                </a:moveTo>
                <a:cubicBezTo>
                  <a:pt x="137" y="101"/>
                  <a:pt x="132" y="102"/>
                  <a:pt x="129" y="105"/>
                </a:cubicBezTo>
                <a:cubicBezTo>
                  <a:pt x="114" y="102"/>
                  <a:pt x="101" y="99"/>
                  <a:pt x="88" y="89"/>
                </a:cubicBezTo>
                <a:cubicBezTo>
                  <a:pt x="88" y="89"/>
                  <a:pt x="88" y="89"/>
                  <a:pt x="88" y="89"/>
                </a:cubicBezTo>
                <a:cubicBezTo>
                  <a:pt x="80" y="74"/>
                  <a:pt x="71" y="59"/>
                  <a:pt x="60" y="45"/>
                </a:cubicBezTo>
                <a:cubicBezTo>
                  <a:pt x="72" y="52"/>
                  <a:pt x="88" y="55"/>
                  <a:pt x="102" y="55"/>
                </a:cubicBezTo>
                <a:cubicBezTo>
                  <a:pt x="101" y="58"/>
                  <a:pt x="101" y="61"/>
                  <a:pt x="101" y="63"/>
                </a:cubicBezTo>
                <a:cubicBezTo>
                  <a:pt x="103" y="72"/>
                  <a:pt x="114" y="74"/>
                  <a:pt x="120" y="69"/>
                </a:cubicBezTo>
                <a:cubicBezTo>
                  <a:pt x="126" y="65"/>
                  <a:pt x="127" y="55"/>
                  <a:pt x="125" y="49"/>
                </a:cubicBezTo>
                <a:cubicBezTo>
                  <a:pt x="122" y="41"/>
                  <a:pt x="113" y="39"/>
                  <a:pt x="106" y="45"/>
                </a:cubicBezTo>
                <a:cubicBezTo>
                  <a:pt x="106" y="45"/>
                  <a:pt x="106" y="46"/>
                  <a:pt x="106" y="46"/>
                </a:cubicBezTo>
                <a:cubicBezTo>
                  <a:pt x="105" y="48"/>
                  <a:pt x="104" y="49"/>
                  <a:pt x="103" y="51"/>
                </a:cubicBezTo>
                <a:cubicBezTo>
                  <a:pt x="96" y="50"/>
                  <a:pt x="89" y="50"/>
                  <a:pt x="82" y="49"/>
                </a:cubicBezTo>
                <a:cubicBezTo>
                  <a:pt x="72" y="47"/>
                  <a:pt x="64" y="44"/>
                  <a:pt x="56" y="39"/>
                </a:cubicBezTo>
                <a:cubicBezTo>
                  <a:pt x="45" y="25"/>
                  <a:pt x="33" y="12"/>
                  <a:pt x="20" y="1"/>
                </a:cubicBezTo>
                <a:cubicBezTo>
                  <a:pt x="19" y="0"/>
                  <a:pt x="19" y="1"/>
                  <a:pt x="19" y="2"/>
                </a:cubicBezTo>
                <a:cubicBezTo>
                  <a:pt x="25" y="9"/>
                  <a:pt x="30" y="15"/>
                  <a:pt x="36" y="22"/>
                </a:cubicBezTo>
                <a:cubicBezTo>
                  <a:pt x="36" y="42"/>
                  <a:pt x="26" y="59"/>
                  <a:pt x="19" y="77"/>
                </a:cubicBezTo>
                <a:cubicBezTo>
                  <a:pt x="15" y="74"/>
                  <a:pt x="9" y="74"/>
                  <a:pt x="5" y="78"/>
                </a:cubicBezTo>
                <a:cubicBezTo>
                  <a:pt x="1" y="83"/>
                  <a:pt x="0" y="92"/>
                  <a:pt x="6" y="96"/>
                </a:cubicBezTo>
                <a:cubicBezTo>
                  <a:pt x="10" y="99"/>
                  <a:pt x="16" y="99"/>
                  <a:pt x="20" y="96"/>
                </a:cubicBezTo>
                <a:cubicBezTo>
                  <a:pt x="24" y="92"/>
                  <a:pt x="25" y="84"/>
                  <a:pt x="22" y="80"/>
                </a:cubicBezTo>
                <a:cubicBezTo>
                  <a:pt x="31" y="64"/>
                  <a:pt x="39" y="42"/>
                  <a:pt x="38" y="24"/>
                </a:cubicBezTo>
                <a:cubicBezTo>
                  <a:pt x="49" y="37"/>
                  <a:pt x="60" y="51"/>
                  <a:pt x="70" y="66"/>
                </a:cubicBezTo>
                <a:cubicBezTo>
                  <a:pt x="71" y="85"/>
                  <a:pt x="62" y="100"/>
                  <a:pt x="54" y="115"/>
                </a:cubicBezTo>
                <a:cubicBezTo>
                  <a:pt x="53" y="115"/>
                  <a:pt x="53" y="115"/>
                  <a:pt x="52" y="114"/>
                </a:cubicBezTo>
                <a:cubicBezTo>
                  <a:pt x="51" y="114"/>
                  <a:pt x="51" y="114"/>
                  <a:pt x="50" y="115"/>
                </a:cubicBezTo>
                <a:cubicBezTo>
                  <a:pt x="46" y="114"/>
                  <a:pt x="40" y="115"/>
                  <a:pt x="37" y="118"/>
                </a:cubicBezTo>
                <a:cubicBezTo>
                  <a:pt x="32" y="123"/>
                  <a:pt x="37" y="131"/>
                  <a:pt x="41" y="135"/>
                </a:cubicBezTo>
                <a:cubicBezTo>
                  <a:pt x="46" y="138"/>
                  <a:pt x="53" y="136"/>
                  <a:pt x="57" y="132"/>
                </a:cubicBezTo>
                <a:cubicBezTo>
                  <a:pt x="60" y="127"/>
                  <a:pt x="59" y="122"/>
                  <a:pt x="56" y="118"/>
                </a:cubicBezTo>
                <a:cubicBezTo>
                  <a:pt x="66" y="104"/>
                  <a:pt x="74" y="86"/>
                  <a:pt x="72" y="69"/>
                </a:cubicBezTo>
                <a:cubicBezTo>
                  <a:pt x="81" y="84"/>
                  <a:pt x="88" y="99"/>
                  <a:pt x="94" y="115"/>
                </a:cubicBezTo>
                <a:cubicBezTo>
                  <a:pt x="92" y="122"/>
                  <a:pt x="88" y="129"/>
                  <a:pt x="85" y="136"/>
                </a:cubicBezTo>
                <a:cubicBezTo>
                  <a:pt x="85" y="136"/>
                  <a:pt x="85" y="135"/>
                  <a:pt x="84" y="135"/>
                </a:cubicBezTo>
                <a:cubicBezTo>
                  <a:pt x="79" y="135"/>
                  <a:pt x="73" y="139"/>
                  <a:pt x="72" y="144"/>
                </a:cubicBezTo>
                <a:cubicBezTo>
                  <a:pt x="72" y="149"/>
                  <a:pt x="74" y="156"/>
                  <a:pt x="79" y="157"/>
                </a:cubicBezTo>
                <a:cubicBezTo>
                  <a:pt x="83" y="157"/>
                  <a:pt x="87" y="154"/>
                  <a:pt x="89" y="150"/>
                </a:cubicBezTo>
                <a:cubicBezTo>
                  <a:pt x="91" y="146"/>
                  <a:pt x="90" y="141"/>
                  <a:pt x="87" y="138"/>
                </a:cubicBezTo>
                <a:cubicBezTo>
                  <a:pt x="91" y="132"/>
                  <a:pt x="94" y="125"/>
                  <a:pt x="96" y="118"/>
                </a:cubicBezTo>
                <a:cubicBezTo>
                  <a:pt x="99" y="126"/>
                  <a:pt x="102" y="135"/>
                  <a:pt x="105" y="144"/>
                </a:cubicBezTo>
                <a:cubicBezTo>
                  <a:pt x="102" y="147"/>
                  <a:pt x="101" y="151"/>
                  <a:pt x="104" y="155"/>
                </a:cubicBezTo>
                <a:cubicBezTo>
                  <a:pt x="108" y="160"/>
                  <a:pt x="113" y="162"/>
                  <a:pt x="118" y="158"/>
                </a:cubicBezTo>
                <a:cubicBezTo>
                  <a:pt x="121" y="155"/>
                  <a:pt x="123" y="150"/>
                  <a:pt x="122" y="146"/>
                </a:cubicBezTo>
                <a:cubicBezTo>
                  <a:pt x="120" y="140"/>
                  <a:pt x="113" y="140"/>
                  <a:pt x="108" y="141"/>
                </a:cubicBezTo>
                <a:cubicBezTo>
                  <a:pt x="103" y="125"/>
                  <a:pt x="97" y="109"/>
                  <a:pt x="90" y="94"/>
                </a:cubicBezTo>
                <a:cubicBezTo>
                  <a:pt x="100" y="102"/>
                  <a:pt x="113" y="108"/>
                  <a:pt x="126" y="110"/>
                </a:cubicBezTo>
                <a:cubicBezTo>
                  <a:pt x="126" y="110"/>
                  <a:pt x="125" y="111"/>
                  <a:pt x="125" y="111"/>
                </a:cubicBezTo>
                <a:cubicBezTo>
                  <a:pt x="125" y="111"/>
                  <a:pt x="125" y="112"/>
                  <a:pt x="125" y="112"/>
                </a:cubicBezTo>
                <a:cubicBezTo>
                  <a:pt x="124" y="118"/>
                  <a:pt x="126" y="124"/>
                  <a:pt x="132" y="126"/>
                </a:cubicBezTo>
                <a:cubicBezTo>
                  <a:pt x="139" y="128"/>
                  <a:pt x="150" y="125"/>
                  <a:pt x="151" y="117"/>
                </a:cubicBezTo>
                <a:cubicBezTo>
                  <a:pt x="152" y="111"/>
                  <a:pt x="147" y="105"/>
                  <a:pt x="142" y="103"/>
                </a:cubicBezTo>
                <a:close/>
              </a:path>
            </a:pathLst>
          </a:custGeom>
          <a:solidFill>
            <a:srgbClr val="7F7E3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anose="02010600040101010101" pitchFamily="2" typeface="华文细黑"/>
            </a:endParaRPr>
          </a:p>
        </p:txBody>
      </p:sp>
      <p:sp>
        <p:nvSpPr>
          <p:cNvPr id="32" name="Freeform 29"/>
          <p:cNvSpPr/>
          <p:nvPr/>
        </p:nvSpPr>
        <p:spPr bwMode="auto">
          <a:xfrm>
            <a:off x="1985963" y="437782"/>
            <a:ext cx="655638" cy="533400"/>
          </a:xfrm>
          <a:custGeom>
            <a:gdLst>
              <a:gd fmla="*/ 237 w 239" name="T0"/>
              <a:gd fmla="*/ 42 h 194" name="T1"/>
              <a:gd fmla="*/ 188 w 239" name="T2"/>
              <a:gd fmla="*/ 43 h 194" name="T3"/>
              <a:gd fmla="*/ 153 w 239" name="T4"/>
              <a:gd fmla="*/ 64 h 194" name="T5"/>
              <a:gd fmla="*/ 140 w 239" name="T6"/>
              <a:gd fmla="*/ 1 h 194" name="T7"/>
              <a:gd fmla="*/ 137 w 239" name="T8"/>
              <a:gd fmla="*/ 1 h 194" name="T9"/>
              <a:gd fmla="*/ 143 w 239" name="T10"/>
              <a:gd fmla="*/ 79 h 194" name="T11"/>
              <a:gd fmla="*/ 143 w 239" name="T12"/>
              <a:gd fmla="*/ 81 h 194" name="T13"/>
              <a:gd fmla="*/ 142 w 239" name="T14"/>
              <a:gd fmla="*/ 82 h 194" name="T15"/>
              <a:gd fmla="*/ 115 w 239" name="T16"/>
              <a:gd fmla="*/ 115 h 194" name="T17"/>
              <a:gd fmla="*/ 83 w 239" name="T18"/>
              <a:gd fmla="*/ 147 h 194" name="T19"/>
              <a:gd fmla="*/ 1 w 239" name="T20"/>
              <a:gd fmla="*/ 192 h 194" name="T21"/>
              <a:gd fmla="*/ 1 w 239" name="T22"/>
              <a:gd fmla="*/ 194 h 194" name="T23"/>
              <a:gd fmla="*/ 81 w 239" name="T24"/>
              <a:gd fmla="*/ 155 h 194" name="T25"/>
              <a:gd fmla="*/ 116 w 239" name="T26"/>
              <a:gd fmla="*/ 120 h 194" name="T27"/>
              <a:gd fmla="*/ 145 w 239" name="T28"/>
              <a:gd fmla="*/ 83 h 194" name="T29"/>
              <a:gd fmla="*/ 146 w 239" name="T30"/>
              <a:gd fmla="*/ 83 h 194" name="T31"/>
              <a:gd fmla="*/ 146 w 239" name="T32"/>
              <a:gd fmla="*/ 83 h 194" name="T33"/>
              <a:gd fmla="*/ 147 w 239" name="T34"/>
              <a:gd fmla="*/ 81 h 194" name="T35"/>
              <a:gd fmla="*/ 200 w 239" name="T36"/>
              <a:gd fmla="*/ 79 h 194" name="T37"/>
              <a:gd fmla="*/ 239 w 239" name="T38"/>
              <a:gd fmla="*/ 44 h 194" name="T39"/>
              <a:gd fmla="*/ 237 w 239" name="T40"/>
              <a:gd fmla="*/ 42 h 194"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194" w="239">
                <a:moveTo>
                  <a:pt x="237" y="42"/>
                </a:moveTo>
                <a:cubicBezTo>
                  <a:pt x="223" y="34"/>
                  <a:pt x="202" y="38"/>
                  <a:pt x="188" y="43"/>
                </a:cubicBezTo>
                <a:cubicBezTo>
                  <a:pt x="175" y="47"/>
                  <a:pt x="163" y="55"/>
                  <a:pt x="153" y="64"/>
                </a:cubicBezTo>
                <a:cubicBezTo>
                  <a:pt x="158" y="42"/>
                  <a:pt x="154" y="15"/>
                  <a:pt x="140" y="1"/>
                </a:cubicBezTo>
                <a:cubicBezTo>
                  <a:pt x="139" y="0"/>
                  <a:pt x="138" y="0"/>
                  <a:pt x="137" y="1"/>
                </a:cubicBezTo>
                <a:cubicBezTo>
                  <a:pt x="123" y="22"/>
                  <a:pt x="123" y="62"/>
                  <a:pt x="143" y="79"/>
                </a:cubicBezTo>
                <a:cubicBezTo>
                  <a:pt x="143" y="80"/>
                  <a:pt x="143" y="80"/>
                  <a:pt x="143" y="81"/>
                </a:cubicBezTo>
                <a:cubicBezTo>
                  <a:pt x="142" y="81"/>
                  <a:pt x="142" y="82"/>
                  <a:pt x="142" y="82"/>
                </a:cubicBezTo>
                <a:cubicBezTo>
                  <a:pt x="133" y="93"/>
                  <a:pt x="125" y="104"/>
                  <a:pt x="115" y="115"/>
                </a:cubicBezTo>
                <a:cubicBezTo>
                  <a:pt x="105" y="126"/>
                  <a:pt x="94" y="137"/>
                  <a:pt x="83" y="147"/>
                </a:cubicBezTo>
                <a:cubicBezTo>
                  <a:pt x="58" y="169"/>
                  <a:pt x="32" y="183"/>
                  <a:pt x="1" y="192"/>
                </a:cubicBezTo>
                <a:cubicBezTo>
                  <a:pt x="0" y="192"/>
                  <a:pt x="0" y="194"/>
                  <a:pt x="1" y="194"/>
                </a:cubicBezTo>
                <a:cubicBezTo>
                  <a:pt x="31" y="192"/>
                  <a:pt x="59" y="173"/>
                  <a:pt x="81" y="155"/>
                </a:cubicBezTo>
                <a:cubicBezTo>
                  <a:pt x="93" y="144"/>
                  <a:pt x="105" y="132"/>
                  <a:pt x="116" y="120"/>
                </a:cubicBezTo>
                <a:cubicBezTo>
                  <a:pt x="126" y="109"/>
                  <a:pt x="137" y="97"/>
                  <a:pt x="145" y="83"/>
                </a:cubicBezTo>
                <a:cubicBezTo>
                  <a:pt x="146" y="83"/>
                  <a:pt x="146" y="83"/>
                  <a:pt x="146" y="83"/>
                </a:cubicBezTo>
                <a:cubicBezTo>
                  <a:pt x="146" y="83"/>
                  <a:pt x="146" y="83"/>
                  <a:pt x="146" y="83"/>
                </a:cubicBezTo>
                <a:cubicBezTo>
                  <a:pt x="146" y="82"/>
                  <a:pt x="146" y="81"/>
                  <a:pt x="147" y="81"/>
                </a:cubicBezTo>
                <a:cubicBezTo>
                  <a:pt x="164" y="87"/>
                  <a:pt x="183" y="86"/>
                  <a:pt x="200" y="79"/>
                </a:cubicBezTo>
                <a:cubicBezTo>
                  <a:pt x="215" y="73"/>
                  <a:pt x="233" y="60"/>
                  <a:pt x="239" y="44"/>
                </a:cubicBezTo>
                <a:cubicBezTo>
                  <a:pt x="239" y="43"/>
                  <a:pt x="238" y="42"/>
                  <a:pt x="237" y="42"/>
                </a:cubicBezTo>
                <a:close/>
              </a:path>
            </a:pathLst>
          </a:custGeom>
          <a:solidFill>
            <a:srgbClr val="7F7E3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anose="02010600040101010101" pitchFamily="2" typeface="华文细黑"/>
            </a:endParaRPr>
          </a:p>
        </p:txBody>
      </p:sp>
      <p:sp>
        <p:nvSpPr>
          <p:cNvPr id="33" name="Freeform 30"/>
          <p:cNvSpPr/>
          <p:nvPr/>
        </p:nvSpPr>
        <p:spPr bwMode="auto">
          <a:xfrm>
            <a:off x="2566988" y="-17831"/>
            <a:ext cx="693738" cy="965200"/>
          </a:xfrm>
          <a:custGeom>
            <a:gdLst>
              <a:gd fmla="*/ 236 w 253" name="T0"/>
              <a:gd fmla="*/ 151 h 351" name="T1"/>
              <a:gd fmla="*/ 169 w 253" name="T2"/>
              <a:gd fmla="*/ 159 h 351" name="T3"/>
              <a:gd fmla="*/ 128 w 253" name="T4"/>
              <a:gd fmla="*/ 189 h 351" name="T5"/>
              <a:gd fmla="*/ 116 w 253" name="T6"/>
              <a:gd fmla="*/ 202 h 351" name="T7"/>
              <a:gd fmla="*/ 128 w 253" name="T8"/>
              <a:gd fmla="*/ 165 h 351" name="T9"/>
              <a:gd fmla="*/ 128 w 253" name="T10"/>
              <a:gd fmla="*/ 165 h 351" name="T11"/>
              <a:gd fmla="*/ 129 w 253" name="T12"/>
              <a:gd fmla="*/ 165 h 351" name="T13"/>
              <a:gd fmla="*/ 130 w 253" name="T14"/>
              <a:gd fmla="*/ 165 h 351" name="T15"/>
              <a:gd fmla="*/ 213 w 253" name="T16"/>
              <a:gd fmla="*/ 62 h 351" name="T17"/>
              <a:gd fmla="*/ 208 w 253" name="T18"/>
              <a:gd fmla="*/ 16 h 351" name="T19"/>
              <a:gd fmla="*/ 167 w 253" name="T20"/>
              <a:gd fmla="*/ 3 h 351" name="T21"/>
              <a:gd fmla="*/ 112 w 253" name="T22"/>
              <a:gd fmla="*/ 72 h 351" name="T23"/>
              <a:gd fmla="*/ 127 w 253" name="T24"/>
              <a:gd fmla="*/ 164 h 351" name="T25"/>
              <a:gd fmla="*/ 126 w 253" name="T26"/>
              <a:gd fmla="*/ 164 h 351" name="T27"/>
              <a:gd fmla="*/ 105 w 253" name="T28"/>
              <a:gd fmla="*/ 213 h 351" name="T29"/>
              <a:gd fmla="*/ 80 w 253" name="T30"/>
              <a:gd fmla="*/ 266 h 351" name="T31"/>
              <a:gd fmla="*/ 1 w 253" name="T32"/>
              <a:gd fmla="*/ 350 h 351" name="T33"/>
              <a:gd fmla="*/ 1 w 253" name="T34"/>
              <a:gd fmla="*/ 351 h 351" name="T35"/>
              <a:gd fmla="*/ 81 w 253" name="T36"/>
              <a:gd fmla="*/ 273 h 351" name="T37"/>
              <a:gd fmla="*/ 107 w 253" name="T38"/>
              <a:gd fmla="*/ 221 h 351" name="T39"/>
              <a:gd fmla="*/ 110 w 253" name="T40"/>
              <a:gd fmla="*/ 214 h 351" name="T41"/>
              <a:gd fmla="*/ 204 w 253" name="T42"/>
              <a:gd fmla="*/ 221 h 351" name="T43"/>
              <a:gd fmla="*/ 236 w 253" name="T44"/>
              <a:gd fmla="*/ 151 h 351"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351" w="253">
                <a:moveTo>
                  <a:pt x="236" y="151"/>
                </a:moveTo>
                <a:cubicBezTo>
                  <a:pt x="222" y="129"/>
                  <a:pt x="184" y="150"/>
                  <a:pt x="169" y="159"/>
                </a:cubicBezTo>
                <a:cubicBezTo>
                  <a:pt x="154" y="167"/>
                  <a:pt x="140" y="177"/>
                  <a:pt x="128" y="189"/>
                </a:cubicBezTo>
                <a:cubicBezTo>
                  <a:pt x="124" y="193"/>
                  <a:pt x="119" y="197"/>
                  <a:pt x="116" y="202"/>
                </a:cubicBezTo>
                <a:cubicBezTo>
                  <a:pt x="121" y="190"/>
                  <a:pt x="125" y="178"/>
                  <a:pt x="128" y="165"/>
                </a:cubicBezTo>
                <a:cubicBezTo>
                  <a:pt x="128" y="165"/>
                  <a:pt x="128" y="165"/>
                  <a:pt x="128" y="165"/>
                </a:cubicBezTo>
                <a:cubicBezTo>
                  <a:pt x="128" y="165"/>
                  <a:pt x="129" y="165"/>
                  <a:pt x="129" y="165"/>
                </a:cubicBezTo>
                <a:cubicBezTo>
                  <a:pt x="129" y="165"/>
                  <a:pt x="130" y="165"/>
                  <a:pt x="130" y="165"/>
                </a:cubicBezTo>
                <a:cubicBezTo>
                  <a:pt x="168" y="139"/>
                  <a:pt x="203" y="108"/>
                  <a:pt x="213" y="62"/>
                </a:cubicBezTo>
                <a:cubicBezTo>
                  <a:pt x="216" y="47"/>
                  <a:pt x="216" y="30"/>
                  <a:pt x="208" y="16"/>
                </a:cubicBezTo>
                <a:cubicBezTo>
                  <a:pt x="199" y="2"/>
                  <a:pt x="182" y="0"/>
                  <a:pt x="167" y="3"/>
                </a:cubicBezTo>
                <a:cubicBezTo>
                  <a:pt x="133" y="8"/>
                  <a:pt x="117" y="42"/>
                  <a:pt x="112" y="72"/>
                </a:cubicBezTo>
                <a:cubicBezTo>
                  <a:pt x="107" y="101"/>
                  <a:pt x="108" y="139"/>
                  <a:pt x="127" y="164"/>
                </a:cubicBezTo>
                <a:cubicBezTo>
                  <a:pt x="126" y="164"/>
                  <a:pt x="126" y="164"/>
                  <a:pt x="126" y="164"/>
                </a:cubicBezTo>
                <a:cubicBezTo>
                  <a:pt x="118" y="180"/>
                  <a:pt x="112" y="197"/>
                  <a:pt x="105" y="213"/>
                </a:cubicBezTo>
                <a:cubicBezTo>
                  <a:pt x="98" y="231"/>
                  <a:pt x="90" y="249"/>
                  <a:pt x="80" y="266"/>
                </a:cubicBezTo>
                <a:cubicBezTo>
                  <a:pt x="61" y="301"/>
                  <a:pt x="34" y="328"/>
                  <a:pt x="1" y="350"/>
                </a:cubicBezTo>
                <a:cubicBezTo>
                  <a:pt x="0" y="350"/>
                  <a:pt x="1" y="351"/>
                  <a:pt x="1" y="351"/>
                </a:cubicBezTo>
                <a:cubicBezTo>
                  <a:pt x="36" y="335"/>
                  <a:pt x="62" y="305"/>
                  <a:pt x="81" y="273"/>
                </a:cubicBezTo>
                <a:cubicBezTo>
                  <a:pt x="91" y="257"/>
                  <a:pt x="100" y="239"/>
                  <a:pt x="107" y="221"/>
                </a:cubicBezTo>
                <a:cubicBezTo>
                  <a:pt x="108" y="219"/>
                  <a:pt x="109" y="216"/>
                  <a:pt x="110" y="214"/>
                </a:cubicBezTo>
                <a:cubicBezTo>
                  <a:pt x="136" y="233"/>
                  <a:pt x="176" y="233"/>
                  <a:pt x="204" y="221"/>
                </a:cubicBezTo>
                <a:cubicBezTo>
                  <a:pt x="229" y="211"/>
                  <a:pt x="253" y="178"/>
                  <a:pt x="236" y="151"/>
                </a:cubicBezTo>
                <a:close/>
              </a:path>
            </a:pathLst>
          </a:custGeom>
          <a:solidFill>
            <a:srgbClr val="FEC16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anose="02010600040101010101" pitchFamily="2" typeface="华文细黑"/>
            </a:endParaRPr>
          </a:p>
        </p:txBody>
      </p:sp>
      <p:sp>
        <p:nvSpPr>
          <p:cNvPr id="34" name="Freeform 31"/>
          <p:cNvSpPr/>
          <p:nvPr/>
        </p:nvSpPr>
        <p:spPr bwMode="auto">
          <a:xfrm flipH="1">
            <a:off x="2644775" y="1041032"/>
            <a:ext cx="0" cy="3175"/>
          </a:xfrm>
          <a:custGeom>
            <a:gdLst>
              <a:gd fmla="*/ 0 h 2" name="T0"/>
              <a:gd fmla="*/ 2 h 2" name="T1"/>
              <a:gd fmla="*/ 0 h 2" name="T2"/>
            </a:gdLst>
            <a:cxnLst>
              <a:cxn ang="0">
                <a:pos x="0" y="T0"/>
              </a:cxn>
              <a:cxn ang="0">
                <a:pos x="0" y="T1"/>
              </a:cxn>
              <a:cxn ang="0">
                <a:pos x="0" y="T2"/>
              </a:cxn>
            </a:cxnLst>
            <a:rect b="b" l="0" r="r" t="0"/>
            <a:pathLst>
              <a:path h="2">
                <a:moveTo>
                  <a:pt x="0" y="0"/>
                </a:moveTo>
                <a:lnTo>
                  <a:pt x="0" y="2"/>
                </a:lnTo>
                <a:lnTo>
                  <a:pt x="0" y="0"/>
                </a:ln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anose="02010600040101010101" pitchFamily="2" typeface="华文细黑"/>
            </a:endParaRPr>
          </a:p>
        </p:txBody>
      </p:sp>
      <p:sp>
        <p:nvSpPr>
          <p:cNvPr id="35" name="Freeform 32"/>
          <p:cNvSpPr/>
          <p:nvPr/>
        </p:nvSpPr>
        <p:spPr bwMode="auto">
          <a:xfrm>
            <a:off x="2792413" y="1063257"/>
            <a:ext cx="406400" cy="466725"/>
          </a:xfrm>
          <a:custGeom>
            <a:gdLst>
              <a:gd fmla="*/ 129 w 148" name="T0"/>
              <a:gd fmla="*/ 39 h 170" name="T1"/>
              <a:gd fmla="*/ 140 w 148" name="T2"/>
              <a:gd fmla="*/ 9 h 170" name="T3"/>
              <a:gd fmla="*/ 116 w 148" name="T4"/>
              <a:gd fmla="*/ 1 h 170" name="T5"/>
              <a:gd fmla="*/ 75 w 148" name="T6"/>
              <a:gd fmla="*/ 20 h 170" name="T7"/>
              <a:gd fmla="*/ 31 w 148" name="T8"/>
              <a:gd fmla="*/ 60 h 170" name="T9"/>
              <a:gd fmla="*/ 31 w 148" name="T10"/>
              <a:gd fmla="*/ 60 h 170" name="T11"/>
              <a:gd fmla="*/ 32 w 148" name="T12"/>
              <a:gd fmla="*/ 60 h 170" name="T13"/>
              <a:gd fmla="*/ 38 w 148" name="T14"/>
              <a:gd fmla="*/ 164 h 170" name="T15"/>
              <a:gd fmla="*/ 67 w 148" name="T16"/>
              <a:gd fmla="*/ 149 h 170" name="T17"/>
              <a:gd fmla="*/ 76 w 148" name="T18"/>
              <a:gd fmla="*/ 146 h 170" name="T19"/>
              <a:gd fmla="*/ 88 w 148" name="T20"/>
              <a:gd fmla="*/ 142 h 170" name="T21"/>
              <a:gd fmla="*/ 99 w 148" name="T22"/>
              <a:gd fmla="*/ 121 h 170" name="T23"/>
              <a:gd fmla="*/ 99 w 148" name="T24"/>
              <a:gd fmla="*/ 121 h 170" name="T25"/>
              <a:gd fmla="*/ 120 w 148" name="T26"/>
              <a:gd fmla="*/ 88 h 170" name="T27"/>
              <a:gd fmla="*/ 144 w 148" name="T28"/>
              <a:gd fmla="*/ 69 h 170" name="T29"/>
              <a:gd fmla="*/ 129 w 148" name="T30"/>
              <a:gd fmla="*/ 39 h 170"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70" w="148">
                <a:moveTo>
                  <a:pt x="129" y="39"/>
                </a:moveTo>
                <a:cubicBezTo>
                  <a:pt x="135" y="31"/>
                  <a:pt x="144" y="20"/>
                  <a:pt x="140" y="9"/>
                </a:cubicBezTo>
                <a:cubicBezTo>
                  <a:pt x="137" y="0"/>
                  <a:pt x="124" y="0"/>
                  <a:pt x="116" y="1"/>
                </a:cubicBezTo>
                <a:cubicBezTo>
                  <a:pt x="101" y="3"/>
                  <a:pt x="87" y="11"/>
                  <a:pt x="75" y="20"/>
                </a:cubicBezTo>
                <a:cubicBezTo>
                  <a:pt x="60" y="33"/>
                  <a:pt x="48" y="50"/>
                  <a:pt x="31" y="60"/>
                </a:cubicBezTo>
                <a:cubicBezTo>
                  <a:pt x="30" y="60"/>
                  <a:pt x="31" y="61"/>
                  <a:pt x="31" y="60"/>
                </a:cubicBezTo>
                <a:cubicBezTo>
                  <a:pt x="32" y="60"/>
                  <a:pt x="32" y="60"/>
                  <a:pt x="32" y="60"/>
                </a:cubicBezTo>
                <a:cubicBezTo>
                  <a:pt x="14" y="86"/>
                  <a:pt x="0" y="147"/>
                  <a:pt x="38" y="164"/>
                </a:cubicBezTo>
                <a:cubicBezTo>
                  <a:pt x="51" y="170"/>
                  <a:pt x="61" y="161"/>
                  <a:pt x="67" y="149"/>
                </a:cubicBezTo>
                <a:cubicBezTo>
                  <a:pt x="69" y="144"/>
                  <a:pt x="71" y="146"/>
                  <a:pt x="76" y="146"/>
                </a:cubicBezTo>
                <a:cubicBezTo>
                  <a:pt x="80" y="146"/>
                  <a:pt x="84" y="144"/>
                  <a:pt x="88" y="142"/>
                </a:cubicBezTo>
                <a:cubicBezTo>
                  <a:pt x="94" y="138"/>
                  <a:pt x="100" y="129"/>
                  <a:pt x="99" y="121"/>
                </a:cubicBezTo>
                <a:cubicBezTo>
                  <a:pt x="99" y="121"/>
                  <a:pt x="99" y="121"/>
                  <a:pt x="99" y="121"/>
                </a:cubicBezTo>
                <a:cubicBezTo>
                  <a:pt x="112" y="120"/>
                  <a:pt x="127" y="100"/>
                  <a:pt x="120" y="88"/>
                </a:cubicBezTo>
                <a:cubicBezTo>
                  <a:pt x="131" y="88"/>
                  <a:pt x="141" y="80"/>
                  <a:pt x="144" y="69"/>
                </a:cubicBezTo>
                <a:cubicBezTo>
                  <a:pt x="148" y="56"/>
                  <a:pt x="140" y="44"/>
                  <a:pt x="129" y="39"/>
                </a:cubicBezTo>
                <a:close/>
              </a:path>
            </a:pathLst>
          </a:custGeom>
          <a:solidFill>
            <a:srgbClr val="FF786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anose="02010600040101010101" pitchFamily="2" typeface="华文细黑"/>
            </a:endParaRPr>
          </a:p>
        </p:txBody>
      </p:sp>
      <p:sp>
        <p:nvSpPr>
          <p:cNvPr id="36" name="Freeform 33"/>
          <p:cNvSpPr/>
          <p:nvPr/>
        </p:nvSpPr>
        <p:spPr bwMode="auto">
          <a:xfrm>
            <a:off x="2479675" y="971182"/>
            <a:ext cx="573088" cy="442913"/>
          </a:xfrm>
          <a:custGeom>
            <a:gdLst>
              <a:gd fmla="*/ 186 w 209" name="T0"/>
              <a:gd fmla="*/ 57 h 161" name="T1"/>
              <a:gd fmla="*/ 162 w 209" name="T2"/>
              <a:gd fmla="*/ 69 h 161" name="T3"/>
              <a:gd fmla="*/ 144 w 209" name="T4"/>
              <a:gd fmla="*/ 86 h 161" name="T5"/>
              <a:gd fmla="*/ 82 w 209" name="T6"/>
              <a:gd fmla="*/ 35 h 161" name="T7"/>
              <a:gd fmla="*/ 2 w 209" name="T8"/>
              <a:gd fmla="*/ 0 h 161" name="T9"/>
              <a:gd fmla="*/ 1 w 209" name="T10"/>
              <a:gd fmla="*/ 2 h 161" name="T11"/>
              <a:gd fmla="*/ 29 w 209" name="T12"/>
              <a:gd fmla="*/ 17 h 161" name="T13"/>
              <a:gd fmla="*/ 71 w 209" name="T14"/>
              <a:gd fmla="*/ 34 h 161" name="T15"/>
              <a:gd fmla="*/ 110 w 209" name="T16"/>
              <a:gd fmla="*/ 59 h 161" name="T17"/>
              <a:gd fmla="*/ 142 w 209" name="T18"/>
              <a:gd fmla="*/ 89 h 161" name="T19"/>
              <a:gd fmla="*/ 142 w 209" name="T20"/>
              <a:gd fmla="*/ 89 h 161" name="T21"/>
              <a:gd fmla="*/ 141 w 209" name="T22"/>
              <a:gd fmla="*/ 91 h 161" name="T23"/>
              <a:gd fmla="*/ 140 w 209" name="T24"/>
              <a:gd fmla="*/ 148 h 161" name="T25"/>
              <a:gd fmla="*/ 166 w 209" name="T26"/>
              <a:gd fmla="*/ 131 h 161" name="T27"/>
              <a:gd fmla="*/ 187 w 209" name="T28"/>
              <a:gd fmla="*/ 118 h 161" name="T29"/>
              <a:gd fmla="*/ 187 w 209" name="T30"/>
              <a:gd fmla="*/ 92 h 161" name="T31"/>
              <a:gd fmla="*/ 186 w 209" name="T32"/>
              <a:gd fmla="*/ 57 h 161"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61" w="209">
                <a:moveTo>
                  <a:pt x="186" y="57"/>
                </a:moveTo>
                <a:cubicBezTo>
                  <a:pt x="177" y="57"/>
                  <a:pt x="168" y="64"/>
                  <a:pt x="162" y="69"/>
                </a:cubicBezTo>
                <a:cubicBezTo>
                  <a:pt x="156" y="74"/>
                  <a:pt x="149" y="80"/>
                  <a:pt x="144" y="86"/>
                </a:cubicBezTo>
                <a:cubicBezTo>
                  <a:pt x="129" y="65"/>
                  <a:pt x="105" y="48"/>
                  <a:pt x="82" y="35"/>
                </a:cubicBezTo>
                <a:cubicBezTo>
                  <a:pt x="57" y="21"/>
                  <a:pt x="28" y="14"/>
                  <a:pt x="2" y="0"/>
                </a:cubicBezTo>
                <a:cubicBezTo>
                  <a:pt x="1" y="0"/>
                  <a:pt x="0" y="1"/>
                  <a:pt x="1" y="2"/>
                </a:cubicBezTo>
                <a:cubicBezTo>
                  <a:pt x="9" y="9"/>
                  <a:pt x="19" y="13"/>
                  <a:pt x="29" y="17"/>
                </a:cubicBezTo>
                <a:cubicBezTo>
                  <a:pt x="43" y="22"/>
                  <a:pt x="58" y="27"/>
                  <a:pt x="71" y="34"/>
                </a:cubicBezTo>
                <a:cubicBezTo>
                  <a:pt x="85" y="41"/>
                  <a:pt x="98" y="49"/>
                  <a:pt x="110" y="59"/>
                </a:cubicBezTo>
                <a:cubicBezTo>
                  <a:pt x="122" y="68"/>
                  <a:pt x="131" y="79"/>
                  <a:pt x="142" y="89"/>
                </a:cubicBezTo>
                <a:cubicBezTo>
                  <a:pt x="142" y="89"/>
                  <a:pt x="142" y="89"/>
                  <a:pt x="142" y="89"/>
                </a:cubicBezTo>
                <a:cubicBezTo>
                  <a:pt x="141" y="90"/>
                  <a:pt x="141" y="90"/>
                  <a:pt x="141" y="91"/>
                </a:cubicBezTo>
                <a:cubicBezTo>
                  <a:pt x="133" y="109"/>
                  <a:pt x="125" y="132"/>
                  <a:pt x="140" y="148"/>
                </a:cubicBezTo>
                <a:cubicBezTo>
                  <a:pt x="152" y="161"/>
                  <a:pt x="166" y="144"/>
                  <a:pt x="166" y="131"/>
                </a:cubicBezTo>
                <a:cubicBezTo>
                  <a:pt x="175" y="131"/>
                  <a:pt x="182" y="125"/>
                  <a:pt x="187" y="118"/>
                </a:cubicBezTo>
                <a:cubicBezTo>
                  <a:pt x="192" y="111"/>
                  <a:pt x="194" y="99"/>
                  <a:pt x="187" y="92"/>
                </a:cubicBezTo>
                <a:cubicBezTo>
                  <a:pt x="197" y="83"/>
                  <a:pt x="209" y="57"/>
                  <a:pt x="186" y="57"/>
                </a:cubicBezTo>
                <a:close/>
              </a:path>
            </a:pathLst>
          </a:custGeom>
          <a:solidFill>
            <a:srgbClr val="FEC16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anose="02010600040101010101" pitchFamily="2" typeface="华文细黑"/>
            </a:endParaRPr>
          </a:p>
        </p:txBody>
      </p:sp>
      <p:sp>
        <p:nvSpPr>
          <p:cNvPr id="37" name="Freeform 34"/>
          <p:cNvSpPr/>
          <p:nvPr/>
        </p:nvSpPr>
        <p:spPr bwMode="auto">
          <a:xfrm>
            <a:off x="2557463" y="1041032"/>
            <a:ext cx="139700" cy="341313"/>
          </a:xfrm>
          <a:custGeom>
            <a:gdLst>
              <a:gd fmla="*/ 35 w 51" name="T0"/>
              <a:gd fmla="*/ 2 h 124" name="T1"/>
              <a:gd fmla="*/ 34 w 51" name="T2"/>
              <a:gd fmla="*/ 0 h 124" name="T3"/>
              <a:gd fmla="*/ 32 w 51" name="T4"/>
              <a:gd fmla="*/ 2 h 124" name="T5"/>
              <a:gd fmla="*/ 2 w 51" name="T6"/>
              <a:gd fmla="*/ 58 h 124" name="T7"/>
              <a:gd fmla="*/ 13 w 51" name="T8"/>
              <a:gd fmla="*/ 122 h 124" name="T9"/>
              <a:gd fmla="*/ 16 w 51" name="T10"/>
              <a:gd fmla="*/ 121 h 124" name="T11"/>
              <a:gd fmla="*/ 48 w 51" name="T12"/>
              <a:gd fmla="*/ 65 h 124" name="T13"/>
              <a:gd fmla="*/ 35 w 51" name="T14"/>
              <a:gd fmla="*/ 2 h 12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24" w="51">
                <a:moveTo>
                  <a:pt x="35" y="2"/>
                </a:moveTo>
                <a:cubicBezTo>
                  <a:pt x="35" y="1"/>
                  <a:pt x="35" y="0"/>
                  <a:pt x="34" y="0"/>
                </a:cubicBezTo>
                <a:cubicBezTo>
                  <a:pt x="32" y="0"/>
                  <a:pt x="32" y="1"/>
                  <a:pt x="32" y="2"/>
                </a:cubicBezTo>
                <a:cubicBezTo>
                  <a:pt x="13" y="14"/>
                  <a:pt x="5" y="37"/>
                  <a:pt x="2" y="58"/>
                </a:cubicBezTo>
                <a:cubicBezTo>
                  <a:pt x="0" y="79"/>
                  <a:pt x="1" y="105"/>
                  <a:pt x="13" y="122"/>
                </a:cubicBezTo>
                <a:cubicBezTo>
                  <a:pt x="14" y="124"/>
                  <a:pt x="17" y="122"/>
                  <a:pt x="16" y="121"/>
                </a:cubicBezTo>
                <a:cubicBezTo>
                  <a:pt x="34" y="109"/>
                  <a:pt x="44" y="85"/>
                  <a:pt x="48" y="65"/>
                </a:cubicBezTo>
                <a:cubicBezTo>
                  <a:pt x="51" y="46"/>
                  <a:pt x="50" y="17"/>
                  <a:pt x="35" y="2"/>
                </a:cubicBezTo>
                <a:close/>
              </a:path>
            </a:pathLst>
          </a:custGeom>
          <a:solidFill>
            <a:srgbClr val="7F7E3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anose="02010600040101010101" pitchFamily="2" typeface="华文细黑"/>
            </a:endParaRPr>
          </a:p>
        </p:txBody>
      </p:sp>
      <p:sp>
        <p:nvSpPr>
          <p:cNvPr id="38" name="Freeform 35"/>
          <p:cNvSpPr/>
          <p:nvPr/>
        </p:nvSpPr>
        <p:spPr bwMode="auto">
          <a:xfrm>
            <a:off x="2716213" y="917207"/>
            <a:ext cx="309563" cy="195263"/>
          </a:xfrm>
          <a:custGeom>
            <a:gdLst>
              <a:gd fmla="*/ 110 w 113" name="T0"/>
              <a:gd fmla="*/ 3 h 71" name="T1"/>
              <a:gd fmla="*/ 108 w 113" name="T2"/>
              <a:gd fmla="*/ 1 h 71" name="T3"/>
              <a:gd fmla="*/ 1 w 113" name="T4"/>
              <a:gd fmla="*/ 58 h 71" name="T5"/>
              <a:gd fmla="*/ 1 w 113" name="T6"/>
              <a:gd fmla="*/ 58 h 71" name="T7"/>
              <a:gd fmla="*/ 0 w 113" name="T8"/>
              <a:gd fmla="*/ 59 h 71" name="T9"/>
              <a:gd fmla="*/ 2 w 113" name="T10"/>
              <a:gd fmla="*/ 60 h 71" name="T11"/>
              <a:gd fmla="*/ 2 w 113" name="T12"/>
              <a:gd fmla="*/ 59 h 71" name="T13"/>
              <a:gd fmla="*/ 61 w 113" name="T14"/>
              <a:gd fmla="*/ 52 h 71" name="T15"/>
              <a:gd fmla="*/ 112 w 113" name="T16"/>
              <a:gd fmla="*/ 6 h 71" name="T17"/>
              <a:gd fmla="*/ 110 w 113" name="T18"/>
              <a:gd fmla="*/ 3 h 7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71" w="113">
                <a:moveTo>
                  <a:pt x="110" y="3"/>
                </a:moveTo>
                <a:cubicBezTo>
                  <a:pt x="110" y="2"/>
                  <a:pt x="109" y="1"/>
                  <a:pt x="108" y="1"/>
                </a:cubicBezTo>
                <a:cubicBezTo>
                  <a:pt x="66" y="0"/>
                  <a:pt x="18" y="16"/>
                  <a:pt x="1" y="58"/>
                </a:cubicBezTo>
                <a:cubicBezTo>
                  <a:pt x="1" y="58"/>
                  <a:pt x="1" y="58"/>
                  <a:pt x="1" y="58"/>
                </a:cubicBezTo>
                <a:cubicBezTo>
                  <a:pt x="1" y="58"/>
                  <a:pt x="1" y="59"/>
                  <a:pt x="0" y="59"/>
                </a:cubicBezTo>
                <a:cubicBezTo>
                  <a:pt x="0" y="60"/>
                  <a:pt x="1" y="60"/>
                  <a:pt x="2" y="60"/>
                </a:cubicBezTo>
                <a:cubicBezTo>
                  <a:pt x="2" y="59"/>
                  <a:pt x="2" y="59"/>
                  <a:pt x="2" y="59"/>
                </a:cubicBezTo>
                <a:cubicBezTo>
                  <a:pt x="19" y="71"/>
                  <a:pt x="45" y="60"/>
                  <a:pt x="61" y="52"/>
                </a:cubicBezTo>
                <a:cubicBezTo>
                  <a:pt x="81" y="42"/>
                  <a:pt x="101" y="26"/>
                  <a:pt x="112" y="6"/>
                </a:cubicBezTo>
                <a:cubicBezTo>
                  <a:pt x="113" y="4"/>
                  <a:pt x="111" y="3"/>
                  <a:pt x="110" y="3"/>
                </a:cubicBezTo>
                <a:close/>
              </a:path>
            </a:pathLst>
          </a:custGeom>
          <a:solidFill>
            <a:srgbClr val="7F7E3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anose="02010600040101010101" pitchFamily="2" typeface="华文细黑"/>
            </a:endParaRPr>
          </a:p>
        </p:txBody>
      </p:sp>
      <p:sp>
        <p:nvSpPr>
          <p:cNvPr id="39" name="Freeform 36"/>
          <p:cNvSpPr/>
          <p:nvPr/>
        </p:nvSpPr>
        <p:spPr bwMode="auto">
          <a:xfrm>
            <a:off x="3349625" y="113932"/>
            <a:ext cx="239713" cy="363538"/>
          </a:xfrm>
          <a:custGeom>
            <a:gdLst>
              <a:gd fmla="*/ 83 w 88" name="T0"/>
              <a:gd fmla="*/ 29 h 132" name="T1"/>
              <a:gd fmla="*/ 68 w 88" name="T2"/>
              <a:gd fmla="*/ 29 h 132" name="T3"/>
              <a:gd fmla="*/ 70 w 88" name="T4"/>
              <a:gd fmla="*/ 14 h 132" name="T5"/>
              <a:gd fmla="*/ 68 w 88" name="T6"/>
              <a:gd fmla="*/ 12 h 132" name="T7"/>
              <a:gd fmla="*/ 47 w 88" name="T8"/>
              <a:gd fmla="*/ 20 h 132" name="T9"/>
              <a:gd fmla="*/ 28 w 88" name="T10"/>
              <a:gd fmla="*/ 9 h 132" name="T11"/>
              <a:gd fmla="*/ 32 w 88" name="T12"/>
              <a:gd fmla="*/ 46 h 132" name="T13"/>
              <a:gd fmla="*/ 32 w 88" name="T14"/>
              <a:gd fmla="*/ 48 h 132" name="T15"/>
              <a:gd fmla="*/ 15 w 88" name="T16"/>
              <a:gd fmla="*/ 84 h 132" name="T17"/>
              <a:gd fmla="*/ 0 w 88" name="T18"/>
              <a:gd fmla="*/ 131 h 132" name="T19"/>
              <a:gd fmla="*/ 2 w 88" name="T20"/>
              <a:gd fmla="*/ 131 h 132" name="T21"/>
              <a:gd fmla="*/ 17 w 88" name="T22"/>
              <a:gd fmla="*/ 89 h 132" name="T23"/>
              <a:gd fmla="*/ 34 w 88" name="T24"/>
              <a:gd fmla="*/ 51 h 132" name="T25"/>
              <a:gd fmla="*/ 85 w 88" name="T26"/>
              <a:gd fmla="*/ 44 h 132" name="T27"/>
              <a:gd fmla="*/ 83 w 88" name="T28"/>
              <a:gd fmla="*/ 29 h 132"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32" w="88">
                <a:moveTo>
                  <a:pt x="83" y="29"/>
                </a:moveTo>
                <a:cubicBezTo>
                  <a:pt x="78" y="26"/>
                  <a:pt x="73" y="27"/>
                  <a:pt x="68" y="29"/>
                </a:cubicBezTo>
                <a:cubicBezTo>
                  <a:pt x="70" y="24"/>
                  <a:pt x="70" y="20"/>
                  <a:pt x="70" y="14"/>
                </a:cubicBezTo>
                <a:cubicBezTo>
                  <a:pt x="71" y="13"/>
                  <a:pt x="69" y="12"/>
                  <a:pt x="68" y="12"/>
                </a:cubicBezTo>
                <a:cubicBezTo>
                  <a:pt x="59" y="11"/>
                  <a:pt x="52" y="14"/>
                  <a:pt x="47" y="20"/>
                </a:cubicBezTo>
                <a:cubicBezTo>
                  <a:pt x="45" y="11"/>
                  <a:pt x="38" y="0"/>
                  <a:pt x="28" y="9"/>
                </a:cubicBezTo>
                <a:cubicBezTo>
                  <a:pt x="17" y="19"/>
                  <a:pt x="21" y="37"/>
                  <a:pt x="32" y="46"/>
                </a:cubicBezTo>
                <a:cubicBezTo>
                  <a:pt x="31" y="47"/>
                  <a:pt x="31" y="48"/>
                  <a:pt x="32" y="48"/>
                </a:cubicBezTo>
                <a:cubicBezTo>
                  <a:pt x="25" y="60"/>
                  <a:pt x="20" y="72"/>
                  <a:pt x="15" y="84"/>
                </a:cubicBezTo>
                <a:cubicBezTo>
                  <a:pt x="9" y="99"/>
                  <a:pt x="3" y="115"/>
                  <a:pt x="0" y="131"/>
                </a:cubicBezTo>
                <a:cubicBezTo>
                  <a:pt x="0" y="132"/>
                  <a:pt x="2" y="132"/>
                  <a:pt x="2" y="131"/>
                </a:cubicBezTo>
                <a:cubicBezTo>
                  <a:pt x="7" y="117"/>
                  <a:pt x="11" y="103"/>
                  <a:pt x="17" y="89"/>
                </a:cubicBezTo>
                <a:cubicBezTo>
                  <a:pt x="22" y="76"/>
                  <a:pt x="29" y="64"/>
                  <a:pt x="34" y="51"/>
                </a:cubicBezTo>
                <a:cubicBezTo>
                  <a:pt x="48" y="65"/>
                  <a:pt x="74" y="62"/>
                  <a:pt x="85" y="44"/>
                </a:cubicBezTo>
                <a:cubicBezTo>
                  <a:pt x="88" y="40"/>
                  <a:pt x="88" y="32"/>
                  <a:pt x="83" y="29"/>
                </a:cubicBezTo>
                <a:close/>
              </a:path>
            </a:pathLst>
          </a:custGeom>
          <a:solidFill>
            <a:srgbClr val="FF786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anose="02010600040101010101" pitchFamily="2" typeface="华文细黑"/>
            </a:endParaRPr>
          </a:p>
        </p:txBody>
      </p:sp>
      <p:sp>
        <p:nvSpPr>
          <p:cNvPr id="40" name="Freeform 37"/>
          <p:cNvSpPr/>
          <p:nvPr/>
        </p:nvSpPr>
        <p:spPr bwMode="auto">
          <a:xfrm>
            <a:off x="4021138" y="380632"/>
            <a:ext cx="690563" cy="965200"/>
          </a:xfrm>
          <a:custGeom>
            <a:gdLst>
              <a:gd fmla="*/ 204 w 252" name="T0"/>
              <a:gd fmla="*/ 131 h 351" name="T1"/>
              <a:gd fmla="*/ 110 w 252" name="T2"/>
              <a:gd fmla="*/ 138 h 351" name="T3"/>
              <a:gd fmla="*/ 107 w 252" name="T4"/>
              <a:gd fmla="*/ 131 h 351" name="T5"/>
              <a:gd fmla="*/ 81 w 252" name="T6"/>
              <a:gd fmla="*/ 78 h 351" name="T7"/>
              <a:gd fmla="*/ 1 w 252" name="T8"/>
              <a:gd fmla="*/ 1 h 351" name="T9"/>
              <a:gd fmla="*/ 1 w 252" name="T10"/>
              <a:gd fmla="*/ 2 h 351" name="T11"/>
              <a:gd fmla="*/ 80 w 252" name="T12"/>
              <a:gd fmla="*/ 86 h 351" name="T13"/>
              <a:gd fmla="*/ 105 w 252" name="T14"/>
              <a:gd fmla="*/ 138 h 351" name="T15"/>
              <a:gd fmla="*/ 126 w 252" name="T16"/>
              <a:gd fmla="*/ 187 h 351" name="T17"/>
              <a:gd fmla="*/ 127 w 252" name="T18"/>
              <a:gd fmla="*/ 188 h 351" name="T19"/>
              <a:gd fmla="*/ 112 w 252" name="T20"/>
              <a:gd fmla="*/ 279 h 351" name="T21"/>
              <a:gd fmla="*/ 167 w 252" name="T22"/>
              <a:gd fmla="*/ 349 h 351" name="T23"/>
              <a:gd fmla="*/ 208 w 252" name="T24"/>
              <a:gd fmla="*/ 336 h 351" name="T25"/>
              <a:gd fmla="*/ 213 w 252" name="T26"/>
              <a:gd fmla="*/ 290 h 351" name="T27"/>
              <a:gd fmla="*/ 130 w 252" name="T28"/>
              <a:gd fmla="*/ 187 h 351" name="T29"/>
              <a:gd fmla="*/ 129 w 252" name="T30"/>
              <a:gd fmla="*/ 187 h 351" name="T31"/>
              <a:gd fmla="*/ 128 w 252" name="T32"/>
              <a:gd fmla="*/ 187 h 351" name="T33"/>
              <a:gd fmla="*/ 128 w 252" name="T34"/>
              <a:gd fmla="*/ 186 h 351" name="T35"/>
              <a:gd fmla="*/ 115 w 252" name="T36"/>
              <a:gd fmla="*/ 150 h 351" name="T37"/>
              <a:gd fmla="*/ 128 w 252" name="T38"/>
              <a:gd fmla="*/ 163 h 351" name="T39"/>
              <a:gd fmla="*/ 168 w 252" name="T40"/>
              <a:gd fmla="*/ 193 h 351" name="T41"/>
              <a:gd fmla="*/ 236 w 252" name="T42"/>
              <a:gd fmla="*/ 200 h 351" name="T43"/>
              <a:gd fmla="*/ 204 w 252" name="T44"/>
              <a:gd fmla="*/ 131 h 351"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351" w="251">
                <a:moveTo>
                  <a:pt x="204" y="131"/>
                </a:moveTo>
                <a:cubicBezTo>
                  <a:pt x="175" y="119"/>
                  <a:pt x="136" y="119"/>
                  <a:pt x="110" y="138"/>
                </a:cubicBezTo>
                <a:cubicBezTo>
                  <a:pt x="109" y="135"/>
                  <a:pt x="108" y="133"/>
                  <a:pt x="107" y="131"/>
                </a:cubicBezTo>
                <a:cubicBezTo>
                  <a:pt x="100" y="113"/>
                  <a:pt x="91" y="95"/>
                  <a:pt x="81" y="78"/>
                </a:cubicBezTo>
                <a:cubicBezTo>
                  <a:pt x="62" y="46"/>
                  <a:pt x="36" y="17"/>
                  <a:pt x="1" y="1"/>
                </a:cubicBezTo>
                <a:cubicBezTo>
                  <a:pt x="0" y="0"/>
                  <a:pt x="0" y="1"/>
                  <a:pt x="1" y="2"/>
                </a:cubicBezTo>
                <a:cubicBezTo>
                  <a:pt x="34" y="24"/>
                  <a:pt x="60" y="51"/>
                  <a:pt x="80" y="86"/>
                </a:cubicBezTo>
                <a:cubicBezTo>
                  <a:pt x="90" y="103"/>
                  <a:pt x="98" y="120"/>
                  <a:pt x="105" y="138"/>
                </a:cubicBezTo>
                <a:cubicBezTo>
                  <a:pt x="112" y="155"/>
                  <a:pt x="118" y="172"/>
                  <a:pt x="126" y="187"/>
                </a:cubicBezTo>
                <a:cubicBezTo>
                  <a:pt x="126" y="188"/>
                  <a:pt x="126" y="188"/>
                  <a:pt x="127" y="188"/>
                </a:cubicBezTo>
                <a:cubicBezTo>
                  <a:pt x="108" y="212"/>
                  <a:pt x="107" y="251"/>
                  <a:pt x="112" y="279"/>
                </a:cubicBezTo>
                <a:cubicBezTo>
                  <a:pt x="117" y="309"/>
                  <a:pt x="133" y="343"/>
                  <a:pt x="167" y="349"/>
                </a:cubicBezTo>
                <a:cubicBezTo>
                  <a:pt x="181" y="351"/>
                  <a:pt x="199" y="350"/>
                  <a:pt x="208" y="336"/>
                </a:cubicBezTo>
                <a:cubicBezTo>
                  <a:pt x="216" y="322"/>
                  <a:pt x="216" y="305"/>
                  <a:pt x="213" y="290"/>
                </a:cubicBezTo>
                <a:cubicBezTo>
                  <a:pt x="203" y="244"/>
                  <a:pt x="168" y="212"/>
                  <a:pt x="130" y="187"/>
                </a:cubicBezTo>
                <a:cubicBezTo>
                  <a:pt x="130" y="187"/>
                  <a:pt x="129" y="187"/>
                  <a:pt x="129" y="187"/>
                </a:cubicBezTo>
                <a:cubicBezTo>
                  <a:pt x="128" y="187"/>
                  <a:pt x="128" y="187"/>
                  <a:pt x="128" y="187"/>
                </a:cubicBezTo>
                <a:cubicBezTo>
                  <a:pt x="128" y="187"/>
                  <a:pt x="128" y="186"/>
                  <a:pt x="128" y="186"/>
                </a:cubicBezTo>
                <a:cubicBezTo>
                  <a:pt x="125" y="174"/>
                  <a:pt x="120" y="162"/>
                  <a:pt x="115" y="150"/>
                </a:cubicBezTo>
                <a:cubicBezTo>
                  <a:pt x="119" y="155"/>
                  <a:pt x="124" y="159"/>
                  <a:pt x="128" y="163"/>
                </a:cubicBezTo>
                <a:cubicBezTo>
                  <a:pt x="140" y="174"/>
                  <a:pt x="154" y="185"/>
                  <a:pt x="168" y="193"/>
                </a:cubicBezTo>
                <a:cubicBezTo>
                  <a:pt x="184" y="202"/>
                  <a:pt x="222" y="223"/>
                  <a:pt x="236" y="200"/>
                </a:cubicBezTo>
                <a:cubicBezTo>
                  <a:pt x="252" y="173"/>
                  <a:pt x="229" y="141"/>
                  <a:pt x="204" y="131"/>
                </a:cubicBezTo>
                <a:close/>
              </a:path>
            </a:pathLst>
          </a:custGeom>
          <a:solidFill>
            <a:srgbClr val="21B37A"/>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anose="02010600040101010101" pitchFamily="2" typeface="华文细黑"/>
            </a:endParaRPr>
          </a:p>
        </p:txBody>
      </p:sp>
      <p:sp>
        <p:nvSpPr>
          <p:cNvPr id="41" name="Freeform 38"/>
          <p:cNvSpPr/>
          <p:nvPr/>
        </p:nvSpPr>
        <p:spPr bwMode="auto">
          <a:xfrm>
            <a:off x="4773613" y="894982"/>
            <a:ext cx="349250" cy="338138"/>
          </a:xfrm>
          <a:custGeom>
            <a:gdLst>
              <a:gd fmla="*/ 109 w 127" name="T0"/>
              <a:gd fmla="*/ 24 h 123" name="T1"/>
              <a:gd fmla="*/ 57 w 127" name="T2"/>
              <a:gd fmla="*/ 2 h 123" name="T3"/>
              <a:gd fmla="*/ 18 w 127" name="T4"/>
              <a:gd fmla="*/ 18 h 123" name="T5"/>
              <a:gd fmla="*/ 3 w 127" name="T6"/>
              <a:gd fmla="*/ 54 h 123" name="T7"/>
              <a:gd fmla="*/ 11 w 127" name="T8"/>
              <a:gd fmla="*/ 97 h 123" name="T9"/>
              <a:gd fmla="*/ 43 w 127" name="T10"/>
              <a:gd fmla="*/ 121 h 123" name="T11"/>
              <a:gd fmla="*/ 64 w 127" name="T12"/>
              <a:gd fmla="*/ 101 h 123" name="T13"/>
              <a:gd fmla="*/ 95 w 127" name="T14"/>
              <a:gd fmla="*/ 75 h 123" name="T15"/>
              <a:gd fmla="*/ 124 w 127" name="T16"/>
              <a:gd fmla="*/ 69 h 123" name="T17"/>
              <a:gd fmla="*/ 109 w 127" name="T18"/>
              <a:gd fmla="*/ 24 h 12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23" w="127">
                <a:moveTo>
                  <a:pt x="109" y="24"/>
                </a:moveTo>
                <a:cubicBezTo>
                  <a:pt x="96" y="11"/>
                  <a:pt x="75" y="4"/>
                  <a:pt x="57" y="2"/>
                </a:cubicBezTo>
                <a:cubicBezTo>
                  <a:pt x="44" y="0"/>
                  <a:pt x="23" y="2"/>
                  <a:pt x="18" y="18"/>
                </a:cubicBezTo>
                <a:cubicBezTo>
                  <a:pt x="9" y="25"/>
                  <a:pt x="4" y="46"/>
                  <a:pt x="3" y="54"/>
                </a:cubicBezTo>
                <a:cubicBezTo>
                  <a:pt x="0" y="70"/>
                  <a:pt x="2" y="84"/>
                  <a:pt x="11" y="97"/>
                </a:cubicBezTo>
                <a:cubicBezTo>
                  <a:pt x="19" y="108"/>
                  <a:pt x="30" y="119"/>
                  <a:pt x="43" y="121"/>
                </a:cubicBezTo>
                <a:cubicBezTo>
                  <a:pt x="56" y="123"/>
                  <a:pt x="62" y="112"/>
                  <a:pt x="64" y="101"/>
                </a:cubicBezTo>
                <a:cubicBezTo>
                  <a:pt x="81" y="111"/>
                  <a:pt x="97" y="94"/>
                  <a:pt x="95" y="75"/>
                </a:cubicBezTo>
                <a:cubicBezTo>
                  <a:pt x="105" y="83"/>
                  <a:pt x="121" y="85"/>
                  <a:pt x="124" y="69"/>
                </a:cubicBezTo>
                <a:cubicBezTo>
                  <a:pt x="127" y="54"/>
                  <a:pt x="119" y="35"/>
                  <a:pt x="109" y="24"/>
                </a:cubicBezTo>
                <a:close/>
              </a:path>
            </a:pathLst>
          </a:custGeom>
          <a:solidFill>
            <a:srgbClr val="B2874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anose="02010600040101010101" pitchFamily="2" typeface="华文细黑"/>
            </a:endParaRPr>
          </a:p>
        </p:txBody>
      </p:sp>
      <p:sp>
        <p:nvSpPr>
          <p:cNvPr id="42" name="Freeform 39"/>
          <p:cNvSpPr/>
          <p:nvPr/>
        </p:nvSpPr>
        <p:spPr bwMode="auto">
          <a:xfrm>
            <a:off x="5297488" y="267919"/>
            <a:ext cx="858838" cy="676275"/>
          </a:xfrm>
          <a:custGeom>
            <a:gdLst>
              <a:gd fmla="*/ 289 w 313" name="T0"/>
              <a:gd fmla="*/ 50 h 246" name="T1"/>
              <a:gd fmla="*/ 289 w 313" name="T2"/>
              <a:gd fmla="*/ 51 h 246" name="T3"/>
              <a:gd fmla="*/ 257 w 313" name="T4"/>
              <a:gd fmla="*/ 61 h 246" name="T5"/>
              <a:gd fmla="*/ 288 w 313" name="T6"/>
              <a:gd fmla="*/ 26 h 246" name="T7"/>
              <a:gd fmla="*/ 274 w 313" name="T8"/>
              <a:gd fmla="*/ 6 h 246" name="T9"/>
              <a:gd fmla="*/ 272 w 313" name="T10"/>
              <a:gd fmla="*/ 17 h 246" name="T11"/>
              <a:gd fmla="*/ 229 w 313" name="T12"/>
              <a:gd fmla="*/ 84 h 246" name="T13"/>
              <a:gd fmla="*/ 237 w 313" name="T14"/>
              <a:gd fmla="*/ 35 h 246" name="T15"/>
              <a:gd fmla="*/ 210 w 313" name="T16"/>
              <a:gd fmla="*/ 40 h 246" name="T17"/>
              <a:gd fmla="*/ 225 w 313" name="T18"/>
              <a:gd fmla="*/ 49 h 246" name="T19"/>
              <a:gd fmla="*/ 227 w 313" name="T20"/>
              <a:gd fmla="*/ 86 h 246" name="T21"/>
              <a:gd fmla="*/ 160 w 313" name="T22"/>
              <a:gd fmla="*/ 145 h 246" name="T23"/>
              <a:gd fmla="*/ 189 w 313" name="T24"/>
              <a:gd fmla="*/ 85 h 246" name="T25"/>
              <a:gd fmla="*/ 167 w 313" name="T26"/>
              <a:gd fmla="*/ 69 h 246" name="T27"/>
              <a:gd fmla="*/ 170 w 313" name="T28"/>
              <a:gd fmla="*/ 86 h 246" name="T29"/>
              <a:gd fmla="*/ 158 w 313" name="T30"/>
              <a:gd fmla="*/ 147 h 246" name="T31"/>
              <a:gd fmla="*/ 87 w 313" name="T32"/>
              <a:gd fmla="*/ 197 h 246" name="T33"/>
              <a:gd fmla="*/ 136 w 313" name="T34"/>
              <a:gd fmla="*/ 137 h 246" name="T35"/>
              <a:gd fmla="*/ 113 w 313" name="T36"/>
              <a:gd fmla="*/ 124 h 246" name="T37"/>
              <a:gd fmla="*/ 114 w 313" name="T38"/>
              <a:gd fmla="*/ 139 h 246" name="T39"/>
              <a:gd fmla="*/ 46 w 313" name="T40"/>
              <a:gd fmla="*/ 222 h 246" name="T41"/>
              <a:gd fmla="*/ 32 w 313" name="T42"/>
              <a:gd fmla="*/ 211 h 246" name="T43"/>
              <a:gd fmla="*/ 50 w 313" name="T44"/>
              <a:gd fmla="*/ 187 h 246" name="T45"/>
              <a:gd fmla="*/ 28 w 313" name="T46"/>
              <a:gd fmla="*/ 171 h 246" name="T47"/>
              <a:gd fmla="*/ 35 w 313" name="T48"/>
              <a:gd fmla="*/ 189 h 246" name="T49"/>
              <a:gd fmla="*/ 0 w 313" name="T50"/>
              <a:gd fmla="*/ 245 h 246" name="T51"/>
              <a:gd fmla="*/ 41 w 313" name="T52"/>
              <a:gd fmla="*/ 230 h 246" name="T53"/>
              <a:gd fmla="*/ 102 w 313" name="T54"/>
              <a:gd fmla="*/ 224 h 246" name="T55"/>
              <a:gd fmla="*/ 121 w 313" name="T56"/>
              <a:gd fmla="*/ 235 h 246" name="T57"/>
              <a:gd fmla="*/ 107 w 313" name="T58"/>
              <a:gd fmla="*/ 210 h 246" name="T59"/>
              <a:gd fmla="*/ 103 w 313" name="T60"/>
              <a:gd fmla="*/ 219 h 246" name="T61"/>
              <a:gd fmla="*/ 54 w 313" name="T62"/>
              <a:gd fmla="*/ 223 h 246" name="T63"/>
              <a:gd fmla="*/ 131 w 313" name="T64"/>
              <a:gd fmla="*/ 173 h 246" name="T65"/>
              <a:gd fmla="*/ 182 w 313" name="T66"/>
              <a:gd fmla="*/ 195 h 246" name="T67"/>
              <a:gd fmla="*/ 199 w 313" name="T68"/>
              <a:gd fmla="*/ 201 h 246" name="T69"/>
              <a:gd fmla="*/ 188 w 313" name="T70"/>
              <a:gd fmla="*/ 177 h 246" name="T71"/>
              <a:gd fmla="*/ 133 w 313" name="T72"/>
              <a:gd fmla="*/ 172 h 246" name="T73"/>
              <a:gd fmla="*/ 199 w 313" name="T74"/>
              <a:gd fmla="*/ 120 h 246" name="T75"/>
              <a:gd fmla="*/ 238 w 313" name="T76"/>
              <a:gd fmla="*/ 135 h 246" name="T77"/>
              <a:gd fmla="*/ 257 w 313" name="T78"/>
              <a:gd fmla="*/ 121 h 246" name="T79"/>
              <a:gd fmla="*/ 245 w 313" name="T80"/>
              <a:gd fmla="*/ 117 h 246" name="T81"/>
              <a:gd fmla="*/ 241 w 313" name="T82"/>
              <a:gd fmla="*/ 119 h 246" name="T83"/>
              <a:gd fmla="*/ 238 w 313" name="T84"/>
              <a:gd fmla="*/ 122 h 246" name="T85"/>
              <a:gd fmla="*/ 255 w 313" name="T86"/>
              <a:gd fmla="*/ 63 h 246" name="T87"/>
              <a:gd fmla="*/ 291 w 313" name="T88"/>
              <a:gd fmla="*/ 56 h 246" name="T89"/>
              <a:gd fmla="*/ 313 w 313" name="T90"/>
              <a:gd fmla="*/ 49 h 246"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246" w="313">
                <a:moveTo>
                  <a:pt x="299" y="37"/>
                </a:moveTo>
                <a:cubicBezTo>
                  <a:pt x="294" y="39"/>
                  <a:pt x="290" y="45"/>
                  <a:pt x="289" y="50"/>
                </a:cubicBezTo>
                <a:cubicBezTo>
                  <a:pt x="289" y="50"/>
                  <a:pt x="288" y="51"/>
                  <a:pt x="288" y="51"/>
                </a:cubicBezTo>
                <a:cubicBezTo>
                  <a:pt x="288" y="51"/>
                  <a:pt x="289" y="51"/>
                  <a:pt x="289" y="51"/>
                </a:cubicBezTo>
                <a:cubicBezTo>
                  <a:pt x="288" y="52"/>
                  <a:pt x="288" y="53"/>
                  <a:pt x="288" y="54"/>
                </a:cubicBezTo>
                <a:cubicBezTo>
                  <a:pt x="278" y="55"/>
                  <a:pt x="267" y="58"/>
                  <a:pt x="257" y="61"/>
                </a:cubicBezTo>
                <a:cubicBezTo>
                  <a:pt x="265" y="50"/>
                  <a:pt x="273" y="39"/>
                  <a:pt x="279" y="27"/>
                </a:cubicBezTo>
                <a:cubicBezTo>
                  <a:pt x="282" y="28"/>
                  <a:pt x="285" y="28"/>
                  <a:pt x="288" y="26"/>
                </a:cubicBezTo>
                <a:cubicBezTo>
                  <a:pt x="293" y="23"/>
                  <a:pt x="296" y="16"/>
                  <a:pt x="293" y="10"/>
                </a:cubicBezTo>
                <a:cubicBezTo>
                  <a:pt x="290" y="3"/>
                  <a:pt x="279" y="0"/>
                  <a:pt x="274" y="6"/>
                </a:cubicBezTo>
                <a:cubicBezTo>
                  <a:pt x="272" y="9"/>
                  <a:pt x="272" y="12"/>
                  <a:pt x="273" y="16"/>
                </a:cubicBezTo>
                <a:cubicBezTo>
                  <a:pt x="272" y="16"/>
                  <a:pt x="272" y="16"/>
                  <a:pt x="272" y="17"/>
                </a:cubicBezTo>
                <a:cubicBezTo>
                  <a:pt x="273" y="20"/>
                  <a:pt x="274" y="23"/>
                  <a:pt x="277" y="25"/>
                </a:cubicBezTo>
                <a:cubicBezTo>
                  <a:pt x="262" y="46"/>
                  <a:pt x="246" y="66"/>
                  <a:pt x="229" y="84"/>
                </a:cubicBezTo>
                <a:cubicBezTo>
                  <a:pt x="229" y="72"/>
                  <a:pt x="229" y="60"/>
                  <a:pt x="228" y="48"/>
                </a:cubicBezTo>
                <a:cubicBezTo>
                  <a:pt x="234" y="46"/>
                  <a:pt x="238" y="41"/>
                  <a:pt x="237" y="35"/>
                </a:cubicBezTo>
                <a:cubicBezTo>
                  <a:pt x="237" y="28"/>
                  <a:pt x="231" y="24"/>
                  <a:pt x="224" y="24"/>
                </a:cubicBezTo>
                <a:cubicBezTo>
                  <a:pt x="217" y="25"/>
                  <a:pt x="207" y="32"/>
                  <a:pt x="210" y="40"/>
                </a:cubicBezTo>
                <a:cubicBezTo>
                  <a:pt x="212" y="45"/>
                  <a:pt x="218" y="48"/>
                  <a:pt x="223" y="48"/>
                </a:cubicBezTo>
                <a:cubicBezTo>
                  <a:pt x="223" y="48"/>
                  <a:pt x="224" y="49"/>
                  <a:pt x="225" y="49"/>
                </a:cubicBezTo>
                <a:cubicBezTo>
                  <a:pt x="225" y="49"/>
                  <a:pt x="225" y="49"/>
                  <a:pt x="225" y="49"/>
                </a:cubicBezTo>
                <a:cubicBezTo>
                  <a:pt x="226" y="61"/>
                  <a:pt x="226" y="73"/>
                  <a:pt x="227" y="86"/>
                </a:cubicBezTo>
                <a:cubicBezTo>
                  <a:pt x="207" y="107"/>
                  <a:pt x="185" y="126"/>
                  <a:pt x="161" y="145"/>
                </a:cubicBezTo>
                <a:cubicBezTo>
                  <a:pt x="161" y="145"/>
                  <a:pt x="161" y="145"/>
                  <a:pt x="160" y="145"/>
                </a:cubicBezTo>
                <a:cubicBezTo>
                  <a:pt x="164" y="126"/>
                  <a:pt x="170" y="109"/>
                  <a:pt x="176" y="90"/>
                </a:cubicBezTo>
                <a:cubicBezTo>
                  <a:pt x="181" y="92"/>
                  <a:pt x="186" y="90"/>
                  <a:pt x="189" y="85"/>
                </a:cubicBezTo>
                <a:cubicBezTo>
                  <a:pt x="193" y="79"/>
                  <a:pt x="192" y="69"/>
                  <a:pt x="187" y="64"/>
                </a:cubicBezTo>
                <a:cubicBezTo>
                  <a:pt x="181" y="58"/>
                  <a:pt x="170" y="62"/>
                  <a:pt x="167" y="69"/>
                </a:cubicBezTo>
                <a:cubicBezTo>
                  <a:pt x="165" y="74"/>
                  <a:pt x="166" y="80"/>
                  <a:pt x="170" y="85"/>
                </a:cubicBezTo>
                <a:cubicBezTo>
                  <a:pt x="170" y="85"/>
                  <a:pt x="170" y="85"/>
                  <a:pt x="170" y="86"/>
                </a:cubicBezTo>
                <a:cubicBezTo>
                  <a:pt x="171" y="87"/>
                  <a:pt x="173" y="89"/>
                  <a:pt x="174" y="89"/>
                </a:cubicBezTo>
                <a:cubicBezTo>
                  <a:pt x="168" y="108"/>
                  <a:pt x="160" y="127"/>
                  <a:pt x="158" y="147"/>
                </a:cubicBezTo>
                <a:cubicBezTo>
                  <a:pt x="136" y="164"/>
                  <a:pt x="113" y="180"/>
                  <a:pt x="90" y="195"/>
                </a:cubicBezTo>
                <a:cubicBezTo>
                  <a:pt x="89" y="196"/>
                  <a:pt x="88" y="196"/>
                  <a:pt x="87" y="197"/>
                </a:cubicBezTo>
                <a:cubicBezTo>
                  <a:pt x="95" y="177"/>
                  <a:pt x="105" y="159"/>
                  <a:pt x="116" y="142"/>
                </a:cubicBezTo>
                <a:cubicBezTo>
                  <a:pt x="123" y="146"/>
                  <a:pt x="133" y="143"/>
                  <a:pt x="136" y="137"/>
                </a:cubicBezTo>
                <a:cubicBezTo>
                  <a:pt x="139" y="131"/>
                  <a:pt x="138" y="122"/>
                  <a:pt x="133" y="118"/>
                </a:cubicBezTo>
                <a:cubicBezTo>
                  <a:pt x="126" y="111"/>
                  <a:pt x="117" y="118"/>
                  <a:pt x="113" y="124"/>
                </a:cubicBezTo>
                <a:cubicBezTo>
                  <a:pt x="113" y="125"/>
                  <a:pt x="113" y="125"/>
                  <a:pt x="113" y="125"/>
                </a:cubicBezTo>
                <a:cubicBezTo>
                  <a:pt x="111" y="130"/>
                  <a:pt x="111" y="135"/>
                  <a:pt x="114" y="139"/>
                </a:cubicBezTo>
                <a:cubicBezTo>
                  <a:pt x="101" y="157"/>
                  <a:pt x="90" y="177"/>
                  <a:pt x="85" y="198"/>
                </a:cubicBezTo>
                <a:cubicBezTo>
                  <a:pt x="72" y="206"/>
                  <a:pt x="59" y="214"/>
                  <a:pt x="46" y="222"/>
                </a:cubicBezTo>
                <a:cubicBezTo>
                  <a:pt x="40" y="225"/>
                  <a:pt x="33" y="228"/>
                  <a:pt x="27" y="231"/>
                </a:cubicBezTo>
                <a:cubicBezTo>
                  <a:pt x="29" y="225"/>
                  <a:pt x="30" y="218"/>
                  <a:pt x="32" y="211"/>
                </a:cubicBezTo>
                <a:cubicBezTo>
                  <a:pt x="34" y="204"/>
                  <a:pt x="36" y="197"/>
                  <a:pt x="38" y="191"/>
                </a:cubicBezTo>
                <a:cubicBezTo>
                  <a:pt x="42" y="192"/>
                  <a:pt x="47" y="191"/>
                  <a:pt x="50" y="187"/>
                </a:cubicBezTo>
                <a:cubicBezTo>
                  <a:pt x="55" y="181"/>
                  <a:pt x="55" y="171"/>
                  <a:pt x="49" y="166"/>
                </a:cubicBezTo>
                <a:cubicBezTo>
                  <a:pt x="41" y="160"/>
                  <a:pt x="31" y="163"/>
                  <a:pt x="28" y="171"/>
                </a:cubicBezTo>
                <a:cubicBezTo>
                  <a:pt x="26" y="176"/>
                  <a:pt x="28" y="184"/>
                  <a:pt x="32" y="186"/>
                </a:cubicBezTo>
                <a:cubicBezTo>
                  <a:pt x="33" y="188"/>
                  <a:pt x="34" y="189"/>
                  <a:pt x="35" y="189"/>
                </a:cubicBezTo>
                <a:cubicBezTo>
                  <a:pt x="28" y="202"/>
                  <a:pt x="26" y="219"/>
                  <a:pt x="23" y="233"/>
                </a:cubicBezTo>
                <a:cubicBezTo>
                  <a:pt x="15" y="236"/>
                  <a:pt x="7" y="240"/>
                  <a:pt x="0" y="245"/>
                </a:cubicBezTo>
                <a:cubicBezTo>
                  <a:pt x="0" y="245"/>
                  <a:pt x="0" y="246"/>
                  <a:pt x="0" y="246"/>
                </a:cubicBezTo>
                <a:cubicBezTo>
                  <a:pt x="14" y="245"/>
                  <a:pt x="29" y="236"/>
                  <a:pt x="41" y="230"/>
                </a:cubicBezTo>
                <a:cubicBezTo>
                  <a:pt x="45" y="228"/>
                  <a:pt x="48" y="226"/>
                  <a:pt x="51" y="224"/>
                </a:cubicBezTo>
                <a:cubicBezTo>
                  <a:pt x="67" y="226"/>
                  <a:pt x="86" y="227"/>
                  <a:pt x="102" y="224"/>
                </a:cubicBezTo>
                <a:cubicBezTo>
                  <a:pt x="102" y="225"/>
                  <a:pt x="102" y="226"/>
                  <a:pt x="102" y="227"/>
                </a:cubicBezTo>
                <a:cubicBezTo>
                  <a:pt x="104" y="236"/>
                  <a:pt x="114" y="237"/>
                  <a:pt x="121" y="235"/>
                </a:cubicBezTo>
                <a:cubicBezTo>
                  <a:pt x="128" y="232"/>
                  <a:pt x="131" y="225"/>
                  <a:pt x="128" y="218"/>
                </a:cubicBezTo>
                <a:cubicBezTo>
                  <a:pt x="125" y="211"/>
                  <a:pt x="114" y="206"/>
                  <a:pt x="107" y="210"/>
                </a:cubicBezTo>
                <a:cubicBezTo>
                  <a:pt x="107" y="210"/>
                  <a:pt x="106" y="211"/>
                  <a:pt x="107" y="212"/>
                </a:cubicBezTo>
                <a:cubicBezTo>
                  <a:pt x="105" y="214"/>
                  <a:pt x="103" y="216"/>
                  <a:pt x="103" y="219"/>
                </a:cubicBezTo>
                <a:cubicBezTo>
                  <a:pt x="95" y="220"/>
                  <a:pt x="87" y="222"/>
                  <a:pt x="79" y="222"/>
                </a:cubicBezTo>
                <a:cubicBezTo>
                  <a:pt x="71" y="223"/>
                  <a:pt x="62" y="223"/>
                  <a:pt x="54" y="223"/>
                </a:cubicBezTo>
                <a:cubicBezTo>
                  <a:pt x="66" y="216"/>
                  <a:pt x="77" y="209"/>
                  <a:pt x="89" y="201"/>
                </a:cubicBezTo>
                <a:cubicBezTo>
                  <a:pt x="103" y="192"/>
                  <a:pt x="117" y="183"/>
                  <a:pt x="131" y="173"/>
                </a:cubicBezTo>
                <a:cubicBezTo>
                  <a:pt x="146" y="180"/>
                  <a:pt x="163" y="186"/>
                  <a:pt x="180" y="188"/>
                </a:cubicBezTo>
                <a:cubicBezTo>
                  <a:pt x="179" y="190"/>
                  <a:pt x="180" y="193"/>
                  <a:pt x="182" y="195"/>
                </a:cubicBezTo>
                <a:cubicBezTo>
                  <a:pt x="182" y="195"/>
                  <a:pt x="182" y="195"/>
                  <a:pt x="182" y="195"/>
                </a:cubicBezTo>
                <a:cubicBezTo>
                  <a:pt x="185" y="200"/>
                  <a:pt x="192" y="203"/>
                  <a:pt x="199" y="201"/>
                </a:cubicBezTo>
                <a:cubicBezTo>
                  <a:pt x="206" y="198"/>
                  <a:pt x="212" y="188"/>
                  <a:pt x="207" y="181"/>
                </a:cubicBezTo>
                <a:cubicBezTo>
                  <a:pt x="203" y="175"/>
                  <a:pt x="194" y="175"/>
                  <a:pt x="188" y="177"/>
                </a:cubicBezTo>
                <a:cubicBezTo>
                  <a:pt x="184" y="178"/>
                  <a:pt x="182" y="181"/>
                  <a:pt x="180" y="184"/>
                </a:cubicBezTo>
                <a:cubicBezTo>
                  <a:pt x="164" y="182"/>
                  <a:pt x="148" y="178"/>
                  <a:pt x="133" y="172"/>
                </a:cubicBezTo>
                <a:cubicBezTo>
                  <a:pt x="142" y="165"/>
                  <a:pt x="150" y="159"/>
                  <a:pt x="159" y="152"/>
                </a:cubicBezTo>
                <a:cubicBezTo>
                  <a:pt x="172" y="142"/>
                  <a:pt x="186" y="131"/>
                  <a:pt x="199" y="120"/>
                </a:cubicBezTo>
                <a:cubicBezTo>
                  <a:pt x="211" y="125"/>
                  <a:pt x="224" y="126"/>
                  <a:pt x="237" y="126"/>
                </a:cubicBezTo>
                <a:cubicBezTo>
                  <a:pt x="236" y="129"/>
                  <a:pt x="237" y="132"/>
                  <a:pt x="238" y="135"/>
                </a:cubicBezTo>
                <a:cubicBezTo>
                  <a:pt x="242" y="141"/>
                  <a:pt x="253" y="142"/>
                  <a:pt x="258" y="137"/>
                </a:cubicBezTo>
                <a:cubicBezTo>
                  <a:pt x="262" y="132"/>
                  <a:pt x="261" y="125"/>
                  <a:pt x="257" y="121"/>
                </a:cubicBezTo>
                <a:cubicBezTo>
                  <a:pt x="254" y="117"/>
                  <a:pt x="249" y="116"/>
                  <a:pt x="245" y="117"/>
                </a:cubicBezTo>
                <a:cubicBezTo>
                  <a:pt x="245" y="117"/>
                  <a:pt x="245" y="117"/>
                  <a:pt x="245" y="117"/>
                </a:cubicBezTo>
                <a:cubicBezTo>
                  <a:pt x="246" y="117"/>
                  <a:pt x="245" y="116"/>
                  <a:pt x="245" y="117"/>
                </a:cubicBezTo>
                <a:cubicBezTo>
                  <a:pt x="243" y="117"/>
                  <a:pt x="242" y="118"/>
                  <a:pt x="241" y="119"/>
                </a:cubicBezTo>
                <a:cubicBezTo>
                  <a:pt x="240" y="120"/>
                  <a:pt x="239" y="121"/>
                  <a:pt x="238" y="121"/>
                </a:cubicBezTo>
                <a:cubicBezTo>
                  <a:pt x="238" y="122"/>
                  <a:pt x="238" y="122"/>
                  <a:pt x="238" y="122"/>
                </a:cubicBezTo>
                <a:cubicBezTo>
                  <a:pt x="226" y="122"/>
                  <a:pt x="213" y="122"/>
                  <a:pt x="201" y="119"/>
                </a:cubicBezTo>
                <a:cubicBezTo>
                  <a:pt x="220" y="102"/>
                  <a:pt x="239" y="83"/>
                  <a:pt x="255" y="63"/>
                </a:cubicBezTo>
                <a:cubicBezTo>
                  <a:pt x="267" y="62"/>
                  <a:pt x="279" y="60"/>
                  <a:pt x="291" y="57"/>
                </a:cubicBezTo>
                <a:cubicBezTo>
                  <a:pt x="291" y="57"/>
                  <a:pt x="291" y="56"/>
                  <a:pt x="291" y="56"/>
                </a:cubicBezTo>
                <a:cubicBezTo>
                  <a:pt x="293" y="60"/>
                  <a:pt x="298" y="62"/>
                  <a:pt x="302" y="61"/>
                </a:cubicBezTo>
                <a:cubicBezTo>
                  <a:pt x="308" y="61"/>
                  <a:pt x="313" y="56"/>
                  <a:pt x="313" y="49"/>
                </a:cubicBezTo>
                <a:cubicBezTo>
                  <a:pt x="313" y="42"/>
                  <a:pt x="306" y="34"/>
                  <a:pt x="299" y="37"/>
                </a:cubicBezTo>
                <a:close/>
              </a:path>
            </a:pathLst>
          </a:custGeom>
          <a:solidFill>
            <a:srgbClr val="B2874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anose="02010600040101010101" pitchFamily="2" typeface="华文细黑"/>
            </a:endParaRPr>
          </a:p>
        </p:txBody>
      </p:sp>
      <p:sp>
        <p:nvSpPr>
          <p:cNvPr id="43" name="Freeform 40"/>
          <p:cNvSpPr/>
          <p:nvPr/>
        </p:nvSpPr>
        <p:spPr bwMode="auto">
          <a:xfrm>
            <a:off x="4519613" y="159969"/>
            <a:ext cx="1027113" cy="657225"/>
          </a:xfrm>
          <a:custGeom>
            <a:gdLst>
              <a:gd fmla="*/ 372 w 375" name="T0"/>
              <a:gd fmla="*/ 32 h 239" name="T1"/>
              <a:gd fmla="*/ 331 w 375" name="T2"/>
              <a:gd fmla="*/ 50 h 239" name="T3"/>
              <a:gd fmla="*/ 290 w 375" name="T4"/>
              <a:gd fmla="*/ 64 h 239" name="T5"/>
              <a:gd fmla="*/ 235 w 375" name="T6"/>
              <a:gd fmla="*/ 113 h 239" name="T7"/>
              <a:gd fmla="*/ 211 w 375" name="T8"/>
              <a:gd fmla="*/ 121 h 239" name="T9"/>
              <a:gd fmla="*/ 136 w 375" name="T10"/>
              <a:gd fmla="*/ 138 h 239" name="T11"/>
              <a:gd fmla="*/ 162 w 375" name="T12"/>
              <a:gd fmla="*/ 117 h 239" name="T13"/>
              <a:gd fmla="*/ 171 w 375" name="T14"/>
              <a:gd fmla="*/ 107 h 239" name="T15"/>
              <a:gd fmla="*/ 241 w 375" name="T16"/>
              <a:gd fmla="*/ 5 h 239" name="T17"/>
              <a:gd fmla="*/ 243 w 375" name="T18"/>
              <a:gd fmla="*/ 2 h 239" name="T19"/>
              <a:gd fmla="*/ 241 w 375" name="T20"/>
              <a:gd fmla="*/ 1 h 239" name="T21"/>
              <a:gd fmla="*/ 218 w 375" name="T22"/>
              <a:gd fmla="*/ 26 h 239" name="T23"/>
              <a:gd fmla="*/ 191 w 375" name="T24"/>
              <a:gd fmla="*/ 50 h 239" name="T25"/>
              <a:gd fmla="*/ 167 w 375" name="T26"/>
              <a:gd fmla="*/ 106 h 239" name="T27"/>
              <a:gd fmla="*/ 167 w 375" name="T28"/>
              <a:gd fmla="*/ 106 h 239" name="T29"/>
              <a:gd fmla="*/ 162 w 375" name="T30"/>
              <a:gd fmla="*/ 112 h 239" name="T31"/>
              <a:gd fmla="*/ 131 w 375" name="T32"/>
              <a:gd fmla="*/ 139 h 239" name="T33"/>
              <a:gd fmla="*/ 89 w 375" name="T34"/>
              <a:gd fmla="*/ 146 h 239" name="T35"/>
              <a:gd fmla="*/ 89 w 375" name="T36"/>
              <a:gd fmla="*/ 146 h 239" name="T37"/>
              <a:gd fmla="*/ 89 w 375" name="T38"/>
              <a:gd fmla="*/ 146 h 239" name="T39"/>
              <a:gd fmla="*/ 67 w 375" name="T40"/>
              <a:gd fmla="*/ 149 h 239" name="T41"/>
              <a:gd fmla="*/ 1 w 375" name="T42"/>
              <a:gd fmla="*/ 147 h 239" name="T43"/>
              <a:gd fmla="*/ 1 w 375" name="T44"/>
              <a:gd fmla="*/ 149 h 239" name="T45"/>
              <a:gd fmla="*/ 58 w 375" name="T46"/>
              <a:gd fmla="*/ 154 h 239" name="T47"/>
              <a:gd fmla="*/ 90 w 375" name="T48"/>
              <a:gd fmla="*/ 150 h 239" name="T49"/>
              <a:gd fmla="*/ 144 w 375" name="T50"/>
              <a:gd fmla="*/ 186 h 239" name="T51"/>
              <a:gd fmla="*/ 193 w 375" name="T52"/>
              <a:gd fmla="*/ 202 h 239" name="T53"/>
              <a:gd fmla="*/ 296 w 375" name="T54"/>
              <a:gd fmla="*/ 184 h 239" name="T55"/>
              <a:gd fmla="*/ 296 w 375" name="T56"/>
              <a:gd fmla="*/ 184 h 239" name="T57"/>
              <a:gd fmla="*/ 297 w 375" name="T58"/>
              <a:gd fmla="*/ 183 h 239" name="T59"/>
              <a:gd fmla="*/ 297 w 375" name="T60"/>
              <a:gd fmla="*/ 180 h 239" name="T61"/>
              <a:gd fmla="*/ 192 w 375" name="T62"/>
              <a:gd fmla="*/ 197 h 239" name="T63"/>
              <a:gd fmla="*/ 192 w 375" name="T64"/>
              <a:gd fmla="*/ 198 h 239" name="T65"/>
              <a:gd fmla="*/ 150 w 375" name="T66"/>
              <a:gd fmla="*/ 185 h 239" name="T67"/>
              <a:gd fmla="*/ 92 w 375" name="T68"/>
              <a:gd fmla="*/ 149 h 239" name="T69"/>
              <a:gd fmla="*/ 127 w 375" name="T70"/>
              <a:gd fmla="*/ 144 h 239" name="T71"/>
              <a:gd fmla="*/ 235 w 375" name="T72"/>
              <a:gd fmla="*/ 118 h 239" name="T73"/>
              <a:gd fmla="*/ 235 w 375" name="T74"/>
              <a:gd fmla="*/ 119 h 239" name="T75"/>
              <a:gd fmla="*/ 313 w 375" name="T76"/>
              <a:gd fmla="*/ 123 h 239" name="T77"/>
              <a:gd fmla="*/ 350 w 375" name="T78"/>
              <a:gd fmla="*/ 87 h 239" name="T79"/>
              <a:gd fmla="*/ 372 w 375" name="T80"/>
              <a:gd fmla="*/ 36 h 239" name="T81"/>
              <a:gd fmla="*/ 374 w 375" name="T82"/>
              <a:gd fmla="*/ 35 h 239" name="T83"/>
              <a:gd fmla="*/ 372 w 375" name="T84"/>
              <a:gd fmla="*/ 32 h 239"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239" w="375">
                <a:moveTo>
                  <a:pt x="372" y="32"/>
                </a:moveTo>
                <a:cubicBezTo>
                  <a:pt x="359" y="39"/>
                  <a:pt x="345" y="45"/>
                  <a:pt x="331" y="50"/>
                </a:cubicBezTo>
                <a:cubicBezTo>
                  <a:pt x="317" y="54"/>
                  <a:pt x="304" y="58"/>
                  <a:pt x="290" y="64"/>
                </a:cubicBezTo>
                <a:cubicBezTo>
                  <a:pt x="267" y="74"/>
                  <a:pt x="249" y="92"/>
                  <a:pt x="235" y="113"/>
                </a:cubicBezTo>
                <a:cubicBezTo>
                  <a:pt x="227" y="116"/>
                  <a:pt x="219" y="119"/>
                  <a:pt x="211" y="121"/>
                </a:cubicBezTo>
                <a:cubicBezTo>
                  <a:pt x="187" y="128"/>
                  <a:pt x="162" y="134"/>
                  <a:pt x="136" y="138"/>
                </a:cubicBezTo>
                <a:cubicBezTo>
                  <a:pt x="146" y="133"/>
                  <a:pt x="155" y="124"/>
                  <a:pt x="162" y="117"/>
                </a:cubicBezTo>
                <a:cubicBezTo>
                  <a:pt x="165" y="114"/>
                  <a:pt x="168" y="111"/>
                  <a:pt x="171" y="107"/>
                </a:cubicBezTo>
                <a:cubicBezTo>
                  <a:pt x="226" y="117"/>
                  <a:pt x="233" y="44"/>
                  <a:pt x="241" y="5"/>
                </a:cubicBezTo>
                <a:cubicBezTo>
                  <a:pt x="242" y="4"/>
                  <a:pt x="242" y="3"/>
                  <a:pt x="243" y="2"/>
                </a:cubicBezTo>
                <a:cubicBezTo>
                  <a:pt x="243" y="1"/>
                  <a:pt x="242" y="0"/>
                  <a:pt x="241" y="1"/>
                </a:cubicBezTo>
                <a:cubicBezTo>
                  <a:pt x="233" y="9"/>
                  <a:pt x="226" y="18"/>
                  <a:pt x="218" y="26"/>
                </a:cubicBezTo>
                <a:cubicBezTo>
                  <a:pt x="209" y="34"/>
                  <a:pt x="199" y="42"/>
                  <a:pt x="191" y="50"/>
                </a:cubicBezTo>
                <a:cubicBezTo>
                  <a:pt x="176" y="65"/>
                  <a:pt x="163" y="84"/>
                  <a:pt x="167" y="106"/>
                </a:cubicBezTo>
                <a:cubicBezTo>
                  <a:pt x="167" y="106"/>
                  <a:pt x="167" y="106"/>
                  <a:pt x="167" y="106"/>
                </a:cubicBezTo>
                <a:cubicBezTo>
                  <a:pt x="165" y="108"/>
                  <a:pt x="163" y="110"/>
                  <a:pt x="162" y="112"/>
                </a:cubicBezTo>
                <a:cubicBezTo>
                  <a:pt x="153" y="123"/>
                  <a:pt x="142" y="131"/>
                  <a:pt x="131" y="139"/>
                </a:cubicBezTo>
                <a:cubicBezTo>
                  <a:pt x="117" y="141"/>
                  <a:pt x="103" y="144"/>
                  <a:pt x="89" y="146"/>
                </a:cubicBezTo>
                <a:cubicBezTo>
                  <a:pt x="89" y="146"/>
                  <a:pt x="89" y="146"/>
                  <a:pt x="89" y="146"/>
                </a:cubicBezTo>
                <a:cubicBezTo>
                  <a:pt x="89" y="145"/>
                  <a:pt x="88" y="145"/>
                  <a:pt x="89" y="146"/>
                </a:cubicBezTo>
                <a:cubicBezTo>
                  <a:pt x="81" y="147"/>
                  <a:pt x="74" y="148"/>
                  <a:pt x="67" y="149"/>
                </a:cubicBezTo>
                <a:cubicBezTo>
                  <a:pt x="45" y="153"/>
                  <a:pt x="23" y="154"/>
                  <a:pt x="1" y="147"/>
                </a:cubicBezTo>
                <a:cubicBezTo>
                  <a:pt x="0" y="147"/>
                  <a:pt x="0" y="148"/>
                  <a:pt x="1" y="149"/>
                </a:cubicBezTo>
                <a:cubicBezTo>
                  <a:pt x="17" y="159"/>
                  <a:pt x="40" y="156"/>
                  <a:pt x="58" y="154"/>
                </a:cubicBezTo>
                <a:cubicBezTo>
                  <a:pt x="69" y="153"/>
                  <a:pt x="80" y="151"/>
                  <a:pt x="90" y="150"/>
                </a:cubicBezTo>
                <a:cubicBezTo>
                  <a:pt x="101" y="168"/>
                  <a:pt x="126" y="179"/>
                  <a:pt x="144" y="186"/>
                </a:cubicBezTo>
                <a:cubicBezTo>
                  <a:pt x="159" y="193"/>
                  <a:pt x="176" y="199"/>
                  <a:pt x="193" y="202"/>
                </a:cubicBezTo>
                <a:cubicBezTo>
                  <a:pt x="214" y="239"/>
                  <a:pt x="285" y="222"/>
                  <a:pt x="296" y="184"/>
                </a:cubicBezTo>
                <a:cubicBezTo>
                  <a:pt x="296" y="184"/>
                  <a:pt x="296" y="184"/>
                  <a:pt x="296" y="184"/>
                </a:cubicBezTo>
                <a:cubicBezTo>
                  <a:pt x="296" y="184"/>
                  <a:pt x="297" y="184"/>
                  <a:pt x="297" y="183"/>
                </a:cubicBezTo>
                <a:cubicBezTo>
                  <a:pt x="299" y="183"/>
                  <a:pt x="298" y="180"/>
                  <a:pt x="297" y="180"/>
                </a:cubicBezTo>
                <a:cubicBezTo>
                  <a:pt x="262" y="183"/>
                  <a:pt x="218" y="166"/>
                  <a:pt x="192" y="197"/>
                </a:cubicBezTo>
                <a:cubicBezTo>
                  <a:pt x="192" y="198"/>
                  <a:pt x="192" y="198"/>
                  <a:pt x="192" y="198"/>
                </a:cubicBezTo>
                <a:cubicBezTo>
                  <a:pt x="178" y="195"/>
                  <a:pt x="164" y="190"/>
                  <a:pt x="150" y="185"/>
                </a:cubicBezTo>
                <a:cubicBezTo>
                  <a:pt x="130" y="177"/>
                  <a:pt x="106" y="167"/>
                  <a:pt x="92" y="149"/>
                </a:cubicBezTo>
                <a:cubicBezTo>
                  <a:pt x="104" y="147"/>
                  <a:pt x="115" y="145"/>
                  <a:pt x="127" y="144"/>
                </a:cubicBezTo>
                <a:cubicBezTo>
                  <a:pt x="162" y="138"/>
                  <a:pt x="200" y="131"/>
                  <a:pt x="235" y="118"/>
                </a:cubicBezTo>
                <a:cubicBezTo>
                  <a:pt x="235" y="118"/>
                  <a:pt x="235" y="118"/>
                  <a:pt x="235" y="119"/>
                </a:cubicBezTo>
                <a:cubicBezTo>
                  <a:pt x="252" y="141"/>
                  <a:pt x="291" y="133"/>
                  <a:pt x="313" y="123"/>
                </a:cubicBezTo>
                <a:cubicBezTo>
                  <a:pt x="328" y="116"/>
                  <a:pt x="340" y="101"/>
                  <a:pt x="350" y="87"/>
                </a:cubicBezTo>
                <a:cubicBezTo>
                  <a:pt x="360" y="73"/>
                  <a:pt x="370" y="54"/>
                  <a:pt x="372" y="36"/>
                </a:cubicBezTo>
                <a:cubicBezTo>
                  <a:pt x="372" y="35"/>
                  <a:pt x="373" y="35"/>
                  <a:pt x="374" y="35"/>
                </a:cubicBezTo>
                <a:cubicBezTo>
                  <a:pt x="375" y="34"/>
                  <a:pt x="374" y="32"/>
                  <a:pt x="372" y="32"/>
                </a:cubicBezTo>
                <a:close/>
              </a:path>
            </a:pathLst>
          </a:custGeom>
          <a:solidFill>
            <a:srgbClr val="317F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anose="02010600040101010101" pitchFamily="2" typeface="华文细黑"/>
            </a:endParaRPr>
          </a:p>
        </p:txBody>
      </p:sp>
      <p:sp>
        <p:nvSpPr>
          <p:cNvPr id="44" name="Freeform 41"/>
          <p:cNvSpPr/>
          <p:nvPr/>
        </p:nvSpPr>
        <p:spPr bwMode="auto">
          <a:xfrm>
            <a:off x="6183313" y="-24181"/>
            <a:ext cx="695325" cy="396875"/>
          </a:xfrm>
          <a:custGeom>
            <a:gdLst>
              <a:gd fmla="*/ 228 w 254" name="T0"/>
              <a:gd fmla="*/ 93 h 144" name="T1"/>
              <a:gd fmla="*/ 224 w 254" name="T2"/>
              <a:gd fmla="*/ 69 h 144" name="T3"/>
              <a:gd fmla="*/ 197 w 254" name="T4"/>
              <a:gd fmla="*/ 71 h 144" name="T5"/>
              <a:gd fmla="*/ 167 w 254" name="T6"/>
              <a:gd fmla="*/ 37 h 144" name="T7"/>
              <a:gd fmla="*/ 156 w 254" name="T8"/>
              <a:gd fmla="*/ 13 h 144" name="T9"/>
              <a:gd fmla="*/ 128 w 254" name="T10"/>
              <a:gd fmla="*/ 23 h 144" name="T11"/>
              <a:gd fmla="*/ 85 w 254" name="T12"/>
              <a:gd fmla="*/ 16 h 144" name="T13"/>
              <a:gd fmla="*/ 62 w 254" name="T14"/>
              <a:gd fmla="*/ 3 h 144" name="T15"/>
              <a:gd fmla="*/ 45 w 254" name="T16"/>
              <a:gd fmla="*/ 19 h 144" name="T17"/>
              <a:gd fmla="*/ 45 w 254" name="T18"/>
              <a:gd fmla="*/ 19 h 144" name="T19"/>
              <a:gd fmla="*/ 9 w 254" name="T20"/>
              <a:gd fmla="*/ 19 h 144" name="T21"/>
              <a:gd fmla="*/ 7 w 254" name="T22"/>
              <a:gd fmla="*/ 58 h 144" name="T23"/>
              <a:gd fmla="*/ 36 w 254" name="T24"/>
              <a:gd fmla="*/ 103 h 144" name="T25"/>
              <a:gd fmla="*/ 86 w 254" name="T26"/>
              <a:gd fmla="*/ 133 h 144" name="T27"/>
              <a:gd fmla="*/ 88 w 254" name="T28"/>
              <a:gd fmla="*/ 132 h 144" name="T29"/>
              <a:gd fmla="*/ 112 w 254" name="T30"/>
              <a:gd fmla="*/ 138 h 144" name="T31"/>
              <a:gd fmla="*/ 153 w 254" name="T32"/>
              <a:gd fmla="*/ 143 h 144" name="T33"/>
              <a:gd fmla="*/ 218 w 254" name="T34"/>
              <a:gd fmla="*/ 138 h 144" name="T35"/>
              <a:gd fmla="*/ 254 w 254" name="T36"/>
              <a:gd fmla="*/ 105 h 144" name="T37"/>
              <a:gd fmla="*/ 228 w 254" name="T38"/>
              <a:gd fmla="*/ 93 h 144"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144" w="254">
                <a:moveTo>
                  <a:pt x="228" y="93"/>
                </a:moveTo>
                <a:cubicBezTo>
                  <a:pt x="231" y="84"/>
                  <a:pt x="232" y="75"/>
                  <a:pt x="224" y="69"/>
                </a:cubicBezTo>
                <a:cubicBezTo>
                  <a:pt x="216" y="64"/>
                  <a:pt x="205" y="67"/>
                  <a:pt x="197" y="71"/>
                </a:cubicBezTo>
                <a:cubicBezTo>
                  <a:pt x="201" y="51"/>
                  <a:pt x="187" y="20"/>
                  <a:pt x="167" y="37"/>
                </a:cubicBezTo>
                <a:cubicBezTo>
                  <a:pt x="169" y="27"/>
                  <a:pt x="167" y="16"/>
                  <a:pt x="156" y="13"/>
                </a:cubicBezTo>
                <a:cubicBezTo>
                  <a:pt x="146" y="10"/>
                  <a:pt x="135" y="16"/>
                  <a:pt x="128" y="23"/>
                </a:cubicBezTo>
                <a:cubicBezTo>
                  <a:pt x="124" y="0"/>
                  <a:pt x="98" y="0"/>
                  <a:pt x="85" y="16"/>
                </a:cubicBezTo>
                <a:cubicBezTo>
                  <a:pt x="80" y="9"/>
                  <a:pt x="72" y="2"/>
                  <a:pt x="62" y="3"/>
                </a:cubicBezTo>
                <a:cubicBezTo>
                  <a:pt x="53" y="3"/>
                  <a:pt x="45" y="9"/>
                  <a:pt x="45" y="19"/>
                </a:cubicBezTo>
                <a:cubicBezTo>
                  <a:pt x="45" y="19"/>
                  <a:pt x="45" y="19"/>
                  <a:pt x="45" y="19"/>
                </a:cubicBezTo>
                <a:cubicBezTo>
                  <a:pt x="34" y="13"/>
                  <a:pt x="19" y="8"/>
                  <a:pt x="9" y="19"/>
                </a:cubicBezTo>
                <a:cubicBezTo>
                  <a:pt x="0" y="29"/>
                  <a:pt x="4" y="47"/>
                  <a:pt x="7" y="58"/>
                </a:cubicBezTo>
                <a:cubicBezTo>
                  <a:pt x="12" y="75"/>
                  <a:pt x="24" y="90"/>
                  <a:pt x="36" y="103"/>
                </a:cubicBezTo>
                <a:cubicBezTo>
                  <a:pt x="50" y="115"/>
                  <a:pt x="67" y="130"/>
                  <a:pt x="86" y="133"/>
                </a:cubicBezTo>
                <a:cubicBezTo>
                  <a:pt x="87" y="133"/>
                  <a:pt x="88" y="132"/>
                  <a:pt x="88" y="132"/>
                </a:cubicBezTo>
                <a:cubicBezTo>
                  <a:pt x="94" y="136"/>
                  <a:pt x="105" y="137"/>
                  <a:pt x="112" y="138"/>
                </a:cubicBezTo>
                <a:cubicBezTo>
                  <a:pt x="125" y="141"/>
                  <a:pt x="139" y="142"/>
                  <a:pt x="153" y="143"/>
                </a:cubicBezTo>
                <a:cubicBezTo>
                  <a:pt x="174" y="144"/>
                  <a:pt x="197" y="144"/>
                  <a:pt x="218" y="138"/>
                </a:cubicBezTo>
                <a:cubicBezTo>
                  <a:pt x="233" y="134"/>
                  <a:pt x="254" y="124"/>
                  <a:pt x="254" y="105"/>
                </a:cubicBezTo>
                <a:cubicBezTo>
                  <a:pt x="254" y="92"/>
                  <a:pt x="238" y="89"/>
                  <a:pt x="228" y="93"/>
                </a:cubicBezTo>
                <a:close/>
              </a:path>
            </a:pathLst>
          </a:custGeom>
          <a:solidFill>
            <a:srgbClr val="B3AE3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anose="02010600040101010101" pitchFamily="2" typeface="华文细黑"/>
            </a:endParaRPr>
          </a:p>
        </p:txBody>
      </p:sp>
      <p:sp>
        <p:nvSpPr>
          <p:cNvPr id="45" name="Freeform 42"/>
          <p:cNvSpPr/>
          <p:nvPr/>
        </p:nvSpPr>
        <p:spPr bwMode="auto">
          <a:xfrm>
            <a:off x="6248400" y="91707"/>
            <a:ext cx="485775" cy="292100"/>
          </a:xfrm>
          <a:custGeom>
            <a:gdLst>
              <a:gd fmla="*/ 170 w 177" name="T0"/>
              <a:gd fmla="*/ 71 h 106" name="T1"/>
              <a:gd fmla="*/ 150 w 177" name="T2"/>
              <a:gd fmla="*/ 68 h 106" name="T3"/>
              <a:gd fmla="*/ 131 w 177" name="T4"/>
              <a:gd fmla="*/ 52 h 106" name="T5"/>
              <a:gd fmla="*/ 106 w 177" name="T6"/>
              <a:gd fmla="*/ 34 h 106" name="T7"/>
              <a:gd fmla="*/ 68 w 177" name="T8"/>
              <a:gd fmla="*/ 24 h 106" name="T9"/>
              <a:gd fmla="*/ 38 w 177" name="T10"/>
              <a:gd fmla="*/ 17 h 106" name="T11"/>
              <a:gd fmla="*/ 12 w 177" name="T12"/>
              <a:gd fmla="*/ 6 h 106" name="T13"/>
              <a:gd fmla="*/ 3 w 177" name="T14"/>
              <a:gd fmla="*/ 29 h 106" name="T15"/>
              <a:gd fmla="*/ 60 w 177" name="T16"/>
              <a:gd fmla="*/ 94 h 106" name="T17"/>
              <a:gd fmla="*/ 61 w 177" name="T18"/>
              <a:gd fmla="*/ 96 h 106" name="T19"/>
              <a:gd fmla="*/ 161 w 177" name="T20"/>
              <a:gd fmla="*/ 91 h 106" name="T21"/>
              <a:gd fmla="*/ 170 w 177" name="T22"/>
              <a:gd fmla="*/ 71 h 106"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05" w="177">
                <a:moveTo>
                  <a:pt x="170" y="71"/>
                </a:moveTo>
                <a:cubicBezTo>
                  <a:pt x="165" y="66"/>
                  <a:pt x="157" y="66"/>
                  <a:pt x="150" y="68"/>
                </a:cubicBezTo>
                <a:cubicBezTo>
                  <a:pt x="155" y="57"/>
                  <a:pt x="142" y="47"/>
                  <a:pt x="131" y="52"/>
                </a:cubicBezTo>
                <a:cubicBezTo>
                  <a:pt x="136" y="39"/>
                  <a:pt x="119" y="25"/>
                  <a:pt x="106" y="34"/>
                </a:cubicBezTo>
                <a:cubicBezTo>
                  <a:pt x="108" y="12"/>
                  <a:pt x="82" y="9"/>
                  <a:pt x="68" y="24"/>
                </a:cubicBezTo>
                <a:cubicBezTo>
                  <a:pt x="61" y="12"/>
                  <a:pt x="45" y="0"/>
                  <a:pt x="38" y="17"/>
                </a:cubicBezTo>
                <a:cubicBezTo>
                  <a:pt x="31" y="10"/>
                  <a:pt x="21" y="3"/>
                  <a:pt x="12" y="6"/>
                </a:cubicBezTo>
                <a:cubicBezTo>
                  <a:pt x="2" y="10"/>
                  <a:pt x="0" y="20"/>
                  <a:pt x="3" y="29"/>
                </a:cubicBezTo>
                <a:cubicBezTo>
                  <a:pt x="9" y="59"/>
                  <a:pt x="35" y="79"/>
                  <a:pt x="60" y="94"/>
                </a:cubicBezTo>
                <a:cubicBezTo>
                  <a:pt x="59" y="95"/>
                  <a:pt x="60" y="96"/>
                  <a:pt x="61" y="96"/>
                </a:cubicBezTo>
                <a:cubicBezTo>
                  <a:pt x="94" y="99"/>
                  <a:pt x="130" y="106"/>
                  <a:pt x="161" y="91"/>
                </a:cubicBezTo>
                <a:cubicBezTo>
                  <a:pt x="167" y="88"/>
                  <a:pt x="177" y="78"/>
                  <a:pt x="170" y="71"/>
                </a:cubicBezTo>
                <a:close/>
              </a:path>
            </a:pathLst>
          </a:custGeom>
          <a:solidFill>
            <a:srgbClr val="FEC16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anose="02010600040101010101" pitchFamily="2" typeface="华文细黑"/>
            </a:endParaRPr>
          </a:p>
        </p:txBody>
      </p:sp>
      <p:sp>
        <p:nvSpPr>
          <p:cNvPr id="46" name="Freeform 43"/>
          <p:cNvSpPr/>
          <p:nvPr/>
        </p:nvSpPr>
        <p:spPr bwMode="auto">
          <a:xfrm>
            <a:off x="4595813" y="-162293"/>
            <a:ext cx="392113" cy="484188"/>
          </a:xfrm>
          <a:custGeom>
            <a:gdLst>
              <a:gd fmla="*/ 43 w 143" name="T0"/>
              <a:gd fmla="*/ 20 h 176" name="T1"/>
              <a:gd fmla="*/ 18 w 143" name="T2"/>
              <a:gd fmla="*/ 1 h 176" name="T3"/>
              <a:gd fmla="*/ 3 w 143" name="T4"/>
              <a:gd fmla="*/ 21 h 176" name="T5"/>
              <a:gd fmla="*/ 8 w 143" name="T6"/>
              <a:gd fmla="*/ 66 h 176" name="T7"/>
              <a:gd fmla="*/ 32 w 143" name="T8"/>
              <a:gd fmla="*/ 120 h 176" name="T9"/>
              <a:gd fmla="*/ 33 w 143" name="T10"/>
              <a:gd fmla="*/ 120 h 176" name="T11"/>
              <a:gd fmla="*/ 33 w 143" name="T12"/>
              <a:gd fmla="*/ 118 h 176" name="T13"/>
              <a:gd fmla="*/ 134 w 143" name="T14"/>
              <a:gd fmla="*/ 145 h 176" name="T15"/>
              <a:gd fmla="*/ 129 w 143" name="T16"/>
              <a:gd fmla="*/ 113 h 176" name="T17"/>
              <a:gd fmla="*/ 129 w 143" name="T18"/>
              <a:gd fmla="*/ 103 h 176" name="T19"/>
              <a:gd fmla="*/ 128 w 143" name="T20"/>
              <a:gd fmla="*/ 91 h 176" name="T21"/>
              <a:gd fmla="*/ 112 w 143" name="T22"/>
              <a:gd fmla="*/ 73 h 176" name="T23"/>
              <a:gd fmla="*/ 112 w 143" name="T24"/>
              <a:gd fmla="*/ 73 h 176" name="T25"/>
              <a:gd fmla="*/ 86 w 143" name="T26"/>
              <a:gd fmla="*/ 44 h 176" name="T27"/>
              <a:gd fmla="*/ 76 w 143" name="T28"/>
              <a:gd fmla="*/ 15 h 176" name="T29"/>
              <a:gd fmla="*/ 43 w 143" name="T30"/>
              <a:gd fmla="*/ 20 h 176"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76" w="143">
                <a:moveTo>
                  <a:pt x="43" y="20"/>
                </a:moveTo>
                <a:cubicBezTo>
                  <a:pt x="37" y="12"/>
                  <a:pt x="29" y="0"/>
                  <a:pt x="18" y="1"/>
                </a:cubicBezTo>
                <a:cubicBezTo>
                  <a:pt x="8" y="1"/>
                  <a:pt x="4" y="13"/>
                  <a:pt x="3" y="21"/>
                </a:cubicBezTo>
                <a:cubicBezTo>
                  <a:pt x="0" y="36"/>
                  <a:pt x="3" y="52"/>
                  <a:pt x="8" y="66"/>
                </a:cubicBezTo>
                <a:cubicBezTo>
                  <a:pt x="16" y="84"/>
                  <a:pt x="29" y="100"/>
                  <a:pt x="32" y="120"/>
                </a:cubicBezTo>
                <a:cubicBezTo>
                  <a:pt x="33" y="120"/>
                  <a:pt x="33" y="120"/>
                  <a:pt x="33" y="120"/>
                </a:cubicBezTo>
                <a:cubicBezTo>
                  <a:pt x="33" y="119"/>
                  <a:pt x="33" y="119"/>
                  <a:pt x="33" y="118"/>
                </a:cubicBezTo>
                <a:cubicBezTo>
                  <a:pt x="52" y="144"/>
                  <a:pt x="106" y="176"/>
                  <a:pt x="134" y="145"/>
                </a:cubicBezTo>
                <a:cubicBezTo>
                  <a:pt x="143" y="134"/>
                  <a:pt x="138" y="122"/>
                  <a:pt x="129" y="113"/>
                </a:cubicBezTo>
                <a:cubicBezTo>
                  <a:pt x="125" y="109"/>
                  <a:pt x="127" y="108"/>
                  <a:pt x="129" y="103"/>
                </a:cubicBezTo>
                <a:cubicBezTo>
                  <a:pt x="130" y="99"/>
                  <a:pt x="129" y="95"/>
                  <a:pt x="128" y="91"/>
                </a:cubicBezTo>
                <a:cubicBezTo>
                  <a:pt x="126" y="83"/>
                  <a:pt x="120" y="76"/>
                  <a:pt x="112" y="73"/>
                </a:cubicBezTo>
                <a:cubicBezTo>
                  <a:pt x="112" y="73"/>
                  <a:pt x="112" y="73"/>
                  <a:pt x="112" y="73"/>
                </a:cubicBezTo>
                <a:cubicBezTo>
                  <a:pt x="115" y="60"/>
                  <a:pt x="100" y="41"/>
                  <a:pt x="86" y="44"/>
                </a:cubicBezTo>
                <a:cubicBezTo>
                  <a:pt x="90" y="33"/>
                  <a:pt x="86" y="21"/>
                  <a:pt x="76" y="15"/>
                </a:cubicBezTo>
                <a:cubicBezTo>
                  <a:pt x="64" y="7"/>
                  <a:pt x="51" y="11"/>
                  <a:pt x="43" y="20"/>
                </a:cubicBezTo>
                <a:close/>
              </a:path>
            </a:pathLst>
          </a:custGeom>
          <a:solidFill>
            <a:srgbClr val="FF786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anose="02010600040101010101" pitchFamily="2" typeface="华文细黑"/>
            </a:endParaRPr>
          </a:p>
        </p:txBody>
      </p:sp>
      <p:sp>
        <p:nvSpPr>
          <p:cNvPr id="47" name="Freeform 44"/>
          <p:cNvSpPr/>
          <p:nvPr/>
        </p:nvSpPr>
        <p:spPr bwMode="auto">
          <a:xfrm>
            <a:off x="4324350" y="-24181"/>
            <a:ext cx="546100" cy="498475"/>
          </a:xfrm>
          <a:custGeom>
            <a:gdLst>
              <a:gd fmla="*/ 111 w 199" name="T0"/>
              <a:gd fmla="*/ 21 h 181" name="T1"/>
              <a:gd fmla="*/ 115 w 199" name="T2"/>
              <a:gd fmla="*/ 48 h 181" name="T3"/>
              <a:gd fmla="*/ 126 w 199" name="T4"/>
              <a:gd fmla="*/ 70 h 181" name="T5"/>
              <a:gd fmla="*/ 59 w 199" name="T6"/>
              <a:gd fmla="*/ 113 h 181" name="T7"/>
              <a:gd fmla="*/ 1 w 199" name="T8"/>
              <a:gd fmla="*/ 180 h 181" name="T9"/>
              <a:gd fmla="*/ 2 w 199" name="T10"/>
              <a:gd fmla="*/ 181 h 181" name="T11"/>
              <a:gd fmla="*/ 25 w 199" name="T12"/>
              <a:gd fmla="*/ 158 h 181" name="T13"/>
              <a:gd fmla="*/ 54 w 199" name="T14"/>
              <a:gd fmla="*/ 123 h 181" name="T15"/>
              <a:gd fmla="*/ 90 w 199" name="T16"/>
              <a:gd fmla="*/ 94 h 181" name="T17"/>
              <a:gd fmla="*/ 128 w 199" name="T18"/>
              <a:gd fmla="*/ 73 h 181" name="T19"/>
              <a:gd fmla="*/ 128 w 199" name="T20"/>
              <a:gd fmla="*/ 73 h 181" name="T21"/>
              <a:gd fmla="*/ 130 w 199" name="T22"/>
              <a:gd fmla="*/ 74 h 181" name="T23"/>
              <a:gd fmla="*/ 184 w 199" name="T24"/>
              <a:gd fmla="*/ 93 h 181" name="T25"/>
              <a:gd fmla="*/ 176 w 199" name="T26"/>
              <a:gd fmla="*/ 63 h 181" name="T27"/>
              <a:gd fmla="*/ 169 w 199" name="T28"/>
              <a:gd fmla="*/ 38 h 181" name="T29"/>
              <a:gd fmla="*/ 145 w 199" name="T30"/>
              <a:gd fmla="*/ 31 h 181" name="T31"/>
              <a:gd fmla="*/ 111 w 199" name="T32"/>
              <a:gd fmla="*/ 21 h 181"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81" w="199">
                <a:moveTo>
                  <a:pt x="111" y="21"/>
                </a:moveTo>
                <a:cubicBezTo>
                  <a:pt x="109" y="30"/>
                  <a:pt x="112" y="40"/>
                  <a:pt x="115" y="48"/>
                </a:cubicBezTo>
                <a:cubicBezTo>
                  <a:pt x="118" y="55"/>
                  <a:pt x="121" y="63"/>
                  <a:pt x="126" y="70"/>
                </a:cubicBezTo>
                <a:cubicBezTo>
                  <a:pt x="101" y="78"/>
                  <a:pt x="78" y="95"/>
                  <a:pt x="59" y="113"/>
                </a:cubicBezTo>
                <a:cubicBezTo>
                  <a:pt x="37" y="133"/>
                  <a:pt x="22" y="159"/>
                  <a:pt x="1" y="180"/>
                </a:cubicBezTo>
                <a:cubicBezTo>
                  <a:pt x="0" y="180"/>
                  <a:pt x="1" y="181"/>
                  <a:pt x="2" y="181"/>
                </a:cubicBezTo>
                <a:cubicBezTo>
                  <a:pt x="11" y="175"/>
                  <a:pt x="18" y="166"/>
                  <a:pt x="25" y="158"/>
                </a:cubicBezTo>
                <a:cubicBezTo>
                  <a:pt x="34" y="146"/>
                  <a:pt x="44" y="134"/>
                  <a:pt x="54" y="123"/>
                </a:cubicBezTo>
                <a:cubicBezTo>
                  <a:pt x="65" y="112"/>
                  <a:pt x="77" y="102"/>
                  <a:pt x="90" y="94"/>
                </a:cubicBezTo>
                <a:cubicBezTo>
                  <a:pt x="102" y="86"/>
                  <a:pt x="115" y="80"/>
                  <a:pt x="128" y="73"/>
                </a:cubicBezTo>
                <a:cubicBezTo>
                  <a:pt x="128" y="73"/>
                  <a:pt x="128" y="73"/>
                  <a:pt x="128" y="73"/>
                </a:cubicBezTo>
                <a:cubicBezTo>
                  <a:pt x="129" y="74"/>
                  <a:pt x="129" y="74"/>
                  <a:pt x="130" y="74"/>
                </a:cubicBezTo>
                <a:cubicBezTo>
                  <a:pt x="144" y="87"/>
                  <a:pt x="164" y="102"/>
                  <a:pt x="184" y="93"/>
                </a:cubicBezTo>
                <a:cubicBezTo>
                  <a:pt x="199" y="85"/>
                  <a:pt x="188" y="67"/>
                  <a:pt x="176" y="63"/>
                </a:cubicBezTo>
                <a:cubicBezTo>
                  <a:pt x="178" y="54"/>
                  <a:pt x="175" y="45"/>
                  <a:pt x="169" y="38"/>
                </a:cubicBezTo>
                <a:cubicBezTo>
                  <a:pt x="164" y="31"/>
                  <a:pt x="153" y="26"/>
                  <a:pt x="145" y="31"/>
                </a:cubicBezTo>
                <a:cubicBezTo>
                  <a:pt x="140" y="18"/>
                  <a:pt x="118" y="0"/>
                  <a:pt x="111" y="21"/>
                </a:cubicBezTo>
                <a:close/>
              </a:path>
            </a:pathLst>
          </a:custGeom>
          <a:solidFill>
            <a:srgbClr val="FEC16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anose="02010600040101010101" pitchFamily="2" typeface="华文细黑"/>
            </a:endParaRPr>
          </a:p>
        </p:txBody>
      </p:sp>
      <p:sp>
        <p:nvSpPr>
          <p:cNvPr id="48" name="Freeform 45"/>
          <p:cNvSpPr/>
          <p:nvPr/>
        </p:nvSpPr>
        <p:spPr bwMode="auto">
          <a:xfrm>
            <a:off x="4402138" y="-59106"/>
            <a:ext cx="141288" cy="339725"/>
          </a:xfrm>
          <a:custGeom>
            <a:gdLst>
              <a:gd fmla="*/ 16 w 52" name="T0"/>
              <a:gd fmla="*/ 2 h 124" name="T1"/>
              <a:gd fmla="*/ 13 w 52" name="T2"/>
              <a:gd fmla="*/ 3 h 124" name="T3"/>
              <a:gd fmla="*/ 35 w 52" name="T4"/>
              <a:gd fmla="*/ 123 h 124" name="T5"/>
              <a:gd fmla="*/ 35 w 52" name="T6"/>
              <a:gd fmla="*/ 123 h 124" name="T7"/>
              <a:gd fmla="*/ 36 w 52" name="T8"/>
              <a:gd fmla="*/ 123 h 124" name="T9"/>
              <a:gd fmla="*/ 36 w 52" name="T10"/>
              <a:gd fmla="*/ 122 h 124" name="T11"/>
              <a:gd fmla="*/ 36 w 52" name="T12"/>
              <a:gd fmla="*/ 122 h 124" name="T13"/>
              <a:gd fmla="*/ 47 w 52" name="T14"/>
              <a:gd fmla="*/ 64 h 124" name="T15"/>
              <a:gd fmla="*/ 19 w 52" name="T16"/>
              <a:gd fmla="*/ 1 h 124" name="T17"/>
              <a:gd fmla="*/ 16 w 52" name="T18"/>
              <a:gd fmla="*/ 2 h 12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24" w="52">
                <a:moveTo>
                  <a:pt x="16" y="2"/>
                </a:moveTo>
                <a:cubicBezTo>
                  <a:pt x="15" y="2"/>
                  <a:pt x="14" y="2"/>
                  <a:pt x="13" y="3"/>
                </a:cubicBezTo>
                <a:cubicBezTo>
                  <a:pt x="0" y="43"/>
                  <a:pt x="0" y="94"/>
                  <a:pt x="35" y="123"/>
                </a:cubicBezTo>
                <a:cubicBezTo>
                  <a:pt x="35" y="123"/>
                  <a:pt x="35" y="123"/>
                  <a:pt x="35" y="123"/>
                </a:cubicBezTo>
                <a:cubicBezTo>
                  <a:pt x="35" y="123"/>
                  <a:pt x="35" y="123"/>
                  <a:pt x="36" y="123"/>
                </a:cubicBezTo>
                <a:cubicBezTo>
                  <a:pt x="36" y="124"/>
                  <a:pt x="37" y="123"/>
                  <a:pt x="36" y="122"/>
                </a:cubicBezTo>
                <a:cubicBezTo>
                  <a:pt x="36" y="122"/>
                  <a:pt x="36" y="122"/>
                  <a:pt x="36" y="122"/>
                </a:cubicBezTo>
                <a:cubicBezTo>
                  <a:pt x="52" y="109"/>
                  <a:pt x="50" y="81"/>
                  <a:pt x="47" y="64"/>
                </a:cubicBezTo>
                <a:cubicBezTo>
                  <a:pt x="44" y="42"/>
                  <a:pt x="35" y="18"/>
                  <a:pt x="19" y="1"/>
                </a:cubicBezTo>
                <a:cubicBezTo>
                  <a:pt x="18" y="0"/>
                  <a:pt x="16" y="1"/>
                  <a:pt x="16" y="2"/>
                </a:cubicBezTo>
                <a:close/>
              </a:path>
            </a:pathLst>
          </a:custGeom>
          <a:solidFill>
            <a:srgbClr val="FF786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anose="02010600040101010101" pitchFamily="2" typeface="华文细黑"/>
            </a:endParaRPr>
          </a:p>
        </p:txBody>
      </p:sp>
      <p:sp>
        <p:nvSpPr>
          <p:cNvPr id="49" name="Freeform 46"/>
          <p:cNvSpPr/>
          <p:nvPr/>
        </p:nvSpPr>
        <p:spPr bwMode="auto">
          <a:xfrm>
            <a:off x="4418013" y="301257"/>
            <a:ext cx="342900" cy="150813"/>
          </a:xfrm>
          <a:custGeom>
            <a:gdLst>
              <a:gd fmla="*/ 123 w 125" name="T0"/>
              <a:gd fmla="*/ 38 h 55" name="T1"/>
              <a:gd fmla="*/ 122 w 125" name="T2"/>
              <a:gd fmla="*/ 36 h 55" name="T3"/>
              <a:gd fmla="*/ 1 w 125" name="T4"/>
              <a:gd fmla="*/ 27 h 55" name="T5"/>
              <a:gd fmla="*/ 1 w 125" name="T6"/>
              <a:gd fmla="*/ 27 h 55" name="T7"/>
              <a:gd fmla="*/ 0 w 125" name="T8"/>
              <a:gd fmla="*/ 27 h 55" name="T9"/>
              <a:gd fmla="*/ 1 w 125" name="T10"/>
              <a:gd fmla="*/ 28 h 55" name="T11"/>
              <a:gd fmla="*/ 2 w 125" name="T12"/>
              <a:gd fmla="*/ 28 h 55" name="T13"/>
              <a:gd fmla="*/ 55 w 125" name="T14"/>
              <a:gd fmla="*/ 53 h 55" name="T15"/>
              <a:gd fmla="*/ 123 w 125" name="T16"/>
              <a:gd fmla="*/ 42 h 55" name="T17"/>
              <a:gd fmla="*/ 123 w 125" name="T18"/>
              <a:gd fmla="*/ 38 h 55"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55" w="125">
                <a:moveTo>
                  <a:pt x="123" y="38"/>
                </a:moveTo>
                <a:cubicBezTo>
                  <a:pt x="123" y="37"/>
                  <a:pt x="123" y="36"/>
                  <a:pt x="122" y="36"/>
                </a:cubicBezTo>
                <a:cubicBezTo>
                  <a:pt x="88" y="12"/>
                  <a:pt x="38" y="0"/>
                  <a:pt x="1" y="27"/>
                </a:cubicBezTo>
                <a:cubicBezTo>
                  <a:pt x="1" y="27"/>
                  <a:pt x="1" y="27"/>
                  <a:pt x="1" y="27"/>
                </a:cubicBezTo>
                <a:cubicBezTo>
                  <a:pt x="1" y="27"/>
                  <a:pt x="1" y="27"/>
                  <a:pt x="0" y="27"/>
                </a:cubicBezTo>
                <a:cubicBezTo>
                  <a:pt x="0" y="28"/>
                  <a:pt x="0" y="29"/>
                  <a:pt x="1" y="28"/>
                </a:cubicBezTo>
                <a:cubicBezTo>
                  <a:pt x="1" y="28"/>
                  <a:pt x="1" y="28"/>
                  <a:pt x="2" y="28"/>
                </a:cubicBezTo>
                <a:cubicBezTo>
                  <a:pt x="10" y="47"/>
                  <a:pt x="38" y="52"/>
                  <a:pt x="55" y="53"/>
                </a:cubicBezTo>
                <a:cubicBezTo>
                  <a:pt x="78" y="55"/>
                  <a:pt x="103" y="52"/>
                  <a:pt x="123" y="42"/>
                </a:cubicBezTo>
                <a:cubicBezTo>
                  <a:pt x="125" y="41"/>
                  <a:pt x="124" y="39"/>
                  <a:pt x="123" y="38"/>
                </a:cubicBezTo>
                <a:close/>
              </a:path>
            </a:pathLst>
          </a:custGeom>
          <a:solidFill>
            <a:srgbClr val="FF786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anose="02010600040101010101" pitchFamily="2" typeface="华文细黑"/>
            </a:endParaRPr>
          </a:p>
        </p:txBody>
      </p:sp>
      <p:sp>
        <p:nvSpPr>
          <p:cNvPr id="50" name="Freeform 47"/>
          <p:cNvSpPr/>
          <p:nvPr/>
        </p:nvSpPr>
        <p:spPr bwMode="auto">
          <a:xfrm>
            <a:off x="3819525" y="-141656"/>
            <a:ext cx="417513" cy="514350"/>
          </a:xfrm>
          <a:custGeom>
            <a:gdLst>
              <a:gd fmla="*/ 70 w 152" name="T0"/>
              <a:gd fmla="*/ 16 h 187" name="T1"/>
              <a:gd fmla="*/ 77 w 152" name="T2"/>
              <a:gd fmla="*/ 30 h 187" name="T3"/>
              <a:gd fmla="*/ 74 w 152" name="T4"/>
              <a:gd fmla="*/ 80 h 187" name="T5"/>
              <a:gd fmla="*/ 74 w 152" name="T6"/>
              <a:gd fmla="*/ 80 h 187" name="T7"/>
              <a:gd fmla="*/ 34 w 152" name="T8"/>
              <a:gd fmla="*/ 126 h 187" name="T9"/>
              <a:gd fmla="*/ 31 w 152" name="T10"/>
              <a:gd fmla="*/ 77 h 187" name="T11"/>
              <a:gd fmla="*/ 40 w 152" name="T12"/>
              <a:gd fmla="*/ 74 h 187" name="T13"/>
              <a:gd fmla="*/ 40 w 152" name="T14"/>
              <a:gd fmla="*/ 52 h 187" name="T15"/>
              <a:gd fmla="*/ 16 w 152" name="T16"/>
              <a:gd fmla="*/ 54 h 187" name="T17"/>
              <a:gd fmla="*/ 18 w 152" name="T18"/>
              <a:gd fmla="*/ 75 h 187" name="T19"/>
              <a:gd fmla="*/ 20 w 152" name="T20"/>
              <a:gd fmla="*/ 75 h 187" name="T21"/>
              <a:gd fmla="*/ 26 w 152" name="T22"/>
              <a:gd fmla="*/ 77 h 187" name="T23"/>
              <a:gd fmla="*/ 31 w 152" name="T24"/>
              <a:gd fmla="*/ 101 h 187" name="T25"/>
              <a:gd fmla="*/ 30 w 152" name="T26"/>
              <a:gd fmla="*/ 133 h 187" name="T27"/>
              <a:gd fmla="*/ 0 w 152" name="T28"/>
              <a:gd fmla="*/ 185 h 187" name="T29"/>
              <a:gd fmla="*/ 2 w 152" name="T30"/>
              <a:gd fmla="*/ 186 h 187" name="T31"/>
              <a:gd fmla="*/ 18 w 152" name="T32"/>
              <a:gd fmla="*/ 161 h 187" name="T33"/>
              <a:gd fmla="*/ 84 w 152" name="T34"/>
              <a:gd fmla="*/ 160 h 187" name="T35"/>
              <a:gd fmla="*/ 91 w 152" name="T36"/>
              <a:gd fmla="*/ 175 h 187" name="T37"/>
              <a:gd fmla="*/ 109 w 152" name="T38"/>
              <a:gd fmla="*/ 168 h 187" name="T39"/>
              <a:gd fmla="*/ 104 w 152" name="T40"/>
              <a:gd fmla="*/ 152 h 187" name="T41"/>
              <a:gd fmla="*/ 86 w 152" name="T42"/>
              <a:gd fmla="*/ 156 h 187" name="T43"/>
              <a:gd fmla="*/ 19 w 152" name="T44"/>
              <a:gd fmla="*/ 158 h 187" name="T45"/>
              <a:gd fmla="*/ 54 w 152" name="T46"/>
              <a:gd fmla="*/ 108 h 187" name="T47"/>
              <a:gd fmla="*/ 114 w 152" name="T48"/>
              <a:gd fmla="*/ 109 h 187" name="T49"/>
              <a:gd fmla="*/ 113 w 152" name="T50"/>
              <a:gd fmla="*/ 110 h 187" name="T51"/>
              <a:gd fmla="*/ 115 w 152" name="T52"/>
              <a:gd fmla="*/ 113 h 187" name="T53"/>
              <a:gd fmla="*/ 123 w 152" name="T54"/>
              <a:gd fmla="*/ 125 h 187" name="T55"/>
              <a:gd fmla="*/ 140 w 152" name="T56"/>
              <a:gd fmla="*/ 115 h 187" name="T57"/>
              <a:gd fmla="*/ 131 w 152" name="T58"/>
              <a:gd fmla="*/ 99 h 187" name="T59"/>
              <a:gd fmla="*/ 117 w 152" name="T60"/>
              <a:gd fmla="*/ 104 h 187" name="T61"/>
              <a:gd fmla="*/ 57 w 152" name="T62"/>
              <a:gd fmla="*/ 104 h 187" name="T63"/>
              <a:gd fmla="*/ 99 w 152" name="T64"/>
              <a:gd fmla="*/ 64 h 187" name="T65"/>
              <a:gd fmla="*/ 126 w 152" name="T66"/>
              <a:gd fmla="*/ 67 h 187" name="T67"/>
              <a:gd fmla="*/ 125 w 152" name="T68"/>
              <a:gd fmla="*/ 68 h 187" name="T69"/>
              <a:gd fmla="*/ 139 w 152" name="T70"/>
              <a:gd fmla="*/ 78 h 187" name="T71"/>
              <a:gd fmla="*/ 151 w 152" name="T72"/>
              <a:gd fmla="*/ 66 h 187" name="T73"/>
              <a:gd fmla="*/ 140 w 152" name="T74"/>
              <a:gd fmla="*/ 57 h 187" name="T75"/>
              <a:gd fmla="*/ 127 w 152" name="T76"/>
              <a:gd fmla="*/ 63 h 187" name="T77"/>
              <a:gd fmla="*/ 102 w 152" name="T78"/>
              <a:gd fmla="*/ 62 h 187" name="T79"/>
              <a:gd fmla="*/ 127 w 152" name="T80"/>
              <a:gd fmla="*/ 42 h 187" name="T81"/>
              <a:gd fmla="*/ 140 w 152" name="T82"/>
              <a:gd fmla="*/ 39 h 187" name="T83"/>
              <a:gd fmla="*/ 138 w 152" name="T84"/>
              <a:gd fmla="*/ 23 h 187" name="T85"/>
              <a:gd fmla="*/ 124 w 152" name="T86"/>
              <a:gd fmla="*/ 23 h 187" name="T87"/>
              <a:gd fmla="*/ 123 w 152" name="T88"/>
              <a:gd fmla="*/ 40 h 187" name="T89"/>
              <a:gd fmla="*/ 78 w 152" name="T90"/>
              <a:gd fmla="*/ 76 h 187" name="T91"/>
              <a:gd fmla="*/ 82 w 152" name="T92"/>
              <a:gd fmla="*/ 31 h 187" name="T93"/>
              <a:gd fmla="*/ 84 w 152" name="T94"/>
              <a:gd fmla="*/ 31 h 187" name="T95"/>
              <a:gd fmla="*/ 85 w 152" name="T96"/>
              <a:gd fmla="*/ 31 h 187" name="T97"/>
              <a:gd fmla="*/ 98 w 152" name="T98"/>
              <a:gd fmla="*/ 18 h 187" name="T99"/>
              <a:gd fmla="*/ 82 w 152" name="T100"/>
              <a:gd fmla="*/ 1 h 187" name="T101"/>
              <a:gd fmla="*/ 70 w 152" name="T102"/>
              <a:gd fmla="*/ 16 h 187"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187" w="152">
                <a:moveTo>
                  <a:pt x="70" y="16"/>
                </a:moveTo>
                <a:cubicBezTo>
                  <a:pt x="69" y="22"/>
                  <a:pt x="72" y="27"/>
                  <a:pt x="77" y="30"/>
                </a:cubicBezTo>
                <a:cubicBezTo>
                  <a:pt x="78" y="47"/>
                  <a:pt x="79" y="63"/>
                  <a:pt x="74" y="80"/>
                </a:cubicBezTo>
                <a:cubicBezTo>
                  <a:pt x="74" y="80"/>
                  <a:pt x="74" y="80"/>
                  <a:pt x="74" y="80"/>
                </a:cubicBezTo>
                <a:cubicBezTo>
                  <a:pt x="59" y="94"/>
                  <a:pt x="46" y="110"/>
                  <a:pt x="34" y="126"/>
                </a:cubicBezTo>
                <a:cubicBezTo>
                  <a:pt x="38" y="111"/>
                  <a:pt x="36" y="92"/>
                  <a:pt x="31" y="77"/>
                </a:cubicBezTo>
                <a:cubicBezTo>
                  <a:pt x="35" y="77"/>
                  <a:pt x="38" y="76"/>
                  <a:pt x="40" y="74"/>
                </a:cubicBezTo>
                <a:cubicBezTo>
                  <a:pt x="49" y="70"/>
                  <a:pt x="48" y="57"/>
                  <a:pt x="40" y="52"/>
                </a:cubicBezTo>
                <a:cubicBezTo>
                  <a:pt x="33" y="47"/>
                  <a:pt x="22" y="49"/>
                  <a:pt x="16" y="54"/>
                </a:cubicBezTo>
                <a:cubicBezTo>
                  <a:pt x="8" y="60"/>
                  <a:pt x="10" y="70"/>
                  <a:pt x="18" y="75"/>
                </a:cubicBezTo>
                <a:cubicBezTo>
                  <a:pt x="19" y="76"/>
                  <a:pt x="20" y="75"/>
                  <a:pt x="20" y="75"/>
                </a:cubicBezTo>
                <a:cubicBezTo>
                  <a:pt x="22" y="76"/>
                  <a:pt x="24" y="77"/>
                  <a:pt x="26" y="77"/>
                </a:cubicBezTo>
                <a:cubicBezTo>
                  <a:pt x="28" y="85"/>
                  <a:pt x="30" y="93"/>
                  <a:pt x="31" y="101"/>
                </a:cubicBezTo>
                <a:cubicBezTo>
                  <a:pt x="33" y="112"/>
                  <a:pt x="32" y="122"/>
                  <a:pt x="30" y="133"/>
                </a:cubicBezTo>
                <a:cubicBezTo>
                  <a:pt x="18" y="149"/>
                  <a:pt x="8" y="167"/>
                  <a:pt x="0" y="185"/>
                </a:cubicBezTo>
                <a:cubicBezTo>
                  <a:pt x="0" y="186"/>
                  <a:pt x="1" y="187"/>
                  <a:pt x="2" y="186"/>
                </a:cubicBezTo>
                <a:cubicBezTo>
                  <a:pt x="7" y="178"/>
                  <a:pt x="12" y="169"/>
                  <a:pt x="18" y="161"/>
                </a:cubicBezTo>
                <a:cubicBezTo>
                  <a:pt x="40" y="153"/>
                  <a:pt x="62" y="158"/>
                  <a:pt x="84" y="160"/>
                </a:cubicBezTo>
                <a:cubicBezTo>
                  <a:pt x="83" y="166"/>
                  <a:pt x="85" y="172"/>
                  <a:pt x="91" y="175"/>
                </a:cubicBezTo>
                <a:cubicBezTo>
                  <a:pt x="97" y="178"/>
                  <a:pt x="107" y="176"/>
                  <a:pt x="109" y="168"/>
                </a:cubicBezTo>
                <a:cubicBezTo>
                  <a:pt x="111" y="162"/>
                  <a:pt x="109" y="156"/>
                  <a:pt x="104" y="152"/>
                </a:cubicBezTo>
                <a:cubicBezTo>
                  <a:pt x="99" y="148"/>
                  <a:pt x="90" y="151"/>
                  <a:pt x="86" y="156"/>
                </a:cubicBezTo>
                <a:cubicBezTo>
                  <a:pt x="65" y="151"/>
                  <a:pt x="39" y="150"/>
                  <a:pt x="19" y="158"/>
                </a:cubicBezTo>
                <a:cubicBezTo>
                  <a:pt x="30" y="141"/>
                  <a:pt x="41" y="124"/>
                  <a:pt x="54" y="108"/>
                </a:cubicBezTo>
                <a:cubicBezTo>
                  <a:pt x="75" y="100"/>
                  <a:pt x="94" y="104"/>
                  <a:pt x="114" y="109"/>
                </a:cubicBezTo>
                <a:cubicBezTo>
                  <a:pt x="114" y="109"/>
                  <a:pt x="114" y="110"/>
                  <a:pt x="113" y="110"/>
                </a:cubicBezTo>
                <a:cubicBezTo>
                  <a:pt x="113" y="111"/>
                  <a:pt x="114" y="112"/>
                  <a:pt x="115" y="113"/>
                </a:cubicBezTo>
                <a:cubicBezTo>
                  <a:pt x="115" y="118"/>
                  <a:pt x="119" y="123"/>
                  <a:pt x="123" y="125"/>
                </a:cubicBezTo>
                <a:cubicBezTo>
                  <a:pt x="130" y="129"/>
                  <a:pt x="138" y="121"/>
                  <a:pt x="140" y="115"/>
                </a:cubicBezTo>
                <a:cubicBezTo>
                  <a:pt x="142" y="108"/>
                  <a:pt x="137" y="101"/>
                  <a:pt x="131" y="99"/>
                </a:cubicBezTo>
                <a:cubicBezTo>
                  <a:pt x="125" y="97"/>
                  <a:pt x="120" y="100"/>
                  <a:pt x="117" y="104"/>
                </a:cubicBezTo>
                <a:cubicBezTo>
                  <a:pt x="97" y="99"/>
                  <a:pt x="75" y="97"/>
                  <a:pt x="57" y="104"/>
                </a:cubicBezTo>
                <a:cubicBezTo>
                  <a:pt x="70" y="89"/>
                  <a:pt x="84" y="76"/>
                  <a:pt x="99" y="64"/>
                </a:cubicBezTo>
                <a:cubicBezTo>
                  <a:pt x="108" y="64"/>
                  <a:pt x="117" y="66"/>
                  <a:pt x="126" y="67"/>
                </a:cubicBezTo>
                <a:cubicBezTo>
                  <a:pt x="126" y="67"/>
                  <a:pt x="125" y="67"/>
                  <a:pt x="125" y="68"/>
                </a:cubicBezTo>
                <a:cubicBezTo>
                  <a:pt x="127" y="74"/>
                  <a:pt x="133" y="79"/>
                  <a:pt x="139" y="78"/>
                </a:cubicBezTo>
                <a:cubicBezTo>
                  <a:pt x="144" y="77"/>
                  <a:pt x="152" y="72"/>
                  <a:pt x="151" y="66"/>
                </a:cubicBezTo>
                <a:cubicBezTo>
                  <a:pt x="150" y="61"/>
                  <a:pt x="144" y="58"/>
                  <a:pt x="140" y="57"/>
                </a:cubicBezTo>
                <a:cubicBezTo>
                  <a:pt x="135" y="57"/>
                  <a:pt x="130" y="59"/>
                  <a:pt x="127" y="63"/>
                </a:cubicBezTo>
                <a:cubicBezTo>
                  <a:pt x="119" y="61"/>
                  <a:pt x="110" y="61"/>
                  <a:pt x="102" y="62"/>
                </a:cubicBezTo>
                <a:cubicBezTo>
                  <a:pt x="110" y="55"/>
                  <a:pt x="119" y="49"/>
                  <a:pt x="127" y="42"/>
                </a:cubicBezTo>
                <a:cubicBezTo>
                  <a:pt x="131" y="44"/>
                  <a:pt x="137" y="43"/>
                  <a:pt x="140" y="39"/>
                </a:cubicBezTo>
                <a:cubicBezTo>
                  <a:pt x="144" y="33"/>
                  <a:pt x="145" y="27"/>
                  <a:pt x="138" y="23"/>
                </a:cubicBezTo>
                <a:cubicBezTo>
                  <a:pt x="134" y="20"/>
                  <a:pt x="128" y="20"/>
                  <a:pt x="124" y="23"/>
                </a:cubicBezTo>
                <a:cubicBezTo>
                  <a:pt x="118" y="27"/>
                  <a:pt x="120" y="35"/>
                  <a:pt x="123" y="40"/>
                </a:cubicBezTo>
                <a:cubicBezTo>
                  <a:pt x="107" y="51"/>
                  <a:pt x="92" y="63"/>
                  <a:pt x="78" y="76"/>
                </a:cubicBezTo>
                <a:cubicBezTo>
                  <a:pt x="84" y="63"/>
                  <a:pt x="85" y="46"/>
                  <a:pt x="82" y="31"/>
                </a:cubicBezTo>
                <a:cubicBezTo>
                  <a:pt x="83" y="31"/>
                  <a:pt x="84" y="31"/>
                  <a:pt x="84" y="31"/>
                </a:cubicBezTo>
                <a:cubicBezTo>
                  <a:pt x="85" y="31"/>
                  <a:pt x="85" y="31"/>
                  <a:pt x="85" y="31"/>
                </a:cubicBezTo>
                <a:cubicBezTo>
                  <a:pt x="92" y="31"/>
                  <a:pt x="98" y="26"/>
                  <a:pt x="98" y="18"/>
                </a:cubicBezTo>
                <a:cubicBezTo>
                  <a:pt x="98" y="11"/>
                  <a:pt x="91" y="0"/>
                  <a:pt x="82" y="1"/>
                </a:cubicBezTo>
                <a:cubicBezTo>
                  <a:pt x="75" y="2"/>
                  <a:pt x="70" y="9"/>
                  <a:pt x="70" y="16"/>
                </a:cubicBezTo>
                <a:close/>
              </a:path>
            </a:pathLst>
          </a:custGeom>
          <a:solidFill>
            <a:srgbClr val="FEC16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anose="02010600040101010101" pitchFamily="2" typeface="华文细黑"/>
            </a:endParaRPr>
          </a:p>
        </p:txBody>
      </p:sp>
      <p:sp>
        <p:nvSpPr>
          <p:cNvPr id="51" name="Freeform 48"/>
          <p:cNvSpPr/>
          <p:nvPr/>
        </p:nvSpPr>
        <p:spPr bwMode="auto">
          <a:xfrm>
            <a:off x="2909888" y="528269"/>
            <a:ext cx="1028700" cy="658813"/>
          </a:xfrm>
          <a:custGeom>
            <a:gdLst>
              <a:gd fmla="*/ 373 w 375" name="T0"/>
              <a:gd fmla="*/ 204 h 239" name="T1"/>
              <a:gd fmla="*/ 372 w 375" name="T2"/>
              <a:gd fmla="*/ 203 h 239" name="T3"/>
              <a:gd fmla="*/ 349 w 375" name="T4"/>
              <a:gd fmla="*/ 152 h 239" name="T5"/>
              <a:gd fmla="*/ 313 w 375" name="T6"/>
              <a:gd fmla="*/ 116 h 239" name="T7"/>
              <a:gd fmla="*/ 235 w 375" name="T8"/>
              <a:gd fmla="*/ 120 h 239" name="T9"/>
              <a:gd fmla="*/ 235 w 375" name="T10"/>
              <a:gd fmla="*/ 121 h 239" name="T11"/>
              <a:gd fmla="*/ 126 w 375" name="T12"/>
              <a:gd fmla="*/ 95 h 239" name="T13"/>
              <a:gd fmla="*/ 92 w 375" name="T14"/>
              <a:gd fmla="*/ 90 h 239" name="T15"/>
              <a:gd fmla="*/ 150 w 375" name="T16"/>
              <a:gd fmla="*/ 54 h 239" name="T17"/>
              <a:gd fmla="*/ 192 w 375" name="T18"/>
              <a:gd fmla="*/ 41 h 239" name="T19"/>
              <a:gd fmla="*/ 192 w 375" name="T20"/>
              <a:gd fmla="*/ 42 h 239" name="T21"/>
              <a:gd fmla="*/ 296 w 375" name="T22"/>
              <a:gd fmla="*/ 59 h 239" name="T23"/>
              <a:gd fmla="*/ 297 w 375" name="T24"/>
              <a:gd fmla="*/ 56 h 239" name="T25"/>
              <a:gd fmla="*/ 296 w 375" name="T26"/>
              <a:gd fmla="*/ 55 h 239" name="T27"/>
              <a:gd fmla="*/ 296 w 375" name="T28"/>
              <a:gd fmla="*/ 55 h 239" name="T29"/>
              <a:gd fmla="*/ 193 w 375" name="T30"/>
              <a:gd fmla="*/ 37 h 239" name="T31"/>
              <a:gd fmla="*/ 144 w 375" name="T32"/>
              <a:gd fmla="*/ 53 h 239" name="T33"/>
              <a:gd fmla="*/ 90 w 375" name="T34"/>
              <a:gd fmla="*/ 90 h 239" name="T35"/>
              <a:gd fmla="*/ 58 w 375" name="T36"/>
              <a:gd fmla="*/ 85 h 239" name="T37"/>
              <a:gd fmla="*/ 0 w 375" name="T38"/>
              <a:gd fmla="*/ 90 h 239" name="T39"/>
              <a:gd fmla="*/ 1 w 375" name="T40"/>
              <a:gd fmla="*/ 92 h 239" name="T41"/>
              <a:gd fmla="*/ 67 w 375" name="T42"/>
              <a:gd fmla="*/ 90 h 239" name="T43"/>
              <a:gd fmla="*/ 88 w 375" name="T44"/>
              <a:gd fmla="*/ 93 h 239" name="T45"/>
              <a:gd fmla="*/ 89 w 375" name="T46"/>
              <a:gd fmla="*/ 93 h 239" name="T47"/>
              <a:gd fmla="*/ 89 w 375" name="T48"/>
              <a:gd fmla="*/ 93 h 239" name="T49"/>
              <a:gd fmla="*/ 131 w 375" name="T50"/>
              <a:gd fmla="*/ 100 h 239" name="T51"/>
              <a:gd fmla="*/ 161 w 375" name="T52"/>
              <a:gd fmla="*/ 127 h 239" name="T53"/>
              <a:gd fmla="*/ 166 w 375" name="T54"/>
              <a:gd fmla="*/ 133 h 239" name="T55"/>
              <a:gd fmla="*/ 166 w 375" name="T56"/>
              <a:gd fmla="*/ 133 h 239" name="T57"/>
              <a:gd fmla="*/ 190 w 375" name="T58"/>
              <a:gd fmla="*/ 189 h 239" name="T59"/>
              <a:gd fmla="*/ 217 w 375" name="T60"/>
              <a:gd fmla="*/ 213 h 239" name="T61"/>
              <a:gd fmla="*/ 240 w 375" name="T62"/>
              <a:gd fmla="*/ 238 h 239" name="T63"/>
              <a:gd fmla="*/ 242 w 375" name="T64"/>
              <a:gd fmla="*/ 237 h 239" name="T65"/>
              <a:gd fmla="*/ 241 w 375" name="T66"/>
              <a:gd fmla="*/ 234 h 239" name="T67"/>
              <a:gd fmla="*/ 170 w 375" name="T68"/>
              <a:gd fmla="*/ 132 h 239" name="T69"/>
              <a:gd fmla="*/ 162 w 375" name="T70"/>
              <a:gd fmla="*/ 122 h 239" name="T71"/>
              <a:gd fmla="*/ 136 w 375" name="T72"/>
              <a:gd fmla="*/ 101 h 239" name="T73"/>
              <a:gd fmla="*/ 211 w 375" name="T74"/>
              <a:gd fmla="*/ 118 h 239" name="T75"/>
              <a:gd fmla="*/ 235 w 375" name="T76"/>
              <a:gd fmla="*/ 126 h 239" name="T77"/>
              <a:gd fmla="*/ 290 w 375" name="T78"/>
              <a:gd fmla="*/ 175 h 239" name="T79"/>
              <a:gd fmla="*/ 330 w 375" name="T80"/>
              <a:gd fmla="*/ 189 h 239" name="T81"/>
              <a:gd fmla="*/ 372 w 375" name="T82"/>
              <a:gd fmla="*/ 207 h 239" name="T83"/>
              <a:gd fmla="*/ 373 w 375" name="T84"/>
              <a:gd fmla="*/ 204 h 239"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239" w="375">
                <a:moveTo>
                  <a:pt x="373" y="204"/>
                </a:moveTo>
                <a:cubicBezTo>
                  <a:pt x="373" y="204"/>
                  <a:pt x="372" y="204"/>
                  <a:pt x="372" y="203"/>
                </a:cubicBezTo>
                <a:cubicBezTo>
                  <a:pt x="369" y="185"/>
                  <a:pt x="359" y="167"/>
                  <a:pt x="349" y="152"/>
                </a:cubicBezTo>
                <a:cubicBezTo>
                  <a:pt x="340" y="138"/>
                  <a:pt x="328" y="124"/>
                  <a:pt x="313" y="116"/>
                </a:cubicBezTo>
                <a:cubicBezTo>
                  <a:pt x="291" y="106"/>
                  <a:pt x="252" y="98"/>
                  <a:pt x="235" y="120"/>
                </a:cubicBezTo>
                <a:cubicBezTo>
                  <a:pt x="235" y="121"/>
                  <a:pt x="235" y="121"/>
                  <a:pt x="235" y="121"/>
                </a:cubicBezTo>
                <a:cubicBezTo>
                  <a:pt x="199" y="109"/>
                  <a:pt x="162" y="101"/>
                  <a:pt x="126" y="95"/>
                </a:cubicBezTo>
                <a:cubicBezTo>
                  <a:pt x="115" y="94"/>
                  <a:pt x="103" y="92"/>
                  <a:pt x="92" y="90"/>
                </a:cubicBezTo>
                <a:cubicBezTo>
                  <a:pt x="106" y="72"/>
                  <a:pt x="129" y="62"/>
                  <a:pt x="150" y="54"/>
                </a:cubicBezTo>
                <a:cubicBezTo>
                  <a:pt x="163" y="49"/>
                  <a:pt x="177" y="44"/>
                  <a:pt x="192" y="41"/>
                </a:cubicBezTo>
                <a:cubicBezTo>
                  <a:pt x="192" y="41"/>
                  <a:pt x="192" y="42"/>
                  <a:pt x="192" y="42"/>
                </a:cubicBezTo>
                <a:cubicBezTo>
                  <a:pt x="217" y="73"/>
                  <a:pt x="262" y="56"/>
                  <a:pt x="296" y="59"/>
                </a:cubicBezTo>
                <a:cubicBezTo>
                  <a:pt x="298" y="59"/>
                  <a:pt x="298" y="56"/>
                  <a:pt x="297" y="56"/>
                </a:cubicBezTo>
                <a:cubicBezTo>
                  <a:pt x="296" y="56"/>
                  <a:pt x="296" y="55"/>
                  <a:pt x="296" y="55"/>
                </a:cubicBezTo>
                <a:cubicBezTo>
                  <a:pt x="296" y="55"/>
                  <a:pt x="296" y="55"/>
                  <a:pt x="296" y="55"/>
                </a:cubicBezTo>
                <a:cubicBezTo>
                  <a:pt x="285" y="17"/>
                  <a:pt x="214" y="0"/>
                  <a:pt x="193" y="37"/>
                </a:cubicBezTo>
                <a:cubicBezTo>
                  <a:pt x="176" y="40"/>
                  <a:pt x="159" y="46"/>
                  <a:pt x="144" y="53"/>
                </a:cubicBezTo>
                <a:cubicBezTo>
                  <a:pt x="125" y="60"/>
                  <a:pt x="100" y="71"/>
                  <a:pt x="90" y="90"/>
                </a:cubicBezTo>
                <a:cubicBezTo>
                  <a:pt x="79" y="88"/>
                  <a:pt x="69" y="86"/>
                  <a:pt x="58" y="85"/>
                </a:cubicBezTo>
                <a:cubicBezTo>
                  <a:pt x="40" y="83"/>
                  <a:pt x="16" y="80"/>
                  <a:pt x="0" y="90"/>
                </a:cubicBezTo>
                <a:cubicBezTo>
                  <a:pt x="0" y="91"/>
                  <a:pt x="0" y="92"/>
                  <a:pt x="1" y="92"/>
                </a:cubicBezTo>
                <a:cubicBezTo>
                  <a:pt x="23" y="85"/>
                  <a:pt x="44" y="86"/>
                  <a:pt x="67" y="90"/>
                </a:cubicBezTo>
                <a:cubicBezTo>
                  <a:pt x="74" y="91"/>
                  <a:pt x="81" y="92"/>
                  <a:pt x="88" y="93"/>
                </a:cubicBezTo>
                <a:cubicBezTo>
                  <a:pt x="88" y="94"/>
                  <a:pt x="89" y="94"/>
                  <a:pt x="89" y="93"/>
                </a:cubicBezTo>
                <a:cubicBezTo>
                  <a:pt x="89" y="93"/>
                  <a:pt x="89" y="93"/>
                  <a:pt x="89" y="93"/>
                </a:cubicBezTo>
                <a:cubicBezTo>
                  <a:pt x="103" y="95"/>
                  <a:pt x="117" y="98"/>
                  <a:pt x="131" y="100"/>
                </a:cubicBezTo>
                <a:cubicBezTo>
                  <a:pt x="142" y="108"/>
                  <a:pt x="152" y="117"/>
                  <a:pt x="161" y="127"/>
                </a:cubicBezTo>
                <a:cubicBezTo>
                  <a:pt x="163" y="129"/>
                  <a:pt x="165" y="131"/>
                  <a:pt x="166" y="133"/>
                </a:cubicBezTo>
                <a:cubicBezTo>
                  <a:pt x="166" y="133"/>
                  <a:pt x="166" y="133"/>
                  <a:pt x="166" y="133"/>
                </a:cubicBezTo>
                <a:cubicBezTo>
                  <a:pt x="163" y="155"/>
                  <a:pt x="175" y="174"/>
                  <a:pt x="190" y="189"/>
                </a:cubicBezTo>
                <a:cubicBezTo>
                  <a:pt x="199" y="197"/>
                  <a:pt x="208" y="205"/>
                  <a:pt x="217" y="213"/>
                </a:cubicBezTo>
                <a:cubicBezTo>
                  <a:pt x="226" y="221"/>
                  <a:pt x="233" y="230"/>
                  <a:pt x="240" y="238"/>
                </a:cubicBezTo>
                <a:cubicBezTo>
                  <a:pt x="241" y="239"/>
                  <a:pt x="243" y="238"/>
                  <a:pt x="242" y="237"/>
                </a:cubicBezTo>
                <a:cubicBezTo>
                  <a:pt x="242" y="236"/>
                  <a:pt x="241" y="235"/>
                  <a:pt x="241" y="234"/>
                </a:cubicBezTo>
                <a:cubicBezTo>
                  <a:pt x="232" y="195"/>
                  <a:pt x="226" y="122"/>
                  <a:pt x="170" y="132"/>
                </a:cubicBezTo>
                <a:cubicBezTo>
                  <a:pt x="167" y="128"/>
                  <a:pt x="165" y="125"/>
                  <a:pt x="162" y="122"/>
                </a:cubicBezTo>
                <a:cubicBezTo>
                  <a:pt x="155" y="115"/>
                  <a:pt x="146" y="106"/>
                  <a:pt x="136" y="101"/>
                </a:cubicBezTo>
                <a:cubicBezTo>
                  <a:pt x="161" y="105"/>
                  <a:pt x="186" y="111"/>
                  <a:pt x="211" y="118"/>
                </a:cubicBezTo>
                <a:cubicBezTo>
                  <a:pt x="219" y="120"/>
                  <a:pt x="227" y="123"/>
                  <a:pt x="235" y="126"/>
                </a:cubicBezTo>
                <a:cubicBezTo>
                  <a:pt x="249" y="147"/>
                  <a:pt x="267" y="165"/>
                  <a:pt x="290" y="175"/>
                </a:cubicBezTo>
                <a:cubicBezTo>
                  <a:pt x="303" y="181"/>
                  <a:pt x="317" y="185"/>
                  <a:pt x="330" y="189"/>
                </a:cubicBezTo>
                <a:cubicBezTo>
                  <a:pt x="345" y="194"/>
                  <a:pt x="358" y="200"/>
                  <a:pt x="372" y="207"/>
                </a:cubicBezTo>
                <a:cubicBezTo>
                  <a:pt x="374" y="207"/>
                  <a:pt x="375" y="205"/>
                  <a:pt x="373" y="204"/>
                </a:cubicBezTo>
                <a:close/>
              </a:path>
            </a:pathLst>
          </a:custGeom>
          <a:solidFill>
            <a:srgbClr val="21B37A"/>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anose="02010600040101010101" pitchFamily="2" typeface="华文细黑"/>
            </a:endParaRPr>
          </a:p>
        </p:txBody>
      </p:sp>
      <p:sp>
        <p:nvSpPr>
          <p:cNvPr id="52" name="Freeform 49"/>
          <p:cNvSpPr/>
          <p:nvPr/>
        </p:nvSpPr>
        <p:spPr bwMode="auto">
          <a:xfrm>
            <a:off x="3671888" y="369519"/>
            <a:ext cx="301625" cy="300038"/>
          </a:xfrm>
          <a:custGeom>
            <a:gdLst>
              <a:gd fmla="*/ 63 w 110" name="T0"/>
              <a:gd fmla="*/ 38 h 109" name="T1"/>
              <a:gd fmla="*/ 0 w 110" name="T2"/>
              <a:gd fmla="*/ 5 h 109" name="T3"/>
              <a:gd fmla="*/ 0 w 110" name="T4"/>
              <a:gd fmla="*/ 5 h 109" name="T5"/>
              <a:gd fmla="*/ 64 w 110" name="T6"/>
              <a:gd fmla="*/ 45 h 109" name="T7"/>
              <a:gd fmla="*/ 106 w 110" name="T8"/>
              <a:gd fmla="*/ 107 h 109" name="T9"/>
              <a:gd fmla="*/ 109 w 110" name="T10"/>
              <a:gd fmla="*/ 105 h 109" name="T11"/>
              <a:gd fmla="*/ 63 w 110" name="T12"/>
              <a:gd fmla="*/ 38 h 109" name="T13"/>
            </a:gdLst>
            <a:cxnLst>
              <a:cxn ang="0">
                <a:pos x="T0" y="T1"/>
              </a:cxn>
              <a:cxn ang="0">
                <a:pos x="T2" y="T3"/>
              </a:cxn>
              <a:cxn ang="0">
                <a:pos x="T4" y="T5"/>
              </a:cxn>
              <a:cxn ang="0">
                <a:pos x="T6" y="T7"/>
              </a:cxn>
              <a:cxn ang="0">
                <a:pos x="T8" y="T9"/>
              </a:cxn>
              <a:cxn ang="0">
                <a:pos x="T10" y="T11"/>
              </a:cxn>
              <a:cxn ang="0">
                <a:pos x="T12" y="T13"/>
              </a:cxn>
            </a:cxnLst>
            <a:rect b="b" l="0" r="r" t="0"/>
            <a:pathLst>
              <a:path h="109" w="110">
                <a:moveTo>
                  <a:pt x="63" y="38"/>
                </a:moveTo>
                <a:cubicBezTo>
                  <a:pt x="47" y="21"/>
                  <a:pt x="25" y="0"/>
                  <a:pt x="0" y="5"/>
                </a:cubicBezTo>
                <a:cubicBezTo>
                  <a:pt x="0" y="5"/>
                  <a:pt x="0" y="5"/>
                  <a:pt x="0" y="5"/>
                </a:cubicBezTo>
                <a:cubicBezTo>
                  <a:pt x="27" y="7"/>
                  <a:pt x="47" y="25"/>
                  <a:pt x="64" y="45"/>
                </a:cubicBezTo>
                <a:cubicBezTo>
                  <a:pt x="80" y="64"/>
                  <a:pt x="93" y="85"/>
                  <a:pt x="106" y="107"/>
                </a:cubicBezTo>
                <a:cubicBezTo>
                  <a:pt x="107" y="109"/>
                  <a:pt x="110" y="107"/>
                  <a:pt x="109" y="105"/>
                </a:cubicBezTo>
                <a:cubicBezTo>
                  <a:pt x="96" y="82"/>
                  <a:pt x="81" y="59"/>
                  <a:pt x="63" y="38"/>
                </a:cubicBezTo>
                <a:close/>
              </a:path>
            </a:pathLst>
          </a:custGeom>
          <a:solidFill>
            <a:srgbClr val="FF786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anose="02010600040101010101" pitchFamily="2" typeface="华文细黑"/>
            </a:endParaRPr>
          </a:p>
        </p:txBody>
      </p:sp>
      <p:sp>
        <p:nvSpPr>
          <p:cNvPr id="53" name="Freeform 50"/>
          <p:cNvSpPr/>
          <p:nvPr/>
        </p:nvSpPr>
        <p:spPr bwMode="auto">
          <a:xfrm>
            <a:off x="3913188" y="652095"/>
            <a:ext cx="211138" cy="212725"/>
          </a:xfrm>
          <a:custGeom>
            <a:gdLst>
              <a:gd fmla="*/ 20 w 77" name="T0"/>
              <a:gd fmla="*/ 0 h 77" name="T1"/>
              <a:gd fmla="*/ 18 w 77" name="T2"/>
              <a:gd fmla="*/ 0 h 77" name="T3"/>
              <a:gd fmla="*/ 17 w 77" name="T4"/>
              <a:gd fmla="*/ 3 h 77" name="T5"/>
              <a:gd fmla="*/ 11 w 77" name="T6"/>
              <a:gd fmla="*/ 69 h 77" name="T7"/>
              <a:gd fmla="*/ 24 w 77" name="T8"/>
              <a:gd fmla="*/ 76 h 77" name="T9"/>
              <a:gd fmla="*/ 31 w 77" name="T10"/>
              <a:gd fmla="*/ 61 h 77" name="T11"/>
              <a:gd fmla="*/ 48 w 77" name="T12"/>
              <a:gd fmla="*/ 74 h 77" name="T13"/>
              <a:gd fmla="*/ 50 w 77" name="T14"/>
              <a:gd fmla="*/ 73 h 77" name="T15"/>
              <a:gd fmla="*/ 53 w 77" name="T16"/>
              <a:gd fmla="*/ 52 h 77" name="T17"/>
              <a:gd fmla="*/ 69 w 77" name="T18"/>
              <a:gd fmla="*/ 57 h 77" name="T19"/>
              <a:gd fmla="*/ 76 w 77" name="T20"/>
              <a:gd fmla="*/ 41 h 77" name="T21"/>
              <a:gd fmla="*/ 20 w 77" name="T22"/>
              <a:gd fmla="*/ 0 h 77"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77" w="77">
                <a:moveTo>
                  <a:pt x="20" y="0"/>
                </a:moveTo>
                <a:cubicBezTo>
                  <a:pt x="19" y="0"/>
                  <a:pt x="19" y="0"/>
                  <a:pt x="18" y="0"/>
                </a:cubicBezTo>
                <a:cubicBezTo>
                  <a:pt x="17" y="1"/>
                  <a:pt x="16" y="2"/>
                  <a:pt x="17" y="3"/>
                </a:cubicBezTo>
                <a:cubicBezTo>
                  <a:pt x="8" y="23"/>
                  <a:pt x="0" y="49"/>
                  <a:pt x="11" y="69"/>
                </a:cubicBezTo>
                <a:cubicBezTo>
                  <a:pt x="14" y="74"/>
                  <a:pt x="19" y="77"/>
                  <a:pt x="24" y="76"/>
                </a:cubicBezTo>
                <a:cubicBezTo>
                  <a:pt x="30" y="74"/>
                  <a:pt x="31" y="67"/>
                  <a:pt x="31" y="61"/>
                </a:cubicBezTo>
                <a:cubicBezTo>
                  <a:pt x="35" y="67"/>
                  <a:pt x="41" y="72"/>
                  <a:pt x="48" y="74"/>
                </a:cubicBezTo>
                <a:cubicBezTo>
                  <a:pt x="49" y="75"/>
                  <a:pt x="50" y="74"/>
                  <a:pt x="50" y="73"/>
                </a:cubicBezTo>
                <a:cubicBezTo>
                  <a:pt x="53" y="66"/>
                  <a:pt x="54" y="59"/>
                  <a:pt x="53" y="52"/>
                </a:cubicBezTo>
                <a:cubicBezTo>
                  <a:pt x="58" y="56"/>
                  <a:pt x="63" y="59"/>
                  <a:pt x="69" y="57"/>
                </a:cubicBezTo>
                <a:cubicBezTo>
                  <a:pt x="76" y="55"/>
                  <a:pt x="77" y="46"/>
                  <a:pt x="76" y="41"/>
                </a:cubicBezTo>
                <a:cubicBezTo>
                  <a:pt x="74" y="14"/>
                  <a:pt x="41" y="4"/>
                  <a:pt x="20" y="0"/>
                </a:cubicBezTo>
                <a:close/>
              </a:path>
            </a:pathLst>
          </a:custGeom>
          <a:solidFill>
            <a:srgbClr val="FF786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anose="02010600040101010101" pitchFamily="2" typeface="华文细黑"/>
            </a:endParaRPr>
          </a:p>
        </p:txBody>
      </p:sp>
      <p:sp>
        <p:nvSpPr>
          <p:cNvPr id="54" name="Freeform 51"/>
          <p:cNvSpPr/>
          <p:nvPr/>
        </p:nvSpPr>
        <p:spPr bwMode="auto">
          <a:xfrm>
            <a:off x="7556500" y="377457"/>
            <a:ext cx="693738" cy="965200"/>
          </a:xfrm>
          <a:custGeom>
            <a:gdLst>
              <a:gd fmla="*/ 204 w 253" name="T0"/>
              <a:gd fmla="*/ 131 h 351" name="T1"/>
              <a:gd fmla="*/ 110 w 253" name="T2"/>
              <a:gd fmla="*/ 138 h 351" name="T3"/>
              <a:gd fmla="*/ 107 w 253" name="T4"/>
              <a:gd fmla="*/ 131 h 351" name="T5"/>
              <a:gd fmla="*/ 81 w 253" name="T6"/>
              <a:gd fmla="*/ 78 h 351" name="T7"/>
              <a:gd fmla="*/ 1 w 253" name="T8"/>
              <a:gd fmla="*/ 1 h 351" name="T9"/>
              <a:gd fmla="*/ 1 w 253" name="T10"/>
              <a:gd fmla="*/ 2 h 351" name="T11"/>
              <a:gd fmla="*/ 80 w 253" name="T12"/>
              <a:gd fmla="*/ 86 h 351" name="T13"/>
              <a:gd fmla="*/ 106 w 253" name="T14"/>
              <a:gd fmla="*/ 138 h 351" name="T15"/>
              <a:gd fmla="*/ 126 w 253" name="T16"/>
              <a:gd fmla="*/ 187 h 351" name="T17"/>
              <a:gd fmla="*/ 127 w 253" name="T18"/>
              <a:gd fmla="*/ 188 h 351" name="T19"/>
              <a:gd fmla="*/ 112 w 253" name="T20"/>
              <a:gd fmla="*/ 279 h 351" name="T21"/>
              <a:gd fmla="*/ 167 w 253" name="T22"/>
              <a:gd fmla="*/ 349 h 351" name="T23"/>
              <a:gd fmla="*/ 208 w 253" name="T24"/>
              <a:gd fmla="*/ 336 h 351" name="T25"/>
              <a:gd fmla="*/ 213 w 253" name="T26"/>
              <a:gd fmla="*/ 290 h 351" name="T27"/>
              <a:gd fmla="*/ 130 w 253" name="T28"/>
              <a:gd fmla="*/ 187 h 351" name="T29"/>
              <a:gd fmla="*/ 129 w 253" name="T30"/>
              <a:gd fmla="*/ 187 h 351" name="T31"/>
              <a:gd fmla="*/ 128 w 253" name="T32"/>
              <a:gd fmla="*/ 187 h 351" name="T33"/>
              <a:gd fmla="*/ 128 w 253" name="T34"/>
              <a:gd fmla="*/ 186 h 351" name="T35"/>
              <a:gd fmla="*/ 116 w 253" name="T36"/>
              <a:gd fmla="*/ 150 h 351" name="T37"/>
              <a:gd fmla="*/ 128 w 253" name="T38"/>
              <a:gd fmla="*/ 163 h 351" name="T39"/>
              <a:gd fmla="*/ 169 w 253" name="T40"/>
              <a:gd fmla="*/ 193 h 351" name="T41"/>
              <a:gd fmla="*/ 236 w 253" name="T42"/>
              <a:gd fmla="*/ 200 h 351" name="T43"/>
              <a:gd fmla="*/ 204 w 253" name="T44"/>
              <a:gd fmla="*/ 131 h 351"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351" w="253">
                <a:moveTo>
                  <a:pt x="204" y="131"/>
                </a:moveTo>
                <a:cubicBezTo>
                  <a:pt x="176" y="119"/>
                  <a:pt x="136" y="119"/>
                  <a:pt x="110" y="138"/>
                </a:cubicBezTo>
                <a:cubicBezTo>
                  <a:pt x="109" y="135"/>
                  <a:pt x="108" y="133"/>
                  <a:pt x="107" y="131"/>
                </a:cubicBezTo>
                <a:cubicBezTo>
                  <a:pt x="100" y="113"/>
                  <a:pt x="91" y="95"/>
                  <a:pt x="81" y="78"/>
                </a:cubicBezTo>
                <a:cubicBezTo>
                  <a:pt x="62" y="46"/>
                  <a:pt x="36" y="16"/>
                  <a:pt x="1" y="1"/>
                </a:cubicBezTo>
                <a:cubicBezTo>
                  <a:pt x="1" y="0"/>
                  <a:pt x="0" y="1"/>
                  <a:pt x="1" y="2"/>
                </a:cubicBezTo>
                <a:cubicBezTo>
                  <a:pt x="34" y="24"/>
                  <a:pt x="61" y="51"/>
                  <a:pt x="80" y="86"/>
                </a:cubicBezTo>
                <a:cubicBezTo>
                  <a:pt x="90" y="103"/>
                  <a:pt x="98" y="120"/>
                  <a:pt x="106" y="138"/>
                </a:cubicBezTo>
                <a:cubicBezTo>
                  <a:pt x="112" y="154"/>
                  <a:pt x="118" y="172"/>
                  <a:pt x="126" y="187"/>
                </a:cubicBezTo>
                <a:cubicBezTo>
                  <a:pt x="126" y="188"/>
                  <a:pt x="126" y="188"/>
                  <a:pt x="127" y="188"/>
                </a:cubicBezTo>
                <a:cubicBezTo>
                  <a:pt x="108" y="212"/>
                  <a:pt x="107" y="251"/>
                  <a:pt x="112" y="279"/>
                </a:cubicBezTo>
                <a:cubicBezTo>
                  <a:pt x="117" y="309"/>
                  <a:pt x="133" y="343"/>
                  <a:pt x="167" y="349"/>
                </a:cubicBezTo>
                <a:cubicBezTo>
                  <a:pt x="182" y="351"/>
                  <a:pt x="199" y="350"/>
                  <a:pt x="208" y="336"/>
                </a:cubicBezTo>
                <a:cubicBezTo>
                  <a:pt x="216" y="322"/>
                  <a:pt x="216" y="305"/>
                  <a:pt x="213" y="290"/>
                </a:cubicBezTo>
                <a:cubicBezTo>
                  <a:pt x="203" y="244"/>
                  <a:pt x="168" y="212"/>
                  <a:pt x="130" y="187"/>
                </a:cubicBezTo>
                <a:cubicBezTo>
                  <a:pt x="130" y="187"/>
                  <a:pt x="129" y="187"/>
                  <a:pt x="129" y="187"/>
                </a:cubicBezTo>
                <a:cubicBezTo>
                  <a:pt x="129" y="187"/>
                  <a:pt x="128" y="187"/>
                  <a:pt x="128" y="187"/>
                </a:cubicBezTo>
                <a:cubicBezTo>
                  <a:pt x="128" y="187"/>
                  <a:pt x="128" y="186"/>
                  <a:pt x="128" y="186"/>
                </a:cubicBezTo>
                <a:cubicBezTo>
                  <a:pt x="125" y="174"/>
                  <a:pt x="121" y="162"/>
                  <a:pt x="116" y="150"/>
                </a:cubicBezTo>
                <a:cubicBezTo>
                  <a:pt x="119" y="155"/>
                  <a:pt x="124" y="159"/>
                  <a:pt x="128" y="163"/>
                </a:cubicBezTo>
                <a:cubicBezTo>
                  <a:pt x="140" y="174"/>
                  <a:pt x="154" y="185"/>
                  <a:pt x="169" y="193"/>
                </a:cubicBezTo>
                <a:cubicBezTo>
                  <a:pt x="184" y="202"/>
                  <a:pt x="222" y="223"/>
                  <a:pt x="236" y="200"/>
                </a:cubicBezTo>
                <a:cubicBezTo>
                  <a:pt x="253" y="173"/>
                  <a:pt x="229" y="141"/>
                  <a:pt x="204" y="131"/>
                </a:cubicBezTo>
                <a:close/>
              </a:path>
            </a:pathLst>
          </a:custGeom>
          <a:solidFill>
            <a:srgbClr val="317F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anose="02010600040101010101" pitchFamily="2" typeface="华文细黑"/>
            </a:endParaRPr>
          </a:p>
        </p:txBody>
      </p:sp>
      <p:sp>
        <p:nvSpPr>
          <p:cNvPr id="55" name="Freeform 52"/>
          <p:cNvSpPr/>
          <p:nvPr/>
        </p:nvSpPr>
        <p:spPr bwMode="auto">
          <a:xfrm>
            <a:off x="7394575" y="358407"/>
            <a:ext cx="241300" cy="363538"/>
          </a:xfrm>
          <a:custGeom>
            <a:gdLst>
              <a:gd fmla="*/ 85 w 88" name="T0"/>
              <a:gd fmla="*/ 88 h 132" name="T1"/>
              <a:gd fmla="*/ 34 w 88" name="T2"/>
              <a:gd fmla="*/ 81 h 132" name="T3"/>
              <a:gd fmla="*/ 17 w 88" name="T4"/>
              <a:gd fmla="*/ 44 h 132" name="T5"/>
              <a:gd fmla="*/ 2 w 88" name="T6"/>
              <a:gd fmla="*/ 1 h 132" name="T7"/>
              <a:gd fmla="*/ 0 w 88" name="T8"/>
              <a:gd fmla="*/ 2 h 132" name="T9"/>
              <a:gd fmla="*/ 15 w 88" name="T10"/>
              <a:gd fmla="*/ 48 h 132" name="T11"/>
              <a:gd fmla="*/ 32 w 88" name="T12"/>
              <a:gd fmla="*/ 84 h 132" name="T13"/>
              <a:gd fmla="*/ 32 w 88" name="T14"/>
              <a:gd fmla="*/ 86 h 132" name="T15"/>
              <a:gd fmla="*/ 28 w 88" name="T16"/>
              <a:gd fmla="*/ 123 h 132" name="T17"/>
              <a:gd fmla="*/ 47 w 88" name="T18"/>
              <a:gd fmla="*/ 112 h 132" name="T19"/>
              <a:gd fmla="*/ 68 w 88" name="T20"/>
              <a:gd fmla="*/ 121 h 132" name="T21"/>
              <a:gd fmla="*/ 70 w 88" name="T22"/>
              <a:gd fmla="*/ 118 h 132" name="T23"/>
              <a:gd fmla="*/ 68 w 88" name="T24"/>
              <a:gd fmla="*/ 103 h 132" name="T25"/>
              <a:gd fmla="*/ 83 w 88" name="T26"/>
              <a:gd fmla="*/ 103 h 132" name="T27"/>
              <a:gd fmla="*/ 85 w 88" name="T28"/>
              <a:gd fmla="*/ 88 h 132"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32" w="88">
                <a:moveTo>
                  <a:pt x="85" y="88"/>
                </a:moveTo>
                <a:cubicBezTo>
                  <a:pt x="74" y="71"/>
                  <a:pt x="48" y="68"/>
                  <a:pt x="34" y="81"/>
                </a:cubicBezTo>
                <a:cubicBezTo>
                  <a:pt x="29" y="69"/>
                  <a:pt x="22" y="56"/>
                  <a:pt x="17" y="44"/>
                </a:cubicBezTo>
                <a:cubicBezTo>
                  <a:pt x="11" y="30"/>
                  <a:pt x="7" y="15"/>
                  <a:pt x="2" y="1"/>
                </a:cubicBezTo>
                <a:cubicBezTo>
                  <a:pt x="2" y="0"/>
                  <a:pt x="0" y="0"/>
                  <a:pt x="0" y="2"/>
                </a:cubicBezTo>
                <a:cubicBezTo>
                  <a:pt x="3" y="18"/>
                  <a:pt x="9" y="33"/>
                  <a:pt x="15" y="48"/>
                </a:cubicBezTo>
                <a:cubicBezTo>
                  <a:pt x="20" y="60"/>
                  <a:pt x="25" y="73"/>
                  <a:pt x="32" y="84"/>
                </a:cubicBezTo>
                <a:cubicBezTo>
                  <a:pt x="31" y="85"/>
                  <a:pt x="31" y="86"/>
                  <a:pt x="32" y="86"/>
                </a:cubicBezTo>
                <a:cubicBezTo>
                  <a:pt x="21" y="95"/>
                  <a:pt x="17" y="113"/>
                  <a:pt x="28" y="123"/>
                </a:cubicBezTo>
                <a:cubicBezTo>
                  <a:pt x="38" y="132"/>
                  <a:pt x="45" y="121"/>
                  <a:pt x="47" y="112"/>
                </a:cubicBezTo>
                <a:cubicBezTo>
                  <a:pt x="52" y="118"/>
                  <a:pt x="59" y="121"/>
                  <a:pt x="68" y="121"/>
                </a:cubicBezTo>
                <a:cubicBezTo>
                  <a:pt x="69" y="121"/>
                  <a:pt x="71" y="119"/>
                  <a:pt x="70" y="118"/>
                </a:cubicBezTo>
                <a:cubicBezTo>
                  <a:pt x="70" y="113"/>
                  <a:pt x="70" y="108"/>
                  <a:pt x="68" y="103"/>
                </a:cubicBezTo>
                <a:cubicBezTo>
                  <a:pt x="73" y="105"/>
                  <a:pt x="78" y="106"/>
                  <a:pt x="83" y="103"/>
                </a:cubicBezTo>
                <a:cubicBezTo>
                  <a:pt x="88" y="100"/>
                  <a:pt x="88" y="92"/>
                  <a:pt x="85" y="88"/>
                </a:cubicBezTo>
                <a:close/>
              </a:path>
            </a:pathLst>
          </a:custGeom>
          <a:solidFill>
            <a:srgbClr val="7F7E3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anose="02010600040101010101" pitchFamily="2" typeface="华文细黑"/>
            </a:endParaRPr>
          </a:p>
        </p:txBody>
      </p:sp>
      <p:sp>
        <p:nvSpPr>
          <p:cNvPr id="56" name="Freeform 53"/>
          <p:cNvSpPr/>
          <p:nvPr/>
        </p:nvSpPr>
        <p:spPr bwMode="auto">
          <a:xfrm>
            <a:off x="6708775" y="482232"/>
            <a:ext cx="730250" cy="911225"/>
          </a:xfrm>
          <a:custGeom>
            <a:gdLst>
              <a:gd fmla="*/ 213 w 266" name="T0"/>
              <a:gd fmla="*/ 328 h 331" name="T1"/>
              <a:gd fmla="*/ 212 w 266" name="T2"/>
              <a:gd fmla="*/ 326 h 331" name="T3"/>
              <a:gd fmla="*/ 228 w 266" name="T4"/>
              <a:gd fmla="*/ 273 h 331" name="T5"/>
              <a:gd fmla="*/ 223 w 266" name="T6"/>
              <a:gd fmla="*/ 222 h 331" name="T7"/>
              <a:gd fmla="*/ 161 w 266" name="T8"/>
              <a:gd fmla="*/ 175 h 331" name="T9"/>
              <a:gd fmla="*/ 161 w 266" name="T10"/>
              <a:gd fmla="*/ 175 h 331" name="T11"/>
              <a:gd fmla="*/ 94 w 266" name="T12"/>
              <a:gd fmla="*/ 86 h 331" name="T13"/>
              <a:gd fmla="*/ 72 w 266" name="T14"/>
              <a:gd fmla="*/ 59 h 331" name="T15"/>
              <a:gd fmla="*/ 139 w 266" name="T16"/>
              <a:gd fmla="*/ 69 h 331" name="T17"/>
              <a:gd fmla="*/ 179 w 266" name="T18"/>
              <a:gd fmla="*/ 86 h 331" name="T19"/>
              <a:gd fmla="*/ 179 w 266" name="T20"/>
              <a:gd fmla="*/ 87 h 331" name="T21"/>
              <a:gd fmla="*/ 248 w 266" name="T22"/>
              <a:gd fmla="*/ 167 h 331" name="T23"/>
              <a:gd fmla="*/ 250 w 266" name="T24"/>
              <a:gd fmla="*/ 165 h 331" name="T25"/>
              <a:gd fmla="*/ 250 w 266" name="T26"/>
              <a:gd fmla="*/ 164 h 331" name="T27"/>
              <a:gd fmla="*/ 250 w 266" name="T28"/>
              <a:gd fmla="*/ 164 h 331" name="T29"/>
              <a:gd fmla="*/ 183 w 266" name="T30"/>
              <a:gd fmla="*/ 84 h 331" name="T31"/>
              <a:gd fmla="*/ 135 w 266" name="T32"/>
              <a:gd fmla="*/ 64 h 331" name="T33"/>
              <a:gd fmla="*/ 70 w 266" name="T34"/>
              <a:gd fmla="*/ 58 h 331" name="T35"/>
              <a:gd fmla="*/ 49 w 266" name="T36"/>
              <a:gd fmla="*/ 33 h 331" name="T37"/>
              <a:gd fmla="*/ 1 w 266" name="T38"/>
              <a:gd fmla="*/ 0 h 331" name="T39"/>
              <a:gd fmla="*/ 1 w 266" name="T40"/>
              <a:gd fmla="*/ 2 h 331" name="T41"/>
              <a:gd fmla="*/ 52 w 266" name="T42"/>
              <a:gd fmla="*/ 43 h 331" name="T43"/>
              <a:gd fmla="*/ 67 w 266" name="T44"/>
              <a:gd fmla="*/ 59 h 331" name="T45"/>
              <a:gd fmla="*/ 67 w 266" name="T46"/>
              <a:gd fmla="*/ 60 h 331" name="T47"/>
              <a:gd fmla="*/ 67 w 266" name="T48"/>
              <a:gd fmla="*/ 60 h 331" name="T49"/>
              <a:gd fmla="*/ 95 w 266" name="T50"/>
              <a:gd fmla="*/ 92 h 331" name="T51"/>
              <a:gd fmla="*/ 101 w 266" name="T52"/>
              <a:gd fmla="*/ 132 h 331" name="T53"/>
              <a:gd fmla="*/ 101 w 266" name="T54"/>
              <a:gd fmla="*/ 140 h 331" name="T55"/>
              <a:gd fmla="*/ 100 w 266" name="T56"/>
              <a:gd fmla="*/ 140 h 331" name="T57"/>
              <a:gd fmla="*/ 83 w 266" name="T58"/>
              <a:gd fmla="*/ 198 h 331" name="T59"/>
              <a:gd fmla="*/ 88 w 266" name="T60"/>
              <a:gd fmla="*/ 234 h 331" name="T61"/>
              <a:gd fmla="*/ 89 w 266" name="T62"/>
              <a:gd fmla="*/ 268 h 331" name="T63"/>
              <a:gd fmla="*/ 92 w 266" name="T64"/>
              <a:gd fmla="*/ 268 h 331" name="T65"/>
              <a:gd fmla="*/ 92 w 266" name="T66"/>
              <a:gd fmla="*/ 266 h 331" name="T67"/>
              <a:gd fmla="*/ 105 w 266" name="T68"/>
              <a:gd fmla="*/ 142 h 331" name="T69"/>
              <a:gd fmla="*/ 104 w 266" name="T70"/>
              <a:gd fmla="*/ 129 h 331" name="T71"/>
              <a:gd fmla="*/ 98 w 266" name="T72"/>
              <a:gd fmla="*/ 96 h 331" name="T73"/>
              <a:gd fmla="*/ 144 w 266" name="T74"/>
              <a:gd fmla="*/ 157 h 331" name="T75"/>
              <a:gd fmla="*/ 158 w 266" name="T76"/>
              <a:gd fmla="*/ 179 h 331" name="T77"/>
              <a:gd fmla="*/ 168 w 266" name="T78"/>
              <a:gd fmla="*/ 252 h 331" name="T79"/>
              <a:gd fmla="*/ 190 w 266" name="T80"/>
              <a:gd fmla="*/ 289 h 331" name="T81"/>
              <a:gd fmla="*/ 210 w 266" name="T82"/>
              <a:gd fmla="*/ 329 h 331" name="T83"/>
              <a:gd fmla="*/ 213 w 266" name="T84"/>
              <a:gd fmla="*/ 328 h 331"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331" w="266">
                <a:moveTo>
                  <a:pt x="213" y="328"/>
                </a:moveTo>
                <a:cubicBezTo>
                  <a:pt x="213" y="327"/>
                  <a:pt x="212" y="327"/>
                  <a:pt x="212" y="326"/>
                </a:cubicBezTo>
                <a:cubicBezTo>
                  <a:pt x="222" y="311"/>
                  <a:pt x="226" y="290"/>
                  <a:pt x="228" y="273"/>
                </a:cubicBezTo>
                <a:cubicBezTo>
                  <a:pt x="230" y="256"/>
                  <a:pt x="230" y="237"/>
                  <a:pt x="223" y="222"/>
                </a:cubicBezTo>
                <a:cubicBezTo>
                  <a:pt x="213" y="199"/>
                  <a:pt x="189" y="169"/>
                  <a:pt x="161" y="175"/>
                </a:cubicBezTo>
                <a:cubicBezTo>
                  <a:pt x="161" y="175"/>
                  <a:pt x="161" y="175"/>
                  <a:pt x="161" y="175"/>
                </a:cubicBezTo>
                <a:cubicBezTo>
                  <a:pt x="142" y="143"/>
                  <a:pt x="118" y="113"/>
                  <a:pt x="94" y="86"/>
                </a:cubicBezTo>
                <a:cubicBezTo>
                  <a:pt x="87" y="77"/>
                  <a:pt x="79" y="68"/>
                  <a:pt x="72" y="59"/>
                </a:cubicBezTo>
                <a:cubicBezTo>
                  <a:pt x="94" y="54"/>
                  <a:pt x="118" y="62"/>
                  <a:pt x="139" y="69"/>
                </a:cubicBezTo>
                <a:cubicBezTo>
                  <a:pt x="153" y="74"/>
                  <a:pt x="166" y="79"/>
                  <a:pt x="179" y="86"/>
                </a:cubicBezTo>
                <a:cubicBezTo>
                  <a:pt x="179" y="86"/>
                  <a:pt x="179" y="87"/>
                  <a:pt x="179" y="87"/>
                </a:cubicBezTo>
                <a:cubicBezTo>
                  <a:pt x="178" y="127"/>
                  <a:pt x="224" y="143"/>
                  <a:pt x="248" y="167"/>
                </a:cubicBezTo>
                <a:cubicBezTo>
                  <a:pt x="249" y="168"/>
                  <a:pt x="251" y="166"/>
                  <a:pt x="250" y="165"/>
                </a:cubicBezTo>
                <a:cubicBezTo>
                  <a:pt x="250" y="165"/>
                  <a:pt x="250" y="164"/>
                  <a:pt x="250" y="164"/>
                </a:cubicBezTo>
                <a:cubicBezTo>
                  <a:pt x="250" y="164"/>
                  <a:pt x="250" y="164"/>
                  <a:pt x="250" y="164"/>
                </a:cubicBezTo>
                <a:cubicBezTo>
                  <a:pt x="266" y="128"/>
                  <a:pt x="223" y="69"/>
                  <a:pt x="183" y="84"/>
                </a:cubicBezTo>
                <a:cubicBezTo>
                  <a:pt x="168" y="75"/>
                  <a:pt x="151" y="69"/>
                  <a:pt x="135" y="64"/>
                </a:cubicBezTo>
                <a:cubicBezTo>
                  <a:pt x="116" y="58"/>
                  <a:pt x="90" y="50"/>
                  <a:pt x="70" y="58"/>
                </a:cubicBezTo>
                <a:cubicBezTo>
                  <a:pt x="63" y="49"/>
                  <a:pt x="56" y="41"/>
                  <a:pt x="49" y="33"/>
                </a:cubicBezTo>
                <a:cubicBezTo>
                  <a:pt x="36" y="20"/>
                  <a:pt x="20" y="3"/>
                  <a:pt x="1" y="0"/>
                </a:cubicBezTo>
                <a:cubicBezTo>
                  <a:pt x="1" y="0"/>
                  <a:pt x="0" y="1"/>
                  <a:pt x="1" y="2"/>
                </a:cubicBezTo>
                <a:cubicBezTo>
                  <a:pt x="22" y="11"/>
                  <a:pt x="38" y="26"/>
                  <a:pt x="52" y="43"/>
                </a:cubicBezTo>
                <a:cubicBezTo>
                  <a:pt x="57" y="48"/>
                  <a:pt x="62" y="54"/>
                  <a:pt x="67" y="59"/>
                </a:cubicBezTo>
                <a:cubicBezTo>
                  <a:pt x="66" y="59"/>
                  <a:pt x="67" y="60"/>
                  <a:pt x="67" y="60"/>
                </a:cubicBezTo>
                <a:cubicBezTo>
                  <a:pt x="67" y="60"/>
                  <a:pt x="67" y="60"/>
                  <a:pt x="67" y="60"/>
                </a:cubicBezTo>
                <a:cubicBezTo>
                  <a:pt x="77" y="70"/>
                  <a:pt x="86" y="81"/>
                  <a:pt x="95" y="92"/>
                </a:cubicBezTo>
                <a:cubicBezTo>
                  <a:pt x="98" y="105"/>
                  <a:pt x="101" y="118"/>
                  <a:pt x="101" y="132"/>
                </a:cubicBezTo>
                <a:cubicBezTo>
                  <a:pt x="101" y="135"/>
                  <a:pt x="101" y="137"/>
                  <a:pt x="101" y="140"/>
                </a:cubicBezTo>
                <a:cubicBezTo>
                  <a:pt x="101" y="140"/>
                  <a:pt x="101" y="140"/>
                  <a:pt x="100" y="140"/>
                </a:cubicBezTo>
                <a:cubicBezTo>
                  <a:pt x="84" y="155"/>
                  <a:pt x="81" y="177"/>
                  <a:pt x="83" y="198"/>
                </a:cubicBezTo>
                <a:cubicBezTo>
                  <a:pt x="84" y="210"/>
                  <a:pt x="86" y="222"/>
                  <a:pt x="88" y="234"/>
                </a:cubicBezTo>
                <a:cubicBezTo>
                  <a:pt x="89" y="246"/>
                  <a:pt x="89" y="257"/>
                  <a:pt x="89" y="268"/>
                </a:cubicBezTo>
                <a:cubicBezTo>
                  <a:pt x="89" y="270"/>
                  <a:pt x="92" y="270"/>
                  <a:pt x="92" y="268"/>
                </a:cubicBezTo>
                <a:cubicBezTo>
                  <a:pt x="92" y="267"/>
                  <a:pt x="92" y="266"/>
                  <a:pt x="92" y="266"/>
                </a:cubicBezTo>
                <a:cubicBezTo>
                  <a:pt x="111" y="230"/>
                  <a:pt x="153" y="170"/>
                  <a:pt x="105" y="142"/>
                </a:cubicBezTo>
                <a:cubicBezTo>
                  <a:pt x="104" y="137"/>
                  <a:pt x="104" y="133"/>
                  <a:pt x="104" y="129"/>
                </a:cubicBezTo>
                <a:cubicBezTo>
                  <a:pt x="103" y="118"/>
                  <a:pt x="103" y="106"/>
                  <a:pt x="98" y="96"/>
                </a:cubicBezTo>
                <a:cubicBezTo>
                  <a:pt x="115" y="116"/>
                  <a:pt x="130" y="136"/>
                  <a:pt x="144" y="157"/>
                </a:cubicBezTo>
                <a:cubicBezTo>
                  <a:pt x="149" y="164"/>
                  <a:pt x="153" y="171"/>
                  <a:pt x="158" y="179"/>
                </a:cubicBezTo>
                <a:cubicBezTo>
                  <a:pt x="155" y="204"/>
                  <a:pt x="157" y="229"/>
                  <a:pt x="168" y="252"/>
                </a:cubicBezTo>
                <a:cubicBezTo>
                  <a:pt x="174" y="265"/>
                  <a:pt x="182" y="277"/>
                  <a:pt x="190" y="289"/>
                </a:cubicBezTo>
                <a:cubicBezTo>
                  <a:pt x="198" y="302"/>
                  <a:pt x="204" y="315"/>
                  <a:pt x="210" y="329"/>
                </a:cubicBezTo>
                <a:cubicBezTo>
                  <a:pt x="211" y="331"/>
                  <a:pt x="213" y="330"/>
                  <a:pt x="213" y="328"/>
                </a:cubicBezTo>
                <a:close/>
              </a:path>
            </a:pathLst>
          </a:custGeom>
          <a:solidFill>
            <a:srgbClr val="FEC16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anose="02010600040101010101" pitchFamily="2" typeface="华文细黑"/>
            </a:endParaRPr>
          </a:p>
        </p:txBody>
      </p:sp>
      <p:sp>
        <p:nvSpPr>
          <p:cNvPr id="57" name="Freeform 54"/>
          <p:cNvSpPr/>
          <p:nvPr/>
        </p:nvSpPr>
        <p:spPr bwMode="auto">
          <a:xfrm>
            <a:off x="6221413" y="699720"/>
            <a:ext cx="546100" cy="498475"/>
          </a:xfrm>
          <a:custGeom>
            <a:gdLst>
              <a:gd fmla="*/ 145 w 199" name="T0"/>
              <a:gd fmla="*/ 150 h 181" name="T1"/>
              <a:gd fmla="*/ 169 w 199" name="T2"/>
              <a:gd fmla="*/ 142 h 181" name="T3"/>
              <a:gd fmla="*/ 176 w 199" name="T4"/>
              <a:gd fmla="*/ 118 h 181" name="T5"/>
              <a:gd fmla="*/ 184 w 199" name="T6"/>
              <a:gd fmla="*/ 88 h 181" name="T7"/>
              <a:gd fmla="*/ 130 w 199" name="T8"/>
              <a:gd fmla="*/ 107 h 181" name="T9"/>
              <a:gd fmla="*/ 128 w 199" name="T10"/>
              <a:gd fmla="*/ 107 h 181" name="T11"/>
              <a:gd fmla="*/ 128 w 199" name="T12"/>
              <a:gd fmla="*/ 108 h 181" name="T13"/>
              <a:gd fmla="*/ 90 w 199" name="T14"/>
              <a:gd fmla="*/ 87 h 181" name="T15"/>
              <a:gd fmla="*/ 54 w 199" name="T16"/>
              <a:gd fmla="*/ 57 h 181" name="T17"/>
              <a:gd fmla="*/ 25 w 199" name="T18"/>
              <a:gd fmla="*/ 22 h 181" name="T19"/>
              <a:gd fmla="*/ 2 w 199" name="T20"/>
              <a:gd fmla="*/ 0 h 181" name="T21"/>
              <a:gd fmla="*/ 1 w 199" name="T22"/>
              <a:gd fmla="*/ 1 h 181" name="T23"/>
              <a:gd fmla="*/ 59 w 199" name="T24"/>
              <a:gd fmla="*/ 68 h 181" name="T25"/>
              <a:gd fmla="*/ 126 w 199" name="T26"/>
              <a:gd fmla="*/ 111 h 181" name="T27"/>
              <a:gd fmla="*/ 115 w 199" name="T28"/>
              <a:gd fmla="*/ 133 h 181" name="T29"/>
              <a:gd fmla="*/ 111 w 199" name="T30"/>
              <a:gd fmla="*/ 159 h 181" name="T31"/>
              <a:gd fmla="*/ 145 w 199" name="T32"/>
              <a:gd fmla="*/ 150 h 181"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81" w="199">
                <a:moveTo>
                  <a:pt x="145" y="150"/>
                </a:moveTo>
                <a:cubicBezTo>
                  <a:pt x="153" y="154"/>
                  <a:pt x="164" y="149"/>
                  <a:pt x="169" y="142"/>
                </a:cubicBezTo>
                <a:cubicBezTo>
                  <a:pt x="175" y="135"/>
                  <a:pt x="178" y="126"/>
                  <a:pt x="176" y="118"/>
                </a:cubicBezTo>
                <a:cubicBezTo>
                  <a:pt x="188" y="114"/>
                  <a:pt x="199" y="96"/>
                  <a:pt x="184" y="88"/>
                </a:cubicBezTo>
                <a:cubicBezTo>
                  <a:pt x="164" y="78"/>
                  <a:pt x="144" y="94"/>
                  <a:pt x="130" y="107"/>
                </a:cubicBezTo>
                <a:cubicBezTo>
                  <a:pt x="129" y="107"/>
                  <a:pt x="129" y="107"/>
                  <a:pt x="128" y="107"/>
                </a:cubicBezTo>
                <a:cubicBezTo>
                  <a:pt x="128" y="107"/>
                  <a:pt x="128" y="108"/>
                  <a:pt x="128" y="108"/>
                </a:cubicBezTo>
                <a:cubicBezTo>
                  <a:pt x="115" y="100"/>
                  <a:pt x="102" y="95"/>
                  <a:pt x="90" y="87"/>
                </a:cubicBezTo>
                <a:cubicBezTo>
                  <a:pt x="77" y="78"/>
                  <a:pt x="65" y="69"/>
                  <a:pt x="54" y="57"/>
                </a:cubicBezTo>
                <a:cubicBezTo>
                  <a:pt x="44" y="46"/>
                  <a:pt x="34" y="34"/>
                  <a:pt x="25" y="22"/>
                </a:cubicBezTo>
                <a:cubicBezTo>
                  <a:pt x="18" y="14"/>
                  <a:pt x="11" y="5"/>
                  <a:pt x="2" y="0"/>
                </a:cubicBezTo>
                <a:cubicBezTo>
                  <a:pt x="1" y="0"/>
                  <a:pt x="0" y="1"/>
                  <a:pt x="1" y="1"/>
                </a:cubicBezTo>
                <a:cubicBezTo>
                  <a:pt x="22" y="22"/>
                  <a:pt x="37" y="47"/>
                  <a:pt x="59" y="68"/>
                </a:cubicBezTo>
                <a:cubicBezTo>
                  <a:pt x="78" y="85"/>
                  <a:pt x="101" y="102"/>
                  <a:pt x="126" y="111"/>
                </a:cubicBezTo>
                <a:cubicBezTo>
                  <a:pt x="121" y="118"/>
                  <a:pt x="118" y="125"/>
                  <a:pt x="115" y="133"/>
                </a:cubicBezTo>
                <a:cubicBezTo>
                  <a:pt x="112" y="141"/>
                  <a:pt x="109" y="151"/>
                  <a:pt x="111" y="159"/>
                </a:cubicBezTo>
                <a:cubicBezTo>
                  <a:pt x="118" y="181"/>
                  <a:pt x="140" y="162"/>
                  <a:pt x="145" y="150"/>
                </a:cubicBezTo>
                <a:close/>
              </a:path>
            </a:pathLst>
          </a:custGeom>
          <a:solidFill>
            <a:srgbClr val="FF9D9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anose="02010600040101010101" pitchFamily="2" typeface="华文细黑"/>
            </a:endParaRPr>
          </a:p>
        </p:txBody>
      </p:sp>
      <p:sp>
        <p:nvSpPr>
          <p:cNvPr id="58" name="Freeform 55"/>
          <p:cNvSpPr/>
          <p:nvPr/>
        </p:nvSpPr>
        <p:spPr bwMode="auto">
          <a:xfrm>
            <a:off x="6338888" y="666382"/>
            <a:ext cx="307975" cy="201613"/>
          </a:xfrm>
          <a:custGeom>
            <a:gdLst>
              <a:gd fmla="*/ 110 w 112" name="T0"/>
              <a:gd fmla="*/ 6 h 73" name="T1"/>
              <a:gd fmla="*/ 46 w 112" name="T2"/>
              <a:gd fmla="*/ 15 h 73" name="T3"/>
              <a:gd fmla="*/ 1 w 112" name="T4"/>
              <a:gd fmla="*/ 61 h 73" name="T5"/>
              <a:gd fmla="*/ 1 w 112" name="T6"/>
              <a:gd fmla="*/ 61 h 73" name="T7"/>
              <a:gd fmla="*/ 1 w 112" name="T8"/>
              <a:gd fmla="*/ 63 h 73" name="T9"/>
              <a:gd fmla="*/ 1 w 112" name="T10"/>
              <a:gd fmla="*/ 64 h 73" name="T11"/>
              <a:gd fmla="*/ 2 w 112" name="T12"/>
              <a:gd fmla="*/ 64 h 73" name="T13"/>
              <a:gd fmla="*/ 2 w 112" name="T14"/>
              <a:gd fmla="*/ 64 h 73" name="T15"/>
              <a:gd fmla="*/ 66 w 112" name="T16"/>
              <a:gd fmla="*/ 56 h 73" name="T17"/>
              <a:gd fmla="*/ 109 w 112" name="T18"/>
              <a:gd fmla="*/ 9 h 73" name="T19"/>
              <a:gd fmla="*/ 110 w 112" name="T20"/>
              <a:gd fmla="*/ 6 h 73"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73" w="112">
                <a:moveTo>
                  <a:pt x="110" y="6"/>
                </a:moveTo>
                <a:cubicBezTo>
                  <a:pt x="89" y="0"/>
                  <a:pt x="64" y="6"/>
                  <a:pt x="46" y="15"/>
                </a:cubicBezTo>
                <a:cubicBezTo>
                  <a:pt x="27" y="25"/>
                  <a:pt x="7" y="39"/>
                  <a:pt x="1" y="61"/>
                </a:cubicBezTo>
                <a:cubicBezTo>
                  <a:pt x="1" y="61"/>
                  <a:pt x="1" y="61"/>
                  <a:pt x="1" y="61"/>
                </a:cubicBezTo>
                <a:cubicBezTo>
                  <a:pt x="0" y="62"/>
                  <a:pt x="1" y="63"/>
                  <a:pt x="1" y="63"/>
                </a:cubicBezTo>
                <a:cubicBezTo>
                  <a:pt x="1" y="64"/>
                  <a:pt x="1" y="64"/>
                  <a:pt x="1" y="64"/>
                </a:cubicBezTo>
                <a:cubicBezTo>
                  <a:pt x="1" y="64"/>
                  <a:pt x="2" y="64"/>
                  <a:pt x="2" y="64"/>
                </a:cubicBezTo>
                <a:cubicBezTo>
                  <a:pt x="2" y="64"/>
                  <a:pt x="2" y="64"/>
                  <a:pt x="2" y="64"/>
                </a:cubicBezTo>
                <a:cubicBezTo>
                  <a:pt x="20" y="73"/>
                  <a:pt x="49" y="65"/>
                  <a:pt x="66" y="56"/>
                </a:cubicBezTo>
                <a:cubicBezTo>
                  <a:pt x="84" y="47"/>
                  <a:pt x="104" y="30"/>
                  <a:pt x="109" y="9"/>
                </a:cubicBezTo>
                <a:cubicBezTo>
                  <a:pt x="111" y="9"/>
                  <a:pt x="112" y="7"/>
                  <a:pt x="110" y="6"/>
                </a:cubicBezTo>
                <a:close/>
              </a:path>
            </a:pathLst>
          </a:custGeom>
          <a:solidFill>
            <a:srgbClr val="7F7E3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anose="02010600040101010101" pitchFamily="2" typeface="华文细黑"/>
            </a:endParaRPr>
          </a:p>
        </p:txBody>
      </p:sp>
      <p:sp>
        <p:nvSpPr>
          <p:cNvPr id="59" name="Freeform 56"/>
          <p:cNvSpPr/>
          <p:nvPr/>
        </p:nvSpPr>
        <p:spPr bwMode="auto">
          <a:xfrm>
            <a:off x="6297613" y="891807"/>
            <a:ext cx="142875" cy="341313"/>
          </a:xfrm>
          <a:custGeom>
            <a:gdLst>
              <a:gd fmla="*/ 19 w 52" name="T0"/>
              <a:gd fmla="*/ 123 h 124" name="T1"/>
              <a:gd fmla="*/ 47 w 52" name="T2"/>
              <a:gd fmla="*/ 60 h 124" name="T3"/>
              <a:gd fmla="*/ 36 w 52" name="T4"/>
              <a:gd fmla="*/ 2 h 124" name="T5"/>
              <a:gd fmla="*/ 36 w 52" name="T6"/>
              <a:gd fmla="*/ 1 h 124" name="T7"/>
              <a:gd fmla="*/ 36 w 52" name="T8"/>
              <a:gd fmla="*/ 0 h 124" name="T9"/>
              <a:gd fmla="*/ 35 w 52" name="T10"/>
              <a:gd fmla="*/ 1 h 124" name="T11"/>
              <a:gd fmla="*/ 35 w 52" name="T12"/>
              <a:gd fmla="*/ 1 h 124" name="T13"/>
              <a:gd fmla="*/ 13 w 52" name="T14"/>
              <a:gd fmla="*/ 120 h 124" name="T15"/>
              <a:gd fmla="*/ 16 w 52" name="T16"/>
              <a:gd fmla="*/ 121 h 124" name="T17"/>
              <a:gd fmla="*/ 19 w 52" name="T18"/>
              <a:gd fmla="*/ 123 h 12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24" w="52">
                <a:moveTo>
                  <a:pt x="19" y="123"/>
                </a:moveTo>
                <a:cubicBezTo>
                  <a:pt x="35" y="106"/>
                  <a:pt x="44" y="82"/>
                  <a:pt x="47" y="60"/>
                </a:cubicBezTo>
                <a:cubicBezTo>
                  <a:pt x="50" y="42"/>
                  <a:pt x="52" y="14"/>
                  <a:pt x="36" y="2"/>
                </a:cubicBezTo>
                <a:cubicBezTo>
                  <a:pt x="36" y="1"/>
                  <a:pt x="36" y="1"/>
                  <a:pt x="36" y="1"/>
                </a:cubicBezTo>
                <a:cubicBezTo>
                  <a:pt x="37" y="1"/>
                  <a:pt x="36" y="0"/>
                  <a:pt x="36" y="0"/>
                </a:cubicBezTo>
                <a:cubicBezTo>
                  <a:pt x="35" y="0"/>
                  <a:pt x="35" y="1"/>
                  <a:pt x="35" y="1"/>
                </a:cubicBezTo>
                <a:cubicBezTo>
                  <a:pt x="35" y="1"/>
                  <a:pt x="35" y="1"/>
                  <a:pt x="35" y="1"/>
                </a:cubicBezTo>
                <a:cubicBezTo>
                  <a:pt x="0" y="30"/>
                  <a:pt x="0" y="81"/>
                  <a:pt x="13" y="120"/>
                </a:cubicBezTo>
                <a:cubicBezTo>
                  <a:pt x="14" y="121"/>
                  <a:pt x="15" y="122"/>
                  <a:pt x="16" y="121"/>
                </a:cubicBezTo>
                <a:cubicBezTo>
                  <a:pt x="16" y="123"/>
                  <a:pt x="18" y="124"/>
                  <a:pt x="19" y="123"/>
                </a:cubicBezTo>
                <a:close/>
              </a:path>
            </a:pathLst>
          </a:custGeom>
          <a:solidFill>
            <a:srgbClr val="7F7E3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anose="02010600040101010101" pitchFamily="2" typeface="华文细黑"/>
            </a:endParaRPr>
          </a:p>
        </p:txBody>
      </p:sp>
      <p:sp>
        <p:nvSpPr>
          <p:cNvPr id="60" name="Freeform 57"/>
          <p:cNvSpPr/>
          <p:nvPr/>
        </p:nvSpPr>
        <p:spPr bwMode="auto">
          <a:xfrm>
            <a:off x="8255000" y="752107"/>
            <a:ext cx="392113" cy="569913"/>
          </a:xfrm>
          <a:custGeom>
            <a:gdLst>
              <a:gd fmla="*/ 47 w 143" name="T0"/>
              <a:gd fmla="*/ 202 h 207" name="T1"/>
              <a:gd fmla="*/ 68 w 143" name="T2"/>
              <a:gd fmla="*/ 192 h 207" name="T3"/>
              <a:gd fmla="*/ 61 w 143" name="T4"/>
              <a:gd fmla="*/ 176 h 207" name="T5"/>
              <a:gd fmla="*/ 60 w 143" name="T6"/>
              <a:gd fmla="*/ 175 h 207" name="T7"/>
              <a:gd fmla="*/ 58 w 143" name="T8"/>
              <a:gd fmla="*/ 174 h 207" name="T9"/>
              <a:gd fmla="*/ 71 w 143" name="T10"/>
              <a:gd fmla="*/ 131 h 207" name="T11"/>
              <a:gd fmla="*/ 99 w 143" name="T12"/>
              <a:gd fmla="*/ 181 h 207" name="T13"/>
              <a:gd fmla="*/ 94 w 143" name="T14"/>
              <a:gd fmla="*/ 198 h 207" name="T15"/>
              <a:gd fmla="*/ 107 w 143" name="T16"/>
              <a:gd fmla="*/ 203 h 207" name="T17"/>
              <a:gd fmla="*/ 114 w 143" name="T18"/>
              <a:gd fmla="*/ 189 h 207" name="T19"/>
              <a:gd fmla="*/ 104 w 143" name="T20"/>
              <a:gd fmla="*/ 181 h 207" name="T21"/>
              <a:gd fmla="*/ 88 w 143" name="T22"/>
              <a:gd fmla="*/ 153 h 207" name="T23"/>
              <a:gd fmla="*/ 112 w 143" name="T24"/>
              <a:gd fmla="*/ 162 h 207" name="T25"/>
              <a:gd fmla="*/ 121 w 143" name="T26"/>
              <a:gd fmla="*/ 172 h 207" name="T27"/>
              <a:gd fmla="*/ 135 w 143" name="T28"/>
              <a:gd fmla="*/ 168 h 207" name="T29"/>
              <a:gd fmla="*/ 128 w 143" name="T30"/>
              <a:gd fmla="*/ 152 h 207" name="T31"/>
              <a:gd fmla="*/ 112 w 143" name="T32"/>
              <a:gd fmla="*/ 157 h 207" name="T33"/>
              <a:gd fmla="*/ 112 w 143" name="T34"/>
              <a:gd fmla="*/ 157 h 207" name="T35"/>
              <a:gd fmla="*/ 86 w 143" name="T36"/>
              <a:gd fmla="*/ 150 h 207" name="T37"/>
              <a:gd fmla="*/ 62 w 143" name="T38"/>
              <a:gd fmla="*/ 97 h 207" name="T39"/>
              <a:gd fmla="*/ 117 w 143" name="T40"/>
              <a:gd fmla="*/ 119 h 207" name="T41"/>
              <a:gd fmla="*/ 129 w 143" name="T42"/>
              <a:gd fmla="*/ 130 h 207" name="T43"/>
              <a:gd fmla="*/ 143 w 143" name="T44"/>
              <a:gd fmla="*/ 118 h 207" name="T45"/>
              <a:gd fmla="*/ 131 w 143" name="T46"/>
              <a:gd fmla="*/ 102 h 207" name="T47"/>
              <a:gd fmla="*/ 119 w 143" name="T48"/>
              <a:gd fmla="*/ 111 h 207" name="T49"/>
              <a:gd fmla="*/ 117 w 143" name="T50"/>
              <a:gd fmla="*/ 113 h 207" name="T51"/>
              <a:gd fmla="*/ 117 w 143" name="T52"/>
              <a:gd fmla="*/ 115 h 207" name="T53"/>
              <a:gd fmla="*/ 61 w 143" name="T54"/>
              <a:gd fmla="*/ 93 h 207" name="T55"/>
              <a:gd fmla="*/ 47 w 143" name="T56"/>
              <a:gd fmla="*/ 33 h 207" name="T57"/>
              <a:gd fmla="*/ 109 w 143" name="T58"/>
              <a:gd fmla="*/ 60 h 207" name="T59"/>
              <a:gd fmla="*/ 124 w 143" name="T60"/>
              <a:gd fmla="*/ 70 h 207" name="T61"/>
              <a:gd fmla="*/ 135 w 143" name="T62"/>
              <a:gd fmla="*/ 58 h 207" name="T63"/>
              <a:gd fmla="*/ 120 w 143" name="T64"/>
              <a:gd fmla="*/ 44 h 207" name="T65"/>
              <a:gd fmla="*/ 109 w 143" name="T66"/>
              <a:gd fmla="*/ 55 h 207" name="T67"/>
              <a:gd fmla="*/ 47 w 143" name="T68"/>
              <a:gd fmla="*/ 30 h 207" name="T69"/>
              <a:gd fmla="*/ 41 w 143" name="T70"/>
              <a:gd fmla="*/ 1 h 207" name="T71"/>
              <a:gd fmla="*/ 40 w 143" name="T72"/>
              <a:gd fmla="*/ 1 h 207" name="T73"/>
              <a:gd fmla="*/ 47 w 143" name="T74"/>
              <a:gd fmla="*/ 61 h 207" name="T75"/>
              <a:gd fmla="*/ 37 w 143" name="T76"/>
              <a:gd fmla="*/ 91 h 207" name="T77"/>
              <a:gd fmla="*/ 23 w 143" name="T78"/>
              <a:gd fmla="*/ 111 h 207" name="T79"/>
              <a:gd fmla="*/ 17 w 143" name="T80"/>
              <a:gd fmla="*/ 110 h 207" name="T81"/>
              <a:gd fmla="*/ 15 w 143" name="T82"/>
              <a:gd fmla="*/ 110 h 207" name="T83"/>
              <a:gd fmla="*/ 5 w 143" name="T84"/>
              <a:gd fmla="*/ 128 h 207" name="T85"/>
              <a:gd fmla="*/ 27 w 143" name="T86"/>
              <a:gd fmla="*/ 140 h 207" name="T87"/>
              <a:gd fmla="*/ 35 w 143" name="T88"/>
              <a:gd fmla="*/ 119 h 207" name="T89"/>
              <a:gd fmla="*/ 28 w 143" name="T90"/>
              <a:gd fmla="*/ 113 h 207" name="T91"/>
              <a:gd fmla="*/ 49 w 143" name="T92"/>
              <a:gd fmla="*/ 68 h 207" name="T93"/>
              <a:gd fmla="*/ 69 w 143" name="T94"/>
              <a:gd fmla="*/ 126 h 207" name="T95"/>
              <a:gd fmla="*/ 68 w 143" name="T96"/>
              <a:gd fmla="*/ 126 h 207" name="T97"/>
              <a:gd fmla="*/ 53 w 143" name="T98"/>
              <a:gd fmla="*/ 174 h 207" name="T99"/>
              <a:gd fmla="*/ 41 w 143" name="T100"/>
              <a:gd fmla="*/ 184 h 207" name="T101"/>
              <a:gd fmla="*/ 47 w 143" name="T102"/>
              <a:gd fmla="*/ 202 h 207"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206" w="143">
                <a:moveTo>
                  <a:pt x="47" y="202"/>
                </a:moveTo>
                <a:cubicBezTo>
                  <a:pt x="54" y="207"/>
                  <a:pt x="65" y="199"/>
                  <a:pt x="68" y="192"/>
                </a:cubicBezTo>
                <a:cubicBezTo>
                  <a:pt x="70" y="185"/>
                  <a:pt x="67" y="178"/>
                  <a:pt x="61" y="176"/>
                </a:cubicBezTo>
                <a:cubicBezTo>
                  <a:pt x="61" y="175"/>
                  <a:pt x="60" y="175"/>
                  <a:pt x="60" y="175"/>
                </a:cubicBezTo>
                <a:cubicBezTo>
                  <a:pt x="60" y="175"/>
                  <a:pt x="59" y="175"/>
                  <a:pt x="58" y="174"/>
                </a:cubicBezTo>
                <a:cubicBezTo>
                  <a:pt x="66" y="162"/>
                  <a:pt x="71" y="146"/>
                  <a:pt x="71" y="131"/>
                </a:cubicBezTo>
                <a:cubicBezTo>
                  <a:pt x="79" y="149"/>
                  <a:pt x="89" y="165"/>
                  <a:pt x="99" y="181"/>
                </a:cubicBezTo>
                <a:cubicBezTo>
                  <a:pt x="95" y="185"/>
                  <a:pt x="90" y="192"/>
                  <a:pt x="94" y="198"/>
                </a:cubicBezTo>
                <a:cubicBezTo>
                  <a:pt x="96" y="202"/>
                  <a:pt x="102" y="204"/>
                  <a:pt x="107" y="203"/>
                </a:cubicBezTo>
                <a:cubicBezTo>
                  <a:pt x="114" y="202"/>
                  <a:pt x="116" y="195"/>
                  <a:pt x="114" y="189"/>
                </a:cubicBezTo>
                <a:cubicBezTo>
                  <a:pt x="113" y="183"/>
                  <a:pt x="109" y="180"/>
                  <a:pt x="104" y="181"/>
                </a:cubicBezTo>
                <a:cubicBezTo>
                  <a:pt x="98" y="172"/>
                  <a:pt x="93" y="163"/>
                  <a:pt x="88" y="153"/>
                </a:cubicBezTo>
                <a:cubicBezTo>
                  <a:pt x="95" y="157"/>
                  <a:pt x="104" y="160"/>
                  <a:pt x="112" y="162"/>
                </a:cubicBezTo>
                <a:cubicBezTo>
                  <a:pt x="113" y="166"/>
                  <a:pt x="116" y="170"/>
                  <a:pt x="121" y="172"/>
                </a:cubicBezTo>
                <a:cubicBezTo>
                  <a:pt x="126" y="173"/>
                  <a:pt x="132" y="172"/>
                  <a:pt x="135" y="168"/>
                </a:cubicBezTo>
                <a:cubicBezTo>
                  <a:pt x="138" y="163"/>
                  <a:pt x="133" y="155"/>
                  <a:pt x="128" y="152"/>
                </a:cubicBezTo>
                <a:cubicBezTo>
                  <a:pt x="123" y="149"/>
                  <a:pt x="115" y="151"/>
                  <a:pt x="112" y="157"/>
                </a:cubicBezTo>
                <a:cubicBezTo>
                  <a:pt x="112" y="157"/>
                  <a:pt x="112" y="157"/>
                  <a:pt x="112" y="157"/>
                </a:cubicBezTo>
                <a:cubicBezTo>
                  <a:pt x="103" y="156"/>
                  <a:pt x="95" y="153"/>
                  <a:pt x="86" y="150"/>
                </a:cubicBezTo>
                <a:cubicBezTo>
                  <a:pt x="77" y="133"/>
                  <a:pt x="68" y="116"/>
                  <a:pt x="62" y="97"/>
                </a:cubicBezTo>
                <a:cubicBezTo>
                  <a:pt x="76" y="111"/>
                  <a:pt x="98" y="117"/>
                  <a:pt x="117" y="119"/>
                </a:cubicBezTo>
                <a:cubicBezTo>
                  <a:pt x="119" y="125"/>
                  <a:pt x="122" y="129"/>
                  <a:pt x="129" y="130"/>
                </a:cubicBezTo>
                <a:cubicBezTo>
                  <a:pt x="135" y="130"/>
                  <a:pt x="142" y="125"/>
                  <a:pt x="143" y="118"/>
                </a:cubicBezTo>
                <a:cubicBezTo>
                  <a:pt x="143" y="111"/>
                  <a:pt x="139" y="101"/>
                  <a:pt x="131" y="102"/>
                </a:cubicBezTo>
                <a:cubicBezTo>
                  <a:pt x="126" y="103"/>
                  <a:pt x="121" y="106"/>
                  <a:pt x="119" y="111"/>
                </a:cubicBezTo>
                <a:cubicBezTo>
                  <a:pt x="118" y="111"/>
                  <a:pt x="117" y="112"/>
                  <a:pt x="117" y="113"/>
                </a:cubicBezTo>
                <a:cubicBezTo>
                  <a:pt x="117" y="113"/>
                  <a:pt x="117" y="114"/>
                  <a:pt x="117" y="115"/>
                </a:cubicBezTo>
                <a:cubicBezTo>
                  <a:pt x="96" y="111"/>
                  <a:pt x="77" y="108"/>
                  <a:pt x="61" y="93"/>
                </a:cubicBezTo>
                <a:cubicBezTo>
                  <a:pt x="55" y="73"/>
                  <a:pt x="51" y="53"/>
                  <a:pt x="47" y="33"/>
                </a:cubicBezTo>
                <a:cubicBezTo>
                  <a:pt x="62" y="48"/>
                  <a:pt x="87" y="57"/>
                  <a:pt x="109" y="60"/>
                </a:cubicBezTo>
                <a:cubicBezTo>
                  <a:pt x="110" y="67"/>
                  <a:pt x="118" y="72"/>
                  <a:pt x="124" y="70"/>
                </a:cubicBezTo>
                <a:cubicBezTo>
                  <a:pt x="130" y="69"/>
                  <a:pt x="134" y="64"/>
                  <a:pt x="135" y="58"/>
                </a:cubicBezTo>
                <a:cubicBezTo>
                  <a:pt x="135" y="50"/>
                  <a:pt x="127" y="44"/>
                  <a:pt x="120" y="44"/>
                </a:cubicBezTo>
                <a:cubicBezTo>
                  <a:pt x="113" y="45"/>
                  <a:pt x="109" y="50"/>
                  <a:pt x="109" y="55"/>
                </a:cubicBezTo>
                <a:cubicBezTo>
                  <a:pt x="87" y="49"/>
                  <a:pt x="65" y="45"/>
                  <a:pt x="47" y="30"/>
                </a:cubicBezTo>
                <a:cubicBezTo>
                  <a:pt x="45" y="20"/>
                  <a:pt x="43" y="10"/>
                  <a:pt x="41" y="1"/>
                </a:cubicBezTo>
                <a:cubicBezTo>
                  <a:pt x="41" y="0"/>
                  <a:pt x="40" y="0"/>
                  <a:pt x="40" y="1"/>
                </a:cubicBezTo>
                <a:cubicBezTo>
                  <a:pt x="41" y="21"/>
                  <a:pt x="43" y="41"/>
                  <a:pt x="47" y="61"/>
                </a:cubicBezTo>
                <a:cubicBezTo>
                  <a:pt x="45" y="71"/>
                  <a:pt x="43" y="81"/>
                  <a:pt x="37" y="91"/>
                </a:cubicBezTo>
                <a:cubicBezTo>
                  <a:pt x="33" y="98"/>
                  <a:pt x="28" y="104"/>
                  <a:pt x="23" y="111"/>
                </a:cubicBezTo>
                <a:cubicBezTo>
                  <a:pt x="21" y="110"/>
                  <a:pt x="19" y="110"/>
                  <a:pt x="17" y="110"/>
                </a:cubicBezTo>
                <a:cubicBezTo>
                  <a:pt x="17" y="110"/>
                  <a:pt x="16" y="109"/>
                  <a:pt x="15" y="110"/>
                </a:cubicBezTo>
                <a:cubicBezTo>
                  <a:pt x="6" y="111"/>
                  <a:pt x="0" y="120"/>
                  <a:pt x="5" y="128"/>
                </a:cubicBezTo>
                <a:cubicBezTo>
                  <a:pt x="9" y="135"/>
                  <a:pt x="19" y="142"/>
                  <a:pt x="27" y="140"/>
                </a:cubicBezTo>
                <a:cubicBezTo>
                  <a:pt x="36" y="138"/>
                  <a:pt x="42" y="126"/>
                  <a:pt x="35" y="119"/>
                </a:cubicBezTo>
                <a:cubicBezTo>
                  <a:pt x="34" y="116"/>
                  <a:pt x="31" y="114"/>
                  <a:pt x="28" y="113"/>
                </a:cubicBezTo>
                <a:cubicBezTo>
                  <a:pt x="38" y="101"/>
                  <a:pt x="47" y="84"/>
                  <a:pt x="49" y="68"/>
                </a:cubicBezTo>
                <a:cubicBezTo>
                  <a:pt x="54" y="88"/>
                  <a:pt x="60" y="107"/>
                  <a:pt x="69" y="126"/>
                </a:cubicBezTo>
                <a:cubicBezTo>
                  <a:pt x="69" y="126"/>
                  <a:pt x="68" y="126"/>
                  <a:pt x="68" y="126"/>
                </a:cubicBezTo>
                <a:cubicBezTo>
                  <a:pt x="67" y="144"/>
                  <a:pt x="60" y="158"/>
                  <a:pt x="53" y="174"/>
                </a:cubicBezTo>
                <a:cubicBezTo>
                  <a:pt x="47" y="174"/>
                  <a:pt x="43" y="178"/>
                  <a:pt x="41" y="184"/>
                </a:cubicBezTo>
                <a:cubicBezTo>
                  <a:pt x="39" y="190"/>
                  <a:pt x="41" y="199"/>
                  <a:pt x="47" y="202"/>
                </a:cubicBezTo>
                <a:close/>
              </a:path>
            </a:pathLst>
          </a:custGeom>
          <a:solidFill>
            <a:srgbClr val="7F7E3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anose="02010600040101010101" pitchFamily="2" typeface="华文细黑"/>
            </a:endParaRPr>
          </a:p>
        </p:txBody>
      </p:sp>
      <p:sp>
        <p:nvSpPr>
          <p:cNvPr id="61" name="Freeform 58"/>
          <p:cNvSpPr/>
          <p:nvPr/>
        </p:nvSpPr>
        <p:spPr bwMode="auto">
          <a:xfrm>
            <a:off x="7910513" y="12332"/>
            <a:ext cx="230188" cy="236538"/>
          </a:xfrm>
          <a:custGeom>
            <a:gdLst>
              <a:gd fmla="*/ 73 w 84" name="T0"/>
              <a:gd fmla="*/ 69 h 86" name="T1"/>
              <a:gd fmla="*/ 63 w 84" name="T2"/>
              <a:gd fmla="*/ 53 h 86" name="T3"/>
              <a:gd fmla="*/ 50 w 84" name="T4"/>
              <a:gd fmla="*/ 16 h 86" name="T5"/>
              <a:gd fmla="*/ 41 w 84" name="T6"/>
              <a:gd fmla="*/ 1 h 86" name="T7"/>
              <a:gd fmla="*/ 27 w 84" name="T8"/>
              <a:gd fmla="*/ 9 h 86" name="T9"/>
              <a:gd fmla="*/ 0 w 84" name="T10"/>
              <a:gd fmla="*/ 52 h 86" name="T11"/>
              <a:gd fmla="*/ 0 w 84" name="T12"/>
              <a:gd fmla="*/ 53 h 86" name="T13"/>
              <a:gd fmla="*/ 0 w 84" name="T14"/>
              <a:gd fmla="*/ 53 h 86" name="T15"/>
              <a:gd fmla="*/ 0 w 84" name="T16"/>
              <a:gd fmla="*/ 55 h 86" name="T17"/>
              <a:gd fmla="*/ 1 w 84" name="T18"/>
              <a:gd fmla="*/ 55 h 86" name="T19"/>
              <a:gd fmla="*/ 2 w 84" name="T20"/>
              <a:gd fmla="*/ 55 h 86" name="T21"/>
              <a:gd fmla="*/ 3 w 84" name="T22"/>
              <a:gd fmla="*/ 56 h 86" name="T23"/>
              <a:gd fmla="*/ 3 w 84" name="T24"/>
              <a:gd fmla="*/ 56 h 86" name="T25"/>
              <a:gd fmla="*/ 61 w 84" name="T26"/>
              <a:gd fmla="*/ 80 h 86" name="T27"/>
              <a:gd fmla="*/ 73 w 84" name="T28"/>
              <a:gd fmla="*/ 69 h 86"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86" w="84">
                <a:moveTo>
                  <a:pt x="73" y="69"/>
                </a:moveTo>
                <a:cubicBezTo>
                  <a:pt x="74" y="61"/>
                  <a:pt x="69" y="57"/>
                  <a:pt x="63" y="53"/>
                </a:cubicBezTo>
                <a:cubicBezTo>
                  <a:pt x="84" y="42"/>
                  <a:pt x="69" y="11"/>
                  <a:pt x="50" y="16"/>
                </a:cubicBezTo>
                <a:cubicBezTo>
                  <a:pt x="49" y="10"/>
                  <a:pt x="47" y="3"/>
                  <a:pt x="41" y="1"/>
                </a:cubicBezTo>
                <a:cubicBezTo>
                  <a:pt x="35" y="0"/>
                  <a:pt x="30" y="5"/>
                  <a:pt x="27" y="9"/>
                </a:cubicBezTo>
                <a:cubicBezTo>
                  <a:pt x="15" y="22"/>
                  <a:pt x="8" y="37"/>
                  <a:pt x="0" y="52"/>
                </a:cubicBezTo>
                <a:cubicBezTo>
                  <a:pt x="0" y="52"/>
                  <a:pt x="0" y="53"/>
                  <a:pt x="0" y="53"/>
                </a:cubicBezTo>
                <a:cubicBezTo>
                  <a:pt x="0" y="53"/>
                  <a:pt x="0" y="53"/>
                  <a:pt x="0" y="53"/>
                </a:cubicBezTo>
                <a:cubicBezTo>
                  <a:pt x="0" y="54"/>
                  <a:pt x="0" y="54"/>
                  <a:pt x="0" y="55"/>
                </a:cubicBezTo>
                <a:cubicBezTo>
                  <a:pt x="1" y="55"/>
                  <a:pt x="1" y="55"/>
                  <a:pt x="1" y="55"/>
                </a:cubicBezTo>
                <a:cubicBezTo>
                  <a:pt x="2" y="56"/>
                  <a:pt x="2" y="55"/>
                  <a:pt x="2" y="55"/>
                </a:cubicBezTo>
                <a:cubicBezTo>
                  <a:pt x="2" y="55"/>
                  <a:pt x="3" y="56"/>
                  <a:pt x="3" y="56"/>
                </a:cubicBezTo>
                <a:cubicBezTo>
                  <a:pt x="3" y="56"/>
                  <a:pt x="3" y="56"/>
                  <a:pt x="3" y="56"/>
                </a:cubicBezTo>
                <a:cubicBezTo>
                  <a:pt x="20" y="68"/>
                  <a:pt x="39" y="86"/>
                  <a:pt x="61" y="80"/>
                </a:cubicBezTo>
                <a:cubicBezTo>
                  <a:pt x="66" y="79"/>
                  <a:pt x="72" y="74"/>
                  <a:pt x="73" y="69"/>
                </a:cubicBezTo>
                <a:close/>
              </a:path>
            </a:pathLst>
          </a:custGeom>
          <a:solidFill>
            <a:srgbClr val="7F7E3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anose="02010600040101010101" pitchFamily="2" typeface="华文细黑"/>
            </a:endParaRPr>
          </a:p>
        </p:txBody>
      </p:sp>
      <p:sp>
        <p:nvSpPr>
          <p:cNvPr id="62" name="Freeform 59"/>
          <p:cNvSpPr/>
          <p:nvPr/>
        </p:nvSpPr>
        <p:spPr bwMode="auto">
          <a:xfrm>
            <a:off x="7462838" y="94882"/>
            <a:ext cx="527050" cy="279400"/>
          </a:xfrm>
          <a:custGeom>
            <a:gdLst>
              <a:gd fmla="*/ 175 w 192" name="T0"/>
              <a:gd fmla="*/ 1 h 102" name="T1"/>
              <a:gd fmla="*/ 170 w 192" name="T2"/>
              <a:gd fmla="*/ 9 h 102" name="T3"/>
              <a:gd fmla="*/ 164 w 192" name="T4"/>
              <a:gd fmla="*/ 21 h 102" name="T5"/>
              <a:gd fmla="*/ 164 w 192" name="T6"/>
              <a:gd fmla="*/ 21 h 102" name="T7"/>
              <a:gd fmla="*/ 75 w 192" name="T8"/>
              <a:gd fmla="*/ 42 h 102" name="T9"/>
              <a:gd fmla="*/ 26 w 192" name="T10"/>
              <a:gd fmla="*/ 67 h 102" name="T11"/>
              <a:gd fmla="*/ 0 w 192" name="T12"/>
              <a:gd fmla="*/ 101 h 102" name="T13"/>
              <a:gd fmla="*/ 1 w 192" name="T14"/>
              <a:gd fmla="*/ 102 h 102" name="T15"/>
              <a:gd fmla="*/ 32 w 192" name="T16"/>
              <a:gd fmla="*/ 68 h 102" name="T17"/>
              <a:gd fmla="*/ 82 w 192" name="T18"/>
              <a:gd fmla="*/ 44 h 102" name="T19"/>
              <a:gd fmla="*/ 165 w 192" name="T20"/>
              <a:gd fmla="*/ 26 h 102" name="T21"/>
              <a:gd fmla="*/ 182 w 192" name="T22"/>
              <a:gd fmla="*/ 38 h 102" name="T23"/>
              <a:gd fmla="*/ 185 w 192" name="T24"/>
              <a:gd fmla="*/ 38 h 102" name="T25"/>
              <a:gd fmla="*/ 191 w 192" name="T26"/>
              <a:gd fmla="*/ 16 h 102" name="T27"/>
              <a:gd fmla="*/ 178 w 192" name="T28"/>
              <a:gd fmla="*/ 2 h 102" name="T29"/>
              <a:gd fmla="*/ 175 w 192" name="T30"/>
              <a:gd fmla="*/ 1 h 102"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02" w="192">
                <a:moveTo>
                  <a:pt x="175" y="1"/>
                </a:moveTo>
                <a:cubicBezTo>
                  <a:pt x="173" y="4"/>
                  <a:pt x="171" y="7"/>
                  <a:pt x="170" y="9"/>
                </a:cubicBezTo>
                <a:cubicBezTo>
                  <a:pt x="168" y="13"/>
                  <a:pt x="166" y="17"/>
                  <a:pt x="164" y="21"/>
                </a:cubicBezTo>
                <a:cubicBezTo>
                  <a:pt x="164" y="21"/>
                  <a:pt x="164" y="21"/>
                  <a:pt x="164" y="21"/>
                </a:cubicBezTo>
                <a:cubicBezTo>
                  <a:pt x="134" y="23"/>
                  <a:pt x="103" y="32"/>
                  <a:pt x="75" y="42"/>
                </a:cubicBezTo>
                <a:cubicBezTo>
                  <a:pt x="58" y="48"/>
                  <a:pt x="41" y="56"/>
                  <a:pt x="26" y="67"/>
                </a:cubicBezTo>
                <a:cubicBezTo>
                  <a:pt x="15" y="75"/>
                  <a:pt x="2" y="87"/>
                  <a:pt x="0" y="101"/>
                </a:cubicBezTo>
                <a:cubicBezTo>
                  <a:pt x="0" y="102"/>
                  <a:pt x="0" y="102"/>
                  <a:pt x="1" y="102"/>
                </a:cubicBezTo>
                <a:cubicBezTo>
                  <a:pt x="10" y="88"/>
                  <a:pt x="18" y="77"/>
                  <a:pt x="32" y="68"/>
                </a:cubicBezTo>
                <a:cubicBezTo>
                  <a:pt x="47" y="57"/>
                  <a:pt x="64" y="50"/>
                  <a:pt x="82" y="44"/>
                </a:cubicBezTo>
                <a:cubicBezTo>
                  <a:pt x="109" y="35"/>
                  <a:pt x="137" y="31"/>
                  <a:pt x="165" y="26"/>
                </a:cubicBezTo>
                <a:cubicBezTo>
                  <a:pt x="170" y="31"/>
                  <a:pt x="176" y="34"/>
                  <a:pt x="182" y="38"/>
                </a:cubicBezTo>
                <a:cubicBezTo>
                  <a:pt x="183" y="39"/>
                  <a:pt x="184" y="39"/>
                  <a:pt x="185" y="38"/>
                </a:cubicBezTo>
                <a:cubicBezTo>
                  <a:pt x="190" y="32"/>
                  <a:pt x="192" y="24"/>
                  <a:pt x="191" y="16"/>
                </a:cubicBezTo>
                <a:cubicBezTo>
                  <a:pt x="189" y="10"/>
                  <a:pt x="184" y="3"/>
                  <a:pt x="178" y="2"/>
                </a:cubicBezTo>
                <a:cubicBezTo>
                  <a:pt x="178" y="1"/>
                  <a:pt x="176" y="0"/>
                  <a:pt x="175" y="1"/>
                </a:cubicBezTo>
                <a:close/>
              </a:path>
            </a:pathLst>
          </a:custGeom>
          <a:solidFill>
            <a:srgbClr val="7F7E3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anose="02010600040101010101" pitchFamily="2" typeface="华文细黑"/>
            </a:endParaRPr>
          </a:p>
        </p:txBody>
      </p:sp>
      <p:sp>
        <p:nvSpPr>
          <p:cNvPr id="63" name="Freeform 60"/>
          <p:cNvSpPr/>
          <p:nvPr/>
        </p:nvSpPr>
        <p:spPr bwMode="auto">
          <a:xfrm>
            <a:off x="6999288" y="-47993"/>
            <a:ext cx="417513" cy="444500"/>
          </a:xfrm>
          <a:custGeom>
            <a:gdLst>
              <a:gd fmla="*/ 151 w 152" name="T0"/>
              <a:gd fmla="*/ 45 h 162" name="T1"/>
              <a:gd fmla="*/ 133 w 152" name="T2"/>
              <a:gd fmla="*/ 37 h 162" name="T3"/>
              <a:gd fmla="*/ 126 w 152" name="T4"/>
              <a:gd fmla="*/ 51 h 162" name="T5"/>
              <a:gd fmla="*/ 126 w 152" name="T6"/>
              <a:gd fmla="*/ 51 h 162" name="T7"/>
              <a:gd fmla="*/ 126 w 152" name="T8"/>
              <a:gd fmla="*/ 53 h 162" name="T9"/>
              <a:gd fmla="*/ 90 w 152" name="T10"/>
              <a:gd fmla="*/ 69 h 162" name="T11"/>
              <a:gd fmla="*/ 108 w 152" name="T12"/>
              <a:gd fmla="*/ 22 h 162" name="T13"/>
              <a:gd fmla="*/ 122 w 152" name="T14"/>
              <a:gd fmla="*/ 17 h 162" name="T15"/>
              <a:gd fmla="*/ 119 w 152" name="T16"/>
              <a:gd fmla="*/ 5 h 162" name="T17"/>
              <a:gd fmla="*/ 105 w 152" name="T18"/>
              <a:gd fmla="*/ 8 h 162" name="T19"/>
              <a:gd fmla="*/ 105 w 152" name="T20"/>
              <a:gd fmla="*/ 19 h 162" name="T21"/>
              <a:gd fmla="*/ 96 w 152" name="T22"/>
              <a:gd fmla="*/ 45 h 162" name="T23"/>
              <a:gd fmla="*/ 88 w 152" name="T24"/>
              <a:gd fmla="*/ 24 h 162" name="T25"/>
              <a:gd fmla="*/ 90 w 152" name="T26"/>
              <a:gd fmla="*/ 13 h 162" name="T27"/>
              <a:gd fmla="*/ 79 w 152" name="T28"/>
              <a:gd fmla="*/ 6 h 162" name="T29"/>
              <a:gd fmla="*/ 73 w 152" name="T30"/>
              <a:gd fmla="*/ 18 h 162" name="T31"/>
              <a:gd fmla="*/ 85 w 152" name="T32"/>
              <a:gd fmla="*/ 27 h 162" name="T33"/>
              <a:gd fmla="*/ 85 w 152" name="T34"/>
              <a:gd fmla="*/ 27 h 162" name="T35"/>
              <a:gd fmla="*/ 95 w 152" name="T36"/>
              <a:gd fmla="*/ 48 h 162" name="T37"/>
              <a:gd fmla="*/ 73 w 152" name="T38"/>
              <a:gd fmla="*/ 93 h 162" name="T39"/>
              <a:gd fmla="*/ 57 w 152" name="T40"/>
              <a:gd fmla="*/ 44 h 162" name="T41"/>
              <a:gd fmla="*/ 57 w 152" name="T42"/>
              <a:gd fmla="*/ 31 h 162" name="T43"/>
              <a:gd fmla="*/ 42 w 152" name="T44"/>
              <a:gd fmla="*/ 28 h 162" name="T45"/>
              <a:gd fmla="*/ 38 w 152" name="T46"/>
              <a:gd fmla="*/ 45 h 162" name="T47"/>
              <a:gd fmla="*/ 50 w 152" name="T48"/>
              <a:gd fmla="*/ 48 h 162" name="T49"/>
              <a:gd fmla="*/ 53 w 152" name="T50"/>
              <a:gd fmla="*/ 48 h 162" name="T51"/>
              <a:gd fmla="*/ 54 w 152" name="T52"/>
              <a:gd fmla="*/ 47 h 162" name="T53"/>
              <a:gd fmla="*/ 71 w 152" name="T54"/>
              <a:gd fmla="*/ 97 h 162" name="T55"/>
              <a:gd fmla="*/ 38 w 152" name="T56"/>
              <a:gd fmla="*/ 139 h 162" name="T57"/>
              <a:gd fmla="*/ 22 w 152" name="T58"/>
              <a:gd fmla="*/ 83 h 162" name="T59"/>
              <a:gd fmla="*/ 20 w 152" name="T60"/>
              <a:gd fmla="*/ 67 h 162" name="T61"/>
              <a:gd fmla="*/ 6 w 152" name="T62"/>
              <a:gd fmla="*/ 67 h 162" name="T63"/>
              <a:gd fmla="*/ 6 w 152" name="T64"/>
              <a:gd fmla="*/ 84 h 162" name="T65"/>
              <a:gd fmla="*/ 19 w 152" name="T66"/>
              <a:gd fmla="*/ 86 h 162" name="T67"/>
              <a:gd fmla="*/ 36 w 152" name="T68"/>
              <a:gd fmla="*/ 141 h 162" name="T69"/>
              <a:gd fmla="*/ 20 w 152" name="T70"/>
              <a:gd fmla="*/ 161 h 162" name="T71"/>
              <a:gd fmla="*/ 20 w 152" name="T72"/>
              <a:gd fmla="*/ 162 h 162" name="T73"/>
              <a:gd fmla="*/ 56 w 152" name="T74"/>
              <a:gd fmla="*/ 124 h 162" name="T75"/>
              <a:gd fmla="*/ 82 w 152" name="T76"/>
              <a:gd fmla="*/ 114 h 162" name="T77"/>
              <a:gd fmla="*/ 103 w 152" name="T78"/>
              <a:gd fmla="*/ 112 h 162" name="T79"/>
              <a:gd fmla="*/ 107 w 152" name="T80"/>
              <a:gd fmla="*/ 116 h 162" name="T81"/>
              <a:gd fmla="*/ 107 w 152" name="T82"/>
              <a:gd fmla="*/ 118 h 162" name="T83"/>
              <a:gd fmla="*/ 125 w 152" name="T84"/>
              <a:gd fmla="*/ 114 h 162" name="T85"/>
              <a:gd fmla="*/ 121 w 152" name="T86"/>
              <a:gd fmla="*/ 93 h 162" name="T87"/>
              <a:gd fmla="*/ 102 w 152" name="T88"/>
              <a:gd fmla="*/ 99 h 162" name="T89"/>
              <a:gd fmla="*/ 102 w 152" name="T90"/>
              <a:gd fmla="*/ 108 h 162" name="T91"/>
              <a:gd fmla="*/ 61 w 152" name="T92"/>
              <a:gd fmla="*/ 118 h 162" name="T93"/>
              <a:gd fmla="*/ 88 w 152" name="T94"/>
              <a:gd fmla="*/ 73 h 162" name="T95"/>
              <a:gd fmla="*/ 88 w 152" name="T96"/>
              <a:gd fmla="*/ 73 h 162" name="T97"/>
              <a:gd fmla="*/ 129 w 152" name="T98"/>
              <a:gd fmla="*/ 57 h 162" name="T99"/>
              <a:gd fmla="*/ 142 w 152" name="T100"/>
              <a:gd fmla="*/ 60 h 162" name="T101"/>
              <a:gd fmla="*/ 151 w 152" name="T102"/>
              <a:gd fmla="*/ 45 h 162"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162" w="152">
                <a:moveTo>
                  <a:pt x="151" y="45"/>
                </a:moveTo>
                <a:cubicBezTo>
                  <a:pt x="150" y="38"/>
                  <a:pt x="139" y="35"/>
                  <a:pt x="133" y="37"/>
                </a:cubicBezTo>
                <a:cubicBezTo>
                  <a:pt x="127" y="39"/>
                  <a:pt x="124" y="45"/>
                  <a:pt x="126" y="51"/>
                </a:cubicBezTo>
                <a:cubicBezTo>
                  <a:pt x="126" y="51"/>
                  <a:pt x="126" y="51"/>
                  <a:pt x="126" y="51"/>
                </a:cubicBezTo>
                <a:cubicBezTo>
                  <a:pt x="126" y="52"/>
                  <a:pt x="126" y="53"/>
                  <a:pt x="126" y="53"/>
                </a:cubicBezTo>
                <a:cubicBezTo>
                  <a:pt x="114" y="55"/>
                  <a:pt x="100" y="60"/>
                  <a:pt x="90" y="69"/>
                </a:cubicBezTo>
                <a:cubicBezTo>
                  <a:pt x="98" y="53"/>
                  <a:pt x="104" y="38"/>
                  <a:pt x="108" y="22"/>
                </a:cubicBezTo>
                <a:cubicBezTo>
                  <a:pt x="113" y="23"/>
                  <a:pt x="120" y="22"/>
                  <a:pt x="122" y="17"/>
                </a:cubicBezTo>
                <a:cubicBezTo>
                  <a:pt x="123" y="12"/>
                  <a:pt x="122" y="7"/>
                  <a:pt x="119" y="5"/>
                </a:cubicBezTo>
                <a:cubicBezTo>
                  <a:pt x="114" y="0"/>
                  <a:pt x="108" y="3"/>
                  <a:pt x="105" y="8"/>
                </a:cubicBezTo>
                <a:cubicBezTo>
                  <a:pt x="102" y="12"/>
                  <a:pt x="102" y="16"/>
                  <a:pt x="105" y="19"/>
                </a:cubicBezTo>
                <a:cubicBezTo>
                  <a:pt x="102" y="28"/>
                  <a:pt x="99" y="36"/>
                  <a:pt x="96" y="45"/>
                </a:cubicBezTo>
                <a:cubicBezTo>
                  <a:pt x="94" y="38"/>
                  <a:pt x="92" y="31"/>
                  <a:pt x="88" y="24"/>
                </a:cubicBezTo>
                <a:cubicBezTo>
                  <a:pt x="91" y="21"/>
                  <a:pt x="91" y="16"/>
                  <a:pt x="90" y="13"/>
                </a:cubicBezTo>
                <a:cubicBezTo>
                  <a:pt x="88" y="9"/>
                  <a:pt x="84" y="5"/>
                  <a:pt x="79" y="6"/>
                </a:cubicBezTo>
                <a:cubicBezTo>
                  <a:pt x="74" y="6"/>
                  <a:pt x="72" y="14"/>
                  <a:pt x="73" y="18"/>
                </a:cubicBezTo>
                <a:cubicBezTo>
                  <a:pt x="73" y="24"/>
                  <a:pt x="79" y="28"/>
                  <a:pt x="85" y="27"/>
                </a:cubicBezTo>
                <a:cubicBezTo>
                  <a:pt x="85" y="27"/>
                  <a:pt x="85" y="27"/>
                  <a:pt x="85" y="27"/>
                </a:cubicBezTo>
                <a:cubicBezTo>
                  <a:pt x="89" y="34"/>
                  <a:pt x="92" y="40"/>
                  <a:pt x="95" y="48"/>
                </a:cubicBezTo>
                <a:cubicBezTo>
                  <a:pt x="89" y="64"/>
                  <a:pt x="82" y="79"/>
                  <a:pt x="73" y="93"/>
                </a:cubicBezTo>
                <a:cubicBezTo>
                  <a:pt x="74" y="76"/>
                  <a:pt x="66" y="59"/>
                  <a:pt x="57" y="44"/>
                </a:cubicBezTo>
                <a:cubicBezTo>
                  <a:pt x="60" y="40"/>
                  <a:pt x="61" y="35"/>
                  <a:pt x="57" y="31"/>
                </a:cubicBezTo>
                <a:cubicBezTo>
                  <a:pt x="54" y="26"/>
                  <a:pt x="47" y="24"/>
                  <a:pt x="42" y="28"/>
                </a:cubicBezTo>
                <a:cubicBezTo>
                  <a:pt x="37" y="31"/>
                  <a:pt x="33" y="40"/>
                  <a:pt x="38" y="45"/>
                </a:cubicBezTo>
                <a:cubicBezTo>
                  <a:pt x="41" y="47"/>
                  <a:pt x="46" y="49"/>
                  <a:pt x="50" y="48"/>
                </a:cubicBezTo>
                <a:cubicBezTo>
                  <a:pt x="51" y="49"/>
                  <a:pt x="52" y="49"/>
                  <a:pt x="53" y="48"/>
                </a:cubicBezTo>
                <a:cubicBezTo>
                  <a:pt x="53" y="48"/>
                  <a:pt x="54" y="48"/>
                  <a:pt x="54" y="47"/>
                </a:cubicBezTo>
                <a:cubicBezTo>
                  <a:pt x="63" y="63"/>
                  <a:pt x="71" y="77"/>
                  <a:pt x="71" y="97"/>
                </a:cubicBezTo>
                <a:cubicBezTo>
                  <a:pt x="61" y="112"/>
                  <a:pt x="50" y="125"/>
                  <a:pt x="38" y="139"/>
                </a:cubicBezTo>
                <a:cubicBezTo>
                  <a:pt x="40" y="121"/>
                  <a:pt x="32" y="99"/>
                  <a:pt x="22" y="83"/>
                </a:cubicBezTo>
                <a:cubicBezTo>
                  <a:pt x="26" y="78"/>
                  <a:pt x="25" y="70"/>
                  <a:pt x="20" y="67"/>
                </a:cubicBezTo>
                <a:cubicBezTo>
                  <a:pt x="16" y="64"/>
                  <a:pt x="10" y="64"/>
                  <a:pt x="6" y="67"/>
                </a:cubicBezTo>
                <a:cubicBezTo>
                  <a:pt x="0" y="71"/>
                  <a:pt x="1" y="80"/>
                  <a:pt x="6" y="84"/>
                </a:cubicBezTo>
                <a:cubicBezTo>
                  <a:pt x="9" y="88"/>
                  <a:pt x="15" y="89"/>
                  <a:pt x="19" y="86"/>
                </a:cubicBezTo>
                <a:cubicBezTo>
                  <a:pt x="27" y="104"/>
                  <a:pt x="36" y="120"/>
                  <a:pt x="36" y="141"/>
                </a:cubicBezTo>
                <a:cubicBezTo>
                  <a:pt x="31" y="147"/>
                  <a:pt x="25" y="154"/>
                  <a:pt x="20" y="161"/>
                </a:cubicBezTo>
                <a:cubicBezTo>
                  <a:pt x="19" y="161"/>
                  <a:pt x="20" y="162"/>
                  <a:pt x="20" y="162"/>
                </a:cubicBezTo>
                <a:cubicBezTo>
                  <a:pt x="34" y="150"/>
                  <a:pt x="46" y="138"/>
                  <a:pt x="56" y="124"/>
                </a:cubicBezTo>
                <a:cubicBezTo>
                  <a:pt x="65" y="119"/>
                  <a:pt x="73" y="115"/>
                  <a:pt x="82" y="114"/>
                </a:cubicBezTo>
                <a:cubicBezTo>
                  <a:pt x="89" y="113"/>
                  <a:pt x="96" y="113"/>
                  <a:pt x="103" y="112"/>
                </a:cubicBezTo>
                <a:cubicBezTo>
                  <a:pt x="104" y="113"/>
                  <a:pt x="105" y="115"/>
                  <a:pt x="107" y="116"/>
                </a:cubicBezTo>
                <a:cubicBezTo>
                  <a:pt x="106" y="117"/>
                  <a:pt x="106" y="117"/>
                  <a:pt x="107" y="118"/>
                </a:cubicBezTo>
                <a:cubicBezTo>
                  <a:pt x="113" y="123"/>
                  <a:pt x="122" y="122"/>
                  <a:pt x="125" y="114"/>
                </a:cubicBezTo>
                <a:cubicBezTo>
                  <a:pt x="127" y="108"/>
                  <a:pt x="126" y="98"/>
                  <a:pt x="121" y="93"/>
                </a:cubicBezTo>
                <a:cubicBezTo>
                  <a:pt x="114" y="88"/>
                  <a:pt x="103" y="91"/>
                  <a:pt x="102" y="99"/>
                </a:cubicBezTo>
                <a:cubicBezTo>
                  <a:pt x="101" y="102"/>
                  <a:pt x="101" y="105"/>
                  <a:pt x="102" y="108"/>
                </a:cubicBezTo>
                <a:cubicBezTo>
                  <a:pt x="88" y="107"/>
                  <a:pt x="72" y="111"/>
                  <a:pt x="61" y="118"/>
                </a:cubicBezTo>
                <a:cubicBezTo>
                  <a:pt x="71" y="104"/>
                  <a:pt x="80" y="89"/>
                  <a:pt x="88" y="73"/>
                </a:cubicBezTo>
                <a:cubicBezTo>
                  <a:pt x="88" y="73"/>
                  <a:pt x="88" y="73"/>
                  <a:pt x="88" y="73"/>
                </a:cubicBezTo>
                <a:cubicBezTo>
                  <a:pt x="101" y="64"/>
                  <a:pt x="115" y="61"/>
                  <a:pt x="129" y="57"/>
                </a:cubicBezTo>
                <a:cubicBezTo>
                  <a:pt x="132" y="60"/>
                  <a:pt x="138" y="61"/>
                  <a:pt x="142" y="60"/>
                </a:cubicBezTo>
                <a:cubicBezTo>
                  <a:pt x="147" y="57"/>
                  <a:pt x="152" y="51"/>
                  <a:pt x="151" y="45"/>
                </a:cubicBezTo>
                <a:close/>
              </a:path>
            </a:pathLst>
          </a:custGeom>
          <a:solidFill>
            <a:srgbClr val="21B37A"/>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anose="02010600040101010101" pitchFamily="2" typeface="华文细黑"/>
            </a:endParaRPr>
          </a:p>
        </p:txBody>
      </p:sp>
      <p:sp>
        <p:nvSpPr>
          <p:cNvPr id="64" name="Freeform 61"/>
          <p:cNvSpPr/>
          <p:nvPr/>
        </p:nvSpPr>
        <p:spPr bwMode="auto">
          <a:xfrm>
            <a:off x="5073650" y="1068020"/>
            <a:ext cx="703263" cy="387350"/>
          </a:xfrm>
          <a:custGeom>
            <a:gdLst>
              <a:gd fmla="*/ 256 w 257" name="T0"/>
              <a:gd fmla="*/ 42 h 141" name="T1"/>
              <a:gd fmla="*/ 221 w 257" name="T2"/>
              <a:gd fmla="*/ 8 h 141" name="T3"/>
              <a:gd fmla="*/ 157 w 257" name="T4"/>
              <a:gd fmla="*/ 0 h 141" name="T5"/>
              <a:gd fmla="*/ 116 w 257" name="T6"/>
              <a:gd fmla="*/ 3 h 141" name="T7"/>
              <a:gd fmla="*/ 91 w 257" name="T8"/>
              <a:gd fmla="*/ 8 h 141" name="T9"/>
              <a:gd fmla="*/ 90 w 257" name="T10"/>
              <a:gd fmla="*/ 7 h 141" name="T11"/>
              <a:gd fmla="*/ 39 w 257" name="T12"/>
              <a:gd fmla="*/ 35 h 141" name="T13"/>
              <a:gd fmla="*/ 7 w 257" name="T14"/>
              <a:gd fmla="*/ 79 h 141" name="T15"/>
              <a:gd fmla="*/ 8 w 257" name="T16"/>
              <a:gd fmla="*/ 118 h 141" name="T17"/>
              <a:gd fmla="*/ 44 w 257" name="T18"/>
              <a:gd fmla="*/ 119 h 141" name="T19"/>
              <a:gd fmla="*/ 44 w 257" name="T20"/>
              <a:gd fmla="*/ 119 h 141" name="T21"/>
              <a:gd fmla="*/ 60 w 257" name="T22"/>
              <a:gd fmla="*/ 136 h 141" name="T23"/>
              <a:gd fmla="*/ 84 w 257" name="T24"/>
              <a:gd fmla="*/ 124 h 141" name="T25"/>
              <a:gd fmla="*/ 127 w 257" name="T26"/>
              <a:gd fmla="*/ 118 h 141" name="T27"/>
              <a:gd fmla="*/ 154 w 257" name="T28"/>
              <a:gd fmla="*/ 130 h 141" name="T29"/>
              <a:gd fmla="*/ 167 w 257" name="T30"/>
              <a:gd fmla="*/ 107 h 141" name="T31"/>
              <a:gd fmla="*/ 198 w 257" name="T32"/>
              <a:gd fmla="*/ 74 h 141" name="T33"/>
              <a:gd fmla="*/ 225 w 257" name="T34"/>
              <a:gd fmla="*/ 77 h 141" name="T35"/>
              <a:gd fmla="*/ 230 w 257" name="T36"/>
              <a:gd fmla="*/ 53 h 141" name="T37"/>
              <a:gd fmla="*/ 256 w 257" name="T38"/>
              <a:gd fmla="*/ 42 h 141"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141" w="257">
                <a:moveTo>
                  <a:pt x="256" y="42"/>
                </a:moveTo>
                <a:cubicBezTo>
                  <a:pt x="257" y="23"/>
                  <a:pt x="237" y="13"/>
                  <a:pt x="221" y="8"/>
                </a:cubicBezTo>
                <a:cubicBezTo>
                  <a:pt x="201" y="1"/>
                  <a:pt x="178" y="0"/>
                  <a:pt x="157" y="0"/>
                </a:cubicBezTo>
                <a:cubicBezTo>
                  <a:pt x="143" y="0"/>
                  <a:pt x="129" y="1"/>
                  <a:pt x="116" y="3"/>
                </a:cubicBezTo>
                <a:cubicBezTo>
                  <a:pt x="109" y="4"/>
                  <a:pt x="98" y="5"/>
                  <a:pt x="91" y="8"/>
                </a:cubicBezTo>
                <a:cubicBezTo>
                  <a:pt x="91" y="8"/>
                  <a:pt x="91" y="7"/>
                  <a:pt x="90" y="7"/>
                </a:cubicBezTo>
                <a:cubicBezTo>
                  <a:pt x="71" y="9"/>
                  <a:pt x="53" y="23"/>
                  <a:pt x="39" y="35"/>
                </a:cubicBezTo>
                <a:cubicBezTo>
                  <a:pt x="25" y="47"/>
                  <a:pt x="13" y="62"/>
                  <a:pt x="7" y="79"/>
                </a:cubicBezTo>
                <a:cubicBezTo>
                  <a:pt x="4" y="90"/>
                  <a:pt x="0" y="108"/>
                  <a:pt x="8" y="118"/>
                </a:cubicBezTo>
                <a:cubicBezTo>
                  <a:pt x="17" y="129"/>
                  <a:pt x="33" y="125"/>
                  <a:pt x="44" y="119"/>
                </a:cubicBezTo>
                <a:cubicBezTo>
                  <a:pt x="44" y="119"/>
                  <a:pt x="44" y="119"/>
                  <a:pt x="44" y="119"/>
                </a:cubicBezTo>
                <a:cubicBezTo>
                  <a:pt x="43" y="129"/>
                  <a:pt x="51" y="135"/>
                  <a:pt x="60" y="136"/>
                </a:cubicBezTo>
                <a:cubicBezTo>
                  <a:pt x="70" y="137"/>
                  <a:pt x="79" y="131"/>
                  <a:pt x="84" y="124"/>
                </a:cubicBezTo>
                <a:cubicBezTo>
                  <a:pt x="96" y="140"/>
                  <a:pt x="122" y="141"/>
                  <a:pt x="127" y="118"/>
                </a:cubicBezTo>
                <a:cubicBezTo>
                  <a:pt x="134" y="126"/>
                  <a:pt x="144" y="133"/>
                  <a:pt x="154" y="130"/>
                </a:cubicBezTo>
                <a:cubicBezTo>
                  <a:pt x="166" y="127"/>
                  <a:pt x="168" y="117"/>
                  <a:pt x="167" y="107"/>
                </a:cubicBezTo>
                <a:cubicBezTo>
                  <a:pt x="186" y="124"/>
                  <a:pt x="201" y="94"/>
                  <a:pt x="198" y="74"/>
                </a:cubicBezTo>
                <a:cubicBezTo>
                  <a:pt x="206" y="78"/>
                  <a:pt x="217" y="82"/>
                  <a:pt x="225" y="77"/>
                </a:cubicBezTo>
                <a:cubicBezTo>
                  <a:pt x="233" y="72"/>
                  <a:pt x="232" y="62"/>
                  <a:pt x="230" y="53"/>
                </a:cubicBezTo>
                <a:cubicBezTo>
                  <a:pt x="240" y="57"/>
                  <a:pt x="256" y="55"/>
                  <a:pt x="256" y="42"/>
                </a:cubicBezTo>
                <a:close/>
              </a:path>
            </a:pathLst>
          </a:custGeom>
          <a:solidFill>
            <a:srgbClr val="FF786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anose="02010600040101010101" pitchFamily="2" typeface="华文细黑"/>
            </a:endParaRPr>
          </a:p>
        </p:txBody>
      </p:sp>
      <p:sp>
        <p:nvSpPr>
          <p:cNvPr id="65" name="Freeform 62"/>
          <p:cNvSpPr/>
          <p:nvPr/>
        </p:nvSpPr>
        <p:spPr bwMode="auto">
          <a:xfrm>
            <a:off x="5141913" y="1056907"/>
            <a:ext cx="490538" cy="277813"/>
          </a:xfrm>
          <a:custGeom>
            <a:gdLst>
              <a:gd fmla="*/ 163 w 179" name="T0"/>
              <a:gd fmla="*/ 15 h 101" name="T1"/>
              <a:gd fmla="*/ 64 w 179" name="T2"/>
              <a:gd fmla="*/ 6 h 101" name="T3"/>
              <a:gd fmla="*/ 62 w 179" name="T4"/>
              <a:gd fmla="*/ 9 h 101" name="T5"/>
              <a:gd fmla="*/ 2 w 179" name="T6"/>
              <a:gd fmla="*/ 71 h 101" name="T7"/>
              <a:gd fmla="*/ 11 w 179" name="T8"/>
              <a:gd fmla="*/ 94 h 101" name="T9"/>
              <a:gd fmla="*/ 37 w 179" name="T10"/>
              <a:gd fmla="*/ 85 h 101" name="T11"/>
              <a:gd fmla="*/ 68 w 179" name="T12"/>
              <a:gd fmla="*/ 78 h 101" name="T13"/>
              <a:gd fmla="*/ 106 w 179" name="T14"/>
              <a:gd fmla="*/ 70 h 101" name="T15"/>
              <a:gd fmla="*/ 132 w 179" name="T16"/>
              <a:gd fmla="*/ 53 h 101" name="T17"/>
              <a:gd fmla="*/ 152 w 179" name="T18"/>
              <a:gd fmla="*/ 38 h 101" name="T19"/>
              <a:gd fmla="*/ 172 w 179" name="T20"/>
              <a:gd fmla="*/ 36 h 101" name="T21"/>
              <a:gd fmla="*/ 163 w 179" name="T22"/>
              <a:gd fmla="*/ 15 h 101"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00" w="179">
                <a:moveTo>
                  <a:pt x="163" y="15"/>
                </a:moveTo>
                <a:cubicBezTo>
                  <a:pt x="133" y="0"/>
                  <a:pt x="97" y="4"/>
                  <a:pt x="64" y="6"/>
                </a:cubicBezTo>
                <a:cubicBezTo>
                  <a:pt x="63" y="6"/>
                  <a:pt x="62" y="8"/>
                  <a:pt x="62" y="9"/>
                </a:cubicBezTo>
                <a:cubicBezTo>
                  <a:pt x="37" y="22"/>
                  <a:pt x="10" y="41"/>
                  <a:pt x="2" y="71"/>
                </a:cubicBezTo>
                <a:cubicBezTo>
                  <a:pt x="0" y="80"/>
                  <a:pt x="1" y="90"/>
                  <a:pt x="11" y="94"/>
                </a:cubicBezTo>
                <a:cubicBezTo>
                  <a:pt x="20" y="98"/>
                  <a:pt x="31" y="91"/>
                  <a:pt x="37" y="85"/>
                </a:cubicBezTo>
                <a:cubicBezTo>
                  <a:pt x="43" y="101"/>
                  <a:pt x="60" y="90"/>
                  <a:pt x="68" y="78"/>
                </a:cubicBezTo>
                <a:cubicBezTo>
                  <a:pt x="81" y="94"/>
                  <a:pt x="107" y="92"/>
                  <a:pt x="106" y="70"/>
                </a:cubicBezTo>
                <a:cubicBezTo>
                  <a:pt x="119" y="80"/>
                  <a:pt x="137" y="66"/>
                  <a:pt x="132" y="53"/>
                </a:cubicBezTo>
                <a:cubicBezTo>
                  <a:pt x="143" y="58"/>
                  <a:pt x="156" y="49"/>
                  <a:pt x="152" y="38"/>
                </a:cubicBezTo>
                <a:cubicBezTo>
                  <a:pt x="159" y="40"/>
                  <a:pt x="167" y="41"/>
                  <a:pt x="172" y="36"/>
                </a:cubicBezTo>
                <a:cubicBezTo>
                  <a:pt x="179" y="29"/>
                  <a:pt x="169" y="18"/>
                  <a:pt x="163" y="15"/>
                </a:cubicBezTo>
                <a:close/>
              </a:path>
            </a:pathLst>
          </a:custGeom>
          <a:solidFill>
            <a:srgbClr val="FEC16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anose="02010600040101010101" pitchFamily="2" typeface="华文细黑"/>
            </a:endParaRPr>
          </a:p>
        </p:txBody>
      </p:sp>
      <p:sp>
        <p:nvSpPr>
          <p:cNvPr id="66" name="Freeform 63"/>
          <p:cNvSpPr/>
          <p:nvPr/>
        </p:nvSpPr>
        <p:spPr bwMode="auto">
          <a:xfrm>
            <a:off x="5802313" y="812432"/>
            <a:ext cx="468313" cy="409575"/>
          </a:xfrm>
          <a:custGeom>
            <a:gdLst>
              <a:gd fmla="*/ 130 w 171" name="T0"/>
              <a:gd fmla="*/ 147 h 149" name="T1"/>
              <a:gd fmla="*/ 136 w 171" name="T2"/>
              <a:gd fmla="*/ 128 h 149" name="T3"/>
              <a:gd fmla="*/ 122 w 171" name="T4"/>
              <a:gd fmla="*/ 122 h 149" name="T5"/>
              <a:gd fmla="*/ 121 w 171" name="T6"/>
              <a:gd fmla="*/ 122 h 149" name="T7"/>
              <a:gd fmla="*/ 120 w 171" name="T8"/>
              <a:gd fmla="*/ 123 h 149" name="T9"/>
              <a:gd fmla="*/ 100 w 171" name="T10"/>
              <a:gd fmla="*/ 89 h 149" name="T11"/>
              <a:gd fmla="*/ 148 w 171" name="T12"/>
              <a:gd fmla="*/ 102 h 149" name="T13"/>
              <a:gd fmla="*/ 156 w 171" name="T14"/>
              <a:gd fmla="*/ 115 h 149" name="T15"/>
              <a:gd fmla="*/ 167 w 171" name="T16"/>
              <a:gd fmla="*/ 110 h 149" name="T17"/>
              <a:gd fmla="*/ 162 w 171" name="T18"/>
              <a:gd fmla="*/ 97 h 149" name="T19"/>
              <a:gd fmla="*/ 151 w 171" name="T20"/>
              <a:gd fmla="*/ 98 h 149" name="T21"/>
              <a:gd fmla="*/ 124 w 171" name="T22"/>
              <a:gd fmla="*/ 92 h 149" name="T23"/>
              <a:gd fmla="*/ 144 w 171" name="T24"/>
              <a:gd fmla="*/ 82 h 149" name="T25"/>
              <a:gd fmla="*/ 156 w 171" name="T26"/>
              <a:gd fmla="*/ 82 h 149" name="T27"/>
              <a:gd fmla="*/ 162 w 171" name="T28"/>
              <a:gd fmla="*/ 71 h 149" name="T29"/>
              <a:gd fmla="*/ 148 w 171" name="T30"/>
              <a:gd fmla="*/ 66 h 149" name="T31"/>
              <a:gd fmla="*/ 141 w 171" name="T32"/>
              <a:gd fmla="*/ 79 h 149" name="T33"/>
              <a:gd fmla="*/ 141 w 171" name="T34"/>
              <a:gd fmla="*/ 79 h 149" name="T35"/>
              <a:gd fmla="*/ 121 w 171" name="T36"/>
              <a:gd fmla="*/ 91 h 149" name="T37"/>
              <a:gd fmla="*/ 74 w 171" name="T38"/>
              <a:gd fmla="*/ 74 h 149" name="T39"/>
              <a:gd fmla="*/ 121 w 171" name="T40"/>
              <a:gd fmla="*/ 53 h 149" name="T41"/>
              <a:gd fmla="*/ 134 w 171" name="T42"/>
              <a:gd fmla="*/ 52 h 149" name="T43"/>
              <a:gd fmla="*/ 136 w 171" name="T44"/>
              <a:gd fmla="*/ 36 h 149" name="T45"/>
              <a:gd fmla="*/ 118 w 171" name="T46"/>
              <a:gd fmla="*/ 34 h 149" name="T47"/>
              <a:gd fmla="*/ 117 w 171" name="T48"/>
              <a:gd fmla="*/ 47 h 149" name="T49"/>
              <a:gd fmla="*/ 116 w 171" name="T50"/>
              <a:gd fmla="*/ 50 h 149" name="T51"/>
              <a:gd fmla="*/ 117 w 171" name="T52"/>
              <a:gd fmla="*/ 51 h 149" name="T53"/>
              <a:gd fmla="*/ 70 w 171" name="T54"/>
              <a:gd fmla="*/ 73 h 149" name="T55"/>
              <a:gd fmla="*/ 25 w 171" name="T56"/>
              <a:gd fmla="*/ 45 h 149" name="T57"/>
              <a:gd fmla="*/ 79 w 171" name="T58"/>
              <a:gd fmla="*/ 23 h 149" name="T59"/>
              <a:gd fmla="*/ 94 w 171" name="T60"/>
              <a:gd fmla="*/ 20 h 149" name="T61"/>
              <a:gd fmla="*/ 93 w 171" name="T62"/>
              <a:gd fmla="*/ 5 h 149" name="T63"/>
              <a:gd fmla="*/ 75 w 171" name="T64"/>
              <a:gd fmla="*/ 7 h 149" name="T65"/>
              <a:gd fmla="*/ 76 w 171" name="T66"/>
              <a:gd fmla="*/ 20 h 149" name="T67"/>
              <a:gd fmla="*/ 23 w 171" name="T68"/>
              <a:gd fmla="*/ 43 h 149" name="T69"/>
              <a:gd fmla="*/ 1 w 171" name="T70"/>
              <a:gd fmla="*/ 29 h 149" name="T71"/>
              <a:gd fmla="*/ 0 w 171" name="T72"/>
              <a:gd fmla="*/ 30 h 149" name="T73"/>
              <a:gd fmla="*/ 42 w 171" name="T74"/>
              <a:gd fmla="*/ 61 h 149" name="T75"/>
              <a:gd fmla="*/ 54 w 171" name="T76"/>
              <a:gd fmla="*/ 86 h 149" name="T77"/>
              <a:gd fmla="*/ 59 w 171" name="T78"/>
              <a:gd fmla="*/ 107 h 149" name="T79"/>
              <a:gd fmla="*/ 55 w 171" name="T80"/>
              <a:gd fmla="*/ 111 h 149" name="T81"/>
              <a:gd fmla="*/ 53 w 171" name="T82"/>
              <a:gd fmla="*/ 111 h 149" name="T83"/>
              <a:gd fmla="*/ 59 w 171" name="T84"/>
              <a:gd fmla="*/ 129 h 149" name="T85"/>
              <a:gd fmla="*/ 79 w 171" name="T86"/>
              <a:gd fmla="*/ 122 h 149" name="T87"/>
              <a:gd fmla="*/ 71 w 171" name="T88"/>
              <a:gd fmla="*/ 104 h 149" name="T89"/>
              <a:gd fmla="*/ 63 w 171" name="T90"/>
              <a:gd fmla="*/ 105 h 149" name="T91"/>
              <a:gd fmla="*/ 48 w 171" name="T92"/>
              <a:gd fmla="*/ 65 h 149" name="T93"/>
              <a:gd fmla="*/ 95 w 171" name="T94"/>
              <a:gd fmla="*/ 87 h 149" name="T95"/>
              <a:gd fmla="*/ 96 w 171" name="T96"/>
              <a:gd fmla="*/ 88 h 149" name="T97"/>
              <a:gd fmla="*/ 116 w 171" name="T98"/>
              <a:gd fmla="*/ 126 h 149" name="T99"/>
              <a:gd fmla="*/ 115 w 171" name="T100"/>
              <a:gd fmla="*/ 140 h 149" name="T101"/>
              <a:gd fmla="*/ 130 w 171" name="T102"/>
              <a:gd fmla="*/ 147 h 149"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149" w="171">
                <a:moveTo>
                  <a:pt x="130" y="147"/>
                </a:moveTo>
                <a:cubicBezTo>
                  <a:pt x="138" y="145"/>
                  <a:pt x="139" y="134"/>
                  <a:pt x="136" y="128"/>
                </a:cubicBezTo>
                <a:cubicBezTo>
                  <a:pt x="134" y="122"/>
                  <a:pt x="127" y="120"/>
                  <a:pt x="122" y="122"/>
                </a:cubicBezTo>
                <a:cubicBezTo>
                  <a:pt x="122" y="122"/>
                  <a:pt x="121" y="122"/>
                  <a:pt x="121" y="122"/>
                </a:cubicBezTo>
                <a:cubicBezTo>
                  <a:pt x="121" y="123"/>
                  <a:pt x="120" y="123"/>
                  <a:pt x="120" y="123"/>
                </a:cubicBezTo>
                <a:cubicBezTo>
                  <a:pt x="116" y="111"/>
                  <a:pt x="109" y="98"/>
                  <a:pt x="100" y="89"/>
                </a:cubicBezTo>
                <a:cubicBezTo>
                  <a:pt x="116" y="95"/>
                  <a:pt x="132" y="99"/>
                  <a:pt x="148" y="102"/>
                </a:cubicBezTo>
                <a:cubicBezTo>
                  <a:pt x="148" y="107"/>
                  <a:pt x="150" y="114"/>
                  <a:pt x="156" y="115"/>
                </a:cubicBezTo>
                <a:cubicBezTo>
                  <a:pt x="160" y="116"/>
                  <a:pt x="165" y="114"/>
                  <a:pt x="167" y="110"/>
                </a:cubicBezTo>
                <a:cubicBezTo>
                  <a:pt x="171" y="105"/>
                  <a:pt x="167" y="100"/>
                  <a:pt x="162" y="97"/>
                </a:cubicBezTo>
                <a:cubicBezTo>
                  <a:pt x="158" y="94"/>
                  <a:pt x="154" y="95"/>
                  <a:pt x="151" y="98"/>
                </a:cubicBezTo>
                <a:cubicBezTo>
                  <a:pt x="142" y="97"/>
                  <a:pt x="133" y="94"/>
                  <a:pt x="124" y="92"/>
                </a:cubicBezTo>
                <a:cubicBezTo>
                  <a:pt x="131" y="90"/>
                  <a:pt x="138" y="86"/>
                  <a:pt x="144" y="82"/>
                </a:cubicBezTo>
                <a:cubicBezTo>
                  <a:pt x="147" y="84"/>
                  <a:pt x="152" y="84"/>
                  <a:pt x="156" y="82"/>
                </a:cubicBezTo>
                <a:cubicBezTo>
                  <a:pt x="159" y="80"/>
                  <a:pt x="163" y="76"/>
                  <a:pt x="162" y="71"/>
                </a:cubicBezTo>
                <a:cubicBezTo>
                  <a:pt x="161" y="66"/>
                  <a:pt x="153" y="65"/>
                  <a:pt x="148" y="66"/>
                </a:cubicBezTo>
                <a:cubicBezTo>
                  <a:pt x="143" y="67"/>
                  <a:pt x="140" y="74"/>
                  <a:pt x="141" y="79"/>
                </a:cubicBezTo>
                <a:cubicBezTo>
                  <a:pt x="141" y="79"/>
                  <a:pt x="141" y="79"/>
                  <a:pt x="141" y="79"/>
                </a:cubicBezTo>
                <a:cubicBezTo>
                  <a:pt x="135" y="84"/>
                  <a:pt x="128" y="88"/>
                  <a:pt x="121" y="91"/>
                </a:cubicBezTo>
                <a:cubicBezTo>
                  <a:pt x="105" y="87"/>
                  <a:pt x="89" y="82"/>
                  <a:pt x="74" y="74"/>
                </a:cubicBezTo>
                <a:cubicBezTo>
                  <a:pt x="91" y="74"/>
                  <a:pt x="108" y="64"/>
                  <a:pt x="121" y="53"/>
                </a:cubicBezTo>
                <a:cubicBezTo>
                  <a:pt x="125" y="56"/>
                  <a:pt x="130" y="56"/>
                  <a:pt x="134" y="52"/>
                </a:cubicBezTo>
                <a:cubicBezTo>
                  <a:pt x="138" y="48"/>
                  <a:pt x="139" y="41"/>
                  <a:pt x="136" y="36"/>
                </a:cubicBezTo>
                <a:cubicBezTo>
                  <a:pt x="132" y="32"/>
                  <a:pt x="123" y="29"/>
                  <a:pt x="118" y="34"/>
                </a:cubicBezTo>
                <a:cubicBezTo>
                  <a:pt x="116" y="38"/>
                  <a:pt x="115" y="43"/>
                  <a:pt x="117" y="47"/>
                </a:cubicBezTo>
                <a:cubicBezTo>
                  <a:pt x="116" y="48"/>
                  <a:pt x="116" y="49"/>
                  <a:pt x="116" y="50"/>
                </a:cubicBezTo>
                <a:cubicBezTo>
                  <a:pt x="117" y="50"/>
                  <a:pt x="117" y="50"/>
                  <a:pt x="117" y="51"/>
                </a:cubicBezTo>
                <a:cubicBezTo>
                  <a:pt x="103" y="61"/>
                  <a:pt x="89" y="71"/>
                  <a:pt x="70" y="73"/>
                </a:cubicBezTo>
                <a:cubicBezTo>
                  <a:pt x="54" y="65"/>
                  <a:pt x="39" y="55"/>
                  <a:pt x="25" y="45"/>
                </a:cubicBezTo>
                <a:cubicBezTo>
                  <a:pt x="43" y="45"/>
                  <a:pt x="64" y="34"/>
                  <a:pt x="79" y="23"/>
                </a:cubicBezTo>
                <a:cubicBezTo>
                  <a:pt x="84" y="26"/>
                  <a:pt x="91" y="24"/>
                  <a:pt x="94" y="20"/>
                </a:cubicBezTo>
                <a:cubicBezTo>
                  <a:pt x="97" y="15"/>
                  <a:pt x="96" y="9"/>
                  <a:pt x="93" y="5"/>
                </a:cubicBezTo>
                <a:cubicBezTo>
                  <a:pt x="88" y="0"/>
                  <a:pt x="80" y="2"/>
                  <a:pt x="75" y="7"/>
                </a:cubicBezTo>
                <a:cubicBezTo>
                  <a:pt x="72" y="11"/>
                  <a:pt x="72" y="16"/>
                  <a:pt x="76" y="20"/>
                </a:cubicBezTo>
                <a:cubicBezTo>
                  <a:pt x="58" y="30"/>
                  <a:pt x="43" y="41"/>
                  <a:pt x="23" y="43"/>
                </a:cubicBezTo>
                <a:cubicBezTo>
                  <a:pt x="15" y="39"/>
                  <a:pt x="8" y="34"/>
                  <a:pt x="1" y="29"/>
                </a:cubicBezTo>
                <a:cubicBezTo>
                  <a:pt x="0" y="29"/>
                  <a:pt x="0" y="29"/>
                  <a:pt x="0" y="30"/>
                </a:cubicBezTo>
                <a:cubicBezTo>
                  <a:pt x="13" y="42"/>
                  <a:pt x="27" y="52"/>
                  <a:pt x="42" y="61"/>
                </a:cubicBezTo>
                <a:cubicBezTo>
                  <a:pt x="47" y="69"/>
                  <a:pt x="52" y="77"/>
                  <a:pt x="54" y="86"/>
                </a:cubicBezTo>
                <a:cubicBezTo>
                  <a:pt x="56" y="93"/>
                  <a:pt x="57" y="100"/>
                  <a:pt x="59" y="107"/>
                </a:cubicBezTo>
                <a:cubicBezTo>
                  <a:pt x="57" y="108"/>
                  <a:pt x="56" y="109"/>
                  <a:pt x="55" y="111"/>
                </a:cubicBezTo>
                <a:cubicBezTo>
                  <a:pt x="54" y="110"/>
                  <a:pt x="54" y="110"/>
                  <a:pt x="53" y="111"/>
                </a:cubicBezTo>
                <a:cubicBezTo>
                  <a:pt x="49" y="118"/>
                  <a:pt x="51" y="127"/>
                  <a:pt x="59" y="129"/>
                </a:cubicBezTo>
                <a:cubicBezTo>
                  <a:pt x="66" y="130"/>
                  <a:pt x="75" y="128"/>
                  <a:pt x="79" y="122"/>
                </a:cubicBezTo>
                <a:cubicBezTo>
                  <a:pt x="83" y="115"/>
                  <a:pt x="80" y="105"/>
                  <a:pt x="71" y="104"/>
                </a:cubicBezTo>
                <a:cubicBezTo>
                  <a:pt x="68" y="104"/>
                  <a:pt x="66" y="104"/>
                  <a:pt x="63" y="105"/>
                </a:cubicBezTo>
                <a:cubicBezTo>
                  <a:pt x="62" y="91"/>
                  <a:pt x="57" y="76"/>
                  <a:pt x="48" y="65"/>
                </a:cubicBezTo>
                <a:cubicBezTo>
                  <a:pt x="63" y="74"/>
                  <a:pt x="79" y="81"/>
                  <a:pt x="95" y="87"/>
                </a:cubicBezTo>
                <a:cubicBezTo>
                  <a:pt x="95" y="88"/>
                  <a:pt x="95" y="88"/>
                  <a:pt x="96" y="88"/>
                </a:cubicBezTo>
                <a:cubicBezTo>
                  <a:pt x="106" y="99"/>
                  <a:pt x="111" y="112"/>
                  <a:pt x="116" y="126"/>
                </a:cubicBezTo>
                <a:cubicBezTo>
                  <a:pt x="113" y="130"/>
                  <a:pt x="113" y="135"/>
                  <a:pt x="115" y="140"/>
                </a:cubicBezTo>
                <a:cubicBezTo>
                  <a:pt x="118" y="145"/>
                  <a:pt x="124" y="149"/>
                  <a:pt x="130" y="147"/>
                </a:cubicBezTo>
                <a:close/>
              </a:path>
            </a:pathLst>
          </a:custGeom>
          <a:solidFill>
            <a:srgbClr val="FEC16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anose="02010600040101010101" pitchFamily="2" typeface="华文细黑"/>
            </a:endParaRPr>
          </a:p>
        </p:txBody>
      </p:sp>
      <p:sp>
        <p:nvSpPr>
          <p:cNvPr id="67" name="Freeform 64"/>
          <p:cNvSpPr/>
          <p:nvPr/>
        </p:nvSpPr>
        <p:spPr bwMode="auto">
          <a:xfrm>
            <a:off x="7659688" y="-35293"/>
            <a:ext cx="1054100" cy="588963"/>
          </a:xfrm>
          <a:custGeom>
            <a:gdLst>
              <a:gd fmla="*/ 309 w 384" name="T0"/>
              <a:gd fmla="*/ 175 h 214" name="T1"/>
              <a:gd fmla="*/ 254 w 384" name="T2"/>
              <a:gd fmla="*/ 134 h 214" name="T3"/>
              <a:gd fmla="*/ 204 w 384" name="T4"/>
              <a:gd fmla="*/ 129 h 214" name="T5"/>
              <a:gd fmla="*/ 186 w 384" name="T6"/>
              <a:gd fmla="*/ 130 h 214" name="T7"/>
              <a:gd fmla="*/ 220 w 384" name="T8"/>
              <a:gd fmla="*/ 112 h 214" name="T9"/>
              <a:gd fmla="*/ 220 w 384" name="T10"/>
              <a:gd fmla="*/ 111 h 214" name="T11"/>
              <a:gd fmla="*/ 221 w 384" name="T12"/>
              <a:gd fmla="*/ 112 h 214" name="T13"/>
              <a:gd fmla="*/ 222 w 384" name="T14"/>
              <a:gd fmla="*/ 112 h 214" name="T15"/>
              <a:gd fmla="*/ 353 w 384" name="T16"/>
              <a:gd fmla="*/ 93 h 214" name="T17"/>
              <a:gd fmla="*/ 380 w 384" name="T18"/>
              <a:gd fmla="*/ 57 h 214" name="T19"/>
              <a:gd fmla="*/ 359 w 384" name="T20"/>
              <a:gd fmla="*/ 19 h 214" name="T21"/>
              <a:gd fmla="*/ 271 w 384" name="T22"/>
              <a:gd fmla="*/ 32 h 214" name="T23"/>
              <a:gd fmla="*/ 220 w 384" name="T24"/>
              <a:gd fmla="*/ 109 h 214" name="T25"/>
              <a:gd fmla="*/ 219 w 384" name="T26"/>
              <a:gd fmla="*/ 109 h 214" name="T27"/>
              <a:gd fmla="*/ 171 w 384" name="T28"/>
              <a:gd fmla="*/ 131 h 214" name="T29"/>
              <a:gd fmla="*/ 117 w 384" name="T30"/>
              <a:gd fmla="*/ 153 h 214" name="T31"/>
              <a:gd fmla="*/ 1 w 384" name="T32"/>
              <a:gd fmla="*/ 160 h 214" name="T33"/>
              <a:gd fmla="*/ 1 w 384" name="T34"/>
              <a:gd fmla="*/ 161 h 214" name="T35"/>
              <a:gd fmla="*/ 112 w 384" name="T36"/>
              <a:gd fmla="*/ 159 h 214" name="T37"/>
              <a:gd fmla="*/ 167 w 384" name="T38"/>
              <a:gd fmla="*/ 138 h 214" name="T39"/>
              <a:gd fmla="*/ 174 w 384" name="T40"/>
              <a:gd fmla="*/ 135 h 214" name="T41"/>
              <a:gd fmla="*/ 238 w 384" name="T42"/>
              <a:gd fmla="*/ 204 h 214" name="T43"/>
              <a:gd fmla="*/ 309 w 384" name="T44"/>
              <a:gd fmla="*/ 175 h 214"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214" w="384">
                <a:moveTo>
                  <a:pt x="309" y="175"/>
                </a:moveTo>
                <a:cubicBezTo>
                  <a:pt x="314" y="149"/>
                  <a:pt x="272" y="138"/>
                  <a:pt x="254" y="134"/>
                </a:cubicBezTo>
                <a:cubicBezTo>
                  <a:pt x="238" y="130"/>
                  <a:pt x="221" y="129"/>
                  <a:pt x="204" y="129"/>
                </a:cubicBezTo>
                <a:cubicBezTo>
                  <a:pt x="198" y="129"/>
                  <a:pt x="192" y="129"/>
                  <a:pt x="186" y="130"/>
                </a:cubicBezTo>
                <a:cubicBezTo>
                  <a:pt x="198" y="124"/>
                  <a:pt x="209" y="118"/>
                  <a:pt x="220" y="112"/>
                </a:cubicBezTo>
                <a:cubicBezTo>
                  <a:pt x="220" y="112"/>
                  <a:pt x="220" y="111"/>
                  <a:pt x="220" y="111"/>
                </a:cubicBezTo>
                <a:cubicBezTo>
                  <a:pt x="220" y="111"/>
                  <a:pt x="221" y="112"/>
                  <a:pt x="221" y="112"/>
                </a:cubicBezTo>
                <a:cubicBezTo>
                  <a:pt x="221" y="112"/>
                  <a:pt x="221" y="112"/>
                  <a:pt x="222" y="112"/>
                </a:cubicBezTo>
                <a:cubicBezTo>
                  <a:pt x="267" y="120"/>
                  <a:pt x="314" y="120"/>
                  <a:pt x="353" y="93"/>
                </a:cubicBezTo>
                <a:cubicBezTo>
                  <a:pt x="365" y="84"/>
                  <a:pt x="377" y="72"/>
                  <a:pt x="380" y="57"/>
                </a:cubicBezTo>
                <a:cubicBezTo>
                  <a:pt x="384" y="40"/>
                  <a:pt x="372" y="27"/>
                  <a:pt x="359" y="19"/>
                </a:cubicBezTo>
                <a:cubicBezTo>
                  <a:pt x="331" y="0"/>
                  <a:pt x="296" y="14"/>
                  <a:pt x="271" y="32"/>
                </a:cubicBezTo>
                <a:cubicBezTo>
                  <a:pt x="248" y="50"/>
                  <a:pt x="223" y="79"/>
                  <a:pt x="220" y="109"/>
                </a:cubicBezTo>
                <a:cubicBezTo>
                  <a:pt x="220" y="109"/>
                  <a:pt x="220" y="109"/>
                  <a:pt x="219" y="109"/>
                </a:cubicBezTo>
                <a:cubicBezTo>
                  <a:pt x="202" y="115"/>
                  <a:pt x="187" y="124"/>
                  <a:pt x="171" y="131"/>
                </a:cubicBezTo>
                <a:cubicBezTo>
                  <a:pt x="153" y="139"/>
                  <a:pt x="135" y="147"/>
                  <a:pt x="117" y="153"/>
                </a:cubicBezTo>
                <a:cubicBezTo>
                  <a:pt x="78" y="165"/>
                  <a:pt x="41" y="166"/>
                  <a:pt x="1" y="160"/>
                </a:cubicBezTo>
                <a:cubicBezTo>
                  <a:pt x="0" y="160"/>
                  <a:pt x="0" y="161"/>
                  <a:pt x="1" y="161"/>
                </a:cubicBezTo>
                <a:cubicBezTo>
                  <a:pt x="37" y="173"/>
                  <a:pt x="76" y="169"/>
                  <a:pt x="112" y="159"/>
                </a:cubicBezTo>
                <a:cubicBezTo>
                  <a:pt x="131" y="153"/>
                  <a:pt x="149" y="146"/>
                  <a:pt x="167" y="138"/>
                </a:cubicBezTo>
                <a:cubicBezTo>
                  <a:pt x="169" y="137"/>
                  <a:pt x="172" y="136"/>
                  <a:pt x="174" y="135"/>
                </a:cubicBezTo>
                <a:cubicBezTo>
                  <a:pt x="180" y="167"/>
                  <a:pt x="209" y="193"/>
                  <a:pt x="238" y="204"/>
                </a:cubicBezTo>
                <a:cubicBezTo>
                  <a:pt x="263" y="214"/>
                  <a:pt x="302" y="206"/>
                  <a:pt x="309" y="175"/>
                </a:cubicBezTo>
                <a:close/>
              </a:path>
            </a:pathLst>
          </a:custGeom>
          <a:solidFill>
            <a:srgbClr val="21B37A"/>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anose="02010600040101010101" pitchFamily="2" typeface="华文细黑"/>
            </a:endParaRPr>
          </a:p>
        </p:txBody>
      </p:sp>
      <p:sp>
        <p:nvSpPr>
          <p:cNvPr id="68" name="Freeform 65"/>
          <p:cNvSpPr/>
          <p:nvPr/>
        </p:nvSpPr>
        <p:spPr bwMode="auto">
          <a:xfrm>
            <a:off x="-25400" y="-170231"/>
            <a:ext cx="457200" cy="561975"/>
          </a:xfrm>
          <a:custGeom>
            <a:gdLst>
              <a:gd fmla="*/ 164 w 167" name="T0"/>
              <a:gd fmla="*/ 42 h 204" name="T1"/>
              <a:gd fmla="*/ 141 w 167" name="T2"/>
              <a:gd fmla="*/ 36 h 204" name="T3"/>
              <a:gd fmla="*/ 136 w 167" name="T4"/>
              <a:gd fmla="*/ 54 h 204" name="T5"/>
              <a:gd fmla="*/ 137 w 167" name="T6"/>
              <a:gd fmla="*/ 55 h 204" name="T7"/>
              <a:gd fmla="*/ 138 w 167" name="T8"/>
              <a:gd fmla="*/ 56 h 204" name="T9"/>
              <a:gd fmla="*/ 101 w 167" name="T10"/>
              <a:gd fmla="*/ 82 h 204" name="T11"/>
              <a:gd fmla="*/ 110 w 167" name="T12"/>
              <a:gd fmla="*/ 26 h 204" name="T13"/>
              <a:gd fmla="*/ 124 w 167" name="T14"/>
              <a:gd fmla="*/ 16 h 204" name="T15"/>
              <a:gd fmla="*/ 118 w 167" name="T16"/>
              <a:gd fmla="*/ 3 h 204" name="T17"/>
              <a:gd fmla="*/ 103 w 167" name="T18"/>
              <a:gd fmla="*/ 10 h 204" name="T19"/>
              <a:gd fmla="*/ 106 w 167" name="T20"/>
              <a:gd fmla="*/ 23 h 204" name="T21"/>
              <a:gd fmla="*/ 102 w 167" name="T22"/>
              <a:gd fmla="*/ 54 h 204" name="T23"/>
              <a:gd fmla="*/ 88 w 167" name="T24"/>
              <a:gd fmla="*/ 33 h 204" name="T25"/>
              <a:gd fmla="*/ 87 w 167" name="T26"/>
              <a:gd fmla="*/ 19 h 204" name="T27"/>
              <a:gd fmla="*/ 74 w 167" name="T28"/>
              <a:gd fmla="*/ 14 h 204" name="T29"/>
              <a:gd fmla="*/ 69 w 167" name="T30"/>
              <a:gd fmla="*/ 30 h 204" name="T31"/>
              <a:gd fmla="*/ 85 w 167" name="T32"/>
              <a:gd fmla="*/ 37 h 204" name="T33"/>
              <a:gd fmla="*/ 85 w 167" name="T34"/>
              <a:gd fmla="*/ 36 h 204" name="T35"/>
              <a:gd fmla="*/ 101 w 167" name="T36"/>
              <a:gd fmla="*/ 58 h 204" name="T37"/>
              <a:gd fmla="*/ 87 w 167" name="T38"/>
              <a:gd fmla="*/ 114 h 204" name="T39"/>
              <a:gd fmla="*/ 57 w 167" name="T40"/>
              <a:gd fmla="*/ 63 h 204" name="T41"/>
              <a:gd fmla="*/ 55 w 167" name="T42"/>
              <a:gd fmla="*/ 47 h 204" name="T43"/>
              <a:gd fmla="*/ 37 w 167" name="T44"/>
              <a:gd fmla="*/ 48 h 204" name="T45"/>
              <a:gd fmla="*/ 36 w 167" name="T46"/>
              <a:gd fmla="*/ 67 h 204" name="T47"/>
              <a:gd fmla="*/ 51 w 167" name="T48"/>
              <a:gd fmla="*/ 68 h 204" name="T49"/>
              <a:gd fmla="*/ 54 w 167" name="T50"/>
              <a:gd fmla="*/ 68 h 204" name="T51"/>
              <a:gd fmla="*/ 55 w 167" name="T52"/>
              <a:gd fmla="*/ 67 h 204" name="T53"/>
              <a:gd fmla="*/ 85 w 167" name="T54"/>
              <a:gd fmla="*/ 118 h 204" name="T55"/>
              <a:gd fmla="*/ 58 w 167" name="T56"/>
              <a:gd fmla="*/ 174 h 204" name="T57"/>
              <a:gd fmla="*/ 27 w 167" name="T58"/>
              <a:gd fmla="*/ 114 h 204" name="T59"/>
              <a:gd fmla="*/ 22 w 167" name="T60"/>
              <a:gd fmla="*/ 97 h 204" name="T61"/>
              <a:gd fmla="*/ 5 w 167" name="T62"/>
              <a:gd fmla="*/ 100 h 204" name="T63"/>
              <a:gd fmla="*/ 9 w 167" name="T64"/>
              <a:gd fmla="*/ 120 h 204" name="T65"/>
              <a:gd fmla="*/ 24 w 167" name="T66"/>
              <a:gd fmla="*/ 118 h 204" name="T67"/>
              <a:gd fmla="*/ 57 w 167" name="T68"/>
              <a:gd fmla="*/ 176 h 204" name="T69"/>
              <a:gd fmla="*/ 43 w 167" name="T70"/>
              <a:gd fmla="*/ 203 h 204" name="T71"/>
              <a:gd fmla="*/ 44 w 167" name="T72"/>
              <a:gd fmla="*/ 204 h 204" name="T73"/>
              <a:gd fmla="*/ 75 w 167" name="T74"/>
              <a:gd fmla="*/ 152 h 204" name="T75"/>
              <a:gd fmla="*/ 102 w 167" name="T76"/>
              <a:gd fmla="*/ 135 h 204" name="T77"/>
              <a:gd fmla="*/ 126 w 167" name="T78"/>
              <a:gd fmla="*/ 128 h 204" name="T79"/>
              <a:gd fmla="*/ 130 w 167" name="T80"/>
              <a:gd fmla="*/ 132 h 204" name="T81"/>
              <a:gd fmla="*/ 131 w 167" name="T82"/>
              <a:gd fmla="*/ 134 h 204" name="T83"/>
              <a:gd fmla="*/ 151 w 167" name="T84"/>
              <a:gd fmla="*/ 125 h 204" name="T85"/>
              <a:gd fmla="*/ 141 w 167" name="T86"/>
              <a:gd fmla="*/ 103 h 204" name="T87"/>
              <a:gd fmla="*/ 121 w 167" name="T88"/>
              <a:gd fmla="*/ 114 h 204" name="T89"/>
              <a:gd fmla="*/ 123 w 167" name="T90"/>
              <a:gd fmla="*/ 123 h 204" name="T91"/>
              <a:gd fmla="*/ 79 w 167" name="T92"/>
              <a:gd fmla="*/ 145 h 204" name="T93"/>
              <a:gd fmla="*/ 99 w 167" name="T94"/>
              <a:gd fmla="*/ 88 h 204" name="T95"/>
              <a:gd fmla="*/ 100 w 167" name="T96"/>
              <a:gd fmla="*/ 88 h 204" name="T97"/>
              <a:gd fmla="*/ 142 w 167" name="T98"/>
              <a:gd fmla="*/ 60 h 204" name="T99"/>
              <a:gd fmla="*/ 157 w 167" name="T100"/>
              <a:gd fmla="*/ 60 h 204" name="T101"/>
              <a:gd fmla="*/ 164 w 167" name="T102"/>
              <a:gd fmla="*/ 42 h 204"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204" w="167">
                <a:moveTo>
                  <a:pt x="164" y="42"/>
                </a:moveTo>
                <a:cubicBezTo>
                  <a:pt x="161" y="33"/>
                  <a:pt x="148" y="33"/>
                  <a:pt x="141" y="36"/>
                </a:cubicBezTo>
                <a:cubicBezTo>
                  <a:pt x="135" y="40"/>
                  <a:pt x="133" y="48"/>
                  <a:pt x="136" y="54"/>
                </a:cubicBezTo>
                <a:cubicBezTo>
                  <a:pt x="136" y="54"/>
                  <a:pt x="136" y="54"/>
                  <a:pt x="137" y="55"/>
                </a:cubicBezTo>
                <a:cubicBezTo>
                  <a:pt x="137" y="55"/>
                  <a:pt x="137" y="56"/>
                  <a:pt x="138" y="56"/>
                </a:cubicBezTo>
                <a:cubicBezTo>
                  <a:pt x="124" y="61"/>
                  <a:pt x="110" y="71"/>
                  <a:pt x="101" y="82"/>
                </a:cubicBezTo>
                <a:cubicBezTo>
                  <a:pt x="105" y="63"/>
                  <a:pt x="108" y="45"/>
                  <a:pt x="110" y="26"/>
                </a:cubicBezTo>
                <a:cubicBezTo>
                  <a:pt x="116" y="25"/>
                  <a:pt x="124" y="23"/>
                  <a:pt x="124" y="16"/>
                </a:cubicBezTo>
                <a:cubicBezTo>
                  <a:pt x="125" y="11"/>
                  <a:pt x="122" y="6"/>
                  <a:pt x="118" y="3"/>
                </a:cubicBezTo>
                <a:cubicBezTo>
                  <a:pt x="111" y="0"/>
                  <a:pt x="106" y="4"/>
                  <a:pt x="103" y="10"/>
                </a:cubicBezTo>
                <a:cubicBezTo>
                  <a:pt x="100" y="15"/>
                  <a:pt x="102" y="20"/>
                  <a:pt x="106" y="23"/>
                </a:cubicBezTo>
                <a:cubicBezTo>
                  <a:pt x="105" y="33"/>
                  <a:pt x="103" y="44"/>
                  <a:pt x="102" y="54"/>
                </a:cubicBezTo>
                <a:cubicBezTo>
                  <a:pt x="98" y="47"/>
                  <a:pt x="93" y="39"/>
                  <a:pt x="88" y="33"/>
                </a:cubicBezTo>
                <a:cubicBezTo>
                  <a:pt x="90" y="29"/>
                  <a:pt x="90" y="23"/>
                  <a:pt x="87" y="19"/>
                </a:cubicBezTo>
                <a:cubicBezTo>
                  <a:pt x="84" y="15"/>
                  <a:pt x="79" y="12"/>
                  <a:pt x="74" y="14"/>
                </a:cubicBezTo>
                <a:cubicBezTo>
                  <a:pt x="68" y="16"/>
                  <a:pt x="67" y="25"/>
                  <a:pt x="69" y="30"/>
                </a:cubicBezTo>
                <a:cubicBezTo>
                  <a:pt x="71" y="36"/>
                  <a:pt x="79" y="39"/>
                  <a:pt x="85" y="37"/>
                </a:cubicBezTo>
                <a:cubicBezTo>
                  <a:pt x="85" y="37"/>
                  <a:pt x="85" y="37"/>
                  <a:pt x="85" y="36"/>
                </a:cubicBezTo>
                <a:cubicBezTo>
                  <a:pt x="91" y="43"/>
                  <a:pt x="96" y="50"/>
                  <a:pt x="101" y="58"/>
                </a:cubicBezTo>
                <a:cubicBezTo>
                  <a:pt x="98" y="77"/>
                  <a:pt x="93" y="96"/>
                  <a:pt x="87" y="114"/>
                </a:cubicBezTo>
                <a:cubicBezTo>
                  <a:pt x="84" y="95"/>
                  <a:pt x="71" y="77"/>
                  <a:pt x="57" y="63"/>
                </a:cubicBezTo>
                <a:cubicBezTo>
                  <a:pt x="60" y="57"/>
                  <a:pt x="59" y="52"/>
                  <a:pt x="55" y="47"/>
                </a:cubicBezTo>
                <a:cubicBezTo>
                  <a:pt x="50" y="43"/>
                  <a:pt x="41" y="43"/>
                  <a:pt x="37" y="48"/>
                </a:cubicBezTo>
                <a:cubicBezTo>
                  <a:pt x="32" y="53"/>
                  <a:pt x="29" y="63"/>
                  <a:pt x="36" y="67"/>
                </a:cubicBezTo>
                <a:cubicBezTo>
                  <a:pt x="40" y="70"/>
                  <a:pt x="46" y="70"/>
                  <a:pt x="51" y="68"/>
                </a:cubicBezTo>
                <a:cubicBezTo>
                  <a:pt x="52" y="69"/>
                  <a:pt x="53" y="69"/>
                  <a:pt x="54" y="68"/>
                </a:cubicBezTo>
                <a:cubicBezTo>
                  <a:pt x="54" y="68"/>
                  <a:pt x="54" y="67"/>
                  <a:pt x="55" y="67"/>
                </a:cubicBezTo>
                <a:cubicBezTo>
                  <a:pt x="68" y="82"/>
                  <a:pt x="81" y="97"/>
                  <a:pt x="85" y="118"/>
                </a:cubicBezTo>
                <a:cubicBezTo>
                  <a:pt x="78" y="138"/>
                  <a:pt x="68" y="156"/>
                  <a:pt x="58" y="174"/>
                </a:cubicBezTo>
                <a:cubicBezTo>
                  <a:pt x="56" y="153"/>
                  <a:pt x="42" y="130"/>
                  <a:pt x="27" y="114"/>
                </a:cubicBezTo>
                <a:cubicBezTo>
                  <a:pt x="30" y="108"/>
                  <a:pt x="27" y="100"/>
                  <a:pt x="22" y="97"/>
                </a:cubicBezTo>
                <a:cubicBezTo>
                  <a:pt x="16" y="94"/>
                  <a:pt x="9" y="96"/>
                  <a:pt x="5" y="100"/>
                </a:cubicBezTo>
                <a:cubicBezTo>
                  <a:pt x="0" y="106"/>
                  <a:pt x="3" y="115"/>
                  <a:pt x="9" y="120"/>
                </a:cubicBezTo>
                <a:cubicBezTo>
                  <a:pt x="14" y="124"/>
                  <a:pt x="21" y="123"/>
                  <a:pt x="24" y="118"/>
                </a:cubicBezTo>
                <a:cubicBezTo>
                  <a:pt x="37" y="137"/>
                  <a:pt x="52" y="153"/>
                  <a:pt x="57" y="176"/>
                </a:cubicBezTo>
                <a:cubicBezTo>
                  <a:pt x="52" y="185"/>
                  <a:pt x="47" y="194"/>
                  <a:pt x="43" y="203"/>
                </a:cubicBezTo>
                <a:cubicBezTo>
                  <a:pt x="42" y="204"/>
                  <a:pt x="43" y="204"/>
                  <a:pt x="44" y="204"/>
                </a:cubicBezTo>
                <a:cubicBezTo>
                  <a:pt x="56" y="188"/>
                  <a:pt x="66" y="170"/>
                  <a:pt x="75" y="152"/>
                </a:cubicBezTo>
                <a:cubicBezTo>
                  <a:pt x="84" y="145"/>
                  <a:pt x="92" y="139"/>
                  <a:pt x="102" y="135"/>
                </a:cubicBezTo>
                <a:cubicBezTo>
                  <a:pt x="110" y="132"/>
                  <a:pt x="118" y="131"/>
                  <a:pt x="126" y="128"/>
                </a:cubicBezTo>
                <a:cubicBezTo>
                  <a:pt x="127" y="130"/>
                  <a:pt x="129" y="131"/>
                  <a:pt x="130" y="132"/>
                </a:cubicBezTo>
                <a:cubicBezTo>
                  <a:pt x="130" y="133"/>
                  <a:pt x="130" y="133"/>
                  <a:pt x="131" y="134"/>
                </a:cubicBezTo>
                <a:cubicBezTo>
                  <a:pt x="139" y="138"/>
                  <a:pt x="149" y="135"/>
                  <a:pt x="151" y="125"/>
                </a:cubicBezTo>
                <a:cubicBezTo>
                  <a:pt x="152" y="117"/>
                  <a:pt x="148" y="107"/>
                  <a:pt x="141" y="103"/>
                </a:cubicBezTo>
                <a:cubicBezTo>
                  <a:pt x="133" y="99"/>
                  <a:pt x="121" y="104"/>
                  <a:pt x="121" y="114"/>
                </a:cubicBezTo>
                <a:cubicBezTo>
                  <a:pt x="121" y="117"/>
                  <a:pt x="122" y="120"/>
                  <a:pt x="123" y="123"/>
                </a:cubicBezTo>
                <a:cubicBezTo>
                  <a:pt x="108" y="126"/>
                  <a:pt x="90" y="134"/>
                  <a:pt x="79" y="145"/>
                </a:cubicBezTo>
                <a:cubicBezTo>
                  <a:pt x="87" y="127"/>
                  <a:pt x="94" y="107"/>
                  <a:pt x="99" y="88"/>
                </a:cubicBezTo>
                <a:cubicBezTo>
                  <a:pt x="99" y="88"/>
                  <a:pt x="100" y="88"/>
                  <a:pt x="100" y="88"/>
                </a:cubicBezTo>
                <a:cubicBezTo>
                  <a:pt x="112" y="74"/>
                  <a:pt x="126" y="68"/>
                  <a:pt x="142" y="60"/>
                </a:cubicBezTo>
                <a:cubicBezTo>
                  <a:pt x="146" y="63"/>
                  <a:pt x="152" y="63"/>
                  <a:pt x="157" y="60"/>
                </a:cubicBezTo>
                <a:cubicBezTo>
                  <a:pt x="163" y="56"/>
                  <a:pt x="167" y="48"/>
                  <a:pt x="164" y="42"/>
                </a:cubicBezTo>
                <a:close/>
              </a:path>
            </a:pathLst>
          </a:custGeom>
          <a:solidFill>
            <a:srgbClr val="21B32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anose="02010600040101010101" pitchFamily="2" typeface="华文细黑"/>
            </a:endParaRPr>
          </a:p>
        </p:txBody>
      </p:sp>
      <p:sp>
        <p:nvSpPr>
          <p:cNvPr id="69" name="Freeform 66"/>
          <p:cNvSpPr/>
          <p:nvPr/>
        </p:nvSpPr>
        <p:spPr bwMode="auto">
          <a:xfrm>
            <a:off x="4735513" y="691782"/>
            <a:ext cx="244475" cy="361950"/>
          </a:xfrm>
          <a:custGeom>
            <a:gdLst>
              <a:gd fmla="*/ 86 w 89" name="T0"/>
              <a:gd fmla="*/ 88 h 132" name="T1"/>
              <a:gd fmla="*/ 34 w 89" name="T2"/>
              <a:gd fmla="*/ 82 h 132" name="T3"/>
              <a:gd fmla="*/ 17 w 89" name="T4"/>
              <a:gd fmla="*/ 44 h 132" name="T5"/>
              <a:gd fmla="*/ 3 w 89" name="T6"/>
              <a:gd fmla="*/ 2 h 132" name="T7"/>
              <a:gd fmla="*/ 1 w 89" name="T8"/>
              <a:gd fmla="*/ 2 h 132" name="T9"/>
              <a:gd fmla="*/ 15 w 89" name="T10"/>
              <a:gd fmla="*/ 48 h 132" name="T11"/>
              <a:gd fmla="*/ 32 w 89" name="T12"/>
              <a:gd fmla="*/ 84 h 132" name="T13"/>
              <a:gd fmla="*/ 32 w 89" name="T14"/>
              <a:gd fmla="*/ 87 h 132" name="T15"/>
              <a:gd fmla="*/ 29 w 89" name="T16"/>
              <a:gd fmla="*/ 123 h 132" name="T17"/>
              <a:gd fmla="*/ 48 w 89" name="T18"/>
              <a:gd fmla="*/ 112 h 132" name="T19"/>
              <a:gd fmla="*/ 68 w 89" name="T20"/>
              <a:gd fmla="*/ 121 h 132" name="T21"/>
              <a:gd fmla="*/ 71 w 89" name="T22"/>
              <a:gd fmla="*/ 118 h 132" name="T23"/>
              <a:gd fmla="*/ 69 w 89" name="T24"/>
              <a:gd fmla="*/ 103 h 132" name="T25"/>
              <a:gd fmla="*/ 83 w 89" name="T26"/>
              <a:gd fmla="*/ 104 h 132" name="T27"/>
              <a:gd fmla="*/ 86 w 89" name="T28"/>
              <a:gd fmla="*/ 88 h 132"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32" w="89">
                <a:moveTo>
                  <a:pt x="86" y="88"/>
                </a:moveTo>
                <a:cubicBezTo>
                  <a:pt x="75" y="71"/>
                  <a:pt x="49" y="68"/>
                  <a:pt x="34" y="82"/>
                </a:cubicBezTo>
                <a:cubicBezTo>
                  <a:pt x="29" y="69"/>
                  <a:pt x="23" y="57"/>
                  <a:pt x="17" y="44"/>
                </a:cubicBezTo>
                <a:cubicBezTo>
                  <a:pt x="12" y="30"/>
                  <a:pt x="8" y="16"/>
                  <a:pt x="3" y="2"/>
                </a:cubicBezTo>
                <a:cubicBezTo>
                  <a:pt x="2" y="0"/>
                  <a:pt x="0" y="1"/>
                  <a:pt x="1" y="2"/>
                </a:cubicBezTo>
                <a:cubicBezTo>
                  <a:pt x="3" y="18"/>
                  <a:pt x="9" y="34"/>
                  <a:pt x="15" y="48"/>
                </a:cubicBezTo>
                <a:cubicBezTo>
                  <a:pt x="20" y="61"/>
                  <a:pt x="25" y="73"/>
                  <a:pt x="32" y="84"/>
                </a:cubicBezTo>
                <a:cubicBezTo>
                  <a:pt x="32" y="85"/>
                  <a:pt x="32" y="86"/>
                  <a:pt x="32" y="87"/>
                </a:cubicBezTo>
                <a:cubicBezTo>
                  <a:pt x="21" y="95"/>
                  <a:pt x="18" y="113"/>
                  <a:pt x="29" y="123"/>
                </a:cubicBezTo>
                <a:cubicBezTo>
                  <a:pt x="38" y="132"/>
                  <a:pt x="45" y="122"/>
                  <a:pt x="48" y="112"/>
                </a:cubicBezTo>
                <a:cubicBezTo>
                  <a:pt x="53" y="118"/>
                  <a:pt x="60" y="121"/>
                  <a:pt x="68" y="121"/>
                </a:cubicBezTo>
                <a:cubicBezTo>
                  <a:pt x="70" y="121"/>
                  <a:pt x="71" y="120"/>
                  <a:pt x="71" y="118"/>
                </a:cubicBezTo>
                <a:cubicBezTo>
                  <a:pt x="70" y="113"/>
                  <a:pt x="70" y="108"/>
                  <a:pt x="69" y="103"/>
                </a:cubicBezTo>
                <a:cubicBezTo>
                  <a:pt x="73" y="106"/>
                  <a:pt x="78" y="107"/>
                  <a:pt x="83" y="104"/>
                </a:cubicBezTo>
                <a:cubicBezTo>
                  <a:pt x="88" y="101"/>
                  <a:pt x="89" y="93"/>
                  <a:pt x="86" y="88"/>
                </a:cubicBezTo>
                <a:close/>
              </a:path>
            </a:pathLst>
          </a:custGeom>
          <a:solidFill>
            <a:srgbClr val="FEC16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anose="02010600040101010101" pitchFamily="2" typeface="华文细黑"/>
            </a:endParaRPr>
          </a:p>
        </p:txBody>
      </p:sp>
      <p:sp>
        <p:nvSpPr>
          <p:cNvPr id="70" name="Freeform 67"/>
          <p:cNvSpPr/>
          <p:nvPr/>
        </p:nvSpPr>
        <p:spPr bwMode="auto">
          <a:xfrm>
            <a:off x="90488" y="325069"/>
            <a:ext cx="8956675" cy="723900"/>
          </a:xfrm>
          <a:custGeom>
            <a:gdLst>
              <a:gd fmla="*/ 3265 w 3268" name="T0"/>
              <a:gd fmla="*/ 202 h 263" name="T1"/>
              <a:gd fmla="*/ 3076 w 3268" name="T2"/>
              <a:gd fmla="*/ 176 h 263" name="T3"/>
              <a:gd fmla="*/ 2918 w 3268" name="T4"/>
              <a:gd fmla="*/ 100 h 263" name="T5"/>
              <a:gd fmla="*/ 2760 w 3268" name="T6"/>
              <a:gd fmla="*/ 29 h 263" name="T7"/>
              <a:gd fmla="*/ 2568 w 3268" name="T8"/>
              <a:gd fmla="*/ 17 h 263" name="T9"/>
              <a:gd fmla="*/ 2403 w 3268" name="T10"/>
              <a:gd fmla="*/ 56 h 263" name="T11"/>
              <a:gd fmla="*/ 2265 w 3268" name="T12"/>
              <a:gd fmla="*/ 118 h 263" name="T13"/>
              <a:gd fmla="*/ 2263 w 3268" name="T14"/>
              <a:gd fmla="*/ 118 h 263" name="T15"/>
              <a:gd fmla="*/ 1912 w 3268" name="T16"/>
              <a:gd fmla="*/ 222 h 263" name="T17"/>
              <a:gd fmla="*/ 1636 w 3268" name="T18"/>
              <a:gd fmla="*/ 95 h 263" name="T19"/>
              <a:gd fmla="*/ 1430 w 3268" name="T20"/>
              <a:gd fmla="*/ 17 h 263" name="T21"/>
              <a:gd fmla="*/ 1222 w 3268" name="T22"/>
              <a:gd fmla="*/ 41 h 263" name="T23"/>
              <a:gd fmla="*/ 1174 w 3268" name="T24"/>
              <a:gd fmla="*/ 65 h 263" name="T25"/>
              <a:gd fmla="*/ 1173 w 3268" name="T26"/>
              <a:gd fmla="*/ 66 h 263" name="T27"/>
              <a:gd fmla="*/ 886 w 3268" name="T28"/>
              <a:gd fmla="*/ 230 h 263" name="T29"/>
              <a:gd fmla="*/ 725 w 3268" name="T30"/>
              <a:gd fmla="*/ 240 h 263" name="T31"/>
              <a:gd fmla="*/ 555 w 3268" name="T32"/>
              <a:gd fmla="*/ 166 h 263" name="T33"/>
              <a:gd fmla="*/ 430 w 3268" name="T34"/>
              <a:gd fmla="*/ 85 h 263" name="T35"/>
              <a:gd fmla="*/ 298 w 3268" name="T36"/>
              <a:gd fmla="*/ 17 h 263" name="T37"/>
              <a:gd fmla="*/ 144 w 3268" name="T38"/>
              <a:gd fmla="*/ 7 h 263" name="T39"/>
              <a:gd fmla="*/ 144 w 3268" name="T40"/>
              <a:gd fmla="*/ 7 h 263" name="T41"/>
              <a:gd fmla="*/ 141 w 3268" name="T42"/>
              <a:gd fmla="*/ 7 h 263" name="T43"/>
              <a:gd fmla="*/ 141 w 3268" name="T44"/>
              <a:gd fmla="*/ 7 h 263" name="T45"/>
              <a:gd fmla="*/ 8 w 3268" name="T46"/>
              <a:gd fmla="*/ 21 h 263" name="T47"/>
              <a:gd fmla="*/ 9 w 3268" name="T48"/>
              <a:gd fmla="*/ 21 h 263" name="T49"/>
              <a:gd fmla="*/ 2 w 3268" name="T50"/>
              <a:gd fmla="*/ 21 h 263" name="T51"/>
              <a:gd fmla="*/ 2 w 3268" name="T52"/>
              <a:gd fmla="*/ 21 h 263" name="T53"/>
              <a:gd fmla="*/ 1 w 3268" name="T54"/>
              <a:gd fmla="*/ 21 h 263" name="T55"/>
              <a:gd fmla="*/ 1 w 3268" name="T56"/>
              <a:gd fmla="*/ 23 h 263" name="T57"/>
              <a:gd fmla="*/ 185 w 3268" name="T58"/>
              <a:gd fmla="*/ 8 h 263" name="T59"/>
              <a:gd fmla="*/ 281 w 3268" name="T60"/>
              <a:gd fmla="*/ 17 h 263" name="T61"/>
              <a:gd fmla="*/ 371 w 3268" name="T62"/>
              <a:gd fmla="*/ 55 h 263" name="T63"/>
              <a:gd fmla="*/ 690 w 3268" name="T64"/>
              <a:gd fmla="*/ 237 h 263" name="T65"/>
              <a:gd fmla="*/ 940 w 3268" name="T66"/>
              <a:gd fmla="*/ 215 h 263" name="T67"/>
              <a:gd fmla="*/ 1173 w 3268" name="T68"/>
              <a:gd fmla="*/ 70 h 263" name="T69"/>
              <a:gd fmla="*/ 1346 w 3268" name="T70"/>
              <a:gd fmla="*/ 19 h 263" name="T71"/>
              <a:gd fmla="*/ 1510 w 3268" name="T72"/>
              <a:gd fmla="*/ 40 h 263" name="T73"/>
              <a:gd fmla="*/ 1778 w 3268" name="T74"/>
              <a:gd fmla="*/ 183 h 263" name="T75"/>
              <a:gd fmla="*/ 2007 w 3268" name="T76"/>
              <a:gd fmla="*/ 228 h 263" name="T77"/>
              <a:gd fmla="*/ 2260 w 3268" name="T78"/>
              <a:gd fmla="*/ 124 h 263" name="T79"/>
              <a:gd fmla="*/ 2434 w 3268" name="T80"/>
              <a:gd fmla="*/ 52 h 263" name="T81"/>
              <a:gd fmla="*/ 2631 w 3268" name="T82"/>
              <a:gd fmla="*/ 18 h 263" name="T83"/>
              <a:gd fmla="*/ 2822 w 3268" name="T84"/>
              <a:gd fmla="*/ 58 h 263" name="T85"/>
              <a:gd fmla="*/ 2976 w 3268" name="T86"/>
              <a:gd fmla="*/ 138 h 263" name="T87"/>
              <a:gd fmla="*/ 3265 w 3268" name="T88"/>
              <a:gd fmla="*/ 206 h 263" name="T89"/>
              <a:gd fmla="*/ 3265 w 3268" name="T90"/>
              <a:gd fmla="*/ 202 h 263"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263" w="3268">
                <a:moveTo>
                  <a:pt x="3265" y="202"/>
                </a:moveTo>
                <a:cubicBezTo>
                  <a:pt x="3200" y="206"/>
                  <a:pt x="3137" y="197"/>
                  <a:pt x="3076" y="176"/>
                </a:cubicBezTo>
                <a:cubicBezTo>
                  <a:pt x="3020" y="158"/>
                  <a:pt x="2969" y="128"/>
                  <a:pt x="2918" y="100"/>
                </a:cubicBezTo>
                <a:cubicBezTo>
                  <a:pt x="2867" y="72"/>
                  <a:pt x="2816" y="46"/>
                  <a:pt x="2760" y="29"/>
                </a:cubicBezTo>
                <a:cubicBezTo>
                  <a:pt x="2698" y="11"/>
                  <a:pt x="2632" y="9"/>
                  <a:pt x="2568" y="17"/>
                </a:cubicBezTo>
                <a:cubicBezTo>
                  <a:pt x="2512" y="24"/>
                  <a:pt x="2456" y="38"/>
                  <a:pt x="2403" y="56"/>
                </a:cubicBezTo>
                <a:cubicBezTo>
                  <a:pt x="2356" y="73"/>
                  <a:pt x="2308" y="92"/>
                  <a:pt x="2265" y="118"/>
                </a:cubicBezTo>
                <a:cubicBezTo>
                  <a:pt x="2265" y="118"/>
                  <a:pt x="2264" y="118"/>
                  <a:pt x="2263" y="118"/>
                </a:cubicBezTo>
                <a:cubicBezTo>
                  <a:pt x="2155" y="175"/>
                  <a:pt x="2040" y="241"/>
                  <a:pt x="1912" y="222"/>
                </a:cubicBezTo>
                <a:cubicBezTo>
                  <a:pt x="1810" y="207"/>
                  <a:pt x="1723" y="146"/>
                  <a:pt x="1636" y="95"/>
                </a:cubicBezTo>
                <a:cubicBezTo>
                  <a:pt x="1572" y="57"/>
                  <a:pt x="1505" y="25"/>
                  <a:pt x="1430" y="17"/>
                </a:cubicBezTo>
                <a:cubicBezTo>
                  <a:pt x="1359" y="9"/>
                  <a:pt x="1287" y="14"/>
                  <a:pt x="1222" y="41"/>
                </a:cubicBezTo>
                <a:cubicBezTo>
                  <a:pt x="1205" y="46"/>
                  <a:pt x="1189" y="56"/>
                  <a:pt x="1174" y="65"/>
                </a:cubicBezTo>
                <a:cubicBezTo>
                  <a:pt x="1173" y="65"/>
                  <a:pt x="1173" y="65"/>
                  <a:pt x="1173" y="66"/>
                </a:cubicBezTo>
                <a:cubicBezTo>
                  <a:pt x="1081" y="125"/>
                  <a:pt x="992" y="197"/>
                  <a:pt x="886" y="230"/>
                </a:cubicBezTo>
                <a:cubicBezTo>
                  <a:pt x="833" y="247"/>
                  <a:pt x="779" y="251"/>
                  <a:pt x="725" y="240"/>
                </a:cubicBezTo>
                <a:cubicBezTo>
                  <a:pt x="663" y="229"/>
                  <a:pt x="608" y="198"/>
                  <a:pt x="555" y="166"/>
                </a:cubicBezTo>
                <a:cubicBezTo>
                  <a:pt x="513" y="139"/>
                  <a:pt x="472" y="111"/>
                  <a:pt x="430" y="85"/>
                </a:cubicBezTo>
                <a:cubicBezTo>
                  <a:pt x="389" y="58"/>
                  <a:pt x="345" y="32"/>
                  <a:pt x="298" y="17"/>
                </a:cubicBezTo>
                <a:cubicBezTo>
                  <a:pt x="247" y="0"/>
                  <a:pt x="195" y="1"/>
                  <a:pt x="144" y="7"/>
                </a:cubicBezTo>
                <a:cubicBezTo>
                  <a:pt x="144" y="7"/>
                  <a:pt x="144" y="7"/>
                  <a:pt x="144" y="7"/>
                </a:cubicBezTo>
                <a:cubicBezTo>
                  <a:pt x="141" y="7"/>
                  <a:pt x="141" y="7"/>
                  <a:pt x="141" y="7"/>
                </a:cubicBezTo>
                <a:cubicBezTo>
                  <a:pt x="141" y="7"/>
                  <a:pt x="141" y="7"/>
                  <a:pt x="141" y="7"/>
                </a:cubicBezTo>
                <a:cubicBezTo>
                  <a:pt x="97" y="12"/>
                  <a:pt x="53" y="19"/>
                  <a:pt x="8" y="21"/>
                </a:cubicBezTo>
                <a:cubicBezTo>
                  <a:pt x="9" y="21"/>
                  <a:pt x="9" y="21"/>
                  <a:pt x="9" y="21"/>
                </a:cubicBezTo>
                <a:cubicBezTo>
                  <a:pt x="7" y="21"/>
                  <a:pt x="4" y="21"/>
                  <a:pt x="2" y="21"/>
                </a:cubicBezTo>
                <a:cubicBezTo>
                  <a:pt x="2" y="21"/>
                  <a:pt x="2" y="21"/>
                  <a:pt x="2" y="21"/>
                </a:cubicBezTo>
                <a:cubicBezTo>
                  <a:pt x="1" y="21"/>
                  <a:pt x="1" y="21"/>
                  <a:pt x="1" y="21"/>
                </a:cubicBezTo>
                <a:cubicBezTo>
                  <a:pt x="0" y="21"/>
                  <a:pt x="0" y="23"/>
                  <a:pt x="1" y="23"/>
                </a:cubicBezTo>
                <a:cubicBezTo>
                  <a:pt x="63" y="23"/>
                  <a:pt x="124" y="11"/>
                  <a:pt x="185" y="8"/>
                </a:cubicBezTo>
                <a:cubicBezTo>
                  <a:pt x="218" y="7"/>
                  <a:pt x="250" y="9"/>
                  <a:pt x="281" y="17"/>
                </a:cubicBezTo>
                <a:cubicBezTo>
                  <a:pt x="313" y="25"/>
                  <a:pt x="342" y="40"/>
                  <a:pt x="371" y="55"/>
                </a:cubicBezTo>
                <a:cubicBezTo>
                  <a:pt x="478" y="113"/>
                  <a:pt x="572" y="201"/>
                  <a:pt x="690" y="237"/>
                </a:cubicBezTo>
                <a:cubicBezTo>
                  <a:pt x="774" y="263"/>
                  <a:pt x="861" y="251"/>
                  <a:pt x="940" y="215"/>
                </a:cubicBezTo>
                <a:cubicBezTo>
                  <a:pt x="1024" y="178"/>
                  <a:pt x="1097" y="121"/>
                  <a:pt x="1173" y="70"/>
                </a:cubicBezTo>
                <a:cubicBezTo>
                  <a:pt x="1225" y="38"/>
                  <a:pt x="1285" y="22"/>
                  <a:pt x="1346" y="19"/>
                </a:cubicBezTo>
                <a:cubicBezTo>
                  <a:pt x="1401" y="16"/>
                  <a:pt x="1458" y="22"/>
                  <a:pt x="1510" y="40"/>
                </a:cubicBezTo>
                <a:cubicBezTo>
                  <a:pt x="1607" y="73"/>
                  <a:pt x="1688" y="138"/>
                  <a:pt x="1778" y="183"/>
                </a:cubicBezTo>
                <a:cubicBezTo>
                  <a:pt x="1850" y="219"/>
                  <a:pt x="1927" y="239"/>
                  <a:pt x="2007" y="228"/>
                </a:cubicBezTo>
                <a:cubicBezTo>
                  <a:pt x="2098" y="215"/>
                  <a:pt x="2182" y="170"/>
                  <a:pt x="2260" y="124"/>
                </a:cubicBezTo>
                <a:cubicBezTo>
                  <a:pt x="2317" y="96"/>
                  <a:pt x="2373" y="71"/>
                  <a:pt x="2434" y="52"/>
                </a:cubicBezTo>
                <a:cubicBezTo>
                  <a:pt x="2498" y="33"/>
                  <a:pt x="2564" y="19"/>
                  <a:pt x="2631" y="18"/>
                </a:cubicBezTo>
                <a:cubicBezTo>
                  <a:pt x="2697" y="17"/>
                  <a:pt x="2762" y="32"/>
                  <a:pt x="2822" y="58"/>
                </a:cubicBezTo>
                <a:cubicBezTo>
                  <a:pt x="2875" y="81"/>
                  <a:pt x="2925" y="111"/>
                  <a:pt x="2976" y="138"/>
                </a:cubicBezTo>
                <a:cubicBezTo>
                  <a:pt x="3064" y="185"/>
                  <a:pt x="3163" y="217"/>
                  <a:pt x="3265" y="206"/>
                </a:cubicBezTo>
                <a:cubicBezTo>
                  <a:pt x="3267" y="206"/>
                  <a:pt x="3268" y="202"/>
                  <a:pt x="3265" y="202"/>
                </a:cubicBezTo>
                <a:close/>
              </a:path>
            </a:pathLst>
          </a:custGeom>
          <a:solidFill>
            <a:srgbClr val="B3AE3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anose="02010600040101010101" pitchFamily="2" typeface="华文细黑"/>
            </a:endParaRPr>
          </a:p>
        </p:txBody>
      </p:sp>
      <p:sp>
        <p:nvSpPr>
          <p:cNvPr id="71" name="Freeform 68"/>
          <p:cNvSpPr/>
          <p:nvPr/>
        </p:nvSpPr>
        <p:spPr bwMode="auto">
          <a:xfrm>
            <a:off x="5180013" y="902920"/>
            <a:ext cx="304800" cy="333375"/>
          </a:xfrm>
          <a:custGeom>
            <a:gdLst>
              <a:gd fmla="*/ 109 w 111" name="T0"/>
              <a:gd fmla="*/ 75 h 121" name="T1"/>
              <a:gd fmla="*/ 49 w 111" name="T2"/>
              <a:gd fmla="*/ 63 h 121" name="T3"/>
              <a:gd fmla="*/ 3 w 111" name="T4"/>
              <a:gd fmla="*/ 0 h 121" name="T5"/>
              <a:gd fmla="*/ 0 w 111" name="T6"/>
              <a:gd fmla="*/ 2 h 121" name="T7"/>
              <a:gd fmla="*/ 46 w 111" name="T8"/>
              <a:gd fmla="*/ 64 h 121" name="T9"/>
              <a:gd fmla="*/ 5 w 111" name="T10"/>
              <a:gd fmla="*/ 111 h 121" name="T11"/>
              <a:gd fmla="*/ 6 w 111" name="T12"/>
              <a:gd fmla="*/ 112 h 121" name="T13"/>
              <a:gd fmla="*/ 38 w 111" name="T14"/>
              <a:gd fmla="*/ 109 h 121" name="T15"/>
              <a:gd fmla="*/ 38 w 111" name="T16"/>
              <a:gd fmla="*/ 109 h 121" name="T17"/>
              <a:gd fmla="*/ 53 w 111" name="T18"/>
              <a:gd fmla="*/ 114 h 121" name="T19"/>
              <a:gd fmla="*/ 65 w 111" name="T20"/>
              <a:gd fmla="*/ 100 h 121" name="T21"/>
              <a:gd fmla="*/ 81 w 111" name="T22"/>
              <a:gd fmla="*/ 104 h 121" name="T23"/>
              <a:gd fmla="*/ 89 w 111" name="T24"/>
              <a:gd fmla="*/ 90 h 121" name="T25"/>
              <a:gd fmla="*/ 106 w 111" name="T26"/>
              <a:gd fmla="*/ 89 h 121" name="T27"/>
              <a:gd fmla="*/ 109 w 111" name="T28"/>
              <a:gd fmla="*/ 75 h 121"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20" w="110">
                <a:moveTo>
                  <a:pt x="109" y="75"/>
                </a:moveTo>
                <a:cubicBezTo>
                  <a:pt x="101" y="53"/>
                  <a:pt x="66" y="58"/>
                  <a:pt x="49" y="63"/>
                </a:cubicBezTo>
                <a:cubicBezTo>
                  <a:pt x="41" y="38"/>
                  <a:pt x="21" y="18"/>
                  <a:pt x="3" y="0"/>
                </a:cubicBezTo>
                <a:cubicBezTo>
                  <a:pt x="2" y="0"/>
                  <a:pt x="1" y="1"/>
                  <a:pt x="0" y="2"/>
                </a:cubicBezTo>
                <a:cubicBezTo>
                  <a:pt x="18" y="21"/>
                  <a:pt x="35" y="40"/>
                  <a:pt x="46" y="64"/>
                </a:cubicBezTo>
                <a:cubicBezTo>
                  <a:pt x="28" y="72"/>
                  <a:pt x="6" y="89"/>
                  <a:pt x="5" y="111"/>
                </a:cubicBezTo>
                <a:cubicBezTo>
                  <a:pt x="5" y="111"/>
                  <a:pt x="5" y="112"/>
                  <a:pt x="6" y="112"/>
                </a:cubicBezTo>
                <a:cubicBezTo>
                  <a:pt x="14" y="121"/>
                  <a:pt x="31" y="117"/>
                  <a:pt x="38" y="109"/>
                </a:cubicBezTo>
                <a:cubicBezTo>
                  <a:pt x="38" y="109"/>
                  <a:pt x="38" y="109"/>
                  <a:pt x="38" y="109"/>
                </a:cubicBezTo>
                <a:cubicBezTo>
                  <a:pt x="41" y="114"/>
                  <a:pt x="47" y="117"/>
                  <a:pt x="53" y="114"/>
                </a:cubicBezTo>
                <a:cubicBezTo>
                  <a:pt x="58" y="111"/>
                  <a:pt x="64" y="106"/>
                  <a:pt x="65" y="100"/>
                </a:cubicBezTo>
                <a:cubicBezTo>
                  <a:pt x="70" y="103"/>
                  <a:pt x="75" y="106"/>
                  <a:pt x="81" y="104"/>
                </a:cubicBezTo>
                <a:cubicBezTo>
                  <a:pt x="86" y="101"/>
                  <a:pt x="89" y="96"/>
                  <a:pt x="89" y="90"/>
                </a:cubicBezTo>
                <a:cubicBezTo>
                  <a:pt x="95" y="93"/>
                  <a:pt x="101" y="93"/>
                  <a:pt x="106" y="89"/>
                </a:cubicBezTo>
                <a:cubicBezTo>
                  <a:pt x="110" y="86"/>
                  <a:pt x="111" y="79"/>
                  <a:pt x="109" y="75"/>
                </a:cubicBezTo>
                <a:close/>
              </a:path>
            </a:pathLst>
          </a:custGeom>
          <a:solidFill>
            <a:srgbClr val="FF786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anose="02010600040101010101" pitchFamily="2" typeface="华文细黑"/>
            </a:endParaRPr>
          </a:p>
        </p:txBody>
      </p:sp>
      <p:sp>
        <p:nvSpPr>
          <p:cNvPr id="72" name="Freeform 69"/>
          <p:cNvSpPr/>
          <p:nvPr/>
        </p:nvSpPr>
        <p:spPr bwMode="auto">
          <a:xfrm>
            <a:off x="6092825" y="188544"/>
            <a:ext cx="493713" cy="571500"/>
          </a:xfrm>
          <a:custGeom>
            <a:gdLst>
              <a:gd fmla="*/ 175 w 180" name="T0"/>
              <a:gd fmla="*/ 36 h 208" name="T1"/>
              <a:gd fmla="*/ 159 w 180" name="T2"/>
              <a:gd fmla="*/ 35 h 208" name="T3"/>
              <a:gd fmla="*/ 151 w 180" name="T4"/>
              <a:gd fmla="*/ 21 h 208" name="T5"/>
              <a:gd fmla="*/ 135 w 180" name="T6"/>
              <a:gd fmla="*/ 24 h 208" name="T7"/>
              <a:gd fmla="*/ 124 w 180" name="T8"/>
              <a:gd fmla="*/ 10 h 208" name="T9"/>
              <a:gd fmla="*/ 109 w 180" name="T10"/>
              <a:gd fmla="*/ 14 h 208" name="T11"/>
              <a:gd fmla="*/ 108 w 180" name="T12"/>
              <a:gd fmla="*/ 14 h 208" name="T13"/>
              <a:gd fmla="*/ 76 w 180" name="T14"/>
              <a:gd fmla="*/ 10 h 208" name="T15"/>
              <a:gd fmla="*/ 75 w 180" name="T16"/>
              <a:gd fmla="*/ 11 h 208" name="T17"/>
              <a:gd fmla="*/ 115 w 180" name="T18"/>
              <a:gd fmla="*/ 59 h 208" name="T19"/>
              <a:gd fmla="*/ 46 w 180" name="T20"/>
              <a:gd fmla="*/ 138 h 208" name="T21"/>
              <a:gd fmla="*/ 0 w 180" name="T22"/>
              <a:gd fmla="*/ 208 h 208" name="T23"/>
              <a:gd fmla="*/ 0 w 180" name="T24"/>
              <a:gd fmla="*/ 208 h 208" name="T25"/>
              <a:gd fmla="*/ 1 w 180" name="T26"/>
              <a:gd fmla="*/ 208 h 208" name="T27"/>
              <a:gd fmla="*/ 2 w 180" name="T28"/>
              <a:gd fmla="*/ 207 h 208" name="T29"/>
              <a:gd fmla="*/ 4 w 180" name="T30"/>
              <a:gd fmla="*/ 206 h 208" name="T31"/>
              <a:gd fmla="*/ 58 w 180" name="T32"/>
              <a:gd fmla="*/ 131 h 208" name="T33"/>
              <a:gd fmla="*/ 117 w 180" name="T34"/>
              <a:gd fmla="*/ 61 h 208" name="T35"/>
              <a:gd fmla="*/ 177 w 180" name="T36"/>
              <a:gd fmla="*/ 51 h 208" name="T37"/>
              <a:gd fmla="*/ 175 w 180" name="T38"/>
              <a:gd fmla="*/ 36 h 208"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208" w="180">
                <a:moveTo>
                  <a:pt x="175" y="36"/>
                </a:moveTo>
                <a:cubicBezTo>
                  <a:pt x="171" y="32"/>
                  <a:pt x="164" y="32"/>
                  <a:pt x="159" y="35"/>
                </a:cubicBezTo>
                <a:cubicBezTo>
                  <a:pt x="159" y="29"/>
                  <a:pt x="156" y="23"/>
                  <a:pt x="151" y="21"/>
                </a:cubicBezTo>
                <a:cubicBezTo>
                  <a:pt x="146" y="19"/>
                  <a:pt x="140" y="21"/>
                  <a:pt x="135" y="24"/>
                </a:cubicBezTo>
                <a:cubicBezTo>
                  <a:pt x="134" y="18"/>
                  <a:pt x="129" y="13"/>
                  <a:pt x="124" y="10"/>
                </a:cubicBezTo>
                <a:cubicBezTo>
                  <a:pt x="118" y="7"/>
                  <a:pt x="112" y="9"/>
                  <a:pt x="109" y="14"/>
                </a:cubicBezTo>
                <a:cubicBezTo>
                  <a:pt x="108" y="14"/>
                  <a:pt x="108" y="14"/>
                  <a:pt x="108" y="14"/>
                </a:cubicBezTo>
                <a:cubicBezTo>
                  <a:pt x="102" y="6"/>
                  <a:pt x="85" y="0"/>
                  <a:pt x="76" y="10"/>
                </a:cubicBezTo>
                <a:cubicBezTo>
                  <a:pt x="76" y="10"/>
                  <a:pt x="75" y="10"/>
                  <a:pt x="75" y="11"/>
                </a:cubicBezTo>
                <a:cubicBezTo>
                  <a:pt x="75" y="32"/>
                  <a:pt x="97" y="50"/>
                  <a:pt x="115" y="59"/>
                </a:cubicBezTo>
                <a:cubicBezTo>
                  <a:pt x="98" y="91"/>
                  <a:pt x="72" y="113"/>
                  <a:pt x="46" y="138"/>
                </a:cubicBezTo>
                <a:cubicBezTo>
                  <a:pt x="26" y="157"/>
                  <a:pt x="4" y="180"/>
                  <a:pt x="0" y="208"/>
                </a:cubicBezTo>
                <a:cubicBezTo>
                  <a:pt x="0" y="208"/>
                  <a:pt x="0" y="208"/>
                  <a:pt x="0" y="208"/>
                </a:cubicBezTo>
                <a:cubicBezTo>
                  <a:pt x="1" y="208"/>
                  <a:pt x="1" y="208"/>
                  <a:pt x="1" y="208"/>
                </a:cubicBezTo>
                <a:cubicBezTo>
                  <a:pt x="1" y="208"/>
                  <a:pt x="2" y="208"/>
                  <a:pt x="2" y="207"/>
                </a:cubicBezTo>
                <a:cubicBezTo>
                  <a:pt x="3" y="207"/>
                  <a:pt x="3" y="206"/>
                  <a:pt x="4" y="206"/>
                </a:cubicBezTo>
                <a:cubicBezTo>
                  <a:pt x="13" y="175"/>
                  <a:pt x="35" y="153"/>
                  <a:pt x="58" y="131"/>
                </a:cubicBezTo>
                <a:cubicBezTo>
                  <a:pt x="80" y="111"/>
                  <a:pt x="106" y="89"/>
                  <a:pt x="117" y="61"/>
                </a:cubicBezTo>
                <a:cubicBezTo>
                  <a:pt x="134" y="66"/>
                  <a:pt x="169" y="72"/>
                  <a:pt x="177" y="51"/>
                </a:cubicBezTo>
                <a:cubicBezTo>
                  <a:pt x="180" y="46"/>
                  <a:pt x="179" y="40"/>
                  <a:pt x="175" y="36"/>
                </a:cubicBezTo>
                <a:close/>
              </a:path>
            </a:pathLst>
          </a:custGeom>
          <a:solidFill>
            <a:srgbClr val="FF786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anose="02010600040101010101" pitchFamily="2" typeface="华文细黑"/>
            </a:endParaRPr>
          </a:p>
        </p:txBody>
      </p:sp>
      <p:sp>
        <p:nvSpPr>
          <p:cNvPr id="73" name="Freeform 70"/>
          <p:cNvSpPr/>
          <p:nvPr/>
        </p:nvSpPr>
        <p:spPr bwMode="auto">
          <a:xfrm>
            <a:off x="8559800" y="271094"/>
            <a:ext cx="139700" cy="342900"/>
          </a:xfrm>
          <a:custGeom>
            <a:gdLst>
              <a:gd fmla="*/ 19 w 51" name="T0"/>
              <a:gd fmla="*/ 3 h 125" name="T1"/>
              <a:gd fmla="*/ 17 w 51" name="T2"/>
              <a:gd fmla="*/ 4 h 125" name="T3"/>
              <a:gd fmla="*/ 33 w 51" name="T4"/>
              <a:gd fmla="*/ 124 h 125" name="T5"/>
              <a:gd fmla="*/ 33 w 51" name="T6"/>
              <a:gd fmla="*/ 124 h 125" name="T7"/>
              <a:gd fmla="*/ 34 w 51" name="T8"/>
              <a:gd fmla="*/ 125 h 125" name="T9"/>
              <a:gd fmla="*/ 35 w 51" name="T10"/>
              <a:gd fmla="*/ 124 h 125" name="T11"/>
              <a:gd fmla="*/ 34 w 51" name="T12"/>
              <a:gd fmla="*/ 123 h 125" name="T13"/>
              <a:gd fmla="*/ 48 w 51" name="T14"/>
              <a:gd fmla="*/ 66 h 125" name="T15"/>
              <a:gd fmla="*/ 23 w 51" name="T16"/>
              <a:gd fmla="*/ 2 h 125" name="T17"/>
              <a:gd fmla="*/ 19 w 51" name="T18"/>
              <a:gd fmla="*/ 3 h 125"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25" w="51">
                <a:moveTo>
                  <a:pt x="19" y="3"/>
                </a:moveTo>
                <a:cubicBezTo>
                  <a:pt x="18" y="3"/>
                  <a:pt x="17" y="3"/>
                  <a:pt x="17" y="4"/>
                </a:cubicBezTo>
                <a:cubicBezTo>
                  <a:pt x="1" y="43"/>
                  <a:pt x="0" y="93"/>
                  <a:pt x="33" y="124"/>
                </a:cubicBezTo>
                <a:cubicBezTo>
                  <a:pt x="33" y="124"/>
                  <a:pt x="33" y="124"/>
                  <a:pt x="33" y="124"/>
                </a:cubicBezTo>
                <a:cubicBezTo>
                  <a:pt x="33" y="124"/>
                  <a:pt x="33" y="125"/>
                  <a:pt x="34" y="125"/>
                </a:cubicBezTo>
                <a:cubicBezTo>
                  <a:pt x="34" y="125"/>
                  <a:pt x="35" y="124"/>
                  <a:pt x="35" y="124"/>
                </a:cubicBezTo>
                <a:cubicBezTo>
                  <a:pt x="34" y="124"/>
                  <a:pt x="34" y="124"/>
                  <a:pt x="34" y="123"/>
                </a:cubicBezTo>
                <a:cubicBezTo>
                  <a:pt x="51" y="112"/>
                  <a:pt x="50" y="83"/>
                  <a:pt x="48" y="66"/>
                </a:cubicBezTo>
                <a:cubicBezTo>
                  <a:pt x="45" y="43"/>
                  <a:pt x="37" y="19"/>
                  <a:pt x="23" y="2"/>
                </a:cubicBezTo>
                <a:cubicBezTo>
                  <a:pt x="21" y="0"/>
                  <a:pt x="19" y="1"/>
                  <a:pt x="19" y="3"/>
                </a:cubicBezTo>
                <a:close/>
              </a:path>
            </a:pathLst>
          </a:custGeom>
          <a:solidFill>
            <a:srgbClr val="FEC16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anose="02010600040101010101" pitchFamily="2" typeface="华文细黑"/>
            </a:endParaRPr>
          </a:p>
        </p:txBody>
      </p:sp>
      <p:sp>
        <p:nvSpPr>
          <p:cNvPr id="74" name="Freeform 71"/>
          <p:cNvSpPr/>
          <p:nvPr/>
        </p:nvSpPr>
        <p:spPr bwMode="auto">
          <a:xfrm>
            <a:off x="8469313" y="317132"/>
            <a:ext cx="555625" cy="530225"/>
          </a:xfrm>
          <a:custGeom>
            <a:gdLst>
              <a:gd fmla="*/ 181 w 203" name="T0"/>
              <a:gd fmla="*/ 65 h 193" name="T1"/>
              <a:gd fmla="*/ 176 w 203" name="T2"/>
              <a:gd fmla="*/ 40 h 193" name="T3"/>
              <a:gd fmla="*/ 151 w 203" name="T4"/>
              <a:gd fmla="*/ 32 h 193" name="T5"/>
              <a:gd fmla="*/ 118 w 203" name="T6"/>
              <a:gd fmla="*/ 21 h 193" name="T7"/>
              <a:gd fmla="*/ 121 w 203" name="T8"/>
              <a:gd fmla="*/ 47 h 193" name="T9"/>
              <a:gd fmla="*/ 131 w 203" name="T10"/>
              <a:gd fmla="*/ 70 h 193" name="T11"/>
              <a:gd fmla="*/ 62 w 203" name="T12"/>
              <a:gd fmla="*/ 110 h 193" name="T13"/>
              <a:gd fmla="*/ 47 w 203" name="T14"/>
              <a:gd fmla="*/ 124 h 193" name="T15"/>
              <a:gd fmla="*/ 46 w 203" name="T16"/>
              <a:gd fmla="*/ 126 h 193" name="T17"/>
              <a:gd fmla="*/ 1 w 203" name="T18"/>
              <a:gd fmla="*/ 174 h 193" name="T19"/>
              <a:gd fmla="*/ 2 w 203" name="T20"/>
              <a:gd fmla="*/ 175 h 193" name="T21"/>
              <a:gd fmla="*/ 26 w 203" name="T22"/>
              <a:gd fmla="*/ 154 h 193" name="T23"/>
              <a:gd fmla="*/ 46 w 203" name="T24"/>
              <a:gd fmla="*/ 131 h 193" name="T25"/>
              <a:gd fmla="*/ 89 w 203" name="T26"/>
              <a:gd fmla="*/ 176 h 193" name="T27"/>
              <a:gd fmla="*/ 152 w 203" name="T28"/>
              <a:gd fmla="*/ 188 h 193" name="T29"/>
              <a:gd fmla="*/ 152 w 203" name="T30"/>
              <a:gd fmla="*/ 185 h 193" name="T31"/>
              <a:gd fmla="*/ 111 w 203" name="T32"/>
              <a:gd fmla="*/ 136 h 193" name="T33"/>
              <a:gd fmla="*/ 54 w 203" name="T34"/>
              <a:gd fmla="*/ 123 h 193" name="T35"/>
              <a:gd fmla="*/ 57 w 203" name="T36"/>
              <a:gd fmla="*/ 120 h 193" name="T37"/>
              <a:gd fmla="*/ 94 w 203" name="T38"/>
              <a:gd fmla="*/ 92 h 193" name="T39"/>
              <a:gd fmla="*/ 133 w 203" name="T40"/>
              <a:gd fmla="*/ 73 h 193" name="T41"/>
              <a:gd fmla="*/ 133 w 203" name="T42"/>
              <a:gd fmla="*/ 73 h 193" name="T43"/>
              <a:gd fmla="*/ 134 w 203" name="T44"/>
              <a:gd fmla="*/ 74 h 193" name="T45"/>
              <a:gd fmla="*/ 187 w 203" name="T46"/>
              <a:gd fmla="*/ 95 h 193" name="T47"/>
              <a:gd fmla="*/ 181 w 203" name="T48"/>
              <a:gd fmla="*/ 65 h 193"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93" w="203">
                <a:moveTo>
                  <a:pt x="181" y="65"/>
                </a:moveTo>
                <a:cubicBezTo>
                  <a:pt x="183" y="57"/>
                  <a:pt x="181" y="48"/>
                  <a:pt x="176" y="40"/>
                </a:cubicBezTo>
                <a:cubicBezTo>
                  <a:pt x="171" y="33"/>
                  <a:pt x="160" y="28"/>
                  <a:pt x="151" y="32"/>
                </a:cubicBezTo>
                <a:cubicBezTo>
                  <a:pt x="147" y="19"/>
                  <a:pt x="126" y="0"/>
                  <a:pt x="118" y="21"/>
                </a:cubicBezTo>
                <a:cubicBezTo>
                  <a:pt x="115" y="29"/>
                  <a:pt x="118" y="40"/>
                  <a:pt x="121" y="47"/>
                </a:cubicBezTo>
                <a:cubicBezTo>
                  <a:pt x="123" y="55"/>
                  <a:pt x="126" y="63"/>
                  <a:pt x="131" y="70"/>
                </a:cubicBezTo>
                <a:cubicBezTo>
                  <a:pt x="106" y="77"/>
                  <a:pt x="81" y="93"/>
                  <a:pt x="62" y="110"/>
                </a:cubicBezTo>
                <a:cubicBezTo>
                  <a:pt x="56" y="115"/>
                  <a:pt x="52" y="119"/>
                  <a:pt x="47" y="124"/>
                </a:cubicBezTo>
                <a:cubicBezTo>
                  <a:pt x="46" y="124"/>
                  <a:pt x="46" y="125"/>
                  <a:pt x="46" y="126"/>
                </a:cubicBezTo>
                <a:cubicBezTo>
                  <a:pt x="31" y="142"/>
                  <a:pt x="17" y="159"/>
                  <a:pt x="1" y="174"/>
                </a:cubicBezTo>
                <a:cubicBezTo>
                  <a:pt x="0" y="175"/>
                  <a:pt x="1" y="176"/>
                  <a:pt x="2" y="175"/>
                </a:cubicBezTo>
                <a:cubicBezTo>
                  <a:pt x="11" y="170"/>
                  <a:pt x="19" y="162"/>
                  <a:pt x="26" y="154"/>
                </a:cubicBezTo>
                <a:cubicBezTo>
                  <a:pt x="33" y="146"/>
                  <a:pt x="39" y="138"/>
                  <a:pt x="46" y="131"/>
                </a:cubicBezTo>
                <a:cubicBezTo>
                  <a:pt x="52" y="151"/>
                  <a:pt x="71" y="166"/>
                  <a:pt x="89" y="176"/>
                </a:cubicBezTo>
                <a:cubicBezTo>
                  <a:pt x="107" y="185"/>
                  <a:pt x="132" y="193"/>
                  <a:pt x="152" y="188"/>
                </a:cubicBezTo>
                <a:cubicBezTo>
                  <a:pt x="154" y="187"/>
                  <a:pt x="154" y="185"/>
                  <a:pt x="152" y="185"/>
                </a:cubicBezTo>
                <a:cubicBezTo>
                  <a:pt x="147" y="164"/>
                  <a:pt x="128" y="146"/>
                  <a:pt x="111" y="136"/>
                </a:cubicBezTo>
                <a:cubicBezTo>
                  <a:pt x="96" y="127"/>
                  <a:pt x="72" y="119"/>
                  <a:pt x="54" y="123"/>
                </a:cubicBezTo>
                <a:cubicBezTo>
                  <a:pt x="55" y="122"/>
                  <a:pt x="56" y="121"/>
                  <a:pt x="57" y="120"/>
                </a:cubicBezTo>
                <a:cubicBezTo>
                  <a:pt x="68" y="109"/>
                  <a:pt x="80" y="100"/>
                  <a:pt x="94" y="92"/>
                </a:cubicBezTo>
                <a:cubicBezTo>
                  <a:pt x="106" y="85"/>
                  <a:pt x="120" y="80"/>
                  <a:pt x="133" y="73"/>
                </a:cubicBezTo>
                <a:cubicBezTo>
                  <a:pt x="133" y="73"/>
                  <a:pt x="133" y="73"/>
                  <a:pt x="133" y="73"/>
                </a:cubicBezTo>
                <a:cubicBezTo>
                  <a:pt x="133" y="74"/>
                  <a:pt x="134" y="74"/>
                  <a:pt x="134" y="74"/>
                </a:cubicBezTo>
                <a:cubicBezTo>
                  <a:pt x="148" y="88"/>
                  <a:pt x="167" y="104"/>
                  <a:pt x="187" y="95"/>
                </a:cubicBezTo>
                <a:cubicBezTo>
                  <a:pt x="203" y="88"/>
                  <a:pt x="193" y="70"/>
                  <a:pt x="181" y="65"/>
                </a:cubicBezTo>
                <a:close/>
              </a:path>
            </a:pathLst>
          </a:custGeom>
          <a:solidFill>
            <a:srgbClr val="FEC16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anose="02010600040101010101" pitchFamily="2" typeface="华文细黑"/>
            </a:endParaRPr>
          </a:p>
        </p:txBody>
      </p:sp>
      <p:grpSp>
        <p:nvGrpSpPr>
          <p:cNvPr id="75" name="Group 74"/>
          <p:cNvGrpSpPr>
            <a:grpSpLocks noChangeAspect="1"/>
          </p:cNvGrpSpPr>
          <p:nvPr/>
        </p:nvGrpSpPr>
        <p:grpSpPr>
          <a:xfrm flipH="1">
            <a:off x="-1" y="3574354"/>
            <a:ext cx="9204323" cy="1958974"/>
            <a:chOff x="-7" y="2020"/>
            <a:chExt cx="5776" cy="1234"/>
          </a:xfrm>
        </p:grpSpPr>
        <p:sp>
          <p:nvSpPr>
            <p:cNvPr id="77" name="Freeform 75"/>
            <p:cNvSpPr/>
            <p:nvPr/>
          </p:nvSpPr>
          <p:spPr bwMode="auto">
            <a:xfrm>
              <a:off x="4691" y="2595"/>
              <a:ext cx="219" cy="213"/>
            </a:xfrm>
            <a:custGeom>
              <a:gdLst>
                <a:gd fmla="*/ 108 w 127" name="T0"/>
                <a:gd fmla="*/ 24 h 123" name="T1"/>
                <a:gd fmla="*/ 57 w 127" name="T2"/>
                <a:gd fmla="*/ 2 h 123" name="T3"/>
                <a:gd fmla="*/ 18 w 127" name="T4"/>
                <a:gd fmla="*/ 17 h 123" name="T5"/>
                <a:gd fmla="*/ 2 w 127" name="T6"/>
                <a:gd fmla="*/ 53 h 123" name="T7"/>
                <a:gd fmla="*/ 11 w 127" name="T8"/>
                <a:gd fmla="*/ 97 h 123" name="T9"/>
                <a:gd fmla="*/ 43 w 127" name="T10"/>
                <a:gd fmla="*/ 121 h 123" name="T11"/>
                <a:gd fmla="*/ 64 w 127" name="T12"/>
                <a:gd fmla="*/ 101 h 123" name="T13"/>
                <a:gd fmla="*/ 94 w 127" name="T14"/>
                <a:gd fmla="*/ 75 h 123" name="T15"/>
                <a:gd fmla="*/ 124 w 127" name="T16"/>
                <a:gd fmla="*/ 69 h 123" name="T17"/>
                <a:gd fmla="*/ 108 w 127" name="T18"/>
                <a:gd fmla="*/ 24 h 12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23" w="127">
                  <a:moveTo>
                    <a:pt x="108" y="24"/>
                  </a:moveTo>
                  <a:cubicBezTo>
                    <a:pt x="96" y="10"/>
                    <a:pt x="75" y="4"/>
                    <a:pt x="57" y="2"/>
                  </a:cubicBezTo>
                  <a:cubicBezTo>
                    <a:pt x="43" y="0"/>
                    <a:pt x="22" y="2"/>
                    <a:pt x="18" y="17"/>
                  </a:cubicBezTo>
                  <a:cubicBezTo>
                    <a:pt x="9" y="25"/>
                    <a:pt x="4" y="46"/>
                    <a:pt x="2" y="53"/>
                  </a:cubicBezTo>
                  <a:cubicBezTo>
                    <a:pt x="0" y="69"/>
                    <a:pt x="1" y="84"/>
                    <a:pt x="11" y="97"/>
                  </a:cubicBezTo>
                  <a:cubicBezTo>
                    <a:pt x="18" y="107"/>
                    <a:pt x="29" y="119"/>
                    <a:pt x="43" y="121"/>
                  </a:cubicBezTo>
                  <a:cubicBezTo>
                    <a:pt x="55" y="123"/>
                    <a:pt x="61" y="111"/>
                    <a:pt x="64" y="101"/>
                  </a:cubicBezTo>
                  <a:cubicBezTo>
                    <a:pt x="81" y="111"/>
                    <a:pt x="97" y="94"/>
                    <a:pt x="94" y="75"/>
                  </a:cubicBezTo>
                  <a:cubicBezTo>
                    <a:pt x="105" y="83"/>
                    <a:pt x="121" y="85"/>
                    <a:pt x="124" y="69"/>
                  </a:cubicBezTo>
                  <a:cubicBezTo>
                    <a:pt x="127" y="53"/>
                    <a:pt x="119" y="34"/>
                    <a:pt x="108" y="24"/>
                  </a:cubicBezTo>
                  <a:close/>
                </a:path>
              </a:pathLst>
            </a:custGeom>
            <a:solidFill>
              <a:srgbClr val="FF786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anose="02010600040101010101" pitchFamily="2" typeface="华文细黑"/>
              </a:endParaRPr>
            </a:p>
          </p:txBody>
        </p:sp>
        <p:sp>
          <p:nvSpPr>
            <p:cNvPr id="78" name="Freeform 76"/>
            <p:cNvSpPr/>
            <p:nvPr/>
          </p:nvSpPr>
          <p:spPr bwMode="auto">
            <a:xfrm>
              <a:off x="2141" y="2200"/>
              <a:ext cx="221" cy="213"/>
            </a:xfrm>
            <a:custGeom>
              <a:gdLst>
                <a:gd fmla="*/ 125 w 128" name="T0"/>
                <a:gd fmla="*/ 55 h 123" name="T1"/>
                <a:gd fmla="*/ 95 w 128" name="T2"/>
                <a:gd fmla="*/ 48 h 123" name="T3"/>
                <a:gd fmla="*/ 65 w 128" name="T4"/>
                <a:gd fmla="*/ 22 h 123" name="T5"/>
                <a:gd fmla="*/ 44 w 128" name="T6"/>
                <a:gd fmla="*/ 2 h 123" name="T7"/>
                <a:gd fmla="*/ 12 w 128" name="T8"/>
                <a:gd fmla="*/ 26 h 123" name="T9"/>
                <a:gd fmla="*/ 3 w 128" name="T10"/>
                <a:gd fmla="*/ 70 h 123" name="T11"/>
                <a:gd fmla="*/ 19 w 128" name="T12"/>
                <a:gd fmla="*/ 106 h 123" name="T13"/>
                <a:gd fmla="*/ 58 w 128" name="T14"/>
                <a:gd fmla="*/ 122 h 123" name="T15"/>
                <a:gd fmla="*/ 109 w 128" name="T16"/>
                <a:gd fmla="*/ 100 h 123" name="T17"/>
                <a:gd fmla="*/ 125 w 128" name="T18"/>
                <a:gd fmla="*/ 55 h 12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23" w="128">
                  <a:moveTo>
                    <a:pt x="125" y="55"/>
                  </a:moveTo>
                  <a:cubicBezTo>
                    <a:pt x="122" y="39"/>
                    <a:pt x="106" y="40"/>
                    <a:pt x="95" y="48"/>
                  </a:cubicBezTo>
                  <a:cubicBezTo>
                    <a:pt x="98" y="30"/>
                    <a:pt x="82" y="13"/>
                    <a:pt x="65" y="22"/>
                  </a:cubicBezTo>
                  <a:cubicBezTo>
                    <a:pt x="62" y="12"/>
                    <a:pt x="56" y="0"/>
                    <a:pt x="44" y="2"/>
                  </a:cubicBezTo>
                  <a:cubicBezTo>
                    <a:pt x="30" y="4"/>
                    <a:pt x="19" y="16"/>
                    <a:pt x="12" y="26"/>
                  </a:cubicBezTo>
                  <a:cubicBezTo>
                    <a:pt x="2" y="40"/>
                    <a:pt x="0" y="54"/>
                    <a:pt x="3" y="70"/>
                  </a:cubicBezTo>
                  <a:cubicBezTo>
                    <a:pt x="5" y="78"/>
                    <a:pt x="10" y="98"/>
                    <a:pt x="19" y="106"/>
                  </a:cubicBezTo>
                  <a:cubicBezTo>
                    <a:pt x="23" y="122"/>
                    <a:pt x="44" y="123"/>
                    <a:pt x="58" y="122"/>
                  </a:cubicBezTo>
                  <a:cubicBezTo>
                    <a:pt x="76" y="120"/>
                    <a:pt x="97" y="113"/>
                    <a:pt x="109" y="100"/>
                  </a:cubicBezTo>
                  <a:cubicBezTo>
                    <a:pt x="120" y="89"/>
                    <a:pt x="128" y="70"/>
                    <a:pt x="125" y="55"/>
                  </a:cubicBezTo>
                  <a:close/>
                </a:path>
              </a:pathLst>
            </a:custGeom>
            <a:solidFill>
              <a:srgbClr val="FF9D9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anose="02010600040101010101" pitchFamily="2" typeface="华文细黑"/>
              </a:endParaRPr>
            </a:p>
          </p:txBody>
        </p:sp>
        <p:sp>
          <p:nvSpPr>
            <p:cNvPr id="79" name="Freeform 77"/>
            <p:cNvSpPr/>
            <p:nvPr/>
          </p:nvSpPr>
          <p:spPr bwMode="auto">
            <a:xfrm>
              <a:off x="190" y="2737"/>
              <a:ext cx="164" cy="188"/>
            </a:xfrm>
            <a:custGeom>
              <a:gdLst>
                <a:gd fmla="*/ 40 w 95" name="T0"/>
                <a:gd fmla="*/ 1 h 108" name="T1"/>
                <a:gd fmla="*/ 39 w 95" name="T2"/>
                <a:gd fmla="*/ 2 h 108" name="T3"/>
                <a:gd fmla="*/ 39 w 95" name="T4"/>
                <a:gd fmla="*/ 2 h 108" name="T5"/>
                <a:gd fmla="*/ 38 w 95" name="T6"/>
                <a:gd fmla="*/ 3 h 108" name="T7"/>
                <a:gd fmla="*/ 37 w 95" name="T8"/>
                <a:gd fmla="*/ 3 h 108" name="T9"/>
                <a:gd fmla="*/ 3 w 95" name="T10"/>
                <a:gd fmla="*/ 76 h 108" name="T11"/>
                <a:gd fmla="*/ 11 w 95" name="T12"/>
                <a:gd fmla="*/ 102 h 108" name="T13"/>
                <a:gd fmla="*/ 27 w 95" name="T14"/>
                <a:gd fmla="*/ 95 h 108" name="T15"/>
                <a:gd fmla="*/ 36 w 95" name="T16"/>
                <a:gd fmla="*/ 103 h 108" name="T17"/>
                <a:gd fmla="*/ 52 w 95" name="T18"/>
                <a:gd fmla="*/ 97 h 108" name="T19"/>
                <a:gd fmla="*/ 66 w 95" name="T20"/>
                <a:gd fmla="*/ 105 h 108" name="T21"/>
                <a:gd fmla="*/ 78 w 95" name="T22"/>
                <a:gd fmla="*/ 95 h 108" name="T23"/>
                <a:gd fmla="*/ 78 w 95" name="T24"/>
                <a:gd fmla="*/ 93 h 108" name="T25"/>
                <a:gd fmla="*/ 40 w 95" name="T26"/>
                <a:gd fmla="*/ 1 h 108"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08" w="95">
                  <a:moveTo>
                    <a:pt x="40" y="1"/>
                  </a:moveTo>
                  <a:cubicBezTo>
                    <a:pt x="39" y="0"/>
                    <a:pt x="38" y="1"/>
                    <a:pt x="39" y="2"/>
                  </a:cubicBezTo>
                  <a:cubicBezTo>
                    <a:pt x="39" y="2"/>
                    <a:pt x="39" y="2"/>
                    <a:pt x="39" y="2"/>
                  </a:cubicBezTo>
                  <a:cubicBezTo>
                    <a:pt x="39" y="2"/>
                    <a:pt x="38" y="3"/>
                    <a:pt x="38" y="3"/>
                  </a:cubicBezTo>
                  <a:cubicBezTo>
                    <a:pt x="38" y="3"/>
                    <a:pt x="37" y="2"/>
                    <a:pt x="37" y="3"/>
                  </a:cubicBezTo>
                  <a:cubicBezTo>
                    <a:pt x="9" y="15"/>
                    <a:pt x="0" y="48"/>
                    <a:pt x="3" y="76"/>
                  </a:cubicBezTo>
                  <a:cubicBezTo>
                    <a:pt x="4" y="84"/>
                    <a:pt x="4" y="96"/>
                    <a:pt x="11" y="102"/>
                  </a:cubicBezTo>
                  <a:cubicBezTo>
                    <a:pt x="16" y="108"/>
                    <a:pt x="23" y="100"/>
                    <a:pt x="27" y="95"/>
                  </a:cubicBezTo>
                  <a:cubicBezTo>
                    <a:pt x="29" y="99"/>
                    <a:pt x="31" y="103"/>
                    <a:pt x="36" y="103"/>
                  </a:cubicBezTo>
                  <a:cubicBezTo>
                    <a:pt x="42" y="103"/>
                    <a:pt x="44" y="95"/>
                    <a:pt x="52" y="97"/>
                  </a:cubicBezTo>
                  <a:cubicBezTo>
                    <a:pt x="57" y="98"/>
                    <a:pt x="61" y="105"/>
                    <a:pt x="66" y="105"/>
                  </a:cubicBezTo>
                  <a:cubicBezTo>
                    <a:pt x="72" y="105"/>
                    <a:pt x="75" y="100"/>
                    <a:pt x="78" y="95"/>
                  </a:cubicBezTo>
                  <a:cubicBezTo>
                    <a:pt x="79" y="95"/>
                    <a:pt x="78" y="94"/>
                    <a:pt x="78" y="93"/>
                  </a:cubicBezTo>
                  <a:cubicBezTo>
                    <a:pt x="95" y="61"/>
                    <a:pt x="71" y="15"/>
                    <a:pt x="40" y="1"/>
                  </a:cubicBezTo>
                  <a:close/>
                </a:path>
              </a:pathLst>
            </a:custGeom>
            <a:solidFill>
              <a:srgbClr val="FEC16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anose="02010600040101010101" pitchFamily="2" typeface="华文细黑"/>
              </a:endParaRPr>
            </a:p>
          </p:txBody>
        </p:sp>
        <p:sp>
          <p:nvSpPr>
            <p:cNvPr id="80" name="Freeform 78"/>
            <p:cNvSpPr/>
            <p:nvPr/>
          </p:nvSpPr>
          <p:spPr bwMode="auto">
            <a:xfrm>
              <a:off x="444" y="2696"/>
              <a:ext cx="115" cy="123"/>
            </a:xfrm>
            <a:custGeom>
              <a:gdLst>
                <a:gd fmla="*/ 13 w 67" name="T0"/>
                <a:gd fmla="*/ 0 h 71" name="T1"/>
                <a:gd fmla="*/ 11 w 67" name="T2"/>
                <a:gd fmla="*/ 0 h 71" name="T3"/>
                <a:gd fmla="*/ 11 w 67" name="T4"/>
                <a:gd fmla="*/ 0 h 71" name="T5"/>
                <a:gd fmla="*/ 10 w 67" name="T6"/>
                <a:gd fmla="*/ 1 h 71" name="T7"/>
                <a:gd fmla="*/ 11 w 67" name="T8"/>
                <a:gd fmla="*/ 0 h 71" name="T9"/>
                <a:gd fmla="*/ 10 w 67" name="T10"/>
                <a:gd fmla="*/ 0 h 71" name="T11"/>
                <a:gd fmla="*/ 9 w 67" name="T12"/>
                <a:gd fmla="*/ 3 h 71" name="T13"/>
                <a:gd fmla="*/ 9 w 67" name="T14"/>
                <a:gd fmla="*/ 4 h 71" name="T15"/>
                <a:gd fmla="*/ 4 w 67" name="T16"/>
                <a:gd fmla="*/ 53 h 71" name="T17"/>
                <a:gd fmla="*/ 38 w 67" name="T18"/>
                <a:gd fmla="*/ 65 h 71" name="T19"/>
                <a:gd fmla="*/ 13 w 67" name="T20"/>
                <a:gd fmla="*/ 0 h 71"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71" w="67">
                  <a:moveTo>
                    <a:pt x="13" y="0"/>
                  </a:moveTo>
                  <a:cubicBezTo>
                    <a:pt x="12" y="0"/>
                    <a:pt x="11" y="0"/>
                    <a:pt x="11" y="0"/>
                  </a:cubicBezTo>
                  <a:cubicBezTo>
                    <a:pt x="11" y="0"/>
                    <a:pt x="11" y="0"/>
                    <a:pt x="11" y="0"/>
                  </a:cubicBezTo>
                  <a:cubicBezTo>
                    <a:pt x="11" y="0"/>
                    <a:pt x="11" y="1"/>
                    <a:pt x="10" y="1"/>
                  </a:cubicBezTo>
                  <a:cubicBezTo>
                    <a:pt x="10" y="1"/>
                    <a:pt x="11" y="0"/>
                    <a:pt x="11" y="0"/>
                  </a:cubicBezTo>
                  <a:cubicBezTo>
                    <a:pt x="11" y="0"/>
                    <a:pt x="10" y="0"/>
                    <a:pt x="10" y="0"/>
                  </a:cubicBezTo>
                  <a:cubicBezTo>
                    <a:pt x="10" y="1"/>
                    <a:pt x="10" y="2"/>
                    <a:pt x="9" y="3"/>
                  </a:cubicBezTo>
                  <a:cubicBezTo>
                    <a:pt x="9" y="3"/>
                    <a:pt x="9" y="4"/>
                    <a:pt x="9" y="4"/>
                  </a:cubicBezTo>
                  <a:cubicBezTo>
                    <a:pt x="4" y="20"/>
                    <a:pt x="0" y="37"/>
                    <a:pt x="4" y="53"/>
                  </a:cubicBezTo>
                  <a:cubicBezTo>
                    <a:pt x="8" y="67"/>
                    <a:pt x="25" y="71"/>
                    <a:pt x="38" y="65"/>
                  </a:cubicBezTo>
                  <a:cubicBezTo>
                    <a:pt x="67" y="51"/>
                    <a:pt x="32" y="7"/>
                    <a:pt x="13" y="0"/>
                  </a:cubicBezTo>
                  <a:close/>
                </a:path>
              </a:pathLst>
            </a:custGeom>
            <a:solidFill>
              <a:srgbClr val="FF786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anose="02010600040101010101" pitchFamily="2" typeface="华文细黑"/>
              </a:endParaRPr>
            </a:p>
          </p:txBody>
        </p:sp>
        <p:sp>
          <p:nvSpPr>
            <p:cNvPr id="81" name="Freeform 79"/>
            <p:cNvSpPr/>
            <p:nvPr/>
          </p:nvSpPr>
          <p:spPr bwMode="auto">
            <a:xfrm>
              <a:off x="5529" y="2354"/>
              <a:ext cx="240" cy="311"/>
            </a:xfrm>
            <a:custGeom>
              <a:gdLst>
                <a:gd fmla="*/ 44 w 139" name="T0"/>
                <a:gd fmla="*/ 21 h 179" name="T1"/>
                <a:gd fmla="*/ 20 w 139" name="T2"/>
                <a:gd fmla="*/ 0 h 179" name="T3"/>
                <a:gd fmla="*/ 4 w 139" name="T4"/>
                <a:gd fmla="*/ 20 h 179" name="T5"/>
                <a:gd fmla="*/ 7 w 139" name="T6"/>
                <a:gd fmla="*/ 65 h 179" name="T7"/>
                <a:gd fmla="*/ 29 w 139" name="T8"/>
                <a:gd fmla="*/ 120 h 179" name="T9"/>
                <a:gd fmla="*/ 30 w 139" name="T10"/>
                <a:gd fmla="*/ 120 h 179" name="T11"/>
                <a:gd fmla="*/ 30 w 139" name="T12"/>
                <a:gd fmla="*/ 119 h 179" name="T13"/>
                <a:gd fmla="*/ 129 w 139" name="T14"/>
                <a:gd fmla="*/ 150 h 179" name="T15"/>
                <a:gd fmla="*/ 126 w 139" name="T16"/>
                <a:gd fmla="*/ 117 h 179" name="T17"/>
                <a:gd fmla="*/ 126 w 139" name="T18"/>
                <a:gd fmla="*/ 108 h 179" name="T19"/>
                <a:gd fmla="*/ 126 w 139" name="T20"/>
                <a:gd fmla="*/ 95 h 179" name="T21"/>
                <a:gd fmla="*/ 111 w 139" name="T22"/>
                <a:gd fmla="*/ 77 h 179" name="T23"/>
                <a:gd fmla="*/ 111 w 139" name="T24"/>
                <a:gd fmla="*/ 77 h 179" name="T25"/>
                <a:gd fmla="*/ 86 w 139" name="T26"/>
                <a:gd fmla="*/ 46 h 179" name="T27"/>
                <a:gd fmla="*/ 77 w 139" name="T28"/>
                <a:gd fmla="*/ 17 h 179" name="T29"/>
                <a:gd fmla="*/ 44 w 139" name="T30"/>
                <a:gd fmla="*/ 21 h 179"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79" w="139">
                  <a:moveTo>
                    <a:pt x="44" y="21"/>
                  </a:moveTo>
                  <a:cubicBezTo>
                    <a:pt x="38" y="12"/>
                    <a:pt x="31" y="0"/>
                    <a:pt x="20" y="0"/>
                  </a:cubicBezTo>
                  <a:cubicBezTo>
                    <a:pt x="10" y="0"/>
                    <a:pt x="6" y="12"/>
                    <a:pt x="4" y="20"/>
                  </a:cubicBezTo>
                  <a:cubicBezTo>
                    <a:pt x="0" y="35"/>
                    <a:pt x="3" y="51"/>
                    <a:pt x="7" y="65"/>
                  </a:cubicBezTo>
                  <a:cubicBezTo>
                    <a:pt x="14" y="83"/>
                    <a:pt x="26" y="100"/>
                    <a:pt x="29" y="120"/>
                  </a:cubicBezTo>
                  <a:cubicBezTo>
                    <a:pt x="29" y="120"/>
                    <a:pt x="30" y="120"/>
                    <a:pt x="30" y="120"/>
                  </a:cubicBezTo>
                  <a:cubicBezTo>
                    <a:pt x="30" y="119"/>
                    <a:pt x="30" y="119"/>
                    <a:pt x="30" y="119"/>
                  </a:cubicBezTo>
                  <a:cubicBezTo>
                    <a:pt x="48" y="145"/>
                    <a:pt x="100" y="179"/>
                    <a:pt x="129" y="150"/>
                  </a:cubicBezTo>
                  <a:cubicBezTo>
                    <a:pt x="139" y="140"/>
                    <a:pt x="134" y="126"/>
                    <a:pt x="126" y="117"/>
                  </a:cubicBezTo>
                  <a:cubicBezTo>
                    <a:pt x="122" y="113"/>
                    <a:pt x="124" y="112"/>
                    <a:pt x="126" y="108"/>
                  </a:cubicBezTo>
                  <a:cubicBezTo>
                    <a:pt x="127" y="104"/>
                    <a:pt x="127" y="99"/>
                    <a:pt x="126" y="95"/>
                  </a:cubicBezTo>
                  <a:cubicBezTo>
                    <a:pt x="125" y="88"/>
                    <a:pt x="118" y="80"/>
                    <a:pt x="111" y="77"/>
                  </a:cubicBezTo>
                  <a:cubicBezTo>
                    <a:pt x="111" y="77"/>
                    <a:pt x="111" y="77"/>
                    <a:pt x="111" y="77"/>
                  </a:cubicBezTo>
                  <a:cubicBezTo>
                    <a:pt x="114" y="64"/>
                    <a:pt x="100" y="44"/>
                    <a:pt x="86" y="46"/>
                  </a:cubicBezTo>
                  <a:cubicBezTo>
                    <a:pt x="90" y="36"/>
                    <a:pt x="86" y="24"/>
                    <a:pt x="77" y="17"/>
                  </a:cubicBezTo>
                  <a:cubicBezTo>
                    <a:pt x="66" y="9"/>
                    <a:pt x="52" y="12"/>
                    <a:pt x="44" y="21"/>
                  </a:cubicBezTo>
                  <a:close/>
                </a:path>
              </a:pathLst>
            </a:custGeom>
            <a:solidFill>
              <a:srgbClr val="FF786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anose="02010600040101010101" pitchFamily="2" typeface="华文细黑"/>
              </a:endParaRPr>
            </a:p>
          </p:txBody>
        </p:sp>
        <p:sp>
          <p:nvSpPr>
            <p:cNvPr id="82" name="Freeform 80"/>
            <p:cNvSpPr/>
            <p:nvPr/>
          </p:nvSpPr>
          <p:spPr bwMode="auto">
            <a:xfrm>
              <a:off x="4092" y="2770"/>
              <a:ext cx="247" cy="305"/>
            </a:xfrm>
            <a:custGeom>
              <a:gdLst>
                <a:gd fmla="*/ 76 w 143" name="T0"/>
                <a:gd fmla="*/ 161 h 176" name="T1"/>
                <a:gd fmla="*/ 86 w 143" name="T2"/>
                <a:gd fmla="*/ 132 h 176" name="T3"/>
                <a:gd fmla="*/ 112 w 143" name="T4"/>
                <a:gd fmla="*/ 102 h 176" name="T5"/>
                <a:gd fmla="*/ 112 w 143" name="T6"/>
                <a:gd fmla="*/ 102 h 176" name="T7"/>
                <a:gd fmla="*/ 128 w 143" name="T8"/>
                <a:gd fmla="*/ 85 h 176" name="T9"/>
                <a:gd fmla="*/ 129 w 143" name="T10"/>
                <a:gd fmla="*/ 73 h 176" name="T11"/>
                <a:gd fmla="*/ 129 w 143" name="T12"/>
                <a:gd fmla="*/ 63 h 176" name="T13"/>
                <a:gd fmla="*/ 134 w 143" name="T14"/>
                <a:gd fmla="*/ 31 h 176" name="T15"/>
                <a:gd fmla="*/ 33 w 143" name="T16"/>
                <a:gd fmla="*/ 57 h 176" name="T17"/>
                <a:gd fmla="*/ 33 w 143" name="T18"/>
                <a:gd fmla="*/ 56 h 176" name="T19"/>
                <a:gd fmla="*/ 32 w 143" name="T20"/>
                <a:gd fmla="*/ 56 h 176" name="T21"/>
                <a:gd fmla="*/ 8 w 143" name="T22"/>
                <a:gd fmla="*/ 110 h 176" name="T23"/>
                <a:gd fmla="*/ 3 w 143" name="T24"/>
                <a:gd fmla="*/ 155 h 176" name="T25"/>
                <a:gd fmla="*/ 18 w 143" name="T26"/>
                <a:gd fmla="*/ 175 h 176" name="T27"/>
                <a:gd fmla="*/ 43 w 143" name="T28"/>
                <a:gd fmla="*/ 155 h 176" name="T29"/>
                <a:gd fmla="*/ 76 w 143" name="T30"/>
                <a:gd fmla="*/ 161 h 176"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76" w="143">
                  <a:moveTo>
                    <a:pt x="76" y="161"/>
                  </a:moveTo>
                  <a:cubicBezTo>
                    <a:pt x="86" y="154"/>
                    <a:pt x="90" y="143"/>
                    <a:pt x="86" y="132"/>
                  </a:cubicBezTo>
                  <a:cubicBezTo>
                    <a:pt x="100" y="135"/>
                    <a:pt x="115" y="115"/>
                    <a:pt x="112" y="102"/>
                  </a:cubicBezTo>
                  <a:cubicBezTo>
                    <a:pt x="112" y="102"/>
                    <a:pt x="112" y="102"/>
                    <a:pt x="112" y="102"/>
                  </a:cubicBezTo>
                  <a:cubicBezTo>
                    <a:pt x="120" y="100"/>
                    <a:pt x="126" y="93"/>
                    <a:pt x="128" y="85"/>
                  </a:cubicBezTo>
                  <a:cubicBezTo>
                    <a:pt x="129" y="81"/>
                    <a:pt x="130" y="76"/>
                    <a:pt x="129" y="73"/>
                  </a:cubicBezTo>
                  <a:cubicBezTo>
                    <a:pt x="127" y="68"/>
                    <a:pt x="125" y="67"/>
                    <a:pt x="129" y="63"/>
                  </a:cubicBezTo>
                  <a:cubicBezTo>
                    <a:pt x="138" y="54"/>
                    <a:pt x="143" y="41"/>
                    <a:pt x="134" y="31"/>
                  </a:cubicBezTo>
                  <a:cubicBezTo>
                    <a:pt x="106" y="0"/>
                    <a:pt x="52" y="32"/>
                    <a:pt x="33" y="57"/>
                  </a:cubicBezTo>
                  <a:cubicBezTo>
                    <a:pt x="33" y="57"/>
                    <a:pt x="33" y="57"/>
                    <a:pt x="33" y="56"/>
                  </a:cubicBezTo>
                  <a:cubicBezTo>
                    <a:pt x="33" y="56"/>
                    <a:pt x="33" y="55"/>
                    <a:pt x="32" y="56"/>
                  </a:cubicBezTo>
                  <a:cubicBezTo>
                    <a:pt x="29" y="76"/>
                    <a:pt x="16" y="92"/>
                    <a:pt x="8" y="110"/>
                  </a:cubicBezTo>
                  <a:cubicBezTo>
                    <a:pt x="3" y="124"/>
                    <a:pt x="0" y="140"/>
                    <a:pt x="3" y="155"/>
                  </a:cubicBezTo>
                  <a:cubicBezTo>
                    <a:pt x="4" y="163"/>
                    <a:pt x="8" y="175"/>
                    <a:pt x="18" y="175"/>
                  </a:cubicBezTo>
                  <a:cubicBezTo>
                    <a:pt x="29" y="176"/>
                    <a:pt x="37" y="164"/>
                    <a:pt x="43" y="155"/>
                  </a:cubicBezTo>
                  <a:cubicBezTo>
                    <a:pt x="51" y="165"/>
                    <a:pt x="64" y="169"/>
                    <a:pt x="76" y="161"/>
                  </a:cubicBezTo>
                  <a:close/>
                </a:path>
              </a:pathLst>
            </a:custGeom>
            <a:solidFill>
              <a:srgbClr val="FEC16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anose="02010600040101010101" pitchFamily="2" typeface="华文细黑"/>
              </a:endParaRPr>
            </a:p>
          </p:txBody>
        </p:sp>
        <p:sp>
          <p:nvSpPr>
            <p:cNvPr id="83" name="Freeform 81"/>
            <p:cNvSpPr/>
            <p:nvPr/>
          </p:nvSpPr>
          <p:spPr bwMode="auto">
            <a:xfrm>
              <a:off x="3192" y="2914"/>
              <a:ext cx="501" cy="340"/>
            </a:xfrm>
            <a:custGeom>
              <a:gdLst>
                <a:gd fmla="*/ 288 w 290" name="T0"/>
                <a:gd fmla="*/ 54 h 196" name="T1"/>
                <a:gd fmla="*/ 248 w 290" name="T2"/>
                <a:gd fmla="*/ 12 h 196" name="T3"/>
                <a:gd fmla="*/ 170 w 290" name="T4"/>
                <a:gd fmla="*/ 1 h 196" name="T5"/>
                <a:gd fmla="*/ 104 w 290" name="T6"/>
                <a:gd fmla="*/ 9 h 196" name="T7"/>
                <a:gd fmla="*/ 103 w 290" name="T8"/>
                <a:gd fmla="*/ 10 h 196" name="T9"/>
                <a:gd fmla="*/ 41 w 290" name="T10"/>
                <a:gd fmla="*/ 41 h 196" name="T11"/>
                <a:gd fmla="*/ 4 w 290" name="T12"/>
                <a:gd fmla="*/ 99 h 196" name="T13"/>
                <a:gd fmla="*/ 19 w 290" name="T14"/>
                <a:gd fmla="*/ 159 h 196" name="T15"/>
                <a:gd fmla="*/ 49 w 290" name="T16"/>
                <a:gd fmla="*/ 158 h 196" name="T17"/>
                <a:gd fmla="*/ 105 w 290" name="T18"/>
                <a:gd fmla="*/ 159 h 196" name="T19"/>
                <a:gd fmla="*/ 152 w 290" name="T20"/>
                <a:gd fmla="*/ 186 h 196" name="T21"/>
                <a:gd fmla="*/ 162 w 290" name="T22"/>
                <a:gd fmla="*/ 154 h 196" name="T23"/>
                <a:gd fmla="*/ 196 w 290" name="T24"/>
                <a:gd fmla="*/ 161 h 196" name="T25"/>
                <a:gd fmla="*/ 214 w 290" name="T26"/>
                <a:gd fmla="*/ 125 h 196" name="T27"/>
                <a:gd fmla="*/ 237 w 290" name="T28"/>
                <a:gd fmla="*/ 122 h 196" name="T29"/>
                <a:gd fmla="*/ 246 w 290" name="T30"/>
                <a:gd fmla="*/ 91 h 196" name="T31"/>
                <a:gd fmla="*/ 280 w 290" name="T32"/>
                <a:gd fmla="*/ 87 h 196" name="T33"/>
                <a:gd fmla="*/ 288 w 290" name="T34"/>
                <a:gd fmla="*/ 54 h 196"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96" w="290">
                  <a:moveTo>
                    <a:pt x="288" y="54"/>
                  </a:moveTo>
                  <a:cubicBezTo>
                    <a:pt x="285" y="33"/>
                    <a:pt x="267" y="19"/>
                    <a:pt x="248" y="12"/>
                  </a:cubicBezTo>
                  <a:cubicBezTo>
                    <a:pt x="223" y="3"/>
                    <a:pt x="196" y="0"/>
                    <a:pt x="170" y="1"/>
                  </a:cubicBezTo>
                  <a:cubicBezTo>
                    <a:pt x="149" y="1"/>
                    <a:pt x="124" y="1"/>
                    <a:pt x="104" y="9"/>
                  </a:cubicBezTo>
                  <a:cubicBezTo>
                    <a:pt x="104" y="9"/>
                    <a:pt x="103" y="9"/>
                    <a:pt x="103" y="10"/>
                  </a:cubicBezTo>
                  <a:cubicBezTo>
                    <a:pt x="81" y="15"/>
                    <a:pt x="58" y="25"/>
                    <a:pt x="41" y="41"/>
                  </a:cubicBezTo>
                  <a:cubicBezTo>
                    <a:pt x="25" y="55"/>
                    <a:pt x="8" y="77"/>
                    <a:pt x="4" y="99"/>
                  </a:cubicBezTo>
                  <a:cubicBezTo>
                    <a:pt x="0" y="118"/>
                    <a:pt x="2" y="145"/>
                    <a:pt x="19" y="159"/>
                  </a:cubicBezTo>
                  <a:cubicBezTo>
                    <a:pt x="29" y="168"/>
                    <a:pt x="42" y="169"/>
                    <a:pt x="49" y="158"/>
                  </a:cubicBezTo>
                  <a:cubicBezTo>
                    <a:pt x="57" y="186"/>
                    <a:pt x="91" y="181"/>
                    <a:pt x="105" y="159"/>
                  </a:cubicBezTo>
                  <a:cubicBezTo>
                    <a:pt x="115" y="174"/>
                    <a:pt x="132" y="196"/>
                    <a:pt x="152" y="186"/>
                  </a:cubicBezTo>
                  <a:cubicBezTo>
                    <a:pt x="164" y="180"/>
                    <a:pt x="165" y="166"/>
                    <a:pt x="162" y="154"/>
                  </a:cubicBezTo>
                  <a:cubicBezTo>
                    <a:pt x="170" y="164"/>
                    <a:pt x="184" y="169"/>
                    <a:pt x="196" y="161"/>
                  </a:cubicBezTo>
                  <a:cubicBezTo>
                    <a:pt x="208" y="153"/>
                    <a:pt x="213" y="139"/>
                    <a:pt x="214" y="125"/>
                  </a:cubicBezTo>
                  <a:cubicBezTo>
                    <a:pt x="221" y="130"/>
                    <a:pt x="230" y="130"/>
                    <a:pt x="237" y="122"/>
                  </a:cubicBezTo>
                  <a:cubicBezTo>
                    <a:pt x="243" y="115"/>
                    <a:pt x="250" y="101"/>
                    <a:pt x="246" y="91"/>
                  </a:cubicBezTo>
                  <a:cubicBezTo>
                    <a:pt x="258" y="95"/>
                    <a:pt x="270" y="95"/>
                    <a:pt x="280" y="87"/>
                  </a:cubicBezTo>
                  <a:cubicBezTo>
                    <a:pt x="288" y="79"/>
                    <a:pt x="290" y="65"/>
                    <a:pt x="288" y="54"/>
                  </a:cubicBezTo>
                  <a:close/>
                </a:path>
              </a:pathLst>
            </a:custGeom>
            <a:solidFill>
              <a:srgbClr val="FEC16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anose="02010600040101010101" pitchFamily="2" typeface="华文细黑"/>
              </a:endParaRPr>
            </a:p>
          </p:txBody>
        </p:sp>
        <p:sp>
          <p:nvSpPr>
            <p:cNvPr id="84" name="Freeform 82"/>
            <p:cNvSpPr/>
            <p:nvPr/>
          </p:nvSpPr>
          <p:spPr bwMode="auto">
            <a:xfrm>
              <a:off x="1150" y="3084"/>
              <a:ext cx="148" cy="149"/>
            </a:xfrm>
            <a:custGeom>
              <a:gdLst>
                <a:gd fmla="*/ 79 w 86" name="T0"/>
                <a:gd fmla="*/ 34 h 86" name="T1"/>
                <a:gd fmla="*/ 39 w 86" name="T2"/>
                <a:gd fmla="*/ 0 h 86" name="T3"/>
                <a:gd fmla="*/ 37 w 86" name="T4"/>
                <a:gd fmla="*/ 1 h 86" name="T5"/>
                <a:gd fmla="*/ 37 w 86" name="T6"/>
                <a:gd fmla="*/ 2 h 86" name="T7"/>
                <a:gd fmla="*/ 36 w 86" name="T8"/>
                <a:gd fmla="*/ 3 h 86" name="T9"/>
                <a:gd fmla="*/ 36 w 86" name="T10"/>
                <a:gd fmla="*/ 3 h 86" name="T11"/>
                <a:gd fmla="*/ 3 w 86" name="T12"/>
                <a:gd fmla="*/ 56 h 86" name="T13"/>
                <a:gd fmla="*/ 12 w 86" name="T14"/>
                <a:gd fmla="*/ 70 h 86" name="T15"/>
                <a:gd fmla="*/ 29 w 86" name="T16"/>
                <a:gd fmla="*/ 63 h 86" name="T17"/>
                <a:gd fmla="*/ 68 w 86" name="T18"/>
                <a:gd fmla="*/ 55 h 86" name="T19"/>
                <a:gd fmla="*/ 84 w 86" name="T20"/>
                <a:gd fmla="*/ 49 h 86" name="T21"/>
                <a:gd fmla="*/ 79 w 86" name="T22"/>
                <a:gd fmla="*/ 34 h 86"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86" w="86">
                  <a:moveTo>
                    <a:pt x="79" y="34"/>
                  </a:moveTo>
                  <a:cubicBezTo>
                    <a:pt x="68" y="20"/>
                    <a:pt x="53" y="10"/>
                    <a:pt x="39" y="0"/>
                  </a:cubicBezTo>
                  <a:cubicBezTo>
                    <a:pt x="38" y="0"/>
                    <a:pt x="37" y="0"/>
                    <a:pt x="37" y="1"/>
                  </a:cubicBezTo>
                  <a:cubicBezTo>
                    <a:pt x="37" y="1"/>
                    <a:pt x="37" y="2"/>
                    <a:pt x="37" y="2"/>
                  </a:cubicBezTo>
                  <a:cubicBezTo>
                    <a:pt x="37" y="2"/>
                    <a:pt x="36" y="3"/>
                    <a:pt x="36" y="3"/>
                  </a:cubicBezTo>
                  <a:cubicBezTo>
                    <a:pt x="36" y="3"/>
                    <a:pt x="36" y="3"/>
                    <a:pt x="36" y="3"/>
                  </a:cubicBezTo>
                  <a:cubicBezTo>
                    <a:pt x="22" y="18"/>
                    <a:pt x="0" y="33"/>
                    <a:pt x="3" y="56"/>
                  </a:cubicBezTo>
                  <a:cubicBezTo>
                    <a:pt x="3" y="61"/>
                    <a:pt x="7" y="68"/>
                    <a:pt x="12" y="70"/>
                  </a:cubicBezTo>
                  <a:cubicBezTo>
                    <a:pt x="19" y="72"/>
                    <a:pt x="25" y="68"/>
                    <a:pt x="29" y="63"/>
                  </a:cubicBezTo>
                  <a:cubicBezTo>
                    <a:pt x="37" y="86"/>
                    <a:pt x="70" y="76"/>
                    <a:pt x="68" y="55"/>
                  </a:cubicBezTo>
                  <a:cubicBezTo>
                    <a:pt x="74" y="55"/>
                    <a:pt x="81" y="55"/>
                    <a:pt x="84" y="49"/>
                  </a:cubicBezTo>
                  <a:cubicBezTo>
                    <a:pt x="86" y="44"/>
                    <a:pt x="82" y="38"/>
                    <a:pt x="79" y="34"/>
                  </a:cubicBezTo>
                  <a:close/>
                </a:path>
              </a:pathLst>
            </a:custGeom>
            <a:solidFill>
              <a:srgbClr val="B2874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anose="02010600040101010101" pitchFamily="2" typeface="华文细黑"/>
              </a:endParaRPr>
            </a:p>
          </p:txBody>
        </p:sp>
        <p:sp>
          <p:nvSpPr>
            <p:cNvPr id="85" name="Freeform 83"/>
            <p:cNvSpPr/>
            <p:nvPr/>
          </p:nvSpPr>
          <p:spPr bwMode="auto">
            <a:xfrm>
              <a:off x="1487" y="2424"/>
              <a:ext cx="227" cy="235"/>
            </a:xfrm>
            <a:custGeom>
              <a:gdLst>
                <a:gd fmla="*/ 67 w 132" name="T0"/>
                <a:gd fmla="*/ 125 h 136" name="T1"/>
                <a:gd fmla="*/ 15 w 132" name="T2"/>
                <a:gd fmla="*/ 125 h 136" name="T3"/>
                <a:gd fmla="*/ 0 w 132" name="T4"/>
                <a:gd fmla="*/ 85 h 136" name="T5"/>
                <a:gd fmla="*/ 16 w 132" name="T6"/>
                <a:gd fmla="*/ 37 h 136" name="T7"/>
                <a:gd fmla="*/ 16 w 132" name="T8"/>
                <a:gd fmla="*/ 36 h 136" name="T9"/>
                <a:gd fmla="*/ 39 w 132" name="T10"/>
                <a:gd fmla="*/ 13 h 136" name="T11"/>
                <a:gd fmla="*/ 61 w 132" name="T12"/>
                <a:gd fmla="*/ 1 h 136" name="T13"/>
                <a:gd fmla="*/ 71 w 132" name="T14"/>
                <a:gd fmla="*/ 25 h 136" name="T15"/>
                <a:gd fmla="*/ 76 w 132" name="T16"/>
                <a:gd fmla="*/ 26 h 136" name="T17"/>
                <a:gd fmla="*/ 76 w 132" name="T18"/>
                <a:gd fmla="*/ 24 h 136" name="T19"/>
                <a:gd fmla="*/ 76 w 132" name="T20"/>
                <a:gd fmla="*/ 24 h 136" name="T21"/>
                <a:gd fmla="*/ 82 w 132" name="T22"/>
                <a:gd fmla="*/ 17 h 136" name="T23"/>
                <a:gd fmla="*/ 92 w 132" name="T24"/>
                <a:gd fmla="*/ 12 h 136" name="T25"/>
                <a:gd fmla="*/ 104 w 132" name="T26"/>
                <a:gd fmla="*/ 32 h 136" name="T27"/>
                <a:gd fmla="*/ 107 w 132" name="T28"/>
                <a:gd fmla="*/ 34 h 136" name="T29"/>
                <a:gd fmla="*/ 107 w 132" name="T30"/>
                <a:gd fmla="*/ 34 h 136" name="T31"/>
                <a:gd fmla="*/ 109 w 132" name="T32"/>
                <a:gd fmla="*/ 33 h 136" name="T33"/>
                <a:gd fmla="*/ 123 w 132" name="T34"/>
                <a:gd fmla="*/ 29 h 136" name="T35"/>
                <a:gd fmla="*/ 130 w 132" name="T36"/>
                <a:gd fmla="*/ 41 h 136" name="T37"/>
                <a:gd fmla="*/ 127 w 132" name="T38"/>
                <a:gd fmla="*/ 66 h 136" name="T39"/>
                <a:gd fmla="*/ 115 w 132" name="T40"/>
                <a:gd fmla="*/ 87 h 136" name="T41"/>
                <a:gd fmla="*/ 115 w 132" name="T42"/>
                <a:gd fmla="*/ 87 h 136" name="T43"/>
                <a:gd fmla="*/ 67 w 132" name="T44"/>
                <a:gd fmla="*/ 125 h 136"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136" w="132">
                  <a:moveTo>
                    <a:pt x="67" y="125"/>
                  </a:moveTo>
                  <a:cubicBezTo>
                    <a:pt x="51" y="131"/>
                    <a:pt x="31" y="136"/>
                    <a:pt x="15" y="125"/>
                  </a:cubicBezTo>
                  <a:cubicBezTo>
                    <a:pt x="3" y="116"/>
                    <a:pt x="0" y="99"/>
                    <a:pt x="0" y="85"/>
                  </a:cubicBezTo>
                  <a:cubicBezTo>
                    <a:pt x="0" y="67"/>
                    <a:pt x="8" y="53"/>
                    <a:pt x="16" y="37"/>
                  </a:cubicBezTo>
                  <a:cubicBezTo>
                    <a:pt x="16" y="37"/>
                    <a:pt x="16" y="36"/>
                    <a:pt x="16" y="36"/>
                  </a:cubicBezTo>
                  <a:cubicBezTo>
                    <a:pt x="23" y="28"/>
                    <a:pt x="31" y="20"/>
                    <a:pt x="39" y="13"/>
                  </a:cubicBezTo>
                  <a:cubicBezTo>
                    <a:pt x="46" y="8"/>
                    <a:pt x="53" y="3"/>
                    <a:pt x="61" y="1"/>
                  </a:cubicBezTo>
                  <a:cubicBezTo>
                    <a:pt x="73" y="0"/>
                    <a:pt x="72" y="18"/>
                    <a:pt x="71" y="25"/>
                  </a:cubicBezTo>
                  <a:cubicBezTo>
                    <a:pt x="71" y="28"/>
                    <a:pt x="76" y="28"/>
                    <a:pt x="76" y="26"/>
                  </a:cubicBezTo>
                  <a:cubicBezTo>
                    <a:pt x="76" y="25"/>
                    <a:pt x="76" y="24"/>
                    <a:pt x="76" y="24"/>
                  </a:cubicBezTo>
                  <a:cubicBezTo>
                    <a:pt x="76" y="24"/>
                    <a:pt x="76" y="24"/>
                    <a:pt x="76" y="24"/>
                  </a:cubicBezTo>
                  <a:cubicBezTo>
                    <a:pt x="79" y="22"/>
                    <a:pt x="80" y="19"/>
                    <a:pt x="82" y="17"/>
                  </a:cubicBezTo>
                  <a:cubicBezTo>
                    <a:pt x="85" y="14"/>
                    <a:pt x="89" y="13"/>
                    <a:pt x="92" y="12"/>
                  </a:cubicBezTo>
                  <a:cubicBezTo>
                    <a:pt x="104" y="10"/>
                    <a:pt x="105" y="24"/>
                    <a:pt x="104" y="32"/>
                  </a:cubicBezTo>
                  <a:cubicBezTo>
                    <a:pt x="104" y="33"/>
                    <a:pt x="105" y="34"/>
                    <a:pt x="107" y="34"/>
                  </a:cubicBezTo>
                  <a:cubicBezTo>
                    <a:pt x="107" y="34"/>
                    <a:pt x="107" y="34"/>
                    <a:pt x="107" y="34"/>
                  </a:cubicBezTo>
                  <a:cubicBezTo>
                    <a:pt x="108" y="34"/>
                    <a:pt x="109" y="33"/>
                    <a:pt x="109" y="33"/>
                  </a:cubicBezTo>
                  <a:cubicBezTo>
                    <a:pt x="113" y="29"/>
                    <a:pt x="118" y="25"/>
                    <a:pt x="123" y="29"/>
                  </a:cubicBezTo>
                  <a:cubicBezTo>
                    <a:pt x="127" y="32"/>
                    <a:pt x="128" y="37"/>
                    <a:pt x="130" y="41"/>
                  </a:cubicBezTo>
                  <a:cubicBezTo>
                    <a:pt x="132" y="49"/>
                    <a:pt x="130" y="58"/>
                    <a:pt x="127" y="66"/>
                  </a:cubicBezTo>
                  <a:cubicBezTo>
                    <a:pt x="124" y="73"/>
                    <a:pt x="119" y="80"/>
                    <a:pt x="115" y="87"/>
                  </a:cubicBezTo>
                  <a:cubicBezTo>
                    <a:pt x="115" y="87"/>
                    <a:pt x="115" y="87"/>
                    <a:pt x="115" y="87"/>
                  </a:cubicBezTo>
                  <a:cubicBezTo>
                    <a:pt x="103" y="106"/>
                    <a:pt x="89" y="117"/>
                    <a:pt x="67" y="125"/>
                  </a:cubicBezTo>
                  <a:close/>
                </a:path>
              </a:pathLst>
            </a:custGeom>
            <a:solidFill>
              <a:srgbClr val="FF786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anose="02010600040101010101" pitchFamily="2" typeface="华文细黑"/>
              </a:endParaRPr>
            </a:p>
          </p:txBody>
        </p:sp>
        <p:sp>
          <p:nvSpPr>
            <p:cNvPr id="86" name="Freeform 84"/>
            <p:cNvSpPr/>
            <p:nvPr/>
          </p:nvSpPr>
          <p:spPr bwMode="auto">
            <a:xfrm>
              <a:off x="300" y="2020"/>
              <a:ext cx="473" cy="369"/>
            </a:xfrm>
            <a:custGeom>
              <a:gdLst>
                <a:gd fmla="*/ 267 w 274" name="T0"/>
                <a:gd fmla="*/ 142 h 213" name="T1"/>
                <a:gd fmla="*/ 236 w 274" name="T2"/>
                <a:gd fmla="*/ 131 h 213" name="T3"/>
                <a:gd fmla="*/ 233 w 274" name="T4"/>
                <a:gd fmla="*/ 99 h 213" name="T5"/>
                <a:gd fmla="*/ 210 w 274" name="T6"/>
                <a:gd fmla="*/ 92 h 213" name="T7"/>
                <a:gd fmla="*/ 200 w 274" name="T8"/>
                <a:gd fmla="*/ 52 h 213" name="T9"/>
                <a:gd fmla="*/ 166 w 274" name="T10"/>
                <a:gd fmla="*/ 52 h 213" name="T11"/>
                <a:gd fmla="*/ 162 w 274" name="T12"/>
                <a:gd fmla="*/ 19 h 213" name="T13"/>
                <a:gd fmla="*/ 111 w 274" name="T14"/>
                <a:gd fmla="*/ 36 h 213" name="T15"/>
                <a:gd fmla="*/ 56 w 274" name="T16"/>
                <a:gd fmla="*/ 26 h 213" name="T17"/>
                <a:gd fmla="*/ 26 w 274" name="T18"/>
                <a:gd fmla="*/ 19 h 213" name="T19"/>
                <a:gd fmla="*/ 0 w 274" name="T20"/>
                <a:gd fmla="*/ 75 h 213" name="T21"/>
                <a:gd fmla="*/ 25 w 274" name="T22"/>
                <a:gd fmla="*/ 139 h 213" name="T23"/>
                <a:gd fmla="*/ 79 w 274" name="T24"/>
                <a:gd fmla="*/ 182 h 213" name="T25"/>
                <a:gd fmla="*/ 79 w 274" name="T26"/>
                <a:gd fmla="*/ 183 h 213" name="T27"/>
                <a:gd fmla="*/ 143 w 274" name="T28"/>
                <a:gd fmla="*/ 204 h 213" name="T29"/>
                <a:gd fmla="*/ 221 w 274" name="T30"/>
                <a:gd fmla="*/ 209 h 213" name="T31"/>
                <a:gd fmla="*/ 269 w 274" name="T32"/>
                <a:gd fmla="*/ 176 h 213" name="T33"/>
                <a:gd fmla="*/ 267 w 274" name="T34"/>
                <a:gd fmla="*/ 142 h 213"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213" w="274">
                  <a:moveTo>
                    <a:pt x="267" y="142"/>
                  </a:moveTo>
                  <a:cubicBezTo>
                    <a:pt x="260" y="132"/>
                    <a:pt x="248" y="130"/>
                    <a:pt x="236" y="131"/>
                  </a:cubicBezTo>
                  <a:cubicBezTo>
                    <a:pt x="242" y="122"/>
                    <a:pt x="237" y="107"/>
                    <a:pt x="233" y="99"/>
                  </a:cubicBezTo>
                  <a:cubicBezTo>
                    <a:pt x="228" y="90"/>
                    <a:pt x="219" y="88"/>
                    <a:pt x="210" y="92"/>
                  </a:cubicBezTo>
                  <a:cubicBezTo>
                    <a:pt x="213" y="78"/>
                    <a:pt x="210" y="63"/>
                    <a:pt x="200" y="52"/>
                  </a:cubicBezTo>
                  <a:cubicBezTo>
                    <a:pt x="191" y="42"/>
                    <a:pt x="176" y="44"/>
                    <a:pt x="166" y="52"/>
                  </a:cubicBezTo>
                  <a:cubicBezTo>
                    <a:pt x="171" y="41"/>
                    <a:pt x="173" y="27"/>
                    <a:pt x="162" y="19"/>
                  </a:cubicBezTo>
                  <a:cubicBezTo>
                    <a:pt x="144" y="6"/>
                    <a:pt x="123" y="23"/>
                    <a:pt x="111" y="36"/>
                  </a:cubicBezTo>
                  <a:cubicBezTo>
                    <a:pt x="102" y="12"/>
                    <a:pt x="69" y="0"/>
                    <a:pt x="56" y="26"/>
                  </a:cubicBezTo>
                  <a:cubicBezTo>
                    <a:pt x="51" y="14"/>
                    <a:pt x="39" y="12"/>
                    <a:pt x="26" y="19"/>
                  </a:cubicBezTo>
                  <a:cubicBezTo>
                    <a:pt x="7" y="29"/>
                    <a:pt x="0" y="54"/>
                    <a:pt x="0" y="75"/>
                  </a:cubicBezTo>
                  <a:cubicBezTo>
                    <a:pt x="0" y="97"/>
                    <a:pt x="11" y="121"/>
                    <a:pt x="25" y="139"/>
                  </a:cubicBezTo>
                  <a:cubicBezTo>
                    <a:pt x="38" y="158"/>
                    <a:pt x="58" y="172"/>
                    <a:pt x="79" y="182"/>
                  </a:cubicBezTo>
                  <a:cubicBezTo>
                    <a:pt x="79" y="182"/>
                    <a:pt x="79" y="183"/>
                    <a:pt x="79" y="183"/>
                  </a:cubicBezTo>
                  <a:cubicBezTo>
                    <a:pt x="97" y="195"/>
                    <a:pt x="122" y="200"/>
                    <a:pt x="143" y="204"/>
                  </a:cubicBezTo>
                  <a:cubicBezTo>
                    <a:pt x="168" y="210"/>
                    <a:pt x="195" y="213"/>
                    <a:pt x="221" y="209"/>
                  </a:cubicBezTo>
                  <a:cubicBezTo>
                    <a:pt x="242" y="206"/>
                    <a:pt x="261" y="196"/>
                    <a:pt x="269" y="176"/>
                  </a:cubicBezTo>
                  <a:cubicBezTo>
                    <a:pt x="273" y="166"/>
                    <a:pt x="274" y="151"/>
                    <a:pt x="267" y="142"/>
                  </a:cubicBezTo>
                  <a:close/>
                </a:path>
              </a:pathLst>
            </a:custGeom>
            <a:solidFill>
              <a:srgbClr val="E5405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anose="02010600040101010101" pitchFamily="2" typeface="华文细黑"/>
              </a:endParaRPr>
            </a:p>
          </p:txBody>
        </p:sp>
        <p:sp>
          <p:nvSpPr>
            <p:cNvPr id="87" name="Freeform 85"/>
            <p:cNvSpPr/>
            <p:nvPr/>
          </p:nvSpPr>
          <p:spPr bwMode="auto">
            <a:xfrm>
              <a:off x="309" y="2107"/>
              <a:ext cx="414" cy="280"/>
            </a:xfrm>
            <a:custGeom>
              <a:gdLst>
                <a:gd fmla="*/ 214 w 240" name="T0"/>
                <a:gd fmla="*/ 117 h 162" name="T1"/>
                <a:gd fmla="*/ 214 w 240" name="T2"/>
                <a:gd fmla="*/ 93 h 162" name="T3"/>
                <a:gd fmla="*/ 187 w 240" name="T4"/>
                <a:gd fmla="*/ 91 h 162" name="T5"/>
                <a:gd fmla="*/ 164 w 240" name="T6"/>
                <a:gd fmla="*/ 52 h 162" name="T7"/>
                <a:gd fmla="*/ 156 w 240" name="T8"/>
                <a:gd fmla="*/ 27 h 162" name="T9"/>
                <a:gd fmla="*/ 127 w 240" name="T10"/>
                <a:gd fmla="*/ 33 h 162" name="T11"/>
                <a:gd fmla="*/ 86 w 240" name="T12"/>
                <a:gd fmla="*/ 19 h 162" name="T13"/>
                <a:gd fmla="*/ 65 w 240" name="T14"/>
                <a:gd fmla="*/ 2 h 162" name="T15"/>
                <a:gd fmla="*/ 46 w 240" name="T16"/>
                <a:gd fmla="*/ 15 h 162" name="T17"/>
                <a:gd fmla="*/ 46 w 240" name="T18"/>
                <a:gd fmla="*/ 15 h 162" name="T19"/>
                <a:gd fmla="*/ 10 w 240" name="T20"/>
                <a:gd fmla="*/ 9 h 162" name="T21"/>
                <a:gd fmla="*/ 2 w 240" name="T22"/>
                <a:gd fmla="*/ 47 h 162" name="T23"/>
                <a:gd fmla="*/ 24 w 240" name="T24"/>
                <a:gd fmla="*/ 96 h 162" name="T25"/>
                <a:gd fmla="*/ 68 w 240" name="T26"/>
                <a:gd fmla="*/ 134 h 162" name="T27"/>
                <a:gd fmla="*/ 69 w 240" name="T28"/>
                <a:gd fmla="*/ 133 h 162" name="T29"/>
                <a:gd fmla="*/ 92 w 240" name="T30"/>
                <a:gd fmla="*/ 143 h 162" name="T31"/>
                <a:gd fmla="*/ 132 w 240" name="T32"/>
                <a:gd fmla="*/ 155 h 162" name="T33"/>
                <a:gd fmla="*/ 197 w 240" name="T34"/>
                <a:gd fmla="*/ 160 h 162" name="T35"/>
                <a:gd fmla="*/ 238 w 240" name="T36"/>
                <a:gd fmla="*/ 134 h 162" name="T37"/>
                <a:gd fmla="*/ 214 w 240" name="T38"/>
                <a:gd fmla="*/ 117 h 162"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162" w="240">
                  <a:moveTo>
                    <a:pt x="214" y="117"/>
                  </a:moveTo>
                  <a:cubicBezTo>
                    <a:pt x="219" y="109"/>
                    <a:pt x="221" y="100"/>
                    <a:pt x="214" y="93"/>
                  </a:cubicBezTo>
                  <a:cubicBezTo>
                    <a:pt x="207" y="87"/>
                    <a:pt x="196" y="88"/>
                    <a:pt x="187" y="91"/>
                  </a:cubicBezTo>
                  <a:cubicBezTo>
                    <a:pt x="195" y="71"/>
                    <a:pt x="185" y="39"/>
                    <a:pt x="164" y="52"/>
                  </a:cubicBezTo>
                  <a:cubicBezTo>
                    <a:pt x="167" y="43"/>
                    <a:pt x="167" y="32"/>
                    <a:pt x="156" y="27"/>
                  </a:cubicBezTo>
                  <a:cubicBezTo>
                    <a:pt x="147" y="22"/>
                    <a:pt x="135" y="26"/>
                    <a:pt x="127" y="33"/>
                  </a:cubicBezTo>
                  <a:cubicBezTo>
                    <a:pt x="127" y="9"/>
                    <a:pt x="101" y="5"/>
                    <a:pt x="86" y="19"/>
                  </a:cubicBezTo>
                  <a:cubicBezTo>
                    <a:pt x="82" y="10"/>
                    <a:pt x="75" y="3"/>
                    <a:pt x="65" y="2"/>
                  </a:cubicBezTo>
                  <a:cubicBezTo>
                    <a:pt x="56" y="0"/>
                    <a:pt x="47" y="5"/>
                    <a:pt x="46" y="15"/>
                  </a:cubicBezTo>
                  <a:cubicBezTo>
                    <a:pt x="46" y="15"/>
                    <a:pt x="46" y="15"/>
                    <a:pt x="46" y="15"/>
                  </a:cubicBezTo>
                  <a:cubicBezTo>
                    <a:pt x="36" y="7"/>
                    <a:pt x="22" y="0"/>
                    <a:pt x="10" y="9"/>
                  </a:cubicBezTo>
                  <a:cubicBezTo>
                    <a:pt x="0" y="17"/>
                    <a:pt x="0" y="35"/>
                    <a:pt x="2" y="47"/>
                  </a:cubicBezTo>
                  <a:cubicBezTo>
                    <a:pt x="4" y="65"/>
                    <a:pt x="13" y="82"/>
                    <a:pt x="24" y="96"/>
                  </a:cubicBezTo>
                  <a:cubicBezTo>
                    <a:pt x="35" y="111"/>
                    <a:pt x="50" y="128"/>
                    <a:pt x="68" y="134"/>
                  </a:cubicBezTo>
                  <a:cubicBezTo>
                    <a:pt x="69" y="134"/>
                    <a:pt x="69" y="134"/>
                    <a:pt x="69" y="133"/>
                  </a:cubicBezTo>
                  <a:cubicBezTo>
                    <a:pt x="75" y="138"/>
                    <a:pt x="86" y="141"/>
                    <a:pt x="92" y="143"/>
                  </a:cubicBezTo>
                  <a:cubicBezTo>
                    <a:pt x="105" y="148"/>
                    <a:pt x="119" y="152"/>
                    <a:pt x="132" y="155"/>
                  </a:cubicBezTo>
                  <a:cubicBezTo>
                    <a:pt x="153" y="159"/>
                    <a:pt x="175" y="162"/>
                    <a:pt x="197" y="160"/>
                  </a:cubicBezTo>
                  <a:cubicBezTo>
                    <a:pt x="213" y="158"/>
                    <a:pt x="235" y="152"/>
                    <a:pt x="238" y="134"/>
                  </a:cubicBezTo>
                  <a:cubicBezTo>
                    <a:pt x="240" y="120"/>
                    <a:pt x="225" y="115"/>
                    <a:pt x="214" y="117"/>
                  </a:cubicBezTo>
                  <a:close/>
                </a:path>
              </a:pathLst>
            </a:custGeom>
            <a:solidFill>
              <a:srgbClr val="FF786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anose="02010600040101010101" pitchFamily="2" typeface="华文细黑"/>
              </a:endParaRPr>
            </a:p>
          </p:txBody>
        </p:sp>
        <p:sp>
          <p:nvSpPr>
            <p:cNvPr id="88" name="Freeform 86"/>
            <p:cNvSpPr/>
            <p:nvPr/>
          </p:nvSpPr>
          <p:spPr bwMode="auto">
            <a:xfrm>
              <a:off x="349" y="2171"/>
              <a:ext cx="285" cy="206"/>
            </a:xfrm>
            <a:custGeom>
              <a:gdLst>
                <a:gd fmla="*/ 160 w 165" name="T0"/>
                <a:gd fmla="*/ 91 h 119" name="T1"/>
                <a:gd fmla="*/ 140 w 165" name="T2"/>
                <a:gd fmla="*/ 86 h 119" name="T3"/>
                <a:gd fmla="*/ 124 w 165" name="T4"/>
                <a:gd fmla="*/ 66 h 119" name="T5"/>
                <a:gd fmla="*/ 102 w 165" name="T6"/>
                <a:gd fmla="*/ 44 h 119" name="T7"/>
                <a:gd fmla="*/ 66 w 165" name="T8"/>
                <a:gd fmla="*/ 29 h 119" name="T9"/>
                <a:gd fmla="*/ 38 w 165" name="T10"/>
                <a:gd fmla="*/ 16 h 119" name="T11"/>
                <a:gd fmla="*/ 14 w 165" name="T12"/>
                <a:gd fmla="*/ 2 h 119" name="T13"/>
                <a:gd fmla="*/ 1 w 165" name="T14"/>
                <a:gd fmla="*/ 23 h 119" name="T15"/>
                <a:gd fmla="*/ 47 w 165" name="T16"/>
                <a:gd fmla="*/ 96 h 119" name="T17"/>
                <a:gd fmla="*/ 48 w 165" name="T18"/>
                <a:gd fmla="*/ 98 h 119" name="T19"/>
                <a:gd fmla="*/ 147 w 165" name="T20"/>
                <a:gd fmla="*/ 110 h 119" name="T21"/>
                <a:gd fmla="*/ 160 w 165" name="T22"/>
                <a:gd fmla="*/ 91 h 119"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19" w="165">
                  <a:moveTo>
                    <a:pt x="160" y="91"/>
                  </a:moveTo>
                  <a:cubicBezTo>
                    <a:pt x="155" y="85"/>
                    <a:pt x="147" y="84"/>
                    <a:pt x="140" y="86"/>
                  </a:cubicBezTo>
                  <a:cubicBezTo>
                    <a:pt x="147" y="75"/>
                    <a:pt x="136" y="63"/>
                    <a:pt x="124" y="66"/>
                  </a:cubicBezTo>
                  <a:cubicBezTo>
                    <a:pt x="131" y="55"/>
                    <a:pt x="117" y="38"/>
                    <a:pt x="102" y="44"/>
                  </a:cubicBezTo>
                  <a:cubicBezTo>
                    <a:pt x="107" y="23"/>
                    <a:pt x="82" y="16"/>
                    <a:pt x="66" y="29"/>
                  </a:cubicBezTo>
                  <a:cubicBezTo>
                    <a:pt x="61" y="16"/>
                    <a:pt x="47" y="1"/>
                    <a:pt x="38" y="16"/>
                  </a:cubicBezTo>
                  <a:cubicBezTo>
                    <a:pt x="32" y="9"/>
                    <a:pt x="23" y="0"/>
                    <a:pt x="14" y="2"/>
                  </a:cubicBezTo>
                  <a:cubicBezTo>
                    <a:pt x="3" y="4"/>
                    <a:pt x="0" y="13"/>
                    <a:pt x="1" y="23"/>
                  </a:cubicBezTo>
                  <a:cubicBezTo>
                    <a:pt x="2" y="53"/>
                    <a:pt x="25" y="77"/>
                    <a:pt x="47" y="96"/>
                  </a:cubicBezTo>
                  <a:cubicBezTo>
                    <a:pt x="46" y="97"/>
                    <a:pt x="46" y="98"/>
                    <a:pt x="48" y="98"/>
                  </a:cubicBezTo>
                  <a:cubicBezTo>
                    <a:pt x="79" y="107"/>
                    <a:pt x="114" y="119"/>
                    <a:pt x="147" y="110"/>
                  </a:cubicBezTo>
                  <a:cubicBezTo>
                    <a:pt x="153" y="108"/>
                    <a:pt x="165" y="99"/>
                    <a:pt x="160" y="91"/>
                  </a:cubicBezTo>
                  <a:close/>
                </a:path>
              </a:pathLst>
            </a:custGeom>
            <a:solidFill>
              <a:srgbClr val="FF9D9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anose="02010600040101010101" pitchFamily="2" typeface="华文细黑"/>
              </a:endParaRPr>
            </a:p>
          </p:txBody>
        </p:sp>
        <p:sp>
          <p:nvSpPr>
            <p:cNvPr id="89" name="Freeform 87"/>
            <p:cNvSpPr/>
            <p:nvPr/>
          </p:nvSpPr>
          <p:spPr bwMode="auto">
            <a:xfrm>
              <a:off x="264" y="2228"/>
              <a:ext cx="278" cy="244"/>
            </a:xfrm>
            <a:custGeom>
              <a:gdLst>
                <a:gd fmla="*/ 157 w 161" name="T0"/>
                <a:gd fmla="*/ 50 h 141" name="T1"/>
                <a:gd fmla="*/ 141 w 161" name="T2"/>
                <a:gd fmla="*/ 46 h 141" name="T3"/>
                <a:gd fmla="*/ 135 w 161" name="T4"/>
                <a:gd fmla="*/ 31 h 141" name="T5"/>
                <a:gd fmla="*/ 119 w 161" name="T6"/>
                <a:gd fmla="*/ 32 h 141" name="T7"/>
                <a:gd fmla="*/ 110 w 161" name="T8"/>
                <a:gd fmla="*/ 16 h 141" name="T9"/>
                <a:gd fmla="*/ 95 w 161" name="T10"/>
                <a:gd fmla="*/ 18 h 141" name="T11"/>
                <a:gd fmla="*/ 95 w 161" name="T12"/>
                <a:gd fmla="*/ 17 h 141" name="T13"/>
                <a:gd fmla="*/ 64 w 161" name="T14"/>
                <a:gd fmla="*/ 8 h 141" name="T15"/>
                <a:gd fmla="*/ 63 w 161" name="T16"/>
                <a:gd fmla="*/ 9 h 141" name="T17"/>
                <a:gd fmla="*/ 94 w 161" name="T18"/>
                <a:gd fmla="*/ 63 h 141" name="T19"/>
                <a:gd fmla="*/ 13 w 161" name="T20"/>
                <a:gd fmla="*/ 129 h 141" name="T21"/>
                <a:gd fmla="*/ 0 w 161" name="T22"/>
                <a:gd fmla="*/ 138 h 141" name="T23"/>
                <a:gd fmla="*/ 3 w 161" name="T24"/>
                <a:gd fmla="*/ 141 h 141" name="T25"/>
                <a:gd fmla="*/ 26 w 161" name="T26"/>
                <a:gd fmla="*/ 125 h 141" name="T27"/>
                <a:gd fmla="*/ 96 w 161" name="T28"/>
                <a:gd fmla="*/ 65 h 141" name="T29"/>
                <a:gd fmla="*/ 157 w 161" name="T30"/>
                <a:gd fmla="*/ 65 h 141" name="T31"/>
                <a:gd fmla="*/ 157 w 161" name="T32"/>
                <a:gd fmla="*/ 50 h 141"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41" w="161">
                  <a:moveTo>
                    <a:pt x="157" y="50"/>
                  </a:moveTo>
                  <a:cubicBezTo>
                    <a:pt x="153" y="46"/>
                    <a:pt x="147" y="45"/>
                    <a:pt x="141" y="46"/>
                  </a:cubicBezTo>
                  <a:cubicBezTo>
                    <a:pt x="142" y="41"/>
                    <a:pt x="140" y="34"/>
                    <a:pt x="135" y="31"/>
                  </a:cubicBezTo>
                  <a:cubicBezTo>
                    <a:pt x="131" y="28"/>
                    <a:pt x="124" y="29"/>
                    <a:pt x="119" y="32"/>
                  </a:cubicBezTo>
                  <a:cubicBezTo>
                    <a:pt x="119" y="26"/>
                    <a:pt x="115" y="19"/>
                    <a:pt x="110" y="16"/>
                  </a:cubicBezTo>
                  <a:cubicBezTo>
                    <a:pt x="105" y="12"/>
                    <a:pt x="99" y="13"/>
                    <a:pt x="95" y="18"/>
                  </a:cubicBezTo>
                  <a:cubicBezTo>
                    <a:pt x="95" y="18"/>
                    <a:pt x="95" y="17"/>
                    <a:pt x="95" y="17"/>
                  </a:cubicBezTo>
                  <a:cubicBezTo>
                    <a:pt x="89" y="8"/>
                    <a:pt x="74" y="0"/>
                    <a:pt x="64" y="8"/>
                  </a:cubicBezTo>
                  <a:cubicBezTo>
                    <a:pt x="63" y="8"/>
                    <a:pt x="63" y="8"/>
                    <a:pt x="63" y="9"/>
                  </a:cubicBezTo>
                  <a:cubicBezTo>
                    <a:pt x="59" y="30"/>
                    <a:pt x="78" y="51"/>
                    <a:pt x="94" y="63"/>
                  </a:cubicBezTo>
                  <a:cubicBezTo>
                    <a:pt x="72" y="92"/>
                    <a:pt x="42" y="110"/>
                    <a:pt x="13" y="129"/>
                  </a:cubicBezTo>
                  <a:cubicBezTo>
                    <a:pt x="9" y="132"/>
                    <a:pt x="5" y="135"/>
                    <a:pt x="0" y="138"/>
                  </a:cubicBezTo>
                  <a:cubicBezTo>
                    <a:pt x="1" y="140"/>
                    <a:pt x="2" y="141"/>
                    <a:pt x="3" y="141"/>
                  </a:cubicBezTo>
                  <a:cubicBezTo>
                    <a:pt x="10" y="136"/>
                    <a:pt x="18" y="130"/>
                    <a:pt x="26" y="125"/>
                  </a:cubicBezTo>
                  <a:cubicBezTo>
                    <a:pt x="51" y="109"/>
                    <a:pt x="81" y="92"/>
                    <a:pt x="96" y="65"/>
                  </a:cubicBezTo>
                  <a:cubicBezTo>
                    <a:pt x="112" y="72"/>
                    <a:pt x="145" y="85"/>
                    <a:pt x="157" y="65"/>
                  </a:cubicBezTo>
                  <a:cubicBezTo>
                    <a:pt x="160" y="61"/>
                    <a:pt x="161" y="54"/>
                    <a:pt x="157" y="50"/>
                  </a:cubicBezTo>
                  <a:close/>
                </a:path>
              </a:pathLst>
            </a:custGeom>
            <a:solidFill>
              <a:srgbClr val="F6C1C7"/>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anose="02010600040101010101" pitchFamily="2" typeface="华文细黑"/>
              </a:endParaRPr>
            </a:p>
          </p:txBody>
        </p:sp>
        <p:sp>
          <p:nvSpPr>
            <p:cNvPr id="90" name="Freeform 88"/>
            <p:cNvSpPr/>
            <p:nvPr/>
          </p:nvSpPr>
          <p:spPr bwMode="auto">
            <a:xfrm>
              <a:off x="178" y="2474"/>
              <a:ext cx="143" cy="333"/>
            </a:xfrm>
            <a:custGeom>
              <a:gdLst>
                <a:gd fmla="*/ 49 w 83" name="T0"/>
                <a:gd fmla="*/ 152 h 192" name="T1"/>
                <a:gd fmla="*/ 50 w 83" name="T2"/>
                <a:gd fmla="*/ 113 h 192" name="T3"/>
                <a:gd fmla="*/ 45 w 83" name="T4"/>
                <a:gd fmla="*/ 65 h 192" name="T5"/>
                <a:gd fmla="*/ 1 w 83" name="T6"/>
                <a:gd fmla="*/ 0 h 192" name="T7"/>
                <a:gd fmla="*/ 0 w 83" name="T8"/>
                <a:gd fmla="*/ 1 h 192" name="T9"/>
                <a:gd fmla="*/ 42 w 83" name="T10"/>
                <a:gd fmla="*/ 71 h 192" name="T11"/>
                <a:gd fmla="*/ 46 w 83" name="T12"/>
                <a:gd fmla="*/ 116 h 192" name="T13"/>
                <a:gd fmla="*/ 45 w 83" name="T14"/>
                <a:gd fmla="*/ 153 h 192" name="T15"/>
                <a:gd fmla="*/ 18 w 83" name="T16"/>
                <a:gd fmla="*/ 181 h 192" name="T17"/>
                <a:gd fmla="*/ 21 w 83" name="T18"/>
                <a:gd fmla="*/ 184 h 192" name="T19"/>
                <a:gd fmla="*/ 34 w 83" name="T20"/>
                <a:gd fmla="*/ 177 h 192" name="T21"/>
                <a:gd fmla="*/ 41 w 83" name="T22"/>
                <a:gd fmla="*/ 187 h 192" name="T23"/>
                <a:gd fmla="*/ 45 w 83" name="T24"/>
                <a:gd fmla="*/ 187 h 192" name="T25"/>
                <a:gd fmla="*/ 49 w 83" name="T26"/>
                <a:gd fmla="*/ 181 h 192" name="T27"/>
                <a:gd fmla="*/ 54 w 83" name="T28"/>
                <a:gd fmla="*/ 187 h 192" name="T29"/>
                <a:gd fmla="*/ 58 w 83" name="T30"/>
                <a:gd fmla="*/ 187 h 192" name="T31"/>
                <a:gd fmla="*/ 61 w 83" name="T32"/>
                <a:gd fmla="*/ 180 h 192" name="T33"/>
                <a:gd fmla="*/ 78 w 83" name="T34"/>
                <a:gd fmla="*/ 182 h 192" name="T35"/>
                <a:gd fmla="*/ 49 w 83" name="T36"/>
                <a:gd fmla="*/ 152 h 192"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192" w="83">
                  <a:moveTo>
                    <a:pt x="49" y="152"/>
                  </a:moveTo>
                  <a:cubicBezTo>
                    <a:pt x="52" y="140"/>
                    <a:pt x="51" y="126"/>
                    <a:pt x="50" y="113"/>
                  </a:cubicBezTo>
                  <a:cubicBezTo>
                    <a:pt x="50" y="97"/>
                    <a:pt x="48" y="81"/>
                    <a:pt x="45" y="65"/>
                  </a:cubicBezTo>
                  <a:cubicBezTo>
                    <a:pt x="40" y="40"/>
                    <a:pt x="28" y="8"/>
                    <a:pt x="1" y="0"/>
                  </a:cubicBezTo>
                  <a:cubicBezTo>
                    <a:pt x="0" y="0"/>
                    <a:pt x="0" y="1"/>
                    <a:pt x="0" y="1"/>
                  </a:cubicBezTo>
                  <a:cubicBezTo>
                    <a:pt x="27" y="16"/>
                    <a:pt x="37" y="43"/>
                    <a:pt x="42" y="71"/>
                  </a:cubicBezTo>
                  <a:cubicBezTo>
                    <a:pt x="45" y="86"/>
                    <a:pt x="46" y="101"/>
                    <a:pt x="46" y="116"/>
                  </a:cubicBezTo>
                  <a:cubicBezTo>
                    <a:pt x="46" y="128"/>
                    <a:pt x="44" y="141"/>
                    <a:pt x="45" y="153"/>
                  </a:cubicBezTo>
                  <a:cubicBezTo>
                    <a:pt x="31" y="157"/>
                    <a:pt x="21" y="168"/>
                    <a:pt x="18" y="181"/>
                  </a:cubicBezTo>
                  <a:cubicBezTo>
                    <a:pt x="17" y="183"/>
                    <a:pt x="19" y="185"/>
                    <a:pt x="21" y="184"/>
                  </a:cubicBezTo>
                  <a:cubicBezTo>
                    <a:pt x="25" y="181"/>
                    <a:pt x="30" y="180"/>
                    <a:pt x="34" y="177"/>
                  </a:cubicBezTo>
                  <a:cubicBezTo>
                    <a:pt x="36" y="181"/>
                    <a:pt x="40" y="183"/>
                    <a:pt x="41" y="187"/>
                  </a:cubicBezTo>
                  <a:cubicBezTo>
                    <a:pt x="42" y="189"/>
                    <a:pt x="44" y="188"/>
                    <a:pt x="45" y="187"/>
                  </a:cubicBezTo>
                  <a:cubicBezTo>
                    <a:pt x="46" y="185"/>
                    <a:pt x="48" y="183"/>
                    <a:pt x="49" y="181"/>
                  </a:cubicBezTo>
                  <a:cubicBezTo>
                    <a:pt x="51" y="183"/>
                    <a:pt x="52" y="185"/>
                    <a:pt x="54" y="187"/>
                  </a:cubicBezTo>
                  <a:cubicBezTo>
                    <a:pt x="55" y="189"/>
                    <a:pt x="57" y="189"/>
                    <a:pt x="58" y="187"/>
                  </a:cubicBezTo>
                  <a:cubicBezTo>
                    <a:pt x="59" y="185"/>
                    <a:pt x="60" y="182"/>
                    <a:pt x="61" y="180"/>
                  </a:cubicBezTo>
                  <a:cubicBezTo>
                    <a:pt x="65" y="186"/>
                    <a:pt x="75" y="192"/>
                    <a:pt x="78" y="182"/>
                  </a:cubicBezTo>
                  <a:cubicBezTo>
                    <a:pt x="83" y="166"/>
                    <a:pt x="60" y="155"/>
                    <a:pt x="49" y="152"/>
                  </a:cubicBezTo>
                  <a:close/>
                </a:path>
              </a:pathLst>
            </a:custGeom>
            <a:solidFill>
              <a:srgbClr val="FF786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anose="02010600040101010101" pitchFamily="2" typeface="华文细黑"/>
              </a:endParaRPr>
            </a:p>
          </p:txBody>
        </p:sp>
        <p:sp>
          <p:nvSpPr>
            <p:cNvPr id="91" name="Freeform 89"/>
            <p:cNvSpPr/>
            <p:nvPr/>
          </p:nvSpPr>
          <p:spPr bwMode="auto">
            <a:xfrm>
              <a:off x="364" y="2457"/>
              <a:ext cx="152" cy="306"/>
            </a:xfrm>
            <a:custGeom>
              <a:gdLst>
                <a:gd fmla="*/ 60 w 88" name="T0"/>
                <a:gd fmla="*/ 136 h 177" name="T1"/>
                <a:gd fmla="*/ 59 w 88" name="T2"/>
                <a:gd fmla="*/ 136 h 177" name="T3"/>
                <a:gd fmla="*/ 56 w 88" name="T4"/>
                <a:gd fmla="*/ 102 h 177" name="T5"/>
                <a:gd fmla="*/ 48 w 88" name="T6"/>
                <a:gd fmla="*/ 57 h 177" name="T7"/>
                <a:gd fmla="*/ 1 w 88" name="T8"/>
                <a:gd fmla="*/ 0 h 177" name="T9"/>
                <a:gd fmla="*/ 1 w 88" name="T10"/>
                <a:gd fmla="*/ 2 h 177" name="T11"/>
                <a:gd fmla="*/ 47 w 88" name="T12"/>
                <a:gd fmla="*/ 65 h 177" name="T13"/>
                <a:gd fmla="*/ 53 w 88" name="T14"/>
                <a:gd fmla="*/ 107 h 177" name="T15"/>
                <a:gd fmla="*/ 55 w 88" name="T16"/>
                <a:gd fmla="*/ 136 h 177" name="T17"/>
                <a:gd fmla="*/ 53 w 88" name="T18"/>
                <a:gd fmla="*/ 168 h 177" name="T19"/>
                <a:gd fmla="*/ 59 w 88" name="T20"/>
                <a:gd fmla="*/ 177 h 177" name="T21"/>
                <a:gd fmla="*/ 72 w 88" name="T22"/>
                <a:gd fmla="*/ 174 h 177" name="T23"/>
                <a:gd fmla="*/ 60 w 88" name="T24"/>
                <a:gd fmla="*/ 136 h 177"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77" w="88">
                  <a:moveTo>
                    <a:pt x="60" y="136"/>
                  </a:moveTo>
                  <a:cubicBezTo>
                    <a:pt x="59" y="136"/>
                    <a:pt x="59" y="136"/>
                    <a:pt x="59" y="136"/>
                  </a:cubicBezTo>
                  <a:cubicBezTo>
                    <a:pt x="59" y="125"/>
                    <a:pt x="57" y="113"/>
                    <a:pt x="56" y="102"/>
                  </a:cubicBezTo>
                  <a:cubicBezTo>
                    <a:pt x="55" y="87"/>
                    <a:pt x="52" y="72"/>
                    <a:pt x="48" y="57"/>
                  </a:cubicBezTo>
                  <a:cubicBezTo>
                    <a:pt x="42" y="32"/>
                    <a:pt x="28" y="7"/>
                    <a:pt x="1" y="0"/>
                  </a:cubicBezTo>
                  <a:cubicBezTo>
                    <a:pt x="0" y="0"/>
                    <a:pt x="0" y="2"/>
                    <a:pt x="1" y="2"/>
                  </a:cubicBezTo>
                  <a:cubicBezTo>
                    <a:pt x="28" y="13"/>
                    <a:pt x="40" y="38"/>
                    <a:pt x="47" y="65"/>
                  </a:cubicBezTo>
                  <a:cubicBezTo>
                    <a:pt x="50" y="79"/>
                    <a:pt x="52" y="93"/>
                    <a:pt x="53" y="107"/>
                  </a:cubicBezTo>
                  <a:cubicBezTo>
                    <a:pt x="54" y="116"/>
                    <a:pt x="53" y="127"/>
                    <a:pt x="55" y="136"/>
                  </a:cubicBezTo>
                  <a:cubicBezTo>
                    <a:pt x="52" y="147"/>
                    <a:pt x="50" y="158"/>
                    <a:pt x="53" y="168"/>
                  </a:cubicBezTo>
                  <a:cubicBezTo>
                    <a:pt x="54" y="170"/>
                    <a:pt x="56" y="176"/>
                    <a:pt x="59" y="177"/>
                  </a:cubicBezTo>
                  <a:cubicBezTo>
                    <a:pt x="64" y="177"/>
                    <a:pt x="68" y="176"/>
                    <a:pt x="72" y="174"/>
                  </a:cubicBezTo>
                  <a:cubicBezTo>
                    <a:pt x="88" y="167"/>
                    <a:pt x="66" y="142"/>
                    <a:pt x="60" y="136"/>
                  </a:cubicBezTo>
                  <a:close/>
                </a:path>
              </a:pathLst>
            </a:custGeom>
            <a:solidFill>
              <a:srgbClr val="19865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anose="02010600040101010101" pitchFamily="2" typeface="华文细黑"/>
              </a:endParaRPr>
            </a:p>
          </p:txBody>
        </p:sp>
        <p:sp>
          <p:nvSpPr>
            <p:cNvPr id="92" name="Freeform 90"/>
            <p:cNvSpPr/>
            <p:nvPr/>
          </p:nvSpPr>
          <p:spPr bwMode="auto">
            <a:xfrm>
              <a:off x="340" y="2505"/>
              <a:ext cx="105" cy="241"/>
            </a:xfrm>
            <a:custGeom>
              <a:gdLst>
                <a:gd fmla="*/ 48 w 61" name="T0"/>
                <a:gd fmla="*/ 3 h 139" name="T1"/>
                <a:gd fmla="*/ 49 w 61" name="T2"/>
                <a:gd fmla="*/ 1 h 139" name="T3"/>
                <a:gd fmla="*/ 48 w 61" name="T4"/>
                <a:gd fmla="*/ 1 h 139" name="T5"/>
                <a:gd fmla="*/ 47 w 61" name="T6"/>
                <a:gd fmla="*/ 3 h 139" name="T7"/>
                <a:gd fmla="*/ 47 w 61" name="T8"/>
                <a:gd fmla="*/ 3 h 139" name="T9"/>
                <a:gd fmla="*/ 4 w 61" name="T10"/>
                <a:gd fmla="*/ 138 h 139" name="T11"/>
                <a:gd fmla="*/ 6 w 61" name="T12"/>
                <a:gd fmla="*/ 139 h 139" name="T13"/>
                <a:gd fmla="*/ 7 w 61" name="T14"/>
                <a:gd fmla="*/ 139 h 139" name="T15"/>
                <a:gd fmla="*/ 50 w 61" name="T16"/>
                <a:gd fmla="*/ 79 h 139" name="T17"/>
                <a:gd fmla="*/ 48 w 61" name="T18"/>
                <a:gd fmla="*/ 3 h 13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39" w="61">
                  <a:moveTo>
                    <a:pt x="48" y="3"/>
                  </a:moveTo>
                  <a:cubicBezTo>
                    <a:pt x="49" y="2"/>
                    <a:pt x="49" y="2"/>
                    <a:pt x="49" y="1"/>
                  </a:cubicBezTo>
                  <a:cubicBezTo>
                    <a:pt x="49" y="1"/>
                    <a:pt x="49" y="0"/>
                    <a:pt x="48" y="1"/>
                  </a:cubicBezTo>
                  <a:cubicBezTo>
                    <a:pt x="48" y="1"/>
                    <a:pt x="48" y="2"/>
                    <a:pt x="47" y="3"/>
                  </a:cubicBezTo>
                  <a:cubicBezTo>
                    <a:pt x="47" y="3"/>
                    <a:pt x="47" y="3"/>
                    <a:pt x="47" y="3"/>
                  </a:cubicBezTo>
                  <a:cubicBezTo>
                    <a:pt x="22" y="43"/>
                    <a:pt x="0" y="89"/>
                    <a:pt x="4" y="138"/>
                  </a:cubicBezTo>
                  <a:cubicBezTo>
                    <a:pt x="4" y="139"/>
                    <a:pt x="5" y="139"/>
                    <a:pt x="6" y="139"/>
                  </a:cubicBezTo>
                  <a:cubicBezTo>
                    <a:pt x="6" y="139"/>
                    <a:pt x="7" y="139"/>
                    <a:pt x="7" y="139"/>
                  </a:cubicBezTo>
                  <a:cubicBezTo>
                    <a:pt x="29" y="126"/>
                    <a:pt x="42" y="102"/>
                    <a:pt x="50" y="79"/>
                  </a:cubicBezTo>
                  <a:cubicBezTo>
                    <a:pt x="58" y="55"/>
                    <a:pt x="61" y="26"/>
                    <a:pt x="48" y="3"/>
                  </a:cubicBezTo>
                  <a:close/>
                </a:path>
              </a:pathLst>
            </a:custGeom>
            <a:solidFill>
              <a:srgbClr val="21B37A"/>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anose="02010600040101010101" pitchFamily="2" typeface="华文细黑"/>
              </a:endParaRPr>
            </a:p>
          </p:txBody>
        </p:sp>
        <p:sp>
          <p:nvSpPr>
            <p:cNvPr id="93" name="Freeform 91"/>
            <p:cNvSpPr/>
            <p:nvPr/>
          </p:nvSpPr>
          <p:spPr bwMode="auto">
            <a:xfrm>
              <a:off x="570" y="2477"/>
              <a:ext cx="71" cy="252"/>
            </a:xfrm>
            <a:custGeom>
              <a:gdLst>
                <a:gd fmla="*/ 36 w 41" name="T0"/>
                <a:gd fmla="*/ 61 h 145" name="T1"/>
                <a:gd fmla="*/ 1 w 41" name="T2"/>
                <a:gd fmla="*/ 0 h 145" name="T3"/>
                <a:gd fmla="*/ 0 w 41" name="T4"/>
                <a:gd fmla="*/ 0 h 145" name="T5"/>
                <a:gd fmla="*/ 34 w 41" name="T6"/>
                <a:gd fmla="*/ 68 h 145" name="T7"/>
                <a:gd fmla="*/ 37 w 41" name="T8"/>
                <a:gd fmla="*/ 143 h 145" name="T9"/>
                <a:gd fmla="*/ 40 w 41" name="T10"/>
                <a:gd fmla="*/ 143 h 145" name="T11"/>
                <a:gd fmla="*/ 36 w 41" name="T12"/>
                <a:gd fmla="*/ 61 h 145" name="T13"/>
              </a:gdLst>
              <a:cxnLst>
                <a:cxn ang="0">
                  <a:pos x="T0" y="T1"/>
                </a:cxn>
                <a:cxn ang="0">
                  <a:pos x="T2" y="T3"/>
                </a:cxn>
                <a:cxn ang="0">
                  <a:pos x="T4" y="T5"/>
                </a:cxn>
                <a:cxn ang="0">
                  <a:pos x="T6" y="T7"/>
                </a:cxn>
                <a:cxn ang="0">
                  <a:pos x="T8" y="T9"/>
                </a:cxn>
                <a:cxn ang="0">
                  <a:pos x="T10" y="T11"/>
                </a:cxn>
                <a:cxn ang="0">
                  <a:pos x="T12" y="T13"/>
                </a:cxn>
              </a:cxnLst>
              <a:rect b="b" l="0" r="r" t="0"/>
              <a:pathLst>
                <a:path h="145" w="41">
                  <a:moveTo>
                    <a:pt x="36" y="61"/>
                  </a:moveTo>
                  <a:cubicBezTo>
                    <a:pt x="32" y="39"/>
                    <a:pt x="24" y="9"/>
                    <a:pt x="1" y="0"/>
                  </a:cubicBezTo>
                  <a:cubicBezTo>
                    <a:pt x="0" y="0"/>
                    <a:pt x="0" y="0"/>
                    <a:pt x="0" y="0"/>
                  </a:cubicBezTo>
                  <a:cubicBezTo>
                    <a:pt x="22" y="16"/>
                    <a:pt x="30" y="42"/>
                    <a:pt x="34" y="68"/>
                  </a:cubicBezTo>
                  <a:cubicBezTo>
                    <a:pt x="38" y="92"/>
                    <a:pt x="38" y="118"/>
                    <a:pt x="37" y="143"/>
                  </a:cubicBezTo>
                  <a:cubicBezTo>
                    <a:pt x="37" y="145"/>
                    <a:pt x="40" y="145"/>
                    <a:pt x="40" y="143"/>
                  </a:cubicBezTo>
                  <a:cubicBezTo>
                    <a:pt x="41" y="116"/>
                    <a:pt x="41" y="88"/>
                    <a:pt x="36" y="61"/>
                  </a:cubicBezTo>
                  <a:close/>
                </a:path>
              </a:pathLst>
            </a:custGeom>
            <a:solidFill>
              <a:srgbClr val="FEC16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anose="02010600040101010101" pitchFamily="2" typeface="华文细黑"/>
              </a:endParaRPr>
            </a:p>
          </p:txBody>
        </p:sp>
        <p:sp>
          <p:nvSpPr>
            <p:cNvPr id="94" name="Freeform 92"/>
            <p:cNvSpPr/>
            <p:nvPr/>
          </p:nvSpPr>
          <p:spPr bwMode="auto">
            <a:xfrm>
              <a:off x="565" y="2715"/>
              <a:ext cx="141" cy="138"/>
            </a:xfrm>
            <a:custGeom>
              <a:gdLst>
                <a:gd fmla="*/ 44 w 82" name="T0"/>
                <a:gd fmla="*/ 2 h 80" name="T1"/>
                <a:gd fmla="*/ 43 w 82" name="T2"/>
                <a:gd fmla="*/ 1 h 80" name="T3"/>
                <a:gd fmla="*/ 40 w 82" name="T4"/>
                <a:gd fmla="*/ 3 h 80" name="T5"/>
                <a:gd fmla="*/ 0 w 82" name="T6"/>
                <a:gd fmla="*/ 55 h 80" name="T7"/>
                <a:gd fmla="*/ 7 w 82" name="T8"/>
                <a:gd fmla="*/ 68 h 80" name="T9"/>
                <a:gd fmla="*/ 22 w 82" name="T10"/>
                <a:gd fmla="*/ 59 h 80" name="T11"/>
                <a:gd fmla="*/ 29 w 82" name="T12"/>
                <a:gd fmla="*/ 79 h 80" name="T13"/>
                <a:gd fmla="*/ 31 w 82" name="T14"/>
                <a:gd fmla="*/ 79 h 80" name="T15"/>
                <a:gd fmla="*/ 45 w 82" name="T16"/>
                <a:gd fmla="*/ 63 h 80" name="T17"/>
                <a:gd fmla="*/ 56 w 82" name="T18"/>
                <a:gd fmla="*/ 76 h 80" name="T19"/>
                <a:gd fmla="*/ 70 w 82" name="T20"/>
                <a:gd fmla="*/ 66 h 80" name="T21"/>
                <a:gd fmla="*/ 44 w 82" name="T22"/>
                <a:gd fmla="*/ 2 h 80"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80" w="82">
                  <a:moveTo>
                    <a:pt x="44" y="2"/>
                  </a:moveTo>
                  <a:cubicBezTo>
                    <a:pt x="44" y="1"/>
                    <a:pt x="43" y="0"/>
                    <a:pt x="43" y="1"/>
                  </a:cubicBezTo>
                  <a:cubicBezTo>
                    <a:pt x="41" y="0"/>
                    <a:pt x="40" y="1"/>
                    <a:pt x="40" y="3"/>
                  </a:cubicBezTo>
                  <a:cubicBezTo>
                    <a:pt x="22" y="15"/>
                    <a:pt x="2" y="32"/>
                    <a:pt x="0" y="55"/>
                  </a:cubicBezTo>
                  <a:cubicBezTo>
                    <a:pt x="0" y="60"/>
                    <a:pt x="2" y="66"/>
                    <a:pt x="7" y="68"/>
                  </a:cubicBezTo>
                  <a:cubicBezTo>
                    <a:pt x="13" y="70"/>
                    <a:pt x="18" y="64"/>
                    <a:pt x="22" y="59"/>
                  </a:cubicBezTo>
                  <a:cubicBezTo>
                    <a:pt x="22" y="67"/>
                    <a:pt x="24" y="73"/>
                    <a:pt x="29" y="79"/>
                  </a:cubicBezTo>
                  <a:cubicBezTo>
                    <a:pt x="29" y="80"/>
                    <a:pt x="31" y="80"/>
                    <a:pt x="31" y="79"/>
                  </a:cubicBezTo>
                  <a:cubicBezTo>
                    <a:pt x="37" y="75"/>
                    <a:pt x="42" y="69"/>
                    <a:pt x="45" y="63"/>
                  </a:cubicBezTo>
                  <a:cubicBezTo>
                    <a:pt x="47" y="69"/>
                    <a:pt x="50" y="74"/>
                    <a:pt x="56" y="76"/>
                  </a:cubicBezTo>
                  <a:cubicBezTo>
                    <a:pt x="62" y="77"/>
                    <a:pt x="68" y="71"/>
                    <a:pt x="70" y="66"/>
                  </a:cubicBezTo>
                  <a:cubicBezTo>
                    <a:pt x="82" y="42"/>
                    <a:pt x="60" y="16"/>
                    <a:pt x="44" y="2"/>
                  </a:cubicBezTo>
                  <a:close/>
                </a:path>
              </a:pathLst>
            </a:custGeom>
            <a:solidFill>
              <a:srgbClr val="FF786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anose="02010600040101010101" pitchFamily="2" typeface="华文细黑"/>
              </a:endParaRPr>
            </a:p>
          </p:txBody>
        </p:sp>
        <p:sp>
          <p:nvSpPr>
            <p:cNvPr id="95" name="Freeform 93"/>
            <p:cNvSpPr/>
            <p:nvPr/>
          </p:nvSpPr>
          <p:spPr bwMode="auto">
            <a:xfrm>
              <a:off x="737" y="2574"/>
              <a:ext cx="268" cy="654"/>
            </a:xfrm>
            <a:custGeom>
              <a:gdLst>
                <a:gd fmla="*/ 155 w 155" name="T0"/>
                <a:gd fmla="*/ 245 h 377" name="T1"/>
                <a:gd fmla="*/ 154 w 155" name="T2"/>
                <a:gd fmla="*/ 245 h 377" name="T3"/>
                <a:gd fmla="*/ 143 w 155" name="T4"/>
                <a:gd fmla="*/ 217 h 377" name="T5"/>
                <a:gd fmla="*/ 118 w 155" name="T6"/>
                <a:gd fmla="*/ 202 h 377" name="T7"/>
                <a:gd fmla="*/ 138 w 155" name="T8"/>
                <a:gd fmla="*/ 200 h 377" name="T9"/>
                <a:gd fmla="*/ 138 w 155" name="T10"/>
                <a:gd fmla="*/ 199 h 377" name="T11"/>
                <a:gd fmla="*/ 139 w 155" name="T12"/>
                <a:gd fmla="*/ 198 h 377" name="T13"/>
                <a:gd fmla="*/ 119 w 155" name="T14"/>
                <a:gd fmla="*/ 163 h 377" name="T15"/>
                <a:gd fmla="*/ 119 w 155" name="T16"/>
                <a:gd fmla="*/ 161 h 377" name="T17"/>
                <a:gd fmla="*/ 81 w 155" name="T18"/>
                <a:gd fmla="*/ 153 h 377" name="T19"/>
                <a:gd fmla="*/ 107 w 155" name="T20"/>
                <a:gd fmla="*/ 148 h 377" name="T21"/>
                <a:gd fmla="*/ 107 w 155" name="T22"/>
                <a:gd fmla="*/ 148 h 377" name="T23"/>
                <a:gd fmla="*/ 109 w 155" name="T24"/>
                <a:gd fmla="*/ 147 h 377" name="T25"/>
                <a:gd fmla="*/ 80 w 155" name="T26"/>
                <a:gd fmla="*/ 113 h 377" name="T27"/>
                <a:gd fmla="*/ 47 w 155" name="T28"/>
                <a:gd fmla="*/ 77 h 377" name="T29"/>
                <a:gd fmla="*/ 20 w 155" name="T30"/>
                <a:gd fmla="*/ 1 h 377" name="T31"/>
                <a:gd fmla="*/ 20 w 155" name="T32"/>
                <a:gd fmla="*/ 1 h 377" name="T33"/>
                <a:gd fmla="*/ 44 w 155" name="T34"/>
                <a:gd fmla="*/ 78 h 377" name="T35"/>
                <a:gd fmla="*/ 17 w 155" name="T36"/>
                <a:gd fmla="*/ 156 h 377" name="T37"/>
                <a:gd fmla="*/ 19 w 155" name="T38"/>
                <a:gd fmla="*/ 159 h 377" name="T39"/>
                <a:gd fmla="*/ 29 w 155" name="T40"/>
                <a:gd fmla="*/ 163 h 377" name="T41"/>
                <a:gd fmla="*/ 8 w 155" name="T42"/>
                <a:gd fmla="*/ 225 h 377" name="T43"/>
                <a:gd fmla="*/ 10 w 155" name="T44"/>
                <a:gd fmla="*/ 227 h 377" name="T45"/>
                <a:gd fmla="*/ 17 w 155" name="T46"/>
                <a:gd fmla="*/ 227 h 377" name="T47"/>
                <a:gd fmla="*/ 9 w 155" name="T48"/>
                <a:gd fmla="*/ 284 h 377" name="T49"/>
                <a:gd fmla="*/ 12 w 155" name="T50"/>
                <a:gd fmla="*/ 284 h 377" name="T51"/>
                <a:gd fmla="*/ 24 w 155" name="T52"/>
                <a:gd fmla="*/ 274 h 377" name="T53"/>
                <a:gd fmla="*/ 45 w 155" name="T54"/>
                <a:gd fmla="*/ 347 h 377" name="T55"/>
                <a:gd fmla="*/ 48 w 155" name="T56"/>
                <a:gd fmla="*/ 346 h 377" name="T57"/>
                <a:gd fmla="*/ 48 w 155" name="T58"/>
                <a:gd fmla="*/ 346 h 377" name="T59"/>
                <a:gd fmla="*/ 59 w 155" name="T60"/>
                <a:gd fmla="*/ 339 h 377" name="T61"/>
                <a:gd fmla="*/ 104 w 155" name="T62"/>
                <a:gd fmla="*/ 377 h 377" name="T63"/>
                <a:gd fmla="*/ 105 w 155" name="T64"/>
                <a:gd fmla="*/ 374 h 377" name="T65"/>
                <a:gd fmla="*/ 135 w 155" name="T66"/>
                <a:gd fmla="*/ 338 h 377" name="T67"/>
                <a:gd fmla="*/ 135 w 155" name="T68"/>
                <a:gd fmla="*/ 338 h 377" name="T69"/>
                <a:gd fmla="*/ 135 w 155" name="T70"/>
                <a:gd fmla="*/ 338 h 377" name="T71"/>
                <a:gd fmla="*/ 135 w 155" name="T72"/>
                <a:gd fmla="*/ 338 h 377" name="T73"/>
                <a:gd fmla="*/ 134 w 155" name="T74"/>
                <a:gd fmla="*/ 337 h 377" name="T75"/>
                <a:gd fmla="*/ 110 w 155" name="T76"/>
                <a:gd fmla="*/ 315 h 377" name="T77"/>
                <a:gd fmla="*/ 137 w 155" name="T78"/>
                <a:gd fmla="*/ 326 h 377" name="T79"/>
                <a:gd fmla="*/ 139 w 155" name="T80"/>
                <a:gd fmla="*/ 325 h 377" name="T81"/>
                <a:gd fmla="*/ 150 w 155" name="T82"/>
                <a:gd fmla="*/ 264 h 377" name="T83"/>
                <a:gd fmla="*/ 150 w 155" name="T84"/>
                <a:gd fmla="*/ 264 h 377" name="T85"/>
                <a:gd fmla="*/ 135 w 155" name="T86"/>
                <a:gd fmla="*/ 242 h 377" name="T87"/>
                <a:gd fmla="*/ 153 w 155" name="T88"/>
                <a:gd fmla="*/ 248 h 377" name="T89"/>
                <a:gd fmla="*/ 155 w 155" name="T90"/>
                <a:gd fmla="*/ 248 h 377" name="T91"/>
                <a:gd fmla="*/ 155 w 155" name="T92"/>
                <a:gd fmla="*/ 248 h 377" name="T93"/>
                <a:gd fmla="*/ 155 w 155" name="T94"/>
                <a:gd fmla="*/ 245 h 377"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377" w="155">
                  <a:moveTo>
                    <a:pt x="155" y="245"/>
                  </a:moveTo>
                  <a:cubicBezTo>
                    <a:pt x="154" y="245"/>
                    <a:pt x="154" y="245"/>
                    <a:pt x="154" y="245"/>
                  </a:cubicBezTo>
                  <a:cubicBezTo>
                    <a:pt x="151" y="235"/>
                    <a:pt x="149" y="225"/>
                    <a:pt x="143" y="217"/>
                  </a:cubicBezTo>
                  <a:cubicBezTo>
                    <a:pt x="137" y="209"/>
                    <a:pt x="128" y="205"/>
                    <a:pt x="118" y="202"/>
                  </a:cubicBezTo>
                  <a:cubicBezTo>
                    <a:pt x="125" y="200"/>
                    <a:pt x="131" y="200"/>
                    <a:pt x="138" y="200"/>
                  </a:cubicBezTo>
                  <a:cubicBezTo>
                    <a:pt x="138" y="200"/>
                    <a:pt x="138" y="200"/>
                    <a:pt x="138" y="199"/>
                  </a:cubicBezTo>
                  <a:cubicBezTo>
                    <a:pt x="139" y="199"/>
                    <a:pt x="139" y="199"/>
                    <a:pt x="139" y="198"/>
                  </a:cubicBezTo>
                  <a:cubicBezTo>
                    <a:pt x="135" y="185"/>
                    <a:pt x="129" y="172"/>
                    <a:pt x="119" y="163"/>
                  </a:cubicBezTo>
                  <a:cubicBezTo>
                    <a:pt x="120" y="163"/>
                    <a:pt x="120" y="162"/>
                    <a:pt x="119" y="161"/>
                  </a:cubicBezTo>
                  <a:cubicBezTo>
                    <a:pt x="108" y="156"/>
                    <a:pt x="94" y="154"/>
                    <a:pt x="81" y="153"/>
                  </a:cubicBezTo>
                  <a:cubicBezTo>
                    <a:pt x="89" y="150"/>
                    <a:pt x="98" y="150"/>
                    <a:pt x="107" y="148"/>
                  </a:cubicBezTo>
                  <a:cubicBezTo>
                    <a:pt x="107" y="148"/>
                    <a:pt x="107" y="148"/>
                    <a:pt x="107" y="148"/>
                  </a:cubicBezTo>
                  <a:cubicBezTo>
                    <a:pt x="108" y="149"/>
                    <a:pt x="110" y="148"/>
                    <a:pt x="109" y="147"/>
                  </a:cubicBezTo>
                  <a:cubicBezTo>
                    <a:pt x="100" y="135"/>
                    <a:pt x="90" y="124"/>
                    <a:pt x="80" y="113"/>
                  </a:cubicBezTo>
                  <a:cubicBezTo>
                    <a:pt x="70" y="100"/>
                    <a:pt x="60" y="87"/>
                    <a:pt x="47" y="77"/>
                  </a:cubicBezTo>
                  <a:cubicBezTo>
                    <a:pt x="46" y="53"/>
                    <a:pt x="44" y="13"/>
                    <a:pt x="20" y="1"/>
                  </a:cubicBezTo>
                  <a:cubicBezTo>
                    <a:pt x="20" y="0"/>
                    <a:pt x="20" y="1"/>
                    <a:pt x="20" y="1"/>
                  </a:cubicBezTo>
                  <a:cubicBezTo>
                    <a:pt x="41" y="21"/>
                    <a:pt x="40" y="51"/>
                    <a:pt x="44" y="78"/>
                  </a:cubicBezTo>
                  <a:cubicBezTo>
                    <a:pt x="46" y="106"/>
                    <a:pt x="31" y="132"/>
                    <a:pt x="17" y="156"/>
                  </a:cubicBezTo>
                  <a:cubicBezTo>
                    <a:pt x="17" y="157"/>
                    <a:pt x="17" y="158"/>
                    <a:pt x="19" y="159"/>
                  </a:cubicBezTo>
                  <a:cubicBezTo>
                    <a:pt x="22" y="160"/>
                    <a:pt x="25" y="162"/>
                    <a:pt x="29" y="163"/>
                  </a:cubicBezTo>
                  <a:cubicBezTo>
                    <a:pt x="11" y="179"/>
                    <a:pt x="8" y="202"/>
                    <a:pt x="8" y="225"/>
                  </a:cubicBezTo>
                  <a:cubicBezTo>
                    <a:pt x="8" y="226"/>
                    <a:pt x="8" y="226"/>
                    <a:pt x="10" y="227"/>
                  </a:cubicBezTo>
                  <a:cubicBezTo>
                    <a:pt x="12" y="227"/>
                    <a:pt x="15" y="227"/>
                    <a:pt x="17" y="227"/>
                  </a:cubicBezTo>
                  <a:cubicBezTo>
                    <a:pt x="0" y="238"/>
                    <a:pt x="2" y="266"/>
                    <a:pt x="9" y="284"/>
                  </a:cubicBezTo>
                  <a:cubicBezTo>
                    <a:pt x="10" y="284"/>
                    <a:pt x="11" y="284"/>
                    <a:pt x="12" y="284"/>
                  </a:cubicBezTo>
                  <a:cubicBezTo>
                    <a:pt x="15" y="280"/>
                    <a:pt x="20" y="277"/>
                    <a:pt x="24" y="274"/>
                  </a:cubicBezTo>
                  <a:cubicBezTo>
                    <a:pt x="15" y="302"/>
                    <a:pt x="25" y="325"/>
                    <a:pt x="45" y="347"/>
                  </a:cubicBezTo>
                  <a:cubicBezTo>
                    <a:pt x="46" y="347"/>
                    <a:pt x="47" y="347"/>
                    <a:pt x="48" y="346"/>
                  </a:cubicBezTo>
                  <a:cubicBezTo>
                    <a:pt x="48" y="346"/>
                    <a:pt x="48" y="346"/>
                    <a:pt x="48" y="346"/>
                  </a:cubicBezTo>
                  <a:cubicBezTo>
                    <a:pt x="52" y="344"/>
                    <a:pt x="56" y="342"/>
                    <a:pt x="59" y="339"/>
                  </a:cubicBezTo>
                  <a:cubicBezTo>
                    <a:pt x="58" y="363"/>
                    <a:pt x="83" y="375"/>
                    <a:pt x="104" y="377"/>
                  </a:cubicBezTo>
                  <a:cubicBezTo>
                    <a:pt x="105" y="377"/>
                    <a:pt x="106" y="375"/>
                    <a:pt x="105" y="374"/>
                  </a:cubicBezTo>
                  <a:cubicBezTo>
                    <a:pt x="119" y="367"/>
                    <a:pt x="130" y="353"/>
                    <a:pt x="135" y="338"/>
                  </a:cubicBezTo>
                  <a:cubicBezTo>
                    <a:pt x="135" y="338"/>
                    <a:pt x="135" y="338"/>
                    <a:pt x="135" y="338"/>
                  </a:cubicBezTo>
                  <a:cubicBezTo>
                    <a:pt x="135" y="338"/>
                    <a:pt x="135" y="338"/>
                    <a:pt x="135" y="338"/>
                  </a:cubicBezTo>
                  <a:cubicBezTo>
                    <a:pt x="135" y="338"/>
                    <a:pt x="135" y="338"/>
                    <a:pt x="135" y="338"/>
                  </a:cubicBezTo>
                  <a:cubicBezTo>
                    <a:pt x="135" y="337"/>
                    <a:pt x="135" y="337"/>
                    <a:pt x="134" y="337"/>
                  </a:cubicBezTo>
                  <a:cubicBezTo>
                    <a:pt x="129" y="328"/>
                    <a:pt x="120" y="321"/>
                    <a:pt x="110" y="315"/>
                  </a:cubicBezTo>
                  <a:cubicBezTo>
                    <a:pt x="120" y="317"/>
                    <a:pt x="128" y="320"/>
                    <a:pt x="137" y="326"/>
                  </a:cubicBezTo>
                  <a:cubicBezTo>
                    <a:pt x="138" y="326"/>
                    <a:pt x="139" y="326"/>
                    <a:pt x="139" y="325"/>
                  </a:cubicBezTo>
                  <a:cubicBezTo>
                    <a:pt x="148" y="307"/>
                    <a:pt x="154" y="284"/>
                    <a:pt x="150" y="264"/>
                  </a:cubicBezTo>
                  <a:cubicBezTo>
                    <a:pt x="150" y="264"/>
                    <a:pt x="150" y="264"/>
                    <a:pt x="150" y="264"/>
                  </a:cubicBezTo>
                  <a:cubicBezTo>
                    <a:pt x="149" y="255"/>
                    <a:pt x="142" y="247"/>
                    <a:pt x="135" y="242"/>
                  </a:cubicBezTo>
                  <a:cubicBezTo>
                    <a:pt x="141" y="243"/>
                    <a:pt x="147" y="245"/>
                    <a:pt x="153" y="248"/>
                  </a:cubicBezTo>
                  <a:cubicBezTo>
                    <a:pt x="153" y="249"/>
                    <a:pt x="154" y="249"/>
                    <a:pt x="155" y="248"/>
                  </a:cubicBezTo>
                  <a:cubicBezTo>
                    <a:pt x="155" y="248"/>
                    <a:pt x="155" y="248"/>
                    <a:pt x="155" y="248"/>
                  </a:cubicBezTo>
                  <a:cubicBezTo>
                    <a:pt x="155" y="247"/>
                    <a:pt x="155" y="246"/>
                    <a:pt x="155" y="245"/>
                  </a:cubicBezTo>
                  <a:close/>
                </a:path>
              </a:pathLst>
            </a:custGeom>
            <a:solidFill>
              <a:srgbClr val="0C674E"/>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anose="02010600040101010101" pitchFamily="2" typeface="华文细黑"/>
              </a:endParaRPr>
            </a:p>
          </p:txBody>
        </p:sp>
        <p:sp>
          <p:nvSpPr>
            <p:cNvPr id="96" name="Freeform 94"/>
            <p:cNvSpPr/>
            <p:nvPr/>
          </p:nvSpPr>
          <p:spPr bwMode="auto">
            <a:xfrm>
              <a:off x="62" y="2474"/>
              <a:ext cx="109" cy="241"/>
            </a:xfrm>
            <a:custGeom>
              <a:gdLst>
                <a:gd fmla="*/ 61 w 63" name="T0"/>
                <a:gd fmla="*/ 135 h 139" name="T1"/>
                <a:gd fmla="*/ 3 w 63" name="T2"/>
                <a:gd fmla="*/ 6 h 139" name="T3"/>
                <a:gd fmla="*/ 3 w 63" name="T4"/>
                <a:gd fmla="*/ 7 h 139" name="T5"/>
                <a:gd fmla="*/ 2 w 63" name="T6"/>
                <a:gd fmla="*/ 8 h 139" name="T7"/>
                <a:gd fmla="*/ 58 w 63" name="T8"/>
                <a:gd fmla="*/ 137 h 139" name="T9"/>
                <a:gd fmla="*/ 58 w 63" name="T10"/>
                <a:gd fmla="*/ 137 h 139" name="T11"/>
                <a:gd fmla="*/ 61 w 63" name="T12"/>
                <a:gd fmla="*/ 137 h 139" name="T13"/>
                <a:gd fmla="*/ 61 w 63" name="T14"/>
                <a:gd fmla="*/ 136 h 139" name="T15"/>
                <a:gd fmla="*/ 61 w 63" name="T16"/>
                <a:gd fmla="*/ 135 h 13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39" w="62">
                  <a:moveTo>
                    <a:pt x="61" y="135"/>
                  </a:moveTo>
                  <a:cubicBezTo>
                    <a:pt x="63" y="96"/>
                    <a:pt x="62" y="0"/>
                    <a:pt x="3" y="6"/>
                  </a:cubicBezTo>
                  <a:cubicBezTo>
                    <a:pt x="3" y="6"/>
                    <a:pt x="3" y="7"/>
                    <a:pt x="3" y="7"/>
                  </a:cubicBezTo>
                  <a:cubicBezTo>
                    <a:pt x="2" y="7"/>
                    <a:pt x="2" y="7"/>
                    <a:pt x="2" y="8"/>
                  </a:cubicBezTo>
                  <a:cubicBezTo>
                    <a:pt x="0" y="56"/>
                    <a:pt x="22" y="104"/>
                    <a:pt x="58" y="137"/>
                  </a:cubicBezTo>
                  <a:cubicBezTo>
                    <a:pt x="58" y="137"/>
                    <a:pt x="58" y="137"/>
                    <a:pt x="58" y="137"/>
                  </a:cubicBezTo>
                  <a:cubicBezTo>
                    <a:pt x="58" y="139"/>
                    <a:pt x="61" y="139"/>
                    <a:pt x="61" y="137"/>
                  </a:cubicBezTo>
                  <a:cubicBezTo>
                    <a:pt x="61" y="137"/>
                    <a:pt x="61" y="136"/>
                    <a:pt x="61" y="136"/>
                  </a:cubicBezTo>
                  <a:cubicBezTo>
                    <a:pt x="61" y="136"/>
                    <a:pt x="61" y="136"/>
                    <a:pt x="61" y="135"/>
                  </a:cubicBezTo>
                  <a:close/>
                </a:path>
              </a:pathLst>
            </a:custGeom>
            <a:solidFill>
              <a:srgbClr val="21B37A"/>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anose="02010600040101010101" pitchFamily="2" typeface="华文细黑"/>
              </a:endParaRPr>
            </a:p>
          </p:txBody>
        </p:sp>
        <p:sp>
          <p:nvSpPr>
            <p:cNvPr id="97" name="Freeform 95"/>
            <p:cNvSpPr/>
            <p:nvPr/>
          </p:nvSpPr>
          <p:spPr bwMode="auto">
            <a:xfrm>
              <a:off x="663" y="2204"/>
              <a:ext cx="601" cy="341"/>
            </a:xfrm>
            <a:custGeom>
              <a:gdLst>
                <a:gd fmla="*/ 323 w 348" name="T0"/>
                <a:gd fmla="*/ 51 h 197" name="T1"/>
                <a:gd fmla="*/ 323 w 348" name="T2"/>
                <a:gd fmla="*/ 52 h 197" name="T3"/>
                <a:gd fmla="*/ 289 w 348" name="T4"/>
                <a:gd fmla="*/ 55 h 197" name="T5"/>
                <a:gd fmla="*/ 327 w 348" name="T6"/>
                <a:gd fmla="*/ 27 h 197" name="T7"/>
                <a:gd fmla="*/ 318 w 348" name="T8"/>
                <a:gd fmla="*/ 5 h 197" name="T9"/>
                <a:gd fmla="*/ 314 w 348" name="T10"/>
                <a:gd fmla="*/ 15 h 197" name="T11"/>
                <a:gd fmla="*/ 257 w 348" name="T12"/>
                <a:gd fmla="*/ 71 h 197" name="T13"/>
                <a:gd fmla="*/ 276 w 348" name="T14"/>
                <a:gd fmla="*/ 25 h 197" name="T15"/>
                <a:gd fmla="*/ 249 w 348" name="T16"/>
                <a:gd fmla="*/ 25 h 197" name="T17"/>
                <a:gd fmla="*/ 261 w 348" name="T18"/>
                <a:gd fmla="*/ 36 h 197" name="T19"/>
                <a:gd fmla="*/ 255 w 348" name="T20"/>
                <a:gd fmla="*/ 73 h 197" name="T21"/>
                <a:gd fmla="*/ 178 w 348" name="T22"/>
                <a:gd fmla="*/ 117 h 197" name="T23"/>
                <a:gd fmla="*/ 218 w 348" name="T24"/>
                <a:gd fmla="*/ 64 h 197" name="T25"/>
                <a:gd fmla="*/ 200 w 348" name="T26"/>
                <a:gd fmla="*/ 44 h 197" name="T27"/>
                <a:gd fmla="*/ 200 w 348" name="T28"/>
                <a:gd fmla="*/ 61 h 197" name="T29"/>
                <a:gd fmla="*/ 175 w 348" name="T30"/>
                <a:gd fmla="*/ 118 h 197" name="T31"/>
                <a:gd fmla="*/ 95 w 348" name="T32"/>
                <a:gd fmla="*/ 152 h 197" name="T33"/>
                <a:gd fmla="*/ 156 w 348" name="T34"/>
                <a:gd fmla="*/ 103 h 197" name="T35"/>
                <a:gd fmla="*/ 136 w 348" name="T36"/>
                <a:gd fmla="*/ 87 h 197" name="T37"/>
                <a:gd fmla="*/ 134 w 348" name="T38"/>
                <a:gd fmla="*/ 102 h 197" name="T39"/>
                <a:gd fmla="*/ 50 w 348" name="T40"/>
                <a:gd fmla="*/ 168 h 197" name="T41"/>
                <a:gd fmla="*/ 38 w 348" name="T42"/>
                <a:gd fmla="*/ 154 h 197" name="T43"/>
                <a:gd fmla="*/ 61 w 348" name="T44"/>
                <a:gd fmla="*/ 134 h 197" name="T45"/>
                <a:gd fmla="*/ 43 w 348" name="T46"/>
                <a:gd fmla="*/ 115 h 197" name="T47"/>
                <a:gd fmla="*/ 46 w 348" name="T48"/>
                <a:gd fmla="*/ 134 h 197" name="T49"/>
                <a:gd fmla="*/ 0 w 348" name="T50"/>
                <a:gd fmla="*/ 181 h 197" name="T51"/>
                <a:gd fmla="*/ 44 w 348" name="T52"/>
                <a:gd fmla="*/ 174 h 197" name="T53"/>
                <a:gd fmla="*/ 104 w 348" name="T54"/>
                <a:gd fmla="*/ 181 h 197" name="T55"/>
                <a:gd fmla="*/ 121 w 348" name="T56"/>
                <a:gd fmla="*/ 196 h 197" name="T57"/>
                <a:gd fmla="*/ 112 w 348" name="T58"/>
                <a:gd fmla="*/ 169 h 197" name="T59"/>
                <a:gd fmla="*/ 106 w 348" name="T60"/>
                <a:gd fmla="*/ 177 h 197" name="T61"/>
                <a:gd fmla="*/ 58 w 348" name="T62"/>
                <a:gd fmla="*/ 170 h 197" name="T63"/>
                <a:gd fmla="*/ 143 w 348" name="T64"/>
                <a:gd fmla="*/ 138 h 197" name="T65"/>
                <a:gd fmla="*/ 188 w 348" name="T66"/>
                <a:gd fmla="*/ 170 h 197" name="T67"/>
                <a:gd fmla="*/ 203 w 348" name="T68"/>
                <a:gd fmla="*/ 179 h 197" name="T69"/>
                <a:gd fmla="*/ 198 w 348" name="T70"/>
                <a:gd fmla="*/ 154 h 197" name="T71"/>
                <a:gd fmla="*/ 145 w 348" name="T72"/>
                <a:gd fmla="*/ 137 h 197" name="T73"/>
                <a:gd fmla="*/ 221 w 348" name="T74"/>
                <a:gd fmla="*/ 100 h 197" name="T75"/>
                <a:gd fmla="*/ 256 w 348" name="T76"/>
                <a:gd fmla="*/ 123 h 197" name="T77"/>
                <a:gd fmla="*/ 277 w 348" name="T78"/>
                <a:gd fmla="*/ 113 h 197" name="T79"/>
                <a:gd fmla="*/ 267 w 348" name="T80"/>
                <a:gd fmla="*/ 107 h 197" name="T81"/>
                <a:gd fmla="*/ 262 w 348" name="T82"/>
                <a:gd fmla="*/ 108 h 197" name="T83"/>
                <a:gd fmla="*/ 259 w 348" name="T84"/>
                <a:gd fmla="*/ 111 h 197" name="T85"/>
                <a:gd fmla="*/ 288 w 348" name="T86"/>
                <a:gd fmla="*/ 57 h 197" name="T87"/>
                <a:gd fmla="*/ 324 w 348" name="T88"/>
                <a:gd fmla="*/ 57 h 197" name="T89"/>
                <a:gd fmla="*/ 347 w 348" name="T90"/>
                <a:gd fmla="*/ 55 h 197"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197" w="348">
                  <a:moveTo>
                    <a:pt x="336" y="40"/>
                  </a:moveTo>
                  <a:cubicBezTo>
                    <a:pt x="330" y="41"/>
                    <a:pt x="325" y="46"/>
                    <a:pt x="323" y="51"/>
                  </a:cubicBezTo>
                  <a:cubicBezTo>
                    <a:pt x="323" y="51"/>
                    <a:pt x="323" y="51"/>
                    <a:pt x="323" y="52"/>
                  </a:cubicBezTo>
                  <a:cubicBezTo>
                    <a:pt x="323" y="52"/>
                    <a:pt x="323" y="52"/>
                    <a:pt x="323" y="52"/>
                  </a:cubicBezTo>
                  <a:cubicBezTo>
                    <a:pt x="323" y="53"/>
                    <a:pt x="322" y="54"/>
                    <a:pt x="322" y="54"/>
                  </a:cubicBezTo>
                  <a:cubicBezTo>
                    <a:pt x="311" y="54"/>
                    <a:pt x="300" y="54"/>
                    <a:pt x="289" y="55"/>
                  </a:cubicBezTo>
                  <a:cubicBezTo>
                    <a:pt x="300" y="46"/>
                    <a:pt x="310" y="37"/>
                    <a:pt x="319" y="26"/>
                  </a:cubicBezTo>
                  <a:cubicBezTo>
                    <a:pt x="321" y="28"/>
                    <a:pt x="324" y="28"/>
                    <a:pt x="327" y="27"/>
                  </a:cubicBezTo>
                  <a:cubicBezTo>
                    <a:pt x="333" y="25"/>
                    <a:pt x="338" y="19"/>
                    <a:pt x="336" y="12"/>
                  </a:cubicBezTo>
                  <a:cubicBezTo>
                    <a:pt x="335" y="5"/>
                    <a:pt x="324" y="0"/>
                    <a:pt x="318" y="5"/>
                  </a:cubicBezTo>
                  <a:cubicBezTo>
                    <a:pt x="316" y="7"/>
                    <a:pt x="314" y="10"/>
                    <a:pt x="315" y="14"/>
                  </a:cubicBezTo>
                  <a:cubicBezTo>
                    <a:pt x="314" y="14"/>
                    <a:pt x="314" y="14"/>
                    <a:pt x="314" y="15"/>
                  </a:cubicBezTo>
                  <a:cubicBezTo>
                    <a:pt x="314" y="18"/>
                    <a:pt x="315" y="21"/>
                    <a:pt x="317" y="24"/>
                  </a:cubicBezTo>
                  <a:cubicBezTo>
                    <a:pt x="298" y="41"/>
                    <a:pt x="278" y="57"/>
                    <a:pt x="257" y="71"/>
                  </a:cubicBezTo>
                  <a:cubicBezTo>
                    <a:pt x="261" y="60"/>
                    <a:pt x="263" y="48"/>
                    <a:pt x="264" y="36"/>
                  </a:cubicBezTo>
                  <a:cubicBezTo>
                    <a:pt x="270" y="36"/>
                    <a:pt x="275" y="31"/>
                    <a:pt x="276" y="25"/>
                  </a:cubicBezTo>
                  <a:cubicBezTo>
                    <a:pt x="277" y="18"/>
                    <a:pt x="272" y="13"/>
                    <a:pt x="266" y="12"/>
                  </a:cubicBezTo>
                  <a:cubicBezTo>
                    <a:pt x="259" y="11"/>
                    <a:pt x="247" y="16"/>
                    <a:pt x="249" y="25"/>
                  </a:cubicBezTo>
                  <a:cubicBezTo>
                    <a:pt x="250" y="30"/>
                    <a:pt x="255" y="34"/>
                    <a:pt x="260" y="35"/>
                  </a:cubicBezTo>
                  <a:cubicBezTo>
                    <a:pt x="260" y="35"/>
                    <a:pt x="260" y="36"/>
                    <a:pt x="261" y="36"/>
                  </a:cubicBezTo>
                  <a:cubicBezTo>
                    <a:pt x="261" y="36"/>
                    <a:pt x="261" y="36"/>
                    <a:pt x="261" y="36"/>
                  </a:cubicBezTo>
                  <a:cubicBezTo>
                    <a:pt x="260" y="49"/>
                    <a:pt x="257" y="61"/>
                    <a:pt x="255" y="73"/>
                  </a:cubicBezTo>
                  <a:cubicBezTo>
                    <a:pt x="231" y="89"/>
                    <a:pt x="206" y="104"/>
                    <a:pt x="179" y="117"/>
                  </a:cubicBezTo>
                  <a:cubicBezTo>
                    <a:pt x="178" y="117"/>
                    <a:pt x="178" y="117"/>
                    <a:pt x="178" y="117"/>
                  </a:cubicBezTo>
                  <a:cubicBezTo>
                    <a:pt x="185" y="99"/>
                    <a:pt x="195" y="83"/>
                    <a:pt x="205" y="67"/>
                  </a:cubicBezTo>
                  <a:cubicBezTo>
                    <a:pt x="209" y="69"/>
                    <a:pt x="215" y="69"/>
                    <a:pt x="218" y="64"/>
                  </a:cubicBezTo>
                  <a:cubicBezTo>
                    <a:pt x="223" y="59"/>
                    <a:pt x="225" y="49"/>
                    <a:pt x="221" y="43"/>
                  </a:cubicBezTo>
                  <a:cubicBezTo>
                    <a:pt x="216" y="36"/>
                    <a:pt x="205" y="37"/>
                    <a:pt x="200" y="44"/>
                  </a:cubicBezTo>
                  <a:cubicBezTo>
                    <a:pt x="197" y="48"/>
                    <a:pt x="197" y="55"/>
                    <a:pt x="200" y="60"/>
                  </a:cubicBezTo>
                  <a:cubicBezTo>
                    <a:pt x="200" y="60"/>
                    <a:pt x="200" y="60"/>
                    <a:pt x="200" y="61"/>
                  </a:cubicBezTo>
                  <a:cubicBezTo>
                    <a:pt x="201" y="63"/>
                    <a:pt x="202" y="64"/>
                    <a:pt x="203" y="65"/>
                  </a:cubicBezTo>
                  <a:cubicBezTo>
                    <a:pt x="193" y="82"/>
                    <a:pt x="181" y="99"/>
                    <a:pt x="175" y="118"/>
                  </a:cubicBezTo>
                  <a:cubicBezTo>
                    <a:pt x="150" y="130"/>
                    <a:pt x="125" y="141"/>
                    <a:pt x="99" y="151"/>
                  </a:cubicBezTo>
                  <a:cubicBezTo>
                    <a:pt x="97" y="151"/>
                    <a:pt x="96" y="152"/>
                    <a:pt x="95" y="152"/>
                  </a:cubicBezTo>
                  <a:cubicBezTo>
                    <a:pt x="107" y="134"/>
                    <a:pt x="121" y="119"/>
                    <a:pt x="135" y="104"/>
                  </a:cubicBezTo>
                  <a:cubicBezTo>
                    <a:pt x="141" y="109"/>
                    <a:pt x="151" y="109"/>
                    <a:pt x="156" y="103"/>
                  </a:cubicBezTo>
                  <a:cubicBezTo>
                    <a:pt x="160" y="98"/>
                    <a:pt x="160" y="89"/>
                    <a:pt x="156" y="84"/>
                  </a:cubicBezTo>
                  <a:cubicBezTo>
                    <a:pt x="151" y="77"/>
                    <a:pt x="141" y="81"/>
                    <a:pt x="136" y="87"/>
                  </a:cubicBezTo>
                  <a:cubicBezTo>
                    <a:pt x="136" y="87"/>
                    <a:pt x="136" y="87"/>
                    <a:pt x="136" y="88"/>
                  </a:cubicBezTo>
                  <a:cubicBezTo>
                    <a:pt x="133" y="92"/>
                    <a:pt x="131" y="97"/>
                    <a:pt x="134" y="102"/>
                  </a:cubicBezTo>
                  <a:cubicBezTo>
                    <a:pt x="117" y="116"/>
                    <a:pt x="103" y="133"/>
                    <a:pt x="93" y="153"/>
                  </a:cubicBezTo>
                  <a:cubicBezTo>
                    <a:pt x="79" y="158"/>
                    <a:pt x="65" y="163"/>
                    <a:pt x="50" y="168"/>
                  </a:cubicBezTo>
                  <a:cubicBezTo>
                    <a:pt x="43" y="170"/>
                    <a:pt x="36" y="171"/>
                    <a:pt x="29" y="173"/>
                  </a:cubicBezTo>
                  <a:cubicBezTo>
                    <a:pt x="32" y="167"/>
                    <a:pt x="35" y="160"/>
                    <a:pt x="38" y="154"/>
                  </a:cubicBezTo>
                  <a:cubicBezTo>
                    <a:pt x="42" y="148"/>
                    <a:pt x="45" y="142"/>
                    <a:pt x="49" y="136"/>
                  </a:cubicBezTo>
                  <a:cubicBezTo>
                    <a:pt x="53" y="138"/>
                    <a:pt x="57" y="137"/>
                    <a:pt x="61" y="134"/>
                  </a:cubicBezTo>
                  <a:cubicBezTo>
                    <a:pt x="67" y="130"/>
                    <a:pt x="69" y="120"/>
                    <a:pt x="64" y="114"/>
                  </a:cubicBezTo>
                  <a:cubicBezTo>
                    <a:pt x="58" y="107"/>
                    <a:pt x="48" y="107"/>
                    <a:pt x="43" y="115"/>
                  </a:cubicBezTo>
                  <a:cubicBezTo>
                    <a:pt x="40" y="119"/>
                    <a:pt x="40" y="127"/>
                    <a:pt x="44" y="130"/>
                  </a:cubicBezTo>
                  <a:cubicBezTo>
                    <a:pt x="44" y="132"/>
                    <a:pt x="45" y="133"/>
                    <a:pt x="46" y="134"/>
                  </a:cubicBezTo>
                  <a:cubicBezTo>
                    <a:pt x="37" y="145"/>
                    <a:pt x="31" y="160"/>
                    <a:pt x="26" y="174"/>
                  </a:cubicBezTo>
                  <a:cubicBezTo>
                    <a:pt x="17" y="175"/>
                    <a:pt x="8" y="177"/>
                    <a:pt x="0" y="181"/>
                  </a:cubicBezTo>
                  <a:cubicBezTo>
                    <a:pt x="0" y="181"/>
                    <a:pt x="0" y="181"/>
                    <a:pt x="0" y="182"/>
                  </a:cubicBezTo>
                  <a:cubicBezTo>
                    <a:pt x="14" y="183"/>
                    <a:pt x="30" y="178"/>
                    <a:pt x="44" y="174"/>
                  </a:cubicBezTo>
                  <a:cubicBezTo>
                    <a:pt x="47" y="173"/>
                    <a:pt x="51" y="172"/>
                    <a:pt x="55" y="171"/>
                  </a:cubicBezTo>
                  <a:cubicBezTo>
                    <a:pt x="70" y="177"/>
                    <a:pt x="88" y="181"/>
                    <a:pt x="104" y="181"/>
                  </a:cubicBezTo>
                  <a:cubicBezTo>
                    <a:pt x="104" y="182"/>
                    <a:pt x="104" y="183"/>
                    <a:pt x="104" y="185"/>
                  </a:cubicBezTo>
                  <a:cubicBezTo>
                    <a:pt x="104" y="194"/>
                    <a:pt x="113" y="197"/>
                    <a:pt x="121" y="196"/>
                  </a:cubicBezTo>
                  <a:cubicBezTo>
                    <a:pt x="128" y="195"/>
                    <a:pt x="132" y="189"/>
                    <a:pt x="131" y="181"/>
                  </a:cubicBezTo>
                  <a:cubicBezTo>
                    <a:pt x="129" y="174"/>
                    <a:pt x="120" y="166"/>
                    <a:pt x="112" y="169"/>
                  </a:cubicBezTo>
                  <a:cubicBezTo>
                    <a:pt x="112" y="169"/>
                    <a:pt x="111" y="170"/>
                    <a:pt x="112" y="171"/>
                  </a:cubicBezTo>
                  <a:cubicBezTo>
                    <a:pt x="109" y="172"/>
                    <a:pt x="107" y="174"/>
                    <a:pt x="106" y="177"/>
                  </a:cubicBezTo>
                  <a:cubicBezTo>
                    <a:pt x="98" y="176"/>
                    <a:pt x="90" y="176"/>
                    <a:pt x="82" y="175"/>
                  </a:cubicBezTo>
                  <a:cubicBezTo>
                    <a:pt x="74" y="174"/>
                    <a:pt x="66" y="172"/>
                    <a:pt x="58" y="170"/>
                  </a:cubicBezTo>
                  <a:cubicBezTo>
                    <a:pt x="71" y="166"/>
                    <a:pt x="83" y="161"/>
                    <a:pt x="96" y="157"/>
                  </a:cubicBezTo>
                  <a:cubicBezTo>
                    <a:pt x="112" y="151"/>
                    <a:pt x="128" y="145"/>
                    <a:pt x="143" y="138"/>
                  </a:cubicBezTo>
                  <a:cubicBezTo>
                    <a:pt x="157" y="148"/>
                    <a:pt x="171" y="157"/>
                    <a:pt x="188" y="162"/>
                  </a:cubicBezTo>
                  <a:cubicBezTo>
                    <a:pt x="187" y="165"/>
                    <a:pt x="187" y="167"/>
                    <a:pt x="188" y="170"/>
                  </a:cubicBezTo>
                  <a:cubicBezTo>
                    <a:pt x="188" y="170"/>
                    <a:pt x="188" y="171"/>
                    <a:pt x="189" y="171"/>
                  </a:cubicBezTo>
                  <a:cubicBezTo>
                    <a:pt x="191" y="176"/>
                    <a:pt x="197" y="180"/>
                    <a:pt x="203" y="179"/>
                  </a:cubicBezTo>
                  <a:cubicBezTo>
                    <a:pt x="211" y="178"/>
                    <a:pt x="219" y="170"/>
                    <a:pt x="216" y="161"/>
                  </a:cubicBezTo>
                  <a:cubicBezTo>
                    <a:pt x="213" y="155"/>
                    <a:pt x="204" y="153"/>
                    <a:pt x="198" y="154"/>
                  </a:cubicBezTo>
                  <a:cubicBezTo>
                    <a:pt x="194" y="154"/>
                    <a:pt x="191" y="156"/>
                    <a:pt x="189" y="159"/>
                  </a:cubicBezTo>
                  <a:cubicBezTo>
                    <a:pt x="173" y="154"/>
                    <a:pt x="159" y="146"/>
                    <a:pt x="145" y="137"/>
                  </a:cubicBezTo>
                  <a:cubicBezTo>
                    <a:pt x="155" y="133"/>
                    <a:pt x="165" y="128"/>
                    <a:pt x="175" y="123"/>
                  </a:cubicBezTo>
                  <a:cubicBezTo>
                    <a:pt x="190" y="116"/>
                    <a:pt x="206" y="109"/>
                    <a:pt x="221" y="100"/>
                  </a:cubicBezTo>
                  <a:cubicBezTo>
                    <a:pt x="231" y="108"/>
                    <a:pt x="244" y="112"/>
                    <a:pt x="257" y="114"/>
                  </a:cubicBezTo>
                  <a:cubicBezTo>
                    <a:pt x="256" y="117"/>
                    <a:pt x="255" y="120"/>
                    <a:pt x="256" y="123"/>
                  </a:cubicBezTo>
                  <a:cubicBezTo>
                    <a:pt x="258" y="130"/>
                    <a:pt x="269" y="134"/>
                    <a:pt x="275" y="129"/>
                  </a:cubicBezTo>
                  <a:cubicBezTo>
                    <a:pt x="279" y="125"/>
                    <a:pt x="280" y="118"/>
                    <a:pt x="277" y="113"/>
                  </a:cubicBezTo>
                  <a:cubicBezTo>
                    <a:pt x="275" y="109"/>
                    <a:pt x="271" y="107"/>
                    <a:pt x="266" y="107"/>
                  </a:cubicBezTo>
                  <a:cubicBezTo>
                    <a:pt x="266" y="107"/>
                    <a:pt x="267" y="107"/>
                    <a:pt x="267" y="107"/>
                  </a:cubicBezTo>
                  <a:cubicBezTo>
                    <a:pt x="267" y="107"/>
                    <a:pt x="267" y="106"/>
                    <a:pt x="266" y="107"/>
                  </a:cubicBezTo>
                  <a:cubicBezTo>
                    <a:pt x="265" y="107"/>
                    <a:pt x="264" y="108"/>
                    <a:pt x="262" y="108"/>
                  </a:cubicBezTo>
                  <a:cubicBezTo>
                    <a:pt x="261" y="109"/>
                    <a:pt x="260" y="109"/>
                    <a:pt x="259" y="110"/>
                  </a:cubicBezTo>
                  <a:cubicBezTo>
                    <a:pt x="259" y="110"/>
                    <a:pt x="259" y="111"/>
                    <a:pt x="259" y="111"/>
                  </a:cubicBezTo>
                  <a:cubicBezTo>
                    <a:pt x="246" y="108"/>
                    <a:pt x="235" y="105"/>
                    <a:pt x="223" y="99"/>
                  </a:cubicBezTo>
                  <a:cubicBezTo>
                    <a:pt x="246" y="87"/>
                    <a:pt x="268" y="73"/>
                    <a:pt x="288" y="57"/>
                  </a:cubicBezTo>
                  <a:cubicBezTo>
                    <a:pt x="300" y="57"/>
                    <a:pt x="312" y="58"/>
                    <a:pt x="324" y="57"/>
                  </a:cubicBezTo>
                  <a:cubicBezTo>
                    <a:pt x="324" y="57"/>
                    <a:pt x="324" y="57"/>
                    <a:pt x="324" y="57"/>
                  </a:cubicBezTo>
                  <a:cubicBezTo>
                    <a:pt x="326" y="61"/>
                    <a:pt x="330" y="64"/>
                    <a:pt x="334" y="65"/>
                  </a:cubicBezTo>
                  <a:cubicBezTo>
                    <a:pt x="340" y="65"/>
                    <a:pt x="346" y="62"/>
                    <a:pt x="347" y="55"/>
                  </a:cubicBezTo>
                  <a:cubicBezTo>
                    <a:pt x="348" y="48"/>
                    <a:pt x="344" y="39"/>
                    <a:pt x="336" y="40"/>
                  </a:cubicBezTo>
                  <a:close/>
                </a:path>
              </a:pathLst>
            </a:custGeom>
            <a:solidFill>
              <a:srgbClr val="FEC16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anose="02010600040101010101" pitchFamily="2" typeface="华文细黑"/>
              </a:endParaRPr>
            </a:p>
          </p:txBody>
        </p:sp>
        <p:sp>
          <p:nvSpPr>
            <p:cNvPr id="98" name="Freeform 96"/>
            <p:cNvSpPr/>
            <p:nvPr/>
          </p:nvSpPr>
          <p:spPr bwMode="auto">
            <a:xfrm>
              <a:off x="834" y="2358"/>
              <a:ext cx="647" cy="414"/>
            </a:xfrm>
            <a:custGeom>
              <a:gdLst>
                <a:gd fmla="*/ 372 w 375" name="T0"/>
                <a:gd fmla="*/ 33 h 239" name="T1"/>
                <a:gd fmla="*/ 331 w 375" name="T2"/>
                <a:gd fmla="*/ 50 h 239" name="T3"/>
                <a:gd fmla="*/ 291 w 375" name="T4"/>
                <a:gd fmla="*/ 64 h 239" name="T5"/>
                <a:gd fmla="*/ 235 w 375" name="T6"/>
                <a:gd fmla="*/ 113 h 239" name="T7"/>
                <a:gd fmla="*/ 211 w 375" name="T8"/>
                <a:gd fmla="*/ 121 h 239" name="T9"/>
                <a:gd fmla="*/ 137 w 375" name="T10"/>
                <a:gd fmla="*/ 138 h 239" name="T11"/>
                <a:gd fmla="*/ 162 w 375" name="T12"/>
                <a:gd fmla="*/ 117 h 239" name="T13"/>
                <a:gd fmla="*/ 171 w 375" name="T14"/>
                <a:gd fmla="*/ 108 h 239" name="T15"/>
                <a:gd fmla="*/ 241 w 375" name="T16"/>
                <a:gd fmla="*/ 5 h 239" name="T17"/>
                <a:gd fmla="*/ 243 w 375" name="T18"/>
                <a:gd fmla="*/ 3 h 239" name="T19"/>
                <a:gd fmla="*/ 241 w 375" name="T20"/>
                <a:gd fmla="*/ 1 h 239" name="T21"/>
                <a:gd fmla="*/ 218 w 375" name="T22"/>
                <a:gd fmla="*/ 26 h 239" name="T23"/>
                <a:gd fmla="*/ 191 w 375" name="T24"/>
                <a:gd fmla="*/ 51 h 239" name="T25"/>
                <a:gd fmla="*/ 167 w 375" name="T26"/>
                <a:gd fmla="*/ 106 h 239" name="T27"/>
                <a:gd fmla="*/ 167 w 375" name="T28"/>
                <a:gd fmla="*/ 106 h 239" name="T29"/>
                <a:gd fmla="*/ 162 w 375" name="T30"/>
                <a:gd fmla="*/ 112 h 239" name="T31"/>
                <a:gd fmla="*/ 131 w 375" name="T32"/>
                <a:gd fmla="*/ 139 h 239" name="T33"/>
                <a:gd fmla="*/ 90 w 375" name="T34"/>
                <a:gd fmla="*/ 146 h 239" name="T35"/>
                <a:gd fmla="*/ 90 w 375" name="T36"/>
                <a:gd fmla="*/ 146 h 239" name="T37"/>
                <a:gd fmla="*/ 89 w 375" name="T38"/>
                <a:gd fmla="*/ 146 h 239" name="T39"/>
                <a:gd fmla="*/ 67 w 375" name="T40"/>
                <a:gd fmla="*/ 149 h 239" name="T41"/>
                <a:gd fmla="*/ 1 w 375" name="T42"/>
                <a:gd fmla="*/ 148 h 239" name="T43"/>
                <a:gd fmla="*/ 1 w 375" name="T44"/>
                <a:gd fmla="*/ 149 h 239" name="T45"/>
                <a:gd fmla="*/ 58 w 375" name="T46"/>
                <a:gd fmla="*/ 154 h 239" name="T47"/>
                <a:gd fmla="*/ 90 w 375" name="T48"/>
                <a:gd fmla="*/ 150 h 239" name="T49"/>
                <a:gd fmla="*/ 144 w 375" name="T50"/>
                <a:gd fmla="*/ 186 h 239" name="T51"/>
                <a:gd fmla="*/ 193 w 375" name="T52"/>
                <a:gd fmla="*/ 202 h 239" name="T53"/>
                <a:gd fmla="*/ 296 w 375" name="T54"/>
                <a:gd fmla="*/ 185 h 239" name="T55"/>
                <a:gd fmla="*/ 296 w 375" name="T56"/>
                <a:gd fmla="*/ 184 h 239" name="T57"/>
                <a:gd fmla="*/ 297 w 375" name="T58"/>
                <a:gd fmla="*/ 184 h 239" name="T59"/>
                <a:gd fmla="*/ 297 w 375" name="T60"/>
                <a:gd fmla="*/ 181 h 239" name="T61"/>
                <a:gd fmla="*/ 192 w 375" name="T62"/>
                <a:gd fmla="*/ 197 h 239" name="T63"/>
                <a:gd fmla="*/ 192 w 375" name="T64"/>
                <a:gd fmla="*/ 198 h 239" name="T65"/>
                <a:gd fmla="*/ 150 w 375" name="T66"/>
                <a:gd fmla="*/ 185 h 239" name="T67"/>
                <a:gd fmla="*/ 92 w 375" name="T68"/>
                <a:gd fmla="*/ 149 h 239" name="T69"/>
                <a:gd fmla="*/ 127 w 375" name="T70"/>
                <a:gd fmla="*/ 144 h 239" name="T71"/>
                <a:gd fmla="*/ 235 w 375" name="T72"/>
                <a:gd fmla="*/ 119 h 239" name="T73"/>
                <a:gd fmla="*/ 235 w 375" name="T74"/>
                <a:gd fmla="*/ 119 h 239" name="T75"/>
                <a:gd fmla="*/ 313 w 375" name="T76"/>
                <a:gd fmla="*/ 123 h 239" name="T77"/>
                <a:gd fmla="*/ 350 w 375" name="T78"/>
                <a:gd fmla="*/ 87 h 239" name="T79"/>
                <a:gd fmla="*/ 372 w 375" name="T80"/>
                <a:gd fmla="*/ 36 h 239" name="T81"/>
                <a:gd fmla="*/ 374 w 375" name="T82"/>
                <a:gd fmla="*/ 35 h 239" name="T83"/>
                <a:gd fmla="*/ 372 w 375" name="T84"/>
                <a:gd fmla="*/ 33 h 239"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239" w="375">
                  <a:moveTo>
                    <a:pt x="372" y="33"/>
                  </a:moveTo>
                  <a:cubicBezTo>
                    <a:pt x="359" y="39"/>
                    <a:pt x="346" y="45"/>
                    <a:pt x="331" y="50"/>
                  </a:cubicBezTo>
                  <a:cubicBezTo>
                    <a:pt x="317" y="54"/>
                    <a:pt x="304" y="58"/>
                    <a:pt x="291" y="64"/>
                  </a:cubicBezTo>
                  <a:cubicBezTo>
                    <a:pt x="267" y="74"/>
                    <a:pt x="249" y="93"/>
                    <a:pt x="235" y="113"/>
                  </a:cubicBezTo>
                  <a:cubicBezTo>
                    <a:pt x="227" y="116"/>
                    <a:pt x="219" y="119"/>
                    <a:pt x="211" y="121"/>
                  </a:cubicBezTo>
                  <a:cubicBezTo>
                    <a:pt x="187" y="129"/>
                    <a:pt x="162" y="134"/>
                    <a:pt x="137" y="138"/>
                  </a:cubicBezTo>
                  <a:cubicBezTo>
                    <a:pt x="146" y="133"/>
                    <a:pt x="155" y="124"/>
                    <a:pt x="162" y="117"/>
                  </a:cubicBezTo>
                  <a:cubicBezTo>
                    <a:pt x="165" y="114"/>
                    <a:pt x="168" y="111"/>
                    <a:pt x="171" y="108"/>
                  </a:cubicBezTo>
                  <a:cubicBezTo>
                    <a:pt x="226" y="117"/>
                    <a:pt x="233" y="44"/>
                    <a:pt x="241" y="5"/>
                  </a:cubicBezTo>
                  <a:cubicBezTo>
                    <a:pt x="242" y="4"/>
                    <a:pt x="242" y="3"/>
                    <a:pt x="243" y="3"/>
                  </a:cubicBezTo>
                  <a:cubicBezTo>
                    <a:pt x="244" y="1"/>
                    <a:pt x="242" y="0"/>
                    <a:pt x="241" y="1"/>
                  </a:cubicBezTo>
                  <a:cubicBezTo>
                    <a:pt x="233" y="10"/>
                    <a:pt x="226" y="18"/>
                    <a:pt x="218" y="26"/>
                  </a:cubicBezTo>
                  <a:cubicBezTo>
                    <a:pt x="209" y="34"/>
                    <a:pt x="199" y="42"/>
                    <a:pt x="191" y="51"/>
                  </a:cubicBezTo>
                  <a:cubicBezTo>
                    <a:pt x="176" y="65"/>
                    <a:pt x="164" y="85"/>
                    <a:pt x="167" y="106"/>
                  </a:cubicBezTo>
                  <a:cubicBezTo>
                    <a:pt x="167" y="106"/>
                    <a:pt x="167" y="106"/>
                    <a:pt x="167" y="106"/>
                  </a:cubicBezTo>
                  <a:cubicBezTo>
                    <a:pt x="165" y="108"/>
                    <a:pt x="164" y="110"/>
                    <a:pt x="162" y="112"/>
                  </a:cubicBezTo>
                  <a:cubicBezTo>
                    <a:pt x="153" y="123"/>
                    <a:pt x="142" y="131"/>
                    <a:pt x="131" y="139"/>
                  </a:cubicBezTo>
                  <a:cubicBezTo>
                    <a:pt x="117" y="142"/>
                    <a:pt x="103" y="144"/>
                    <a:pt x="90" y="146"/>
                  </a:cubicBezTo>
                  <a:cubicBezTo>
                    <a:pt x="90" y="146"/>
                    <a:pt x="90" y="146"/>
                    <a:pt x="90" y="146"/>
                  </a:cubicBezTo>
                  <a:cubicBezTo>
                    <a:pt x="89" y="145"/>
                    <a:pt x="89" y="146"/>
                    <a:pt x="89" y="146"/>
                  </a:cubicBezTo>
                  <a:cubicBezTo>
                    <a:pt x="82" y="147"/>
                    <a:pt x="74" y="148"/>
                    <a:pt x="67" y="149"/>
                  </a:cubicBezTo>
                  <a:cubicBezTo>
                    <a:pt x="45" y="153"/>
                    <a:pt x="23" y="154"/>
                    <a:pt x="1" y="148"/>
                  </a:cubicBezTo>
                  <a:cubicBezTo>
                    <a:pt x="1" y="147"/>
                    <a:pt x="0" y="148"/>
                    <a:pt x="1" y="149"/>
                  </a:cubicBezTo>
                  <a:cubicBezTo>
                    <a:pt x="17" y="159"/>
                    <a:pt x="41" y="156"/>
                    <a:pt x="58" y="154"/>
                  </a:cubicBezTo>
                  <a:cubicBezTo>
                    <a:pt x="69" y="153"/>
                    <a:pt x="80" y="151"/>
                    <a:pt x="90" y="150"/>
                  </a:cubicBezTo>
                  <a:cubicBezTo>
                    <a:pt x="101" y="168"/>
                    <a:pt x="126" y="179"/>
                    <a:pt x="144" y="186"/>
                  </a:cubicBezTo>
                  <a:cubicBezTo>
                    <a:pt x="159" y="193"/>
                    <a:pt x="176" y="199"/>
                    <a:pt x="193" y="202"/>
                  </a:cubicBezTo>
                  <a:cubicBezTo>
                    <a:pt x="214" y="239"/>
                    <a:pt x="285" y="223"/>
                    <a:pt x="296" y="185"/>
                  </a:cubicBezTo>
                  <a:cubicBezTo>
                    <a:pt x="296" y="184"/>
                    <a:pt x="296" y="184"/>
                    <a:pt x="296" y="184"/>
                  </a:cubicBezTo>
                  <a:cubicBezTo>
                    <a:pt x="297" y="184"/>
                    <a:pt x="297" y="184"/>
                    <a:pt x="297" y="184"/>
                  </a:cubicBezTo>
                  <a:cubicBezTo>
                    <a:pt x="299" y="183"/>
                    <a:pt x="299" y="180"/>
                    <a:pt x="297" y="181"/>
                  </a:cubicBezTo>
                  <a:cubicBezTo>
                    <a:pt x="263" y="184"/>
                    <a:pt x="218" y="166"/>
                    <a:pt x="192" y="197"/>
                  </a:cubicBezTo>
                  <a:cubicBezTo>
                    <a:pt x="192" y="198"/>
                    <a:pt x="192" y="198"/>
                    <a:pt x="192" y="198"/>
                  </a:cubicBezTo>
                  <a:cubicBezTo>
                    <a:pt x="178" y="195"/>
                    <a:pt x="164" y="190"/>
                    <a:pt x="150" y="185"/>
                  </a:cubicBezTo>
                  <a:cubicBezTo>
                    <a:pt x="130" y="178"/>
                    <a:pt x="106" y="167"/>
                    <a:pt x="92" y="149"/>
                  </a:cubicBezTo>
                  <a:cubicBezTo>
                    <a:pt x="104" y="148"/>
                    <a:pt x="115" y="146"/>
                    <a:pt x="127" y="144"/>
                  </a:cubicBezTo>
                  <a:cubicBezTo>
                    <a:pt x="162" y="138"/>
                    <a:pt x="200" y="131"/>
                    <a:pt x="235" y="119"/>
                  </a:cubicBezTo>
                  <a:cubicBezTo>
                    <a:pt x="235" y="119"/>
                    <a:pt x="235" y="119"/>
                    <a:pt x="235" y="119"/>
                  </a:cubicBezTo>
                  <a:cubicBezTo>
                    <a:pt x="253" y="141"/>
                    <a:pt x="291" y="133"/>
                    <a:pt x="313" y="123"/>
                  </a:cubicBezTo>
                  <a:cubicBezTo>
                    <a:pt x="329" y="116"/>
                    <a:pt x="340" y="101"/>
                    <a:pt x="350" y="87"/>
                  </a:cubicBezTo>
                  <a:cubicBezTo>
                    <a:pt x="360" y="73"/>
                    <a:pt x="370" y="54"/>
                    <a:pt x="372" y="36"/>
                  </a:cubicBezTo>
                  <a:cubicBezTo>
                    <a:pt x="373" y="36"/>
                    <a:pt x="373" y="35"/>
                    <a:pt x="374" y="35"/>
                  </a:cubicBezTo>
                  <a:cubicBezTo>
                    <a:pt x="375" y="34"/>
                    <a:pt x="374" y="32"/>
                    <a:pt x="372" y="33"/>
                  </a:cubicBezTo>
                  <a:close/>
                </a:path>
              </a:pathLst>
            </a:custGeom>
            <a:solidFill>
              <a:srgbClr val="B2874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anose="02010600040101010101" pitchFamily="2" typeface="华文细黑"/>
              </a:endParaRPr>
            </a:p>
          </p:txBody>
        </p:sp>
        <p:sp>
          <p:nvSpPr>
            <p:cNvPr id="99" name="Freeform 97"/>
            <p:cNvSpPr/>
            <p:nvPr/>
          </p:nvSpPr>
          <p:spPr bwMode="auto">
            <a:xfrm>
              <a:off x="1100" y="2784"/>
              <a:ext cx="152" cy="343"/>
            </a:xfrm>
            <a:custGeom>
              <a:gdLst>
                <a:gd fmla="*/ 87 w 88" name="T0"/>
                <a:gd fmla="*/ 183 h 198" name="T1"/>
                <a:gd fmla="*/ 79 w 88" name="T2"/>
                <a:gd fmla="*/ 177 h 198" name="T3"/>
                <a:gd fmla="*/ 68 w 88" name="T4"/>
                <a:gd fmla="*/ 170 h 198" name="T5"/>
                <a:gd fmla="*/ 68 w 88" name="T6"/>
                <a:gd fmla="*/ 170 h 198" name="T7"/>
                <a:gd fmla="*/ 54 w 88" name="T8"/>
                <a:gd fmla="*/ 80 h 198" name="T9"/>
                <a:gd fmla="*/ 33 w 88" name="T10"/>
                <a:gd fmla="*/ 29 h 198" name="T11"/>
                <a:gd fmla="*/ 1 w 88" name="T12"/>
                <a:gd fmla="*/ 0 h 198" name="T13"/>
                <a:gd fmla="*/ 0 w 88" name="T14"/>
                <a:gd fmla="*/ 1 h 198" name="T15"/>
                <a:gd fmla="*/ 32 w 88" name="T16"/>
                <a:gd fmla="*/ 35 h 198" name="T17"/>
                <a:gd fmla="*/ 51 w 88" name="T18"/>
                <a:gd fmla="*/ 86 h 198" name="T19"/>
                <a:gd fmla="*/ 63 w 88" name="T20"/>
                <a:gd fmla="*/ 171 h 198" name="T21"/>
                <a:gd fmla="*/ 49 w 88" name="T22"/>
                <a:gd fmla="*/ 187 h 198" name="T23"/>
                <a:gd fmla="*/ 49 w 88" name="T24"/>
                <a:gd fmla="*/ 190 h 198" name="T25"/>
                <a:gd fmla="*/ 70 w 88" name="T26"/>
                <a:gd fmla="*/ 197 h 198" name="T27"/>
                <a:gd fmla="*/ 86 w 88" name="T28"/>
                <a:gd fmla="*/ 186 h 198" name="T29"/>
                <a:gd fmla="*/ 87 w 88" name="T30"/>
                <a:gd fmla="*/ 183 h 198"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98" w="88">
                  <a:moveTo>
                    <a:pt x="87" y="183"/>
                  </a:moveTo>
                  <a:cubicBezTo>
                    <a:pt x="85" y="181"/>
                    <a:pt x="82" y="179"/>
                    <a:pt x="79" y="177"/>
                  </a:cubicBezTo>
                  <a:cubicBezTo>
                    <a:pt x="75" y="175"/>
                    <a:pt x="72" y="172"/>
                    <a:pt x="68" y="170"/>
                  </a:cubicBezTo>
                  <a:cubicBezTo>
                    <a:pt x="68" y="170"/>
                    <a:pt x="68" y="170"/>
                    <a:pt x="68" y="170"/>
                  </a:cubicBezTo>
                  <a:cubicBezTo>
                    <a:pt x="68" y="140"/>
                    <a:pt x="62" y="108"/>
                    <a:pt x="54" y="80"/>
                  </a:cubicBezTo>
                  <a:cubicBezTo>
                    <a:pt x="50" y="62"/>
                    <a:pt x="43" y="45"/>
                    <a:pt x="33" y="29"/>
                  </a:cubicBezTo>
                  <a:cubicBezTo>
                    <a:pt x="26" y="18"/>
                    <a:pt x="15" y="4"/>
                    <a:pt x="1" y="0"/>
                  </a:cubicBezTo>
                  <a:cubicBezTo>
                    <a:pt x="0" y="0"/>
                    <a:pt x="0" y="1"/>
                    <a:pt x="0" y="1"/>
                  </a:cubicBezTo>
                  <a:cubicBezTo>
                    <a:pt x="13" y="12"/>
                    <a:pt x="23" y="20"/>
                    <a:pt x="32" y="35"/>
                  </a:cubicBezTo>
                  <a:cubicBezTo>
                    <a:pt x="41" y="51"/>
                    <a:pt x="47" y="69"/>
                    <a:pt x="51" y="86"/>
                  </a:cubicBezTo>
                  <a:cubicBezTo>
                    <a:pt x="58" y="114"/>
                    <a:pt x="60" y="142"/>
                    <a:pt x="63" y="171"/>
                  </a:cubicBezTo>
                  <a:cubicBezTo>
                    <a:pt x="58" y="176"/>
                    <a:pt x="54" y="182"/>
                    <a:pt x="49" y="187"/>
                  </a:cubicBezTo>
                  <a:cubicBezTo>
                    <a:pt x="49" y="188"/>
                    <a:pt x="49" y="189"/>
                    <a:pt x="49" y="190"/>
                  </a:cubicBezTo>
                  <a:cubicBezTo>
                    <a:pt x="55" y="196"/>
                    <a:pt x="62" y="198"/>
                    <a:pt x="70" y="197"/>
                  </a:cubicBezTo>
                  <a:cubicBezTo>
                    <a:pt x="77" y="196"/>
                    <a:pt x="84" y="192"/>
                    <a:pt x="86" y="186"/>
                  </a:cubicBezTo>
                  <a:cubicBezTo>
                    <a:pt x="87" y="185"/>
                    <a:pt x="88" y="184"/>
                    <a:pt x="87" y="183"/>
                  </a:cubicBezTo>
                  <a:close/>
                </a:path>
              </a:pathLst>
            </a:custGeom>
            <a:solidFill>
              <a:srgbClr val="FEC16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anose="02010600040101010101" pitchFamily="2" typeface="华文细黑"/>
              </a:endParaRPr>
            </a:p>
          </p:txBody>
        </p:sp>
        <p:sp>
          <p:nvSpPr>
            <p:cNvPr id="100" name="Freeform 98"/>
            <p:cNvSpPr/>
            <p:nvPr/>
          </p:nvSpPr>
          <p:spPr bwMode="auto">
            <a:xfrm>
              <a:off x="1274" y="2862"/>
              <a:ext cx="263" cy="281"/>
            </a:xfrm>
            <a:custGeom>
              <a:gdLst>
                <a:gd fmla="*/ 142 w 152" name="T0"/>
                <a:gd fmla="*/ 103 h 162" name="T1"/>
                <a:gd fmla="*/ 129 w 152" name="T2"/>
                <a:gd fmla="*/ 105 h 162" name="T3"/>
                <a:gd fmla="*/ 88 w 152" name="T4"/>
                <a:gd fmla="*/ 89 h 162" name="T5"/>
                <a:gd fmla="*/ 88 w 152" name="T6"/>
                <a:gd fmla="*/ 89 h 162" name="T7"/>
                <a:gd fmla="*/ 60 w 152" name="T8"/>
                <a:gd fmla="*/ 45 h 162" name="T9"/>
                <a:gd fmla="*/ 102 w 152" name="T10"/>
                <a:gd fmla="*/ 55 h 162" name="T11"/>
                <a:gd fmla="*/ 101 w 152" name="T12"/>
                <a:gd fmla="*/ 63 h 162" name="T13"/>
                <a:gd fmla="*/ 120 w 152" name="T14"/>
                <a:gd fmla="*/ 69 h 162" name="T15"/>
                <a:gd fmla="*/ 125 w 152" name="T16"/>
                <a:gd fmla="*/ 49 h 162" name="T17"/>
                <a:gd fmla="*/ 106 w 152" name="T18"/>
                <a:gd fmla="*/ 45 h 162" name="T19"/>
                <a:gd fmla="*/ 106 w 152" name="T20"/>
                <a:gd fmla="*/ 46 h 162" name="T21"/>
                <a:gd fmla="*/ 103 w 152" name="T22"/>
                <a:gd fmla="*/ 51 h 162" name="T23"/>
                <a:gd fmla="*/ 82 w 152" name="T24"/>
                <a:gd fmla="*/ 49 h 162" name="T25"/>
                <a:gd fmla="*/ 56 w 152" name="T26"/>
                <a:gd fmla="*/ 39 h 162" name="T27"/>
                <a:gd fmla="*/ 20 w 152" name="T28"/>
                <a:gd fmla="*/ 1 h 162" name="T29"/>
                <a:gd fmla="*/ 19 w 152" name="T30"/>
                <a:gd fmla="*/ 2 h 162" name="T31"/>
                <a:gd fmla="*/ 36 w 152" name="T32"/>
                <a:gd fmla="*/ 22 h 162" name="T33"/>
                <a:gd fmla="*/ 19 w 152" name="T34"/>
                <a:gd fmla="*/ 77 h 162" name="T35"/>
                <a:gd fmla="*/ 5 w 152" name="T36"/>
                <a:gd fmla="*/ 78 h 162" name="T37"/>
                <a:gd fmla="*/ 6 w 152" name="T38"/>
                <a:gd fmla="*/ 96 h 162" name="T39"/>
                <a:gd fmla="*/ 20 w 152" name="T40"/>
                <a:gd fmla="*/ 96 h 162" name="T41"/>
                <a:gd fmla="*/ 22 w 152" name="T42"/>
                <a:gd fmla="*/ 80 h 162" name="T43"/>
                <a:gd fmla="*/ 38 w 152" name="T44"/>
                <a:gd fmla="*/ 24 h 162" name="T45"/>
                <a:gd fmla="*/ 70 w 152" name="T46"/>
                <a:gd fmla="*/ 66 h 162" name="T47"/>
                <a:gd fmla="*/ 54 w 152" name="T48"/>
                <a:gd fmla="*/ 115 h 162" name="T49"/>
                <a:gd fmla="*/ 52 w 152" name="T50"/>
                <a:gd fmla="*/ 114 h 162" name="T51"/>
                <a:gd fmla="*/ 50 w 152" name="T52"/>
                <a:gd fmla="*/ 115 h 162" name="T53"/>
                <a:gd fmla="*/ 37 w 152" name="T54"/>
                <a:gd fmla="*/ 118 h 162" name="T55"/>
                <a:gd fmla="*/ 41 w 152" name="T56"/>
                <a:gd fmla="*/ 135 h 162" name="T57"/>
                <a:gd fmla="*/ 57 w 152" name="T58"/>
                <a:gd fmla="*/ 132 h 162" name="T59"/>
                <a:gd fmla="*/ 56 w 152" name="T60"/>
                <a:gd fmla="*/ 118 h 162" name="T61"/>
                <a:gd fmla="*/ 72 w 152" name="T62"/>
                <a:gd fmla="*/ 69 h 162" name="T63"/>
                <a:gd fmla="*/ 94 w 152" name="T64"/>
                <a:gd fmla="*/ 115 h 162" name="T65"/>
                <a:gd fmla="*/ 85 w 152" name="T66"/>
                <a:gd fmla="*/ 136 h 162" name="T67"/>
                <a:gd fmla="*/ 84 w 152" name="T68"/>
                <a:gd fmla="*/ 135 h 162" name="T69"/>
                <a:gd fmla="*/ 72 w 152" name="T70"/>
                <a:gd fmla="*/ 144 h 162" name="T71"/>
                <a:gd fmla="*/ 79 w 152" name="T72"/>
                <a:gd fmla="*/ 157 h 162" name="T73"/>
                <a:gd fmla="*/ 89 w 152" name="T74"/>
                <a:gd fmla="*/ 150 h 162" name="T75"/>
                <a:gd fmla="*/ 87 w 152" name="T76"/>
                <a:gd fmla="*/ 138 h 162" name="T77"/>
                <a:gd fmla="*/ 96 w 152" name="T78"/>
                <a:gd fmla="*/ 118 h 162" name="T79"/>
                <a:gd fmla="*/ 105 w 152" name="T80"/>
                <a:gd fmla="*/ 144 h 162" name="T81"/>
                <a:gd fmla="*/ 104 w 152" name="T82"/>
                <a:gd fmla="*/ 155 h 162" name="T83"/>
                <a:gd fmla="*/ 118 w 152" name="T84"/>
                <a:gd fmla="*/ 158 h 162" name="T85"/>
                <a:gd fmla="*/ 122 w 152" name="T86"/>
                <a:gd fmla="*/ 146 h 162" name="T87"/>
                <a:gd fmla="*/ 108 w 152" name="T88"/>
                <a:gd fmla="*/ 141 h 162" name="T89"/>
                <a:gd fmla="*/ 90 w 152" name="T90"/>
                <a:gd fmla="*/ 94 h 162" name="T91"/>
                <a:gd fmla="*/ 126 w 152" name="T92"/>
                <a:gd fmla="*/ 110 h 162" name="T93"/>
                <a:gd fmla="*/ 125 w 152" name="T94"/>
                <a:gd fmla="*/ 111 h 162" name="T95"/>
                <a:gd fmla="*/ 125 w 152" name="T96"/>
                <a:gd fmla="*/ 112 h 162" name="T97"/>
                <a:gd fmla="*/ 132 w 152" name="T98"/>
                <a:gd fmla="*/ 126 h 162" name="T99"/>
                <a:gd fmla="*/ 151 w 152" name="T100"/>
                <a:gd fmla="*/ 117 h 162" name="T101"/>
                <a:gd fmla="*/ 142 w 152" name="T102"/>
                <a:gd fmla="*/ 103 h 162"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162" w="152">
                  <a:moveTo>
                    <a:pt x="142" y="103"/>
                  </a:moveTo>
                  <a:cubicBezTo>
                    <a:pt x="137" y="101"/>
                    <a:pt x="132" y="102"/>
                    <a:pt x="129" y="105"/>
                  </a:cubicBezTo>
                  <a:cubicBezTo>
                    <a:pt x="114" y="102"/>
                    <a:pt x="101" y="99"/>
                    <a:pt x="88" y="89"/>
                  </a:cubicBezTo>
                  <a:cubicBezTo>
                    <a:pt x="88" y="89"/>
                    <a:pt x="88" y="89"/>
                    <a:pt x="88" y="89"/>
                  </a:cubicBezTo>
                  <a:cubicBezTo>
                    <a:pt x="80" y="74"/>
                    <a:pt x="71" y="59"/>
                    <a:pt x="60" y="45"/>
                  </a:cubicBezTo>
                  <a:cubicBezTo>
                    <a:pt x="72" y="52"/>
                    <a:pt x="88" y="55"/>
                    <a:pt x="102" y="55"/>
                  </a:cubicBezTo>
                  <a:cubicBezTo>
                    <a:pt x="101" y="58"/>
                    <a:pt x="101" y="61"/>
                    <a:pt x="101" y="63"/>
                  </a:cubicBezTo>
                  <a:cubicBezTo>
                    <a:pt x="103" y="72"/>
                    <a:pt x="114" y="74"/>
                    <a:pt x="120" y="69"/>
                  </a:cubicBezTo>
                  <a:cubicBezTo>
                    <a:pt x="126" y="65"/>
                    <a:pt x="127" y="55"/>
                    <a:pt x="125" y="49"/>
                  </a:cubicBezTo>
                  <a:cubicBezTo>
                    <a:pt x="122" y="41"/>
                    <a:pt x="113" y="39"/>
                    <a:pt x="106" y="45"/>
                  </a:cubicBezTo>
                  <a:cubicBezTo>
                    <a:pt x="106" y="45"/>
                    <a:pt x="106" y="46"/>
                    <a:pt x="106" y="46"/>
                  </a:cubicBezTo>
                  <a:cubicBezTo>
                    <a:pt x="105" y="48"/>
                    <a:pt x="104" y="49"/>
                    <a:pt x="103" y="51"/>
                  </a:cubicBezTo>
                  <a:cubicBezTo>
                    <a:pt x="96" y="50"/>
                    <a:pt x="89" y="50"/>
                    <a:pt x="82" y="49"/>
                  </a:cubicBezTo>
                  <a:cubicBezTo>
                    <a:pt x="72" y="47"/>
                    <a:pt x="64" y="44"/>
                    <a:pt x="56" y="39"/>
                  </a:cubicBezTo>
                  <a:cubicBezTo>
                    <a:pt x="45" y="25"/>
                    <a:pt x="33" y="12"/>
                    <a:pt x="20" y="1"/>
                  </a:cubicBezTo>
                  <a:cubicBezTo>
                    <a:pt x="19" y="0"/>
                    <a:pt x="19" y="1"/>
                    <a:pt x="19" y="2"/>
                  </a:cubicBezTo>
                  <a:cubicBezTo>
                    <a:pt x="25" y="9"/>
                    <a:pt x="30" y="15"/>
                    <a:pt x="36" y="22"/>
                  </a:cubicBezTo>
                  <a:cubicBezTo>
                    <a:pt x="36" y="42"/>
                    <a:pt x="26" y="59"/>
                    <a:pt x="19" y="77"/>
                  </a:cubicBezTo>
                  <a:cubicBezTo>
                    <a:pt x="15" y="74"/>
                    <a:pt x="9" y="74"/>
                    <a:pt x="5" y="78"/>
                  </a:cubicBezTo>
                  <a:cubicBezTo>
                    <a:pt x="1" y="83"/>
                    <a:pt x="0" y="92"/>
                    <a:pt x="6" y="96"/>
                  </a:cubicBezTo>
                  <a:cubicBezTo>
                    <a:pt x="10" y="99"/>
                    <a:pt x="16" y="99"/>
                    <a:pt x="20" y="96"/>
                  </a:cubicBezTo>
                  <a:cubicBezTo>
                    <a:pt x="24" y="92"/>
                    <a:pt x="25" y="84"/>
                    <a:pt x="22" y="80"/>
                  </a:cubicBezTo>
                  <a:cubicBezTo>
                    <a:pt x="31" y="64"/>
                    <a:pt x="39" y="42"/>
                    <a:pt x="38" y="24"/>
                  </a:cubicBezTo>
                  <a:cubicBezTo>
                    <a:pt x="49" y="37"/>
                    <a:pt x="60" y="51"/>
                    <a:pt x="70" y="66"/>
                  </a:cubicBezTo>
                  <a:cubicBezTo>
                    <a:pt x="71" y="85"/>
                    <a:pt x="62" y="100"/>
                    <a:pt x="54" y="115"/>
                  </a:cubicBezTo>
                  <a:cubicBezTo>
                    <a:pt x="53" y="115"/>
                    <a:pt x="53" y="115"/>
                    <a:pt x="52" y="114"/>
                  </a:cubicBezTo>
                  <a:cubicBezTo>
                    <a:pt x="51" y="114"/>
                    <a:pt x="51" y="114"/>
                    <a:pt x="50" y="115"/>
                  </a:cubicBezTo>
                  <a:cubicBezTo>
                    <a:pt x="46" y="114"/>
                    <a:pt x="40" y="115"/>
                    <a:pt x="37" y="118"/>
                  </a:cubicBezTo>
                  <a:cubicBezTo>
                    <a:pt x="32" y="123"/>
                    <a:pt x="37" y="131"/>
                    <a:pt x="41" y="135"/>
                  </a:cubicBezTo>
                  <a:cubicBezTo>
                    <a:pt x="46" y="138"/>
                    <a:pt x="53" y="136"/>
                    <a:pt x="57" y="132"/>
                  </a:cubicBezTo>
                  <a:cubicBezTo>
                    <a:pt x="60" y="127"/>
                    <a:pt x="59" y="122"/>
                    <a:pt x="56" y="118"/>
                  </a:cubicBezTo>
                  <a:cubicBezTo>
                    <a:pt x="66" y="104"/>
                    <a:pt x="74" y="86"/>
                    <a:pt x="72" y="69"/>
                  </a:cubicBezTo>
                  <a:cubicBezTo>
                    <a:pt x="81" y="84"/>
                    <a:pt x="88" y="99"/>
                    <a:pt x="94" y="115"/>
                  </a:cubicBezTo>
                  <a:cubicBezTo>
                    <a:pt x="92" y="122"/>
                    <a:pt x="88" y="129"/>
                    <a:pt x="85" y="136"/>
                  </a:cubicBezTo>
                  <a:cubicBezTo>
                    <a:pt x="85" y="136"/>
                    <a:pt x="85" y="135"/>
                    <a:pt x="84" y="135"/>
                  </a:cubicBezTo>
                  <a:cubicBezTo>
                    <a:pt x="79" y="135"/>
                    <a:pt x="73" y="139"/>
                    <a:pt x="72" y="144"/>
                  </a:cubicBezTo>
                  <a:cubicBezTo>
                    <a:pt x="72" y="149"/>
                    <a:pt x="74" y="156"/>
                    <a:pt x="79" y="157"/>
                  </a:cubicBezTo>
                  <a:cubicBezTo>
                    <a:pt x="83" y="157"/>
                    <a:pt x="87" y="154"/>
                    <a:pt x="89" y="150"/>
                  </a:cubicBezTo>
                  <a:cubicBezTo>
                    <a:pt x="91" y="146"/>
                    <a:pt x="90" y="141"/>
                    <a:pt x="87" y="138"/>
                  </a:cubicBezTo>
                  <a:cubicBezTo>
                    <a:pt x="91" y="132"/>
                    <a:pt x="94" y="125"/>
                    <a:pt x="96" y="118"/>
                  </a:cubicBezTo>
                  <a:cubicBezTo>
                    <a:pt x="99" y="126"/>
                    <a:pt x="102" y="135"/>
                    <a:pt x="105" y="144"/>
                  </a:cubicBezTo>
                  <a:cubicBezTo>
                    <a:pt x="102" y="147"/>
                    <a:pt x="101" y="151"/>
                    <a:pt x="104" y="155"/>
                  </a:cubicBezTo>
                  <a:cubicBezTo>
                    <a:pt x="108" y="160"/>
                    <a:pt x="113" y="162"/>
                    <a:pt x="118" y="158"/>
                  </a:cubicBezTo>
                  <a:cubicBezTo>
                    <a:pt x="121" y="155"/>
                    <a:pt x="123" y="150"/>
                    <a:pt x="122" y="146"/>
                  </a:cubicBezTo>
                  <a:cubicBezTo>
                    <a:pt x="120" y="140"/>
                    <a:pt x="113" y="140"/>
                    <a:pt x="108" y="141"/>
                  </a:cubicBezTo>
                  <a:cubicBezTo>
                    <a:pt x="103" y="125"/>
                    <a:pt x="97" y="109"/>
                    <a:pt x="90" y="94"/>
                  </a:cubicBezTo>
                  <a:cubicBezTo>
                    <a:pt x="100" y="102"/>
                    <a:pt x="113" y="108"/>
                    <a:pt x="126" y="110"/>
                  </a:cubicBezTo>
                  <a:cubicBezTo>
                    <a:pt x="126" y="110"/>
                    <a:pt x="125" y="111"/>
                    <a:pt x="125" y="111"/>
                  </a:cubicBezTo>
                  <a:cubicBezTo>
                    <a:pt x="125" y="111"/>
                    <a:pt x="125" y="112"/>
                    <a:pt x="125" y="112"/>
                  </a:cubicBezTo>
                  <a:cubicBezTo>
                    <a:pt x="124" y="118"/>
                    <a:pt x="126" y="124"/>
                    <a:pt x="132" y="126"/>
                  </a:cubicBezTo>
                  <a:cubicBezTo>
                    <a:pt x="139" y="128"/>
                    <a:pt x="150" y="125"/>
                    <a:pt x="151" y="117"/>
                  </a:cubicBezTo>
                  <a:cubicBezTo>
                    <a:pt x="152" y="111"/>
                    <a:pt x="147" y="105"/>
                    <a:pt x="142" y="103"/>
                  </a:cubicBezTo>
                  <a:close/>
                </a:path>
              </a:pathLst>
            </a:custGeom>
            <a:solidFill>
              <a:srgbClr val="7F7E3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anose="02010600040101010101" pitchFamily="2" typeface="华文细黑"/>
              </a:endParaRPr>
            </a:p>
          </p:txBody>
        </p:sp>
        <p:sp>
          <p:nvSpPr>
            <p:cNvPr id="101" name="Freeform 99"/>
            <p:cNvSpPr/>
            <p:nvPr/>
          </p:nvSpPr>
          <p:spPr bwMode="auto">
            <a:xfrm>
              <a:off x="1260" y="2517"/>
              <a:ext cx="413" cy="336"/>
            </a:xfrm>
            <a:custGeom>
              <a:gdLst>
                <a:gd fmla="*/ 237 w 239" name="T0"/>
                <a:gd fmla="*/ 42 h 194" name="T1"/>
                <a:gd fmla="*/ 188 w 239" name="T2"/>
                <a:gd fmla="*/ 43 h 194" name="T3"/>
                <a:gd fmla="*/ 153 w 239" name="T4"/>
                <a:gd fmla="*/ 64 h 194" name="T5"/>
                <a:gd fmla="*/ 140 w 239" name="T6"/>
                <a:gd fmla="*/ 1 h 194" name="T7"/>
                <a:gd fmla="*/ 137 w 239" name="T8"/>
                <a:gd fmla="*/ 1 h 194" name="T9"/>
                <a:gd fmla="*/ 143 w 239" name="T10"/>
                <a:gd fmla="*/ 79 h 194" name="T11"/>
                <a:gd fmla="*/ 143 w 239" name="T12"/>
                <a:gd fmla="*/ 81 h 194" name="T13"/>
                <a:gd fmla="*/ 142 w 239" name="T14"/>
                <a:gd fmla="*/ 82 h 194" name="T15"/>
                <a:gd fmla="*/ 115 w 239" name="T16"/>
                <a:gd fmla="*/ 115 h 194" name="T17"/>
                <a:gd fmla="*/ 83 w 239" name="T18"/>
                <a:gd fmla="*/ 147 h 194" name="T19"/>
                <a:gd fmla="*/ 1 w 239" name="T20"/>
                <a:gd fmla="*/ 192 h 194" name="T21"/>
                <a:gd fmla="*/ 1 w 239" name="T22"/>
                <a:gd fmla="*/ 194 h 194" name="T23"/>
                <a:gd fmla="*/ 81 w 239" name="T24"/>
                <a:gd fmla="*/ 155 h 194" name="T25"/>
                <a:gd fmla="*/ 116 w 239" name="T26"/>
                <a:gd fmla="*/ 120 h 194" name="T27"/>
                <a:gd fmla="*/ 145 w 239" name="T28"/>
                <a:gd fmla="*/ 83 h 194" name="T29"/>
                <a:gd fmla="*/ 146 w 239" name="T30"/>
                <a:gd fmla="*/ 83 h 194" name="T31"/>
                <a:gd fmla="*/ 146 w 239" name="T32"/>
                <a:gd fmla="*/ 83 h 194" name="T33"/>
                <a:gd fmla="*/ 147 w 239" name="T34"/>
                <a:gd fmla="*/ 81 h 194" name="T35"/>
                <a:gd fmla="*/ 200 w 239" name="T36"/>
                <a:gd fmla="*/ 79 h 194" name="T37"/>
                <a:gd fmla="*/ 239 w 239" name="T38"/>
                <a:gd fmla="*/ 44 h 194" name="T39"/>
                <a:gd fmla="*/ 237 w 239" name="T40"/>
                <a:gd fmla="*/ 42 h 194"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194" w="239">
                  <a:moveTo>
                    <a:pt x="237" y="42"/>
                  </a:moveTo>
                  <a:cubicBezTo>
                    <a:pt x="223" y="34"/>
                    <a:pt x="202" y="38"/>
                    <a:pt x="188" y="43"/>
                  </a:cubicBezTo>
                  <a:cubicBezTo>
                    <a:pt x="175" y="47"/>
                    <a:pt x="163" y="55"/>
                    <a:pt x="153" y="64"/>
                  </a:cubicBezTo>
                  <a:cubicBezTo>
                    <a:pt x="158" y="42"/>
                    <a:pt x="154" y="15"/>
                    <a:pt x="140" y="1"/>
                  </a:cubicBezTo>
                  <a:cubicBezTo>
                    <a:pt x="139" y="0"/>
                    <a:pt x="138" y="0"/>
                    <a:pt x="137" y="1"/>
                  </a:cubicBezTo>
                  <a:cubicBezTo>
                    <a:pt x="123" y="22"/>
                    <a:pt x="123" y="62"/>
                    <a:pt x="143" y="79"/>
                  </a:cubicBezTo>
                  <a:cubicBezTo>
                    <a:pt x="143" y="80"/>
                    <a:pt x="143" y="80"/>
                    <a:pt x="143" y="81"/>
                  </a:cubicBezTo>
                  <a:cubicBezTo>
                    <a:pt x="142" y="81"/>
                    <a:pt x="142" y="82"/>
                    <a:pt x="142" y="82"/>
                  </a:cubicBezTo>
                  <a:cubicBezTo>
                    <a:pt x="133" y="93"/>
                    <a:pt x="125" y="104"/>
                    <a:pt x="115" y="115"/>
                  </a:cubicBezTo>
                  <a:cubicBezTo>
                    <a:pt x="105" y="126"/>
                    <a:pt x="94" y="137"/>
                    <a:pt x="83" y="147"/>
                  </a:cubicBezTo>
                  <a:cubicBezTo>
                    <a:pt x="58" y="169"/>
                    <a:pt x="32" y="183"/>
                    <a:pt x="1" y="192"/>
                  </a:cubicBezTo>
                  <a:cubicBezTo>
                    <a:pt x="0" y="192"/>
                    <a:pt x="0" y="194"/>
                    <a:pt x="1" y="194"/>
                  </a:cubicBezTo>
                  <a:cubicBezTo>
                    <a:pt x="31" y="192"/>
                    <a:pt x="59" y="173"/>
                    <a:pt x="81" y="155"/>
                  </a:cubicBezTo>
                  <a:cubicBezTo>
                    <a:pt x="93" y="144"/>
                    <a:pt x="105" y="132"/>
                    <a:pt x="116" y="120"/>
                  </a:cubicBezTo>
                  <a:cubicBezTo>
                    <a:pt x="126" y="109"/>
                    <a:pt x="137" y="97"/>
                    <a:pt x="145" y="83"/>
                  </a:cubicBezTo>
                  <a:cubicBezTo>
                    <a:pt x="146" y="83"/>
                    <a:pt x="146" y="83"/>
                    <a:pt x="146" y="83"/>
                  </a:cubicBezTo>
                  <a:cubicBezTo>
                    <a:pt x="146" y="83"/>
                    <a:pt x="146" y="83"/>
                    <a:pt x="146" y="83"/>
                  </a:cubicBezTo>
                  <a:cubicBezTo>
                    <a:pt x="146" y="82"/>
                    <a:pt x="146" y="81"/>
                    <a:pt x="147" y="81"/>
                  </a:cubicBezTo>
                  <a:cubicBezTo>
                    <a:pt x="164" y="87"/>
                    <a:pt x="183" y="86"/>
                    <a:pt x="200" y="79"/>
                  </a:cubicBezTo>
                  <a:cubicBezTo>
                    <a:pt x="215" y="73"/>
                    <a:pt x="233" y="60"/>
                    <a:pt x="239" y="44"/>
                  </a:cubicBezTo>
                  <a:cubicBezTo>
                    <a:pt x="239" y="43"/>
                    <a:pt x="238" y="42"/>
                    <a:pt x="237" y="42"/>
                  </a:cubicBezTo>
                  <a:close/>
                </a:path>
              </a:pathLst>
            </a:custGeom>
            <a:solidFill>
              <a:srgbClr val="7F7E3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anose="02010600040101010101" pitchFamily="2" typeface="华文细黑"/>
              </a:endParaRPr>
            </a:p>
          </p:txBody>
        </p:sp>
        <p:sp>
          <p:nvSpPr>
            <p:cNvPr id="102" name="Freeform 100"/>
            <p:cNvSpPr/>
            <p:nvPr/>
          </p:nvSpPr>
          <p:spPr bwMode="auto">
            <a:xfrm>
              <a:off x="1626" y="2230"/>
              <a:ext cx="437" cy="608"/>
            </a:xfrm>
            <a:custGeom>
              <a:gdLst>
                <a:gd fmla="*/ 236 w 253" name="T0"/>
                <a:gd fmla="*/ 151 h 351" name="T1"/>
                <a:gd fmla="*/ 169 w 253" name="T2"/>
                <a:gd fmla="*/ 159 h 351" name="T3"/>
                <a:gd fmla="*/ 128 w 253" name="T4"/>
                <a:gd fmla="*/ 189 h 351" name="T5"/>
                <a:gd fmla="*/ 116 w 253" name="T6"/>
                <a:gd fmla="*/ 202 h 351" name="T7"/>
                <a:gd fmla="*/ 128 w 253" name="T8"/>
                <a:gd fmla="*/ 165 h 351" name="T9"/>
                <a:gd fmla="*/ 128 w 253" name="T10"/>
                <a:gd fmla="*/ 165 h 351" name="T11"/>
                <a:gd fmla="*/ 129 w 253" name="T12"/>
                <a:gd fmla="*/ 165 h 351" name="T13"/>
                <a:gd fmla="*/ 130 w 253" name="T14"/>
                <a:gd fmla="*/ 165 h 351" name="T15"/>
                <a:gd fmla="*/ 213 w 253" name="T16"/>
                <a:gd fmla="*/ 62 h 351" name="T17"/>
                <a:gd fmla="*/ 208 w 253" name="T18"/>
                <a:gd fmla="*/ 16 h 351" name="T19"/>
                <a:gd fmla="*/ 167 w 253" name="T20"/>
                <a:gd fmla="*/ 3 h 351" name="T21"/>
                <a:gd fmla="*/ 112 w 253" name="T22"/>
                <a:gd fmla="*/ 72 h 351" name="T23"/>
                <a:gd fmla="*/ 127 w 253" name="T24"/>
                <a:gd fmla="*/ 164 h 351" name="T25"/>
                <a:gd fmla="*/ 126 w 253" name="T26"/>
                <a:gd fmla="*/ 164 h 351" name="T27"/>
                <a:gd fmla="*/ 105 w 253" name="T28"/>
                <a:gd fmla="*/ 213 h 351" name="T29"/>
                <a:gd fmla="*/ 80 w 253" name="T30"/>
                <a:gd fmla="*/ 266 h 351" name="T31"/>
                <a:gd fmla="*/ 1 w 253" name="T32"/>
                <a:gd fmla="*/ 350 h 351" name="T33"/>
                <a:gd fmla="*/ 1 w 253" name="T34"/>
                <a:gd fmla="*/ 351 h 351" name="T35"/>
                <a:gd fmla="*/ 81 w 253" name="T36"/>
                <a:gd fmla="*/ 273 h 351" name="T37"/>
                <a:gd fmla="*/ 107 w 253" name="T38"/>
                <a:gd fmla="*/ 221 h 351" name="T39"/>
                <a:gd fmla="*/ 110 w 253" name="T40"/>
                <a:gd fmla="*/ 214 h 351" name="T41"/>
                <a:gd fmla="*/ 204 w 253" name="T42"/>
                <a:gd fmla="*/ 221 h 351" name="T43"/>
                <a:gd fmla="*/ 236 w 253" name="T44"/>
                <a:gd fmla="*/ 151 h 351"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351" w="253">
                  <a:moveTo>
                    <a:pt x="236" y="151"/>
                  </a:moveTo>
                  <a:cubicBezTo>
                    <a:pt x="222" y="129"/>
                    <a:pt x="184" y="150"/>
                    <a:pt x="169" y="159"/>
                  </a:cubicBezTo>
                  <a:cubicBezTo>
                    <a:pt x="154" y="167"/>
                    <a:pt x="140" y="177"/>
                    <a:pt x="128" y="189"/>
                  </a:cubicBezTo>
                  <a:cubicBezTo>
                    <a:pt x="124" y="193"/>
                    <a:pt x="119" y="197"/>
                    <a:pt x="116" y="202"/>
                  </a:cubicBezTo>
                  <a:cubicBezTo>
                    <a:pt x="121" y="190"/>
                    <a:pt x="125" y="178"/>
                    <a:pt x="128" y="165"/>
                  </a:cubicBezTo>
                  <a:cubicBezTo>
                    <a:pt x="128" y="165"/>
                    <a:pt x="128" y="165"/>
                    <a:pt x="128" y="165"/>
                  </a:cubicBezTo>
                  <a:cubicBezTo>
                    <a:pt x="128" y="165"/>
                    <a:pt x="129" y="165"/>
                    <a:pt x="129" y="165"/>
                  </a:cubicBezTo>
                  <a:cubicBezTo>
                    <a:pt x="129" y="165"/>
                    <a:pt x="130" y="165"/>
                    <a:pt x="130" y="165"/>
                  </a:cubicBezTo>
                  <a:cubicBezTo>
                    <a:pt x="168" y="139"/>
                    <a:pt x="203" y="108"/>
                    <a:pt x="213" y="62"/>
                  </a:cubicBezTo>
                  <a:cubicBezTo>
                    <a:pt x="216" y="47"/>
                    <a:pt x="216" y="30"/>
                    <a:pt x="208" y="16"/>
                  </a:cubicBezTo>
                  <a:cubicBezTo>
                    <a:pt x="199" y="2"/>
                    <a:pt x="182" y="0"/>
                    <a:pt x="167" y="3"/>
                  </a:cubicBezTo>
                  <a:cubicBezTo>
                    <a:pt x="133" y="8"/>
                    <a:pt x="117" y="42"/>
                    <a:pt x="112" y="72"/>
                  </a:cubicBezTo>
                  <a:cubicBezTo>
                    <a:pt x="107" y="101"/>
                    <a:pt x="108" y="139"/>
                    <a:pt x="127" y="164"/>
                  </a:cubicBezTo>
                  <a:cubicBezTo>
                    <a:pt x="126" y="164"/>
                    <a:pt x="126" y="164"/>
                    <a:pt x="126" y="164"/>
                  </a:cubicBezTo>
                  <a:cubicBezTo>
                    <a:pt x="118" y="180"/>
                    <a:pt x="112" y="197"/>
                    <a:pt x="105" y="213"/>
                  </a:cubicBezTo>
                  <a:cubicBezTo>
                    <a:pt x="98" y="231"/>
                    <a:pt x="90" y="249"/>
                    <a:pt x="80" y="266"/>
                  </a:cubicBezTo>
                  <a:cubicBezTo>
                    <a:pt x="61" y="301"/>
                    <a:pt x="34" y="328"/>
                    <a:pt x="1" y="350"/>
                  </a:cubicBezTo>
                  <a:cubicBezTo>
                    <a:pt x="0" y="350"/>
                    <a:pt x="1" y="351"/>
                    <a:pt x="1" y="351"/>
                  </a:cubicBezTo>
                  <a:cubicBezTo>
                    <a:pt x="36" y="335"/>
                    <a:pt x="62" y="305"/>
                    <a:pt x="81" y="273"/>
                  </a:cubicBezTo>
                  <a:cubicBezTo>
                    <a:pt x="91" y="257"/>
                    <a:pt x="100" y="239"/>
                    <a:pt x="107" y="221"/>
                  </a:cubicBezTo>
                  <a:cubicBezTo>
                    <a:pt x="108" y="219"/>
                    <a:pt x="109" y="216"/>
                    <a:pt x="110" y="214"/>
                  </a:cubicBezTo>
                  <a:cubicBezTo>
                    <a:pt x="136" y="233"/>
                    <a:pt x="176" y="233"/>
                    <a:pt x="204" y="221"/>
                  </a:cubicBezTo>
                  <a:cubicBezTo>
                    <a:pt x="229" y="211"/>
                    <a:pt x="253" y="178"/>
                    <a:pt x="236" y="151"/>
                  </a:cubicBezTo>
                  <a:close/>
                </a:path>
              </a:pathLst>
            </a:custGeom>
            <a:solidFill>
              <a:srgbClr val="FEC16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anose="02010600040101010101" pitchFamily="2" typeface="华文细黑"/>
              </a:endParaRPr>
            </a:p>
          </p:txBody>
        </p:sp>
        <p:sp>
          <p:nvSpPr>
            <p:cNvPr id="103" name="Freeform 101"/>
            <p:cNvSpPr/>
            <p:nvPr/>
          </p:nvSpPr>
          <p:spPr bwMode="auto">
            <a:xfrm flipH="1">
              <a:off x="1675" y="2897"/>
              <a:ext cx="0" cy="2"/>
            </a:xfrm>
            <a:custGeom>
              <a:gdLst>
                <a:gd fmla="*/ 0 h 2" name="T0"/>
                <a:gd fmla="*/ 2 h 2" name="T1"/>
                <a:gd fmla="*/ 0 h 2" name="T2"/>
              </a:gdLst>
              <a:cxnLst>
                <a:cxn ang="0">
                  <a:pos x="0" y="T0"/>
                </a:cxn>
                <a:cxn ang="0">
                  <a:pos x="0" y="T1"/>
                </a:cxn>
                <a:cxn ang="0">
                  <a:pos x="0" y="T2"/>
                </a:cxn>
              </a:cxnLst>
              <a:rect b="b" l="0" r="r" t="0"/>
              <a:pathLst>
                <a:path h="2">
                  <a:moveTo>
                    <a:pt x="0" y="0"/>
                  </a:moveTo>
                  <a:lnTo>
                    <a:pt x="0" y="2"/>
                  </a:lnTo>
                  <a:lnTo>
                    <a:pt x="0" y="0"/>
                  </a:ln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anose="02010600040101010101" pitchFamily="2" typeface="华文细黑"/>
              </a:endParaRPr>
            </a:p>
          </p:txBody>
        </p:sp>
        <p:sp>
          <p:nvSpPr>
            <p:cNvPr id="104" name="Freeform 102"/>
            <p:cNvSpPr/>
            <p:nvPr/>
          </p:nvSpPr>
          <p:spPr bwMode="auto">
            <a:xfrm>
              <a:off x="1768" y="2911"/>
              <a:ext cx="256" cy="294"/>
            </a:xfrm>
            <a:custGeom>
              <a:gdLst>
                <a:gd fmla="*/ 129 w 148" name="T0"/>
                <a:gd fmla="*/ 39 h 170" name="T1"/>
                <a:gd fmla="*/ 140 w 148" name="T2"/>
                <a:gd fmla="*/ 9 h 170" name="T3"/>
                <a:gd fmla="*/ 116 w 148" name="T4"/>
                <a:gd fmla="*/ 1 h 170" name="T5"/>
                <a:gd fmla="*/ 75 w 148" name="T6"/>
                <a:gd fmla="*/ 20 h 170" name="T7"/>
                <a:gd fmla="*/ 31 w 148" name="T8"/>
                <a:gd fmla="*/ 60 h 170" name="T9"/>
                <a:gd fmla="*/ 31 w 148" name="T10"/>
                <a:gd fmla="*/ 60 h 170" name="T11"/>
                <a:gd fmla="*/ 32 w 148" name="T12"/>
                <a:gd fmla="*/ 60 h 170" name="T13"/>
                <a:gd fmla="*/ 38 w 148" name="T14"/>
                <a:gd fmla="*/ 164 h 170" name="T15"/>
                <a:gd fmla="*/ 67 w 148" name="T16"/>
                <a:gd fmla="*/ 149 h 170" name="T17"/>
                <a:gd fmla="*/ 76 w 148" name="T18"/>
                <a:gd fmla="*/ 146 h 170" name="T19"/>
                <a:gd fmla="*/ 88 w 148" name="T20"/>
                <a:gd fmla="*/ 142 h 170" name="T21"/>
                <a:gd fmla="*/ 99 w 148" name="T22"/>
                <a:gd fmla="*/ 121 h 170" name="T23"/>
                <a:gd fmla="*/ 99 w 148" name="T24"/>
                <a:gd fmla="*/ 121 h 170" name="T25"/>
                <a:gd fmla="*/ 120 w 148" name="T26"/>
                <a:gd fmla="*/ 88 h 170" name="T27"/>
                <a:gd fmla="*/ 144 w 148" name="T28"/>
                <a:gd fmla="*/ 69 h 170" name="T29"/>
                <a:gd fmla="*/ 129 w 148" name="T30"/>
                <a:gd fmla="*/ 39 h 170"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70" w="148">
                  <a:moveTo>
                    <a:pt x="129" y="39"/>
                  </a:moveTo>
                  <a:cubicBezTo>
                    <a:pt x="135" y="31"/>
                    <a:pt x="144" y="20"/>
                    <a:pt x="140" y="9"/>
                  </a:cubicBezTo>
                  <a:cubicBezTo>
                    <a:pt x="137" y="0"/>
                    <a:pt x="124" y="0"/>
                    <a:pt x="116" y="1"/>
                  </a:cubicBezTo>
                  <a:cubicBezTo>
                    <a:pt x="101" y="3"/>
                    <a:pt x="87" y="11"/>
                    <a:pt x="75" y="20"/>
                  </a:cubicBezTo>
                  <a:cubicBezTo>
                    <a:pt x="60" y="33"/>
                    <a:pt x="48" y="50"/>
                    <a:pt x="31" y="60"/>
                  </a:cubicBezTo>
                  <a:cubicBezTo>
                    <a:pt x="30" y="60"/>
                    <a:pt x="31" y="61"/>
                    <a:pt x="31" y="60"/>
                  </a:cubicBezTo>
                  <a:cubicBezTo>
                    <a:pt x="32" y="60"/>
                    <a:pt x="32" y="60"/>
                    <a:pt x="32" y="60"/>
                  </a:cubicBezTo>
                  <a:cubicBezTo>
                    <a:pt x="14" y="86"/>
                    <a:pt x="0" y="147"/>
                    <a:pt x="38" y="164"/>
                  </a:cubicBezTo>
                  <a:cubicBezTo>
                    <a:pt x="51" y="170"/>
                    <a:pt x="61" y="161"/>
                    <a:pt x="67" y="149"/>
                  </a:cubicBezTo>
                  <a:cubicBezTo>
                    <a:pt x="69" y="144"/>
                    <a:pt x="71" y="146"/>
                    <a:pt x="76" y="146"/>
                  </a:cubicBezTo>
                  <a:cubicBezTo>
                    <a:pt x="80" y="146"/>
                    <a:pt x="84" y="144"/>
                    <a:pt x="88" y="142"/>
                  </a:cubicBezTo>
                  <a:cubicBezTo>
                    <a:pt x="94" y="138"/>
                    <a:pt x="100" y="129"/>
                    <a:pt x="99" y="121"/>
                  </a:cubicBezTo>
                  <a:cubicBezTo>
                    <a:pt x="99" y="121"/>
                    <a:pt x="99" y="121"/>
                    <a:pt x="99" y="121"/>
                  </a:cubicBezTo>
                  <a:cubicBezTo>
                    <a:pt x="112" y="120"/>
                    <a:pt x="127" y="100"/>
                    <a:pt x="120" y="88"/>
                  </a:cubicBezTo>
                  <a:cubicBezTo>
                    <a:pt x="131" y="88"/>
                    <a:pt x="141" y="80"/>
                    <a:pt x="144" y="69"/>
                  </a:cubicBezTo>
                  <a:cubicBezTo>
                    <a:pt x="148" y="56"/>
                    <a:pt x="140" y="44"/>
                    <a:pt x="129" y="39"/>
                  </a:cubicBezTo>
                  <a:close/>
                </a:path>
              </a:pathLst>
            </a:custGeom>
            <a:solidFill>
              <a:srgbClr val="FF786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anose="02010600040101010101" pitchFamily="2" typeface="华文细黑"/>
              </a:endParaRPr>
            </a:p>
          </p:txBody>
        </p:sp>
        <p:sp>
          <p:nvSpPr>
            <p:cNvPr id="105" name="Freeform 103"/>
            <p:cNvSpPr/>
            <p:nvPr/>
          </p:nvSpPr>
          <p:spPr bwMode="auto">
            <a:xfrm>
              <a:off x="1571" y="2853"/>
              <a:ext cx="361" cy="279"/>
            </a:xfrm>
            <a:custGeom>
              <a:gdLst>
                <a:gd fmla="*/ 186 w 209" name="T0"/>
                <a:gd fmla="*/ 57 h 161" name="T1"/>
                <a:gd fmla="*/ 162 w 209" name="T2"/>
                <a:gd fmla="*/ 69 h 161" name="T3"/>
                <a:gd fmla="*/ 144 w 209" name="T4"/>
                <a:gd fmla="*/ 86 h 161" name="T5"/>
                <a:gd fmla="*/ 82 w 209" name="T6"/>
                <a:gd fmla="*/ 35 h 161" name="T7"/>
                <a:gd fmla="*/ 2 w 209" name="T8"/>
                <a:gd fmla="*/ 0 h 161" name="T9"/>
                <a:gd fmla="*/ 1 w 209" name="T10"/>
                <a:gd fmla="*/ 2 h 161" name="T11"/>
                <a:gd fmla="*/ 29 w 209" name="T12"/>
                <a:gd fmla="*/ 17 h 161" name="T13"/>
                <a:gd fmla="*/ 71 w 209" name="T14"/>
                <a:gd fmla="*/ 34 h 161" name="T15"/>
                <a:gd fmla="*/ 110 w 209" name="T16"/>
                <a:gd fmla="*/ 59 h 161" name="T17"/>
                <a:gd fmla="*/ 142 w 209" name="T18"/>
                <a:gd fmla="*/ 89 h 161" name="T19"/>
                <a:gd fmla="*/ 142 w 209" name="T20"/>
                <a:gd fmla="*/ 89 h 161" name="T21"/>
                <a:gd fmla="*/ 141 w 209" name="T22"/>
                <a:gd fmla="*/ 91 h 161" name="T23"/>
                <a:gd fmla="*/ 140 w 209" name="T24"/>
                <a:gd fmla="*/ 148 h 161" name="T25"/>
                <a:gd fmla="*/ 166 w 209" name="T26"/>
                <a:gd fmla="*/ 131 h 161" name="T27"/>
                <a:gd fmla="*/ 187 w 209" name="T28"/>
                <a:gd fmla="*/ 118 h 161" name="T29"/>
                <a:gd fmla="*/ 187 w 209" name="T30"/>
                <a:gd fmla="*/ 92 h 161" name="T31"/>
                <a:gd fmla="*/ 186 w 209" name="T32"/>
                <a:gd fmla="*/ 57 h 161"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61" w="209">
                  <a:moveTo>
                    <a:pt x="186" y="57"/>
                  </a:moveTo>
                  <a:cubicBezTo>
                    <a:pt x="177" y="57"/>
                    <a:pt x="168" y="64"/>
                    <a:pt x="162" y="69"/>
                  </a:cubicBezTo>
                  <a:cubicBezTo>
                    <a:pt x="156" y="74"/>
                    <a:pt x="149" y="80"/>
                    <a:pt x="144" y="86"/>
                  </a:cubicBezTo>
                  <a:cubicBezTo>
                    <a:pt x="129" y="65"/>
                    <a:pt x="105" y="48"/>
                    <a:pt x="82" y="35"/>
                  </a:cubicBezTo>
                  <a:cubicBezTo>
                    <a:pt x="57" y="21"/>
                    <a:pt x="28" y="14"/>
                    <a:pt x="2" y="0"/>
                  </a:cubicBezTo>
                  <a:cubicBezTo>
                    <a:pt x="1" y="0"/>
                    <a:pt x="0" y="1"/>
                    <a:pt x="1" y="2"/>
                  </a:cubicBezTo>
                  <a:cubicBezTo>
                    <a:pt x="9" y="9"/>
                    <a:pt x="19" y="13"/>
                    <a:pt x="29" y="17"/>
                  </a:cubicBezTo>
                  <a:cubicBezTo>
                    <a:pt x="43" y="22"/>
                    <a:pt x="58" y="27"/>
                    <a:pt x="71" y="34"/>
                  </a:cubicBezTo>
                  <a:cubicBezTo>
                    <a:pt x="85" y="41"/>
                    <a:pt x="98" y="49"/>
                    <a:pt x="110" y="59"/>
                  </a:cubicBezTo>
                  <a:cubicBezTo>
                    <a:pt x="122" y="68"/>
                    <a:pt x="131" y="79"/>
                    <a:pt x="142" y="89"/>
                  </a:cubicBezTo>
                  <a:cubicBezTo>
                    <a:pt x="142" y="89"/>
                    <a:pt x="142" y="89"/>
                    <a:pt x="142" y="89"/>
                  </a:cubicBezTo>
                  <a:cubicBezTo>
                    <a:pt x="141" y="90"/>
                    <a:pt x="141" y="90"/>
                    <a:pt x="141" y="91"/>
                  </a:cubicBezTo>
                  <a:cubicBezTo>
                    <a:pt x="133" y="109"/>
                    <a:pt x="125" y="132"/>
                    <a:pt x="140" y="148"/>
                  </a:cubicBezTo>
                  <a:cubicBezTo>
                    <a:pt x="152" y="161"/>
                    <a:pt x="166" y="144"/>
                    <a:pt x="166" y="131"/>
                  </a:cubicBezTo>
                  <a:cubicBezTo>
                    <a:pt x="175" y="131"/>
                    <a:pt x="182" y="125"/>
                    <a:pt x="187" y="118"/>
                  </a:cubicBezTo>
                  <a:cubicBezTo>
                    <a:pt x="192" y="111"/>
                    <a:pt x="194" y="99"/>
                    <a:pt x="187" y="92"/>
                  </a:cubicBezTo>
                  <a:cubicBezTo>
                    <a:pt x="197" y="83"/>
                    <a:pt x="209" y="57"/>
                    <a:pt x="186" y="57"/>
                  </a:cubicBezTo>
                  <a:close/>
                </a:path>
              </a:pathLst>
            </a:custGeom>
            <a:solidFill>
              <a:srgbClr val="FEC16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anose="02010600040101010101" pitchFamily="2" typeface="华文细黑"/>
              </a:endParaRPr>
            </a:p>
          </p:txBody>
        </p:sp>
        <p:sp>
          <p:nvSpPr>
            <p:cNvPr id="106" name="Freeform 104"/>
            <p:cNvSpPr/>
            <p:nvPr/>
          </p:nvSpPr>
          <p:spPr bwMode="auto">
            <a:xfrm>
              <a:off x="1620" y="2897"/>
              <a:ext cx="88" cy="215"/>
            </a:xfrm>
            <a:custGeom>
              <a:gdLst>
                <a:gd fmla="*/ 35 w 51" name="T0"/>
                <a:gd fmla="*/ 2 h 124" name="T1"/>
                <a:gd fmla="*/ 34 w 51" name="T2"/>
                <a:gd fmla="*/ 0 h 124" name="T3"/>
                <a:gd fmla="*/ 32 w 51" name="T4"/>
                <a:gd fmla="*/ 2 h 124" name="T5"/>
                <a:gd fmla="*/ 2 w 51" name="T6"/>
                <a:gd fmla="*/ 58 h 124" name="T7"/>
                <a:gd fmla="*/ 13 w 51" name="T8"/>
                <a:gd fmla="*/ 122 h 124" name="T9"/>
                <a:gd fmla="*/ 16 w 51" name="T10"/>
                <a:gd fmla="*/ 121 h 124" name="T11"/>
                <a:gd fmla="*/ 48 w 51" name="T12"/>
                <a:gd fmla="*/ 65 h 124" name="T13"/>
                <a:gd fmla="*/ 35 w 51" name="T14"/>
                <a:gd fmla="*/ 2 h 12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24" w="51">
                  <a:moveTo>
                    <a:pt x="35" y="2"/>
                  </a:moveTo>
                  <a:cubicBezTo>
                    <a:pt x="35" y="1"/>
                    <a:pt x="35" y="0"/>
                    <a:pt x="34" y="0"/>
                  </a:cubicBezTo>
                  <a:cubicBezTo>
                    <a:pt x="32" y="0"/>
                    <a:pt x="32" y="1"/>
                    <a:pt x="32" y="2"/>
                  </a:cubicBezTo>
                  <a:cubicBezTo>
                    <a:pt x="13" y="14"/>
                    <a:pt x="5" y="37"/>
                    <a:pt x="2" y="58"/>
                  </a:cubicBezTo>
                  <a:cubicBezTo>
                    <a:pt x="0" y="79"/>
                    <a:pt x="1" y="105"/>
                    <a:pt x="13" y="122"/>
                  </a:cubicBezTo>
                  <a:cubicBezTo>
                    <a:pt x="14" y="124"/>
                    <a:pt x="17" y="122"/>
                    <a:pt x="16" y="121"/>
                  </a:cubicBezTo>
                  <a:cubicBezTo>
                    <a:pt x="34" y="109"/>
                    <a:pt x="44" y="85"/>
                    <a:pt x="48" y="65"/>
                  </a:cubicBezTo>
                  <a:cubicBezTo>
                    <a:pt x="51" y="46"/>
                    <a:pt x="50" y="17"/>
                    <a:pt x="35" y="2"/>
                  </a:cubicBezTo>
                  <a:close/>
                </a:path>
              </a:pathLst>
            </a:custGeom>
            <a:solidFill>
              <a:srgbClr val="7F7E3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anose="02010600040101010101" pitchFamily="2" typeface="华文细黑"/>
              </a:endParaRPr>
            </a:p>
          </p:txBody>
        </p:sp>
        <p:sp>
          <p:nvSpPr>
            <p:cNvPr id="107" name="Freeform 105"/>
            <p:cNvSpPr/>
            <p:nvPr/>
          </p:nvSpPr>
          <p:spPr bwMode="auto">
            <a:xfrm>
              <a:off x="1720" y="2819"/>
              <a:ext cx="195" cy="123"/>
            </a:xfrm>
            <a:custGeom>
              <a:gdLst>
                <a:gd fmla="*/ 110 w 113" name="T0"/>
                <a:gd fmla="*/ 3 h 71" name="T1"/>
                <a:gd fmla="*/ 108 w 113" name="T2"/>
                <a:gd fmla="*/ 1 h 71" name="T3"/>
                <a:gd fmla="*/ 1 w 113" name="T4"/>
                <a:gd fmla="*/ 58 h 71" name="T5"/>
                <a:gd fmla="*/ 1 w 113" name="T6"/>
                <a:gd fmla="*/ 58 h 71" name="T7"/>
                <a:gd fmla="*/ 0 w 113" name="T8"/>
                <a:gd fmla="*/ 59 h 71" name="T9"/>
                <a:gd fmla="*/ 2 w 113" name="T10"/>
                <a:gd fmla="*/ 60 h 71" name="T11"/>
                <a:gd fmla="*/ 2 w 113" name="T12"/>
                <a:gd fmla="*/ 59 h 71" name="T13"/>
                <a:gd fmla="*/ 61 w 113" name="T14"/>
                <a:gd fmla="*/ 52 h 71" name="T15"/>
                <a:gd fmla="*/ 112 w 113" name="T16"/>
                <a:gd fmla="*/ 6 h 71" name="T17"/>
                <a:gd fmla="*/ 110 w 113" name="T18"/>
                <a:gd fmla="*/ 3 h 7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71" w="113">
                  <a:moveTo>
                    <a:pt x="110" y="3"/>
                  </a:moveTo>
                  <a:cubicBezTo>
                    <a:pt x="110" y="2"/>
                    <a:pt x="109" y="1"/>
                    <a:pt x="108" y="1"/>
                  </a:cubicBezTo>
                  <a:cubicBezTo>
                    <a:pt x="66" y="0"/>
                    <a:pt x="18" y="16"/>
                    <a:pt x="1" y="58"/>
                  </a:cubicBezTo>
                  <a:cubicBezTo>
                    <a:pt x="1" y="58"/>
                    <a:pt x="1" y="58"/>
                    <a:pt x="1" y="58"/>
                  </a:cubicBezTo>
                  <a:cubicBezTo>
                    <a:pt x="1" y="58"/>
                    <a:pt x="1" y="59"/>
                    <a:pt x="0" y="59"/>
                  </a:cubicBezTo>
                  <a:cubicBezTo>
                    <a:pt x="0" y="60"/>
                    <a:pt x="1" y="60"/>
                    <a:pt x="2" y="60"/>
                  </a:cubicBezTo>
                  <a:cubicBezTo>
                    <a:pt x="2" y="59"/>
                    <a:pt x="2" y="59"/>
                    <a:pt x="2" y="59"/>
                  </a:cubicBezTo>
                  <a:cubicBezTo>
                    <a:pt x="19" y="71"/>
                    <a:pt x="45" y="60"/>
                    <a:pt x="61" y="52"/>
                  </a:cubicBezTo>
                  <a:cubicBezTo>
                    <a:pt x="81" y="42"/>
                    <a:pt x="101" y="26"/>
                    <a:pt x="112" y="6"/>
                  </a:cubicBezTo>
                  <a:cubicBezTo>
                    <a:pt x="113" y="4"/>
                    <a:pt x="111" y="3"/>
                    <a:pt x="110" y="3"/>
                  </a:cubicBezTo>
                  <a:close/>
                </a:path>
              </a:pathLst>
            </a:custGeom>
            <a:solidFill>
              <a:srgbClr val="7F7E3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anose="02010600040101010101" pitchFamily="2" typeface="华文细黑"/>
              </a:endParaRPr>
            </a:p>
          </p:txBody>
        </p:sp>
        <p:sp>
          <p:nvSpPr>
            <p:cNvPr id="108" name="Freeform 106"/>
            <p:cNvSpPr/>
            <p:nvPr/>
          </p:nvSpPr>
          <p:spPr bwMode="auto">
            <a:xfrm>
              <a:off x="2119" y="2313"/>
              <a:ext cx="151" cy="229"/>
            </a:xfrm>
            <a:custGeom>
              <a:gdLst>
                <a:gd fmla="*/ 83 w 88" name="T0"/>
                <a:gd fmla="*/ 29 h 132" name="T1"/>
                <a:gd fmla="*/ 68 w 88" name="T2"/>
                <a:gd fmla="*/ 29 h 132" name="T3"/>
                <a:gd fmla="*/ 70 w 88" name="T4"/>
                <a:gd fmla="*/ 14 h 132" name="T5"/>
                <a:gd fmla="*/ 68 w 88" name="T6"/>
                <a:gd fmla="*/ 12 h 132" name="T7"/>
                <a:gd fmla="*/ 47 w 88" name="T8"/>
                <a:gd fmla="*/ 20 h 132" name="T9"/>
                <a:gd fmla="*/ 28 w 88" name="T10"/>
                <a:gd fmla="*/ 9 h 132" name="T11"/>
                <a:gd fmla="*/ 32 w 88" name="T12"/>
                <a:gd fmla="*/ 46 h 132" name="T13"/>
                <a:gd fmla="*/ 32 w 88" name="T14"/>
                <a:gd fmla="*/ 48 h 132" name="T15"/>
                <a:gd fmla="*/ 15 w 88" name="T16"/>
                <a:gd fmla="*/ 84 h 132" name="T17"/>
                <a:gd fmla="*/ 0 w 88" name="T18"/>
                <a:gd fmla="*/ 131 h 132" name="T19"/>
                <a:gd fmla="*/ 2 w 88" name="T20"/>
                <a:gd fmla="*/ 131 h 132" name="T21"/>
                <a:gd fmla="*/ 17 w 88" name="T22"/>
                <a:gd fmla="*/ 89 h 132" name="T23"/>
                <a:gd fmla="*/ 34 w 88" name="T24"/>
                <a:gd fmla="*/ 51 h 132" name="T25"/>
                <a:gd fmla="*/ 85 w 88" name="T26"/>
                <a:gd fmla="*/ 44 h 132" name="T27"/>
                <a:gd fmla="*/ 83 w 88" name="T28"/>
                <a:gd fmla="*/ 29 h 132"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32" w="88">
                  <a:moveTo>
                    <a:pt x="83" y="29"/>
                  </a:moveTo>
                  <a:cubicBezTo>
                    <a:pt x="78" y="26"/>
                    <a:pt x="73" y="27"/>
                    <a:pt x="68" y="29"/>
                  </a:cubicBezTo>
                  <a:cubicBezTo>
                    <a:pt x="70" y="24"/>
                    <a:pt x="70" y="20"/>
                    <a:pt x="70" y="14"/>
                  </a:cubicBezTo>
                  <a:cubicBezTo>
                    <a:pt x="71" y="13"/>
                    <a:pt x="69" y="12"/>
                    <a:pt x="68" y="12"/>
                  </a:cubicBezTo>
                  <a:cubicBezTo>
                    <a:pt x="59" y="11"/>
                    <a:pt x="52" y="14"/>
                    <a:pt x="47" y="20"/>
                  </a:cubicBezTo>
                  <a:cubicBezTo>
                    <a:pt x="45" y="11"/>
                    <a:pt x="38" y="0"/>
                    <a:pt x="28" y="9"/>
                  </a:cubicBezTo>
                  <a:cubicBezTo>
                    <a:pt x="17" y="19"/>
                    <a:pt x="21" y="37"/>
                    <a:pt x="32" y="46"/>
                  </a:cubicBezTo>
                  <a:cubicBezTo>
                    <a:pt x="31" y="47"/>
                    <a:pt x="31" y="48"/>
                    <a:pt x="32" y="48"/>
                  </a:cubicBezTo>
                  <a:cubicBezTo>
                    <a:pt x="25" y="60"/>
                    <a:pt x="20" y="72"/>
                    <a:pt x="15" y="84"/>
                  </a:cubicBezTo>
                  <a:cubicBezTo>
                    <a:pt x="9" y="99"/>
                    <a:pt x="3" y="115"/>
                    <a:pt x="0" y="131"/>
                  </a:cubicBezTo>
                  <a:cubicBezTo>
                    <a:pt x="0" y="132"/>
                    <a:pt x="2" y="132"/>
                    <a:pt x="2" y="131"/>
                  </a:cubicBezTo>
                  <a:cubicBezTo>
                    <a:pt x="7" y="117"/>
                    <a:pt x="11" y="103"/>
                    <a:pt x="17" y="89"/>
                  </a:cubicBezTo>
                  <a:cubicBezTo>
                    <a:pt x="22" y="76"/>
                    <a:pt x="29" y="64"/>
                    <a:pt x="34" y="51"/>
                  </a:cubicBezTo>
                  <a:cubicBezTo>
                    <a:pt x="48" y="65"/>
                    <a:pt x="74" y="62"/>
                    <a:pt x="85" y="44"/>
                  </a:cubicBezTo>
                  <a:cubicBezTo>
                    <a:pt x="88" y="40"/>
                    <a:pt x="88" y="32"/>
                    <a:pt x="83" y="29"/>
                  </a:cubicBezTo>
                  <a:close/>
                </a:path>
              </a:pathLst>
            </a:custGeom>
            <a:solidFill>
              <a:srgbClr val="FF786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anose="02010600040101010101" pitchFamily="2" typeface="华文细黑"/>
              </a:endParaRPr>
            </a:p>
          </p:txBody>
        </p:sp>
        <p:sp>
          <p:nvSpPr>
            <p:cNvPr id="109" name="Freeform 107"/>
            <p:cNvSpPr/>
            <p:nvPr/>
          </p:nvSpPr>
          <p:spPr bwMode="auto">
            <a:xfrm>
              <a:off x="2542" y="2481"/>
              <a:ext cx="435" cy="608"/>
            </a:xfrm>
            <a:custGeom>
              <a:gdLst>
                <a:gd fmla="*/ 204 w 252" name="T0"/>
                <a:gd fmla="*/ 131 h 351" name="T1"/>
                <a:gd fmla="*/ 110 w 252" name="T2"/>
                <a:gd fmla="*/ 138 h 351" name="T3"/>
                <a:gd fmla="*/ 107 w 252" name="T4"/>
                <a:gd fmla="*/ 131 h 351" name="T5"/>
                <a:gd fmla="*/ 81 w 252" name="T6"/>
                <a:gd fmla="*/ 78 h 351" name="T7"/>
                <a:gd fmla="*/ 1 w 252" name="T8"/>
                <a:gd fmla="*/ 1 h 351" name="T9"/>
                <a:gd fmla="*/ 1 w 252" name="T10"/>
                <a:gd fmla="*/ 2 h 351" name="T11"/>
                <a:gd fmla="*/ 80 w 252" name="T12"/>
                <a:gd fmla="*/ 86 h 351" name="T13"/>
                <a:gd fmla="*/ 105 w 252" name="T14"/>
                <a:gd fmla="*/ 138 h 351" name="T15"/>
                <a:gd fmla="*/ 126 w 252" name="T16"/>
                <a:gd fmla="*/ 187 h 351" name="T17"/>
                <a:gd fmla="*/ 127 w 252" name="T18"/>
                <a:gd fmla="*/ 188 h 351" name="T19"/>
                <a:gd fmla="*/ 112 w 252" name="T20"/>
                <a:gd fmla="*/ 279 h 351" name="T21"/>
                <a:gd fmla="*/ 167 w 252" name="T22"/>
                <a:gd fmla="*/ 349 h 351" name="T23"/>
                <a:gd fmla="*/ 208 w 252" name="T24"/>
                <a:gd fmla="*/ 336 h 351" name="T25"/>
                <a:gd fmla="*/ 213 w 252" name="T26"/>
                <a:gd fmla="*/ 290 h 351" name="T27"/>
                <a:gd fmla="*/ 130 w 252" name="T28"/>
                <a:gd fmla="*/ 187 h 351" name="T29"/>
                <a:gd fmla="*/ 129 w 252" name="T30"/>
                <a:gd fmla="*/ 187 h 351" name="T31"/>
                <a:gd fmla="*/ 128 w 252" name="T32"/>
                <a:gd fmla="*/ 187 h 351" name="T33"/>
                <a:gd fmla="*/ 128 w 252" name="T34"/>
                <a:gd fmla="*/ 186 h 351" name="T35"/>
                <a:gd fmla="*/ 115 w 252" name="T36"/>
                <a:gd fmla="*/ 150 h 351" name="T37"/>
                <a:gd fmla="*/ 128 w 252" name="T38"/>
                <a:gd fmla="*/ 163 h 351" name="T39"/>
                <a:gd fmla="*/ 168 w 252" name="T40"/>
                <a:gd fmla="*/ 193 h 351" name="T41"/>
                <a:gd fmla="*/ 236 w 252" name="T42"/>
                <a:gd fmla="*/ 200 h 351" name="T43"/>
                <a:gd fmla="*/ 204 w 252" name="T44"/>
                <a:gd fmla="*/ 131 h 351"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351" w="251">
                  <a:moveTo>
                    <a:pt x="204" y="131"/>
                  </a:moveTo>
                  <a:cubicBezTo>
                    <a:pt x="175" y="119"/>
                    <a:pt x="136" y="119"/>
                    <a:pt x="110" y="138"/>
                  </a:cubicBezTo>
                  <a:cubicBezTo>
                    <a:pt x="109" y="135"/>
                    <a:pt x="108" y="133"/>
                    <a:pt x="107" y="131"/>
                  </a:cubicBezTo>
                  <a:cubicBezTo>
                    <a:pt x="100" y="113"/>
                    <a:pt x="91" y="95"/>
                    <a:pt x="81" y="78"/>
                  </a:cubicBezTo>
                  <a:cubicBezTo>
                    <a:pt x="62" y="46"/>
                    <a:pt x="36" y="17"/>
                    <a:pt x="1" y="1"/>
                  </a:cubicBezTo>
                  <a:cubicBezTo>
                    <a:pt x="0" y="0"/>
                    <a:pt x="0" y="1"/>
                    <a:pt x="1" y="2"/>
                  </a:cubicBezTo>
                  <a:cubicBezTo>
                    <a:pt x="34" y="24"/>
                    <a:pt x="60" y="51"/>
                    <a:pt x="80" y="86"/>
                  </a:cubicBezTo>
                  <a:cubicBezTo>
                    <a:pt x="90" y="103"/>
                    <a:pt x="98" y="120"/>
                    <a:pt x="105" y="138"/>
                  </a:cubicBezTo>
                  <a:cubicBezTo>
                    <a:pt x="112" y="155"/>
                    <a:pt x="118" y="172"/>
                    <a:pt x="126" y="187"/>
                  </a:cubicBezTo>
                  <a:cubicBezTo>
                    <a:pt x="126" y="188"/>
                    <a:pt x="126" y="188"/>
                    <a:pt x="127" y="188"/>
                  </a:cubicBezTo>
                  <a:cubicBezTo>
                    <a:pt x="108" y="212"/>
                    <a:pt x="107" y="251"/>
                    <a:pt x="112" y="279"/>
                  </a:cubicBezTo>
                  <a:cubicBezTo>
                    <a:pt x="117" y="309"/>
                    <a:pt x="133" y="343"/>
                    <a:pt x="167" y="349"/>
                  </a:cubicBezTo>
                  <a:cubicBezTo>
                    <a:pt x="181" y="351"/>
                    <a:pt x="199" y="350"/>
                    <a:pt x="208" y="336"/>
                  </a:cubicBezTo>
                  <a:cubicBezTo>
                    <a:pt x="216" y="322"/>
                    <a:pt x="216" y="305"/>
                    <a:pt x="213" y="290"/>
                  </a:cubicBezTo>
                  <a:cubicBezTo>
                    <a:pt x="203" y="244"/>
                    <a:pt x="168" y="212"/>
                    <a:pt x="130" y="187"/>
                  </a:cubicBezTo>
                  <a:cubicBezTo>
                    <a:pt x="130" y="187"/>
                    <a:pt x="129" y="187"/>
                    <a:pt x="129" y="187"/>
                  </a:cubicBezTo>
                  <a:cubicBezTo>
                    <a:pt x="128" y="187"/>
                    <a:pt x="128" y="187"/>
                    <a:pt x="128" y="187"/>
                  </a:cubicBezTo>
                  <a:cubicBezTo>
                    <a:pt x="128" y="187"/>
                    <a:pt x="128" y="186"/>
                    <a:pt x="128" y="186"/>
                  </a:cubicBezTo>
                  <a:cubicBezTo>
                    <a:pt x="125" y="174"/>
                    <a:pt x="120" y="162"/>
                    <a:pt x="115" y="150"/>
                  </a:cubicBezTo>
                  <a:cubicBezTo>
                    <a:pt x="119" y="155"/>
                    <a:pt x="124" y="159"/>
                    <a:pt x="128" y="163"/>
                  </a:cubicBezTo>
                  <a:cubicBezTo>
                    <a:pt x="140" y="174"/>
                    <a:pt x="154" y="185"/>
                    <a:pt x="168" y="193"/>
                  </a:cubicBezTo>
                  <a:cubicBezTo>
                    <a:pt x="184" y="202"/>
                    <a:pt x="222" y="223"/>
                    <a:pt x="236" y="200"/>
                  </a:cubicBezTo>
                  <a:cubicBezTo>
                    <a:pt x="252" y="173"/>
                    <a:pt x="229" y="141"/>
                    <a:pt x="204" y="131"/>
                  </a:cubicBezTo>
                  <a:close/>
                </a:path>
              </a:pathLst>
            </a:custGeom>
            <a:solidFill>
              <a:srgbClr val="21B37A"/>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anose="02010600040101010101" pitchFamily="2" typeface="华文细黑"/>
              </a:endParaRPr>
            </a:p>
          </p:txBody>
        </p:sp>
        <p:sp>
          <p:nvSpPr>
            <p:cNvPr id="110" name="Freeform 108"/>
            <p:cNvSpPr/>
            <p:nvPr/>
          </p:nvSpPr>
          <p:spPr bwMode="auto">
            <a:xfrm>
              <a:off x="3016" y="2805"/>
              <a:ext cx="220" cy="213"/>
            </a:xfrm>
            <a:custGeom>
              <a:gdLst>
                <a:gd fmla="*/ 109 w 127" name="T0"/>
                <a:gd fmla="*/ 24 h 123" name="T1"/>
                <a:gd fmla="*/ 57 w 127" name="T2"/>
                <a:gd fmla="*/ 2 h 123" name="T3"/>
                <a:gd fmla="*/ 18 w 127" name="T4"/>
                <a:gd fmla="*/ 18 h 123" name="T5"/>
                <a:gd fmla="*/ 3 w 127" name="T6"/>
                <a:gd fmla="*/ 54 h 123" name="T7"/>
                <a:gd fmla="*/ 11 w 127" name="T8"/>
                <a:gd fmla="*/ 97 h 123" name="T9"/>
                <a:gd fmla="*/ 43 w 127" name="T10"/>
                <a:gd fmla="*/ 121 h 123" name="T11"/>
                <a:gd fmla="*/ 64 w 127" name="T12"/>
                <a:gd fmla="*/ 101 h 123" name="T13"/>
                <a:gd fmla="*/ 95 w 127" name="T14"/>
                <a:gd fmla="*/ 75 h 123" name="T15"/>
                <a:gd fmla="*/ 124 w 127" name="T16"/>
                <a:gd fmla="*/ 69 h 123" name="T17"/>
                <a:gd fmla="*/ 109 w 127" name="T18"/>
                <a:gd fmla="*/ 24 h 12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23" w="127">
                  <a:moveTo>
                    <a:pt x="109" y="24"/>
                  </a:moveTo>
                  <a:cubicBezTo>
                    <a:pt x="96" y="11"/>
                    <a:pt x="75" y="4"/>
                    <a:pt x="57" y="2"/>
                  </a:cubicBezTo>
                  <a:cubicBezTo>
                    <a:pt x="44" y="0"/>
                    <a:pt x="23" y="2"/>
                    <a:pt x="18" y="18"/>
                  </a:cubicBezTo>
                  <a:cubicBezTo>
                    <a:pt x="9" y="25"/>
                    <a:pt x="4" y="46"/>
                    <a:pt x="3" y="54"/>
                  </a:cubicBezTo>
                  <a:cubicBezTo>
                    <a:pt x="0" y="70"/>
                    <a:pt x="2" y="84"/>
                    <a:pt x="11" y="97"/>
                  </a:cubicBezTo>
                  <a:cubicBezTo>
                    <a:pt x="19" y="108"/>
                    <a:pt x="30" y="119"/>
                    <a:pt x="43" y="121"/>
                  </a:cubicBezTo>
                  <a:cubicBezTo>
                    <a:pt x="56" y="123"/>
                    <a:pt x="62" y="112"/>
                    <a:pt x="64" y="101"/>
                  </a:cubicBezTo>
                  <a:cubicBezTo>
                    <a:pt x="81" y="111"/>
                    <a:pt x="97" y="94"/>
                    <a:pt x="95" y="75"/>
                  </a:cubicBezTo>
                  <a:cubicBezTo>
                    <a:pt x="105" y="83"/>
                    <a:pt x="121" y="85"/>
                    <a:pt x="124" y="69"/>
                  </a:cubicBezTo>
                  <a:cubicBezTo>
                    <a:pt x="127" y="54"/>
                    <a:pt x="119" y="35"/>
                    <a:pt x="109" y="24"/>
                  </a:cubicBezTo>
                  <a:close/>
                </a:path>
              </a:pathLst>
            </a:custGeom>
            <a:solidFill>
              <a:srgbClr val="B2874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anose="02010600040101010101" pitchFamily="2" typeface="华文细黑"/>
              </a:endParaRPr>
            </a:p>
          </p:txBody>
        </p:sp>
        <p:sp>
          <p:nvSpPr>
            <p:cNvPr id="111" name="Freeform 109"/>
            <p:cNvSpPr/>
            <p:nvPr/>
          </p:nvSpPr>
          <p:spPr bwMode="auto">
            <a:xfrm>
              <a:off x="3346" y="2410"/>
              <a:ext cx="541" cy="426"/>
            </a:xfrm>
            <a:custGeom>
              <a:gdLst>
                <a:gd fmla="*/ 289 w 313" name="T0"/>
                <a:gd fmla="*/ 50 h 246" name="T1"/>
                <a:gd fmla="*/ 289 w 313" name="T2"/>
                <a:gd fmla="*/ 51 h 246" name="T3"/>
                <a:gd fmla="*/ 257 w 313" name="T4"/>
                <a:gd fmla="*/ 61 h 246" name="T5"/>
                <a:gd fmla="*/ 288 w 313" name="T6"/>
                <a:gd fmla="*/ 26 h 246" name="T7"/>
                <a:gd fmla="*/ 274 w 313" name="T8"/>
                <a:gd fmla="*/ 6 h 246" name="T9"/>
                <a:gd fmla="*/ 272 w 313" name="T10"/>
                <a:gd fmla="*/ 17 h 246" name="T11"/>
                <a:gd fmla="*/ 229 w 313" name="T12"/>
                <a:gd fmla="*/ 84 h 246" name="T13"/>
                <a:gd fmla="*/ 237 w 313" name="T14"/>
                <a:gd fmla="*/ 35 h 246" name="T15"/>
                <a:gd fmla="*/ 210 w 313" name="T16"/>
                <a:gd fmla="*/ 40 h 246" name="T17"/>
                <a:gd fmla="*/ 225 w 313" name="T18"/>
                <a:gd fmla="*/ 49 h 246" name="T19"/>
                <a:gd fmla="*/ 227 w 313" name="T20"/>
                <a:gd fmla="*/ 86 h 246" name="T21"/>
                <a:gd fmla="*/ 160 w 313" name="T22"/>
                <a:gd fmla="*/ 145 h 246" name="T23"/>
                <a:gd fmla="*/ 189 w 313" name="T24"/>
                <a:gd fmla="*/ 85 h 246" name="T25"/>
                <a:gd fmla="*/ 167 w 313" name="T26"/>
                <a:gd fmla="*/ 69 h 246" name="T27"/>
                <a:gd fmla="*/ 170 w 313" name="T28"/>
                <a:gd fmla="*/ 86 h 246" name="T29"/>
                <a:gd fmla="*/ 158 w 313" name="T30"/>
                <a:gd fmla="*/ 147 h 246" name="T31"/>
                <a:gd fmla="*/ 87 w 313" name="T32"/>
                <a:gd fmla="*/ 197 h 246" name="T33"/>
                <a:gd fmla="*/ 136 w 313" name="T34"/>
                <a:gd fmla="*/ 137 h 246" name="T35"/>
                <a:gd fmla="*/ 113 w 313" name="T36"/>
                <a:gd fmla="*/ 124 h 246" name="T37"/>
                <a:gd fmla="*/ 114 w 313" name="T38"/>
                <a:gd fmla="*/ 139 h 246" name="T39"/>
                <a:gd fmla="*/ 46 w 313" name="T40"/>
                <a:gd fmla="*/ 222 h 246" name="T41"/>
                <a:gd fmla="*/ 32 w 313" name="T42"/>
                <a:gd fmla="*/ 211 h 246" name="T43"/>
                <a:gd fmla="*/ 50 w 313" name="T44"/>
                <a:gd fmla="*/ 187 h 246" name="T45"/>
                <a:gd fmla="*/ 28 w 313" name="T46"/>
                <a:gd fmla="*/ 171 h 246" name="T47"/>
                <a:gd fmla="*/ 35 w 313" name="T48"/>
                <a:gd fmla="*/ 189 h 246" name="T49"/>
                <a:gd fmla="*/ 0 w 313" name="T50"/>
                <a:gd fmla="*/ 245 h 246" name="T51"/>
                <a:gd fmla="*/ 41 w 313" name="T52"/>
                <a:gd fmla="*/ 230 h 246" name="T53"/>
                <a:gd fmla="*/ 102 w 313" name="T54"/>
                <a:gd fmla="*/ 224 h 246" name="T55"/>
                <a:gd fmla="*/ 121 w 313" name="T56"/>
                <a:gd fmla="*/ 235 h 246" name="T57"/>
                <a:gd fmla="*/ 107 w 313" name="T58"/>
                <a:gd fmla="*/ 210 h 246" name="T59"/>
                <a:gd fmla="*/ 103 w 313" name="T60"/>
                <a:gd fmla="*/ 219 h 246" name="T61"/>
                <a:gd fmla="*/ 54 w 313" name="T62"/>
                <a:gd fmla="*/ 223 h 246" name="T63"/>
                <a:gd fmla="*/ 131 w 313" name="T64"/>
                <a:gd fmla="*/ 173 h 246" name="T65"/>
                <a:gd fmla="*/ 182 w 313" name="T66"/>
                <a:gd fmla="*/ 195 h 246" name="T67"/>
                <a:gd fmla="*/ 199 w 313" name="T68"/>
                <a:gd fmla="*/ 201 h 246" name="T69"/>
                <a:gd fmla="*/ 188 w 313" name="T70"/>
                <a:gd fmla="*/ 177 h 246" name="T71"/>
                <a:gd fmla="*/ 133 w 313" name="T72"/>
                <a:gd fmla="*/ 172 h 246" name="T73"/>
                <a:gd fmla="*/ 199 w 313" name="T74"/>
                <a:gd fmla="*/ 120 h 246" name="T75"/>
                <a:gd fmla="*/ 238 w 313" name="T76"/>
                <a:gd fmla="*/ 135 h 246" name="T77"/>
                <a:gd fmla="*/ 257 w 313" name="T78"/>
                <a:gd fmla="*/ 121 h 246" name="T79"/>
                <a:gd fmla="*/ 245 w 313" name="T80"/>
                <a:gd fmla="*/ 117 h 246" name="T81"/>
                <a:gd fmla="*/ 241 w 313" name="T82"/>
                <a:gd fmla="*/ 119 h 246" name="T83"/>
                <a:gd fmla="*/ 238 w 313" name="T84"/>
                <a:gd fmla="*/ 122 h 246" name="T85"/>
                <a:gd fmla="*/ 255 w 313" name="T86"/>
                <a:gd fmla="*/ 63 h 246" name="T87"/>
                <a:gd fmla="*/ 291 w 313" name="T88"/>
                <a:gd fmla="*/ 56 h 246" name="T89"/>
                <a:gd fmla="*/ 313 w 313" name="T90"/>
                <a:gd fmla="*/ 49 h 246"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246" w="313">
                  <a:moveTo>
                    <a:pt x="299" y="37"/>
                  </a:moveTo>
                  <a:cubicBezTo>
                    <a:pt x="294" y="39"/>
                    <a:pt x="290" y="45"/>
                    <a:pt x="289" y="50"/>
                  </a:cubicBezTo>
                  <a:cubicBezTo>
                    <a:pt x="289" y="50"/>
                    <a:pt x="288" y="51"/>
                    <a:pt x="288" y="51"/>
                  </a:cubicBezTo>
                  <a:cubicBezTo>
                    <a:pt x="288" y="51"/>
                    <a:pt x="289" y="51"/>
                    <a:pt x="289" y="51"/>
                  </a:cubicBezTo>
                  <a:cubicBezTo>
                    <a:pt x="288" y="52"/>
                    <a:pt x="288" y="53"/>
                    <a:pt x="288" y="54"/>
                  </a:cubicBezTo>
                  <a:cubicBezTo>
                    <a:pt x="278" y="55"/>
                    <a:pt x="267" y="58"/>
                    <a:pt x="257" y="61"/>
                  </a:cubicBezTo>
                  <a:cubicBezTo>
                    <a:pt x="265" y="50"/>
                    <a:pt x="273" y="39"/>
                    <a:pt x="279" y="27"/>
                  </a:cubicBezTo>
                  <a:cubicBezTo>
                    <a:pt x="282" y="28"/>
                    <a:pt x="285" y="28"/>
                    <a:pt x="288" y="26"/>
                  </a:cubicBezTo>
                  <a:cubicBezTo>
                    <a:pt x="293" y="23"/>
                    <a:pt x="296" y="16"/>
                    <a:pt x="293" y="10"/>
                  </a:cubicBezTo>
                  <a:cubicBezTo>
                    <a:pt x="290" y="3"/>
                    <a:pt x="279" y="0"/>
                    <a:pt x="274" y="6"/>
                  </a:cubicBezTo>
                  <a:cubicBezTo>
                    <a:pt x="272" y="9"/>
                    <a:pt x="272" y="12"/>
                    <a:pt x="273" y="16"/>
                  </a:cubicBezTo>
                  <a:cubicBezTo>
                    <a:pt x="272" y="16"/>
                    <a:pt x="272" y="16"/>
                    <a:pt x="272" y="17"/>
                  </a:cubicBezTo>
                  <a:cubicBezTo>
                    <a:pt x="273" y="20"/>
                    <a:pt x="274" y="23"/>
                    <a:pt x="277" y="25"/>
                  </a:cubicBezTo>
                  <a:cubicBezTo>
                    <a:pt x="262" y="46"/>
                    <a:pt x="246" y="66"/>
                    <a:pt x="229" y="84"/>
                  </a:cubicBezTo>
                  <a:cubicBezTo>
                    <a:pt x="229" y="72"/>
                    <a:pt x="229" y="60"/>
                    <a:pt x="228" y="48"/>
                  </a:cubicBezTo>
                  <a:cubicBezTo>
                    <a:pt x="234" y="46"/>
                    <a:pt x="238" y="41"/>
                    <a:pt x="237" y="35"/>
                  </a:cubicBezTo>
                  <a:cubicBezTo>
                    <a:pt x="237" y="28"/>
                    <a:pt x="231" y="24"/>
                    <a:pt x="224" y="24"/>
                  </a:cubicBezTo>
                  <a:cubicBezTo>
                    <a:pt x="217" y="25"/>
                    <a:pt x="207" y="32"/>
                    <a:pt x="210" y="40"/>
                  </a:cubicBezTo>
                  <a:cubicBezTo>
                    <a:pt x="212" y="45"/>
                    <a:pt x="218" y="48"/>
                    <a:pt x="223" y="48"/>
                  </a:cubicBezTo>
                  <a:cubicBezTo>
                    <a:pt x="223" y="48"/>
                    <a:pt x="224" y="49"/>
                    <a:pt x="225" y="49"/>
                  </a:cubicBezTo>
                  <a:cubicBezTo>
                    <a:pt x="225" y="49"/>
                    <a:pt x="225" y="49"/>
                    <a:pt x="225" y="49"/>
                  </a:cubicBezTo>
                  <a:cubicBezTo>
                    <a:pt x="226" y="61"/>
                    <a:pt x="226" y="73"/>
                    <a:pt x="227" y="86"/>
                  </a:cubicBezTo>
                  <a:cubicBezTo>
                    <a:pt x="207" y="107"/>
                    <a:pt x="185" y="126"/>
                    <a:pt x="161" y="145"/>
                  </a:cubicBezTo>
                  <a:cubicBezTo>
                    <a:pt x="161" y="145"/>
                    <a:pt x="161" y="145"/>
                    <a:pt x="160" y="145"/>
                  </a:cubicBezTo>
                  <a:cubicBezTo>
                    <a:pt x="164" y="126"/>
                    <a:pt x="170" y="109"/>
                    <a:pt x="176" y="90"/>
                  </a:cubicBezTo>
                  <a:cubicBezTo>
                    <a:pt x="181" y="92"/>
                    <a:pt x="186" y="90"/>
                    <a:pt x="189" y="85"/>
                  </a:cubicBezTo>
                  <a:cubicBezTo>
                    <a:pt x="193" y="79"/>
                    <a:pt x="192" y="69"/>
                    <a:pt x="187" y="64"/>
                  </a:cubicBezTo>
                  <a:cubicBezTo>
                    <a:pt x="181" y="58"/>
                    <a:pt x="170" y="62"/>
                    <a:pt x="167" y="69"/>
                  </a:cubicBezTo>
                  <a:cubicBezTo>
                    <a:pt x="165" y="74"/>
                    <a:pt x="166" y="80"/>
                    <a:pt x="170" y="85"/>
                  </a:cubicBezTo>
                  <a:cubicBezTo>
                    <a:pt x="170" y="85"/>
                    <a:pt x="170" y="85"/>
                    <a:pt x="170" y="86"/>
                  </a:cubicBezTo>
                  <a:cubicBezTo>
                    <a:pt x="171" y="87"/>
                    <a:pt x="173" y="89"/>
                    <a:pt x="174" y="89"/>
                  </a:cubicBezTo>
                  <a:cubicBezTo>
                    <a:pt x="168" y="108"/>
                    <a:pt x="160" y="127"/>
                    <a:pt x="158" y="147"/>
                  </a:cubicBezTo>
                  <a:cubicBezTo>
                    <a:pt x="136" y="164"/>
                    <a:pt x="113" y="180"/>
                    <a:pt x="90" y="195"/>
                  </a:cubicBezTo>
                  <a:cubicBezTo>
                    <a:pt x="89" y="196"/>
                    <a:pt x="88" y="196"/>
                    <a:pt x="87" y="197"/>
                  </a:cubicBezTo>
                  <a:cubicBezTo>
                    <a:pt x="95" y="177"/>
                    <a:pt x="105" y="159"/>
                    <a:pt x="116" y="142"/>
                  </a:cubicBezTo>
                  <a:cubicBezTo>
                    <a:pt x="123" y="146"/>
                    <a:pt x="133" y="143"/>
                    <a:pt x="136" y="137"/>
                  </a:cubicBezTo>
                  <a:cubicBezTo>
                    <a:pt x="139" y="131"/>
                    <a:pt x="138" y="122"/>
                    <a:pt x="133" y="118"/>
                  </a:cubicBezTo>
                  <a:cubicBezTo>
                    <a:pt x="126" y="111"/>
                    <a:pt x="117" y="118"/>
                    <a:pt x="113" y="124"/>
                  </a:cubicBezTo>
                  <a:cubicBezTo>
                    <a:pt x="113" y="125"/>
                    <a:pt x="113" y="125"/>
                    <a:pt x="113" y="125"/>
                  </a:cubicBezTo>
                  <a:cubicBezTo>
                    <a:pt x="111" y="130"/>
                    <a:pt x="111" y="135"/>
                    <a:pt x="114" y="139"/>
                  </a:cubicBezTo>
                  <a:cubicBezTo>
                    <a:pt x="101" y="157"/>
                    <a:pt x="90" y="177"/>
                    <a:pt x="85" y="198"/>
                  </a:cubicBezTo>
                  <a:cubicBezTo>
                    <a:pt x="72" y="206"/>
                    <a:pt x="59" y="214"/>
                    <a:pt x="46" y="222"/>
                  </a:cubicBezTo>
                  <a:cubicBezTo>
                    <a:pt x="40" y="225"/>
                    <a:pt x="33" y="228"/>
                    <a:pt x="27" y="231"/>
                  </a:cubicBezTo>
                  <a:cubicBezTo>
                    <a:pt x="29" y="225"/>
                    <a:pt x="30" y="218"/>
                    <a:pt x="32" y="211"/>
                  </a:cubicBezTo>
                  <a:cubicBezTo>
                    <a:pt x="34" y="204"/>
                    <a:pt x="36" y="197"/>
                    <a:pt x="38" y="191"/>
                  </a:cubicBezTo>
                  <a:cubicBezTo>
                    <a:pt x="42" y="192"/>
                    <a:pt x="47" y="191"/>
                    <a:pt x="50" y="187"/>
                  </a:cubicBezTo>
                  <a:cubicBezTo>
                    <a:pt x="55" y="181"/>
                    <a:pt x="55" y="171"/>
                    <a:pt x="49" y="166"/>
                  </a:cubicBezTo>
                  <a:cubicBezTo>
                    <a:pt x="41" y="160"/>
                    <a:pt x="31" y="163"/>
                    <a:pt x="28" y="171"/>
                  </a:cubicBezTo>
                  <a:cubicBezTo>
                    <a:pt x="26" y="176"/>
                    <a:pt x="28" y="184"/>
                    <a:pt x="32" y="186"/>
                  </a:cubicBezTo>
                  <a:cubicBezTo>
                    <a:pt x="33" y="188"/>
                    <a:pt x="34" y="189"/>
                    <a:pt x="35" y="189"/>
                  </a:cubicBezTo>
                  <a:cubicBezTo>
                    <a:pt x="28" y="202"/>
                    <a:pt x="26" y="219"/>
                    <a:pt x="23" y="233"/>
                  </a:cubicBezTo>
                  <a:cubicBezTo>
                    <a:pt x="15" y="236"/>
                    <a:pt x="7" y="240"/>
                    <a:pt x="0" y="245"/>
                  </a:cubicBezTo>
                  <a:cubicBezTo>
                    <a:pt x="0" y="245"/>
                    <a:pt x="0" y="246"/>
                    <a:pt x="0" y="246"/>
                  </a:cubicBezTo>
                  <a:cubicBezTo>
                    <a:pt x="14" y="245"/>
                    <a:pt x="29" y="236"/>
                    <a:pt x="41" y="230"/>
                  </a:cubicBezTo>
                  <a:cubicBezTo>
                    <a:pt x="45" y="228"/>
                    <a:pt x="48" y="226"/>
                    <a:pt x="51" y="224"/>
                  </a:cubicBezTo>
                  <a:cubicBezTo>
                    <a:pt x="67" y="226"/>
                    <a:pt x="86" y="227"/>
                    <a:pt x="102" y="224"/>
                  </a:cubicBezTo>
                  <a:cubicBezTo>
                    <a:pt x="102" y="225"/>
                    <a:pt x="102" y="226"/>
                    <a:pt x="102" y="227"/>
                  </a:cubicBezTo>
                  <a:cubicBezTo>
                    <a:pt x="104" y="236"/>
                    <a:pt x="114" y="237"/>
                    <a:pt x="121" y="235"/>
                  </a:cubicBezTo>
                  <a:cubicBezTo>
                    <a:pt x="128" y="232"/>
                    <a:pt x="131" y="225"/>
                    <a:pt x="128" y="218"/>
                  </a:cubicBezTo>
                  <a:cubicBezTo>
                    <a:pt x="125" y="211"/>
                    <a:pt x="114" y="206"/>
                    <a:pt x="107" y="210"/>
                  </a:cubicBezTo>
                  <a:cubicBezTo>
                    <a:pt x="107" y="210"/>
                    <a:pt x="106" y="211"/>
                    <a:pt x="107" y="212"/>
                  </a:cubicBezTo>
                  <a:cubicBezTo>
                    <a:pt x="105" y="214"/>
                    <a:pt x="103" y="216"/>
                    <a:pt x="103" y="219"/>
                  </a:cubicBezTo>
                  <a:cubicBezTo>
                    <a:pt x="95" y="220"/>
                    <a:pt x="87" y="222"/>
                    <a:pt x="79" y="222"/>
                  </a:cubicBezTo>
                  <a:cubicBezTo>
                    <a:pt x="71" y="223"/>
                    <a:pt x="62" y="223"/>
                    <a:pt x="54" y="223"/>
                  </a:cubicBezTo>
                  <a:cubicBezTo>
                    <a:pt x="66" y="216"/>
                    <a:pt x="77" y="209"/>
                    <a:pt x="89" y="201"/>
                  </a:cubicBezTo>
                  <a:cubicBezTo>
                    <a:pt x="103" y="192"/>
                    <a:pt x="117" y="183"/>
                    <a:pt x="131" y="173"/>
                  </a:cubicBezTo>
                  <a:cubicBezTo>
                    <a:pt x="146" y="180"/>
                    <a:pt x="163" y="186"/>
                    <a:pt x="180" y="188"/>
                  </a:cubicBezTo>
                  <a:cubicBezTo>
                    <a:pt x="179" y="190"/>
                    <a:pt x="180" y="193"/>
                    <a:pt x="182" y="195"/>
                  </a:cubicBezTo>
                  <a:cubicBezTo>
                    <a:pt x="182" y="195"/>
                    <a:pt x="182" y="195"/>
                    <a:pt x="182" y="195"/>
                  </a:cubicBezTo>
                  <a:cubicBezTo>
                    <a:pt x="185" y="200"/>
                    <a:pt x="192" y="203"/>
                    <a:pt x="199" y="201"/>
                  </a:cubicBezTo>
                  <a:cubicBezTo>
                    <a:pt x="206" y="198"/>
                    <a:pt x="212" y="188"/>
                    <a:pt x="207" y="181"/>
                  </a:cubicBezTo>
                  <a:cubicBezTo>
                    <a:pt x="203" y="175"/>
                    <a:pt x="194" y="175"/>
                    <a:pt x="188" y="177"/>
                  </a:cubicBezTo>
                  <a:cubicBezTo>
                    <a:pt x="184" y="178"/>
                    <a:pt x="182" y="181"/>
                    <a:pt x="180" y="184"/>
                  </a:cubicBezTo>
                  <a:cubicBezTo>
                    <a:pt x="164" y="182"/>
                    <a:pt x="148" y="178"/>
                    <a:pt x="133" y="172"/>
                  </a:cubicBezTo>
                  <a:cubicBezTo>
                    <a:pt x="142" y="165"/>
                    <a:pt x="150" y="159"/>
                    <a:pt x="159" y="152"/>
                  </a:cubicBezTo>
                  <a:cubicBezTo>
                    <a:pt x="172" y="142"/>
                    <a:pt x="186" y="131"/>
                    <a:pt x="199" y="120"/>
                  </a:cubicBezTo>
                  <a:cubicBezTo>
                    <a:pt x="211" y="125"/>
                    <a:pt x="224" y="126"/>
                    <a:pt x="237" y="126"/>
                  </a:cubicBezTo>
                  <a:cubicBezTo>
                    <a:pt x="236" y="129"/>
                    <a:pt x="237" y="132"/>
                    <a:pt x="238" y="135"/>
                  </a:cubicBezTo>
                  <a:cubicBezTo>
                    <a:pt x="242" y="141"/>
                    <a:pt x="253" y="142"/>
                    <a:pt x="258" y="137"/>
                  </a:cubicBezTo>
                  <a:cubicBezTo>
                    <a:pt x="262" y="132"/>
                    <a:pt x="261" y="125"/>
                    <a:pt x="257" y="121"/>
                  </a:cubicBezTo>
                  <a:cubicBezTo>
                    <a:pt x="254" y="117"/>
                    <a:pt x="249" y="116"/>
                    <a:pt x="245" y="117"/>
                  </a:cubicBezTo>
                  <a:cubicBezTo>
                    <a:pt x="245" y="117"/>
                    <a:pt x="245" y="117"/>
                    <a:pt x="245" y="117"/>
                  </a:cubicBezTo>
                  <a:cubicBezTo>
                    <a:pt x="246" y="117"/>
                    <a:pt x="245" y="116"/>
                    <a:pt x="245" y="117"/>
                  </a:cubicBezTo>
                  <a:cubicBezTo>
                    <a:pt x="243" y="117"/>
                    <a:pt x="242" y="118"/>
                    <a:pt x="241" y="119"/>
                  </a:cubicBezTo>
                  <a:cubicBezTo>
                    <a:pt x="240" y="120"/>
                    <a:pt x="239" y="121"/>
                    <a:pt x="238" y="121"/>
                  </a:cubicBezTo>
                  <a:cubicBezTo>
                    <a:pt x="238" y="122"/>
                    <a:pt x="238" y="122"/>
                    <a:pt x="238" y="122"/>
                  </a:cubicBezTo>
                  <a:cubicBezTo>
                    <a:pt x="226" y="122"/>
                    <a:pt x="213" y="122"/>
                    <a:pt x="201" y="119"/>
                  </a:cubicBezTo>
                  <a:cubicBezTo>
                    <a:pt x="220" y="102"/>
                    <a:pt x="239" y="83"/>
                    <a:pt x="255" y="63"/>
                  </a:cubicBezTo>
                  <a:cubicBezTo>
                    <a:pt x="267" y="62"/>
                    <a:pt x="279" y="60"/>
                    <a:pt x="291" y="57"/>
                  </a:cubicBezTo>
                  <a:cubicBezTo>
                    <a:pt x="291" y="57"/>
                    <a:pt x="291" y="56"/>
                    <a:pt x="291" y="56"/>
                  </a:cubicBezTo>
                  <a:cubicBezTo>
                    <a:pt x="293" y="60"/>
                    <a:pt x="298" y="62"/>
                    <a:pt x="302" y="61"/>
                  </a:cubicBezTo>
                  <a:cubicBezTo>
                    <a:pt x="308" y="61"/>
                    <a:pt x="313" y="56"/>
                    <a:pt x="313" y="49"/>
                  </a:cubicBezTo>
                  <a:cubicBezTo>
                    <a:pt x="313" y="42"/>
                    <a:pt x="306" y="34"/>
                    <a:pt x="299" y="37"/>
                  </a:cubicBezTo>
                  <a:close/>
                </a:path>
              </a:pathLst>
            </a:custGeom>
            <a:solidFill>
              <a:srgbClr val="B2874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anose="02010600040101010101" pitchFamily="2" typeface="华文细黑"/>
              </a:endParaRPr>
            </a:p>
          </p:txBody>
        </p:sp>
        <p:sp>
          <p:nvSpPr>
            <p:cNvPr id="112" name="Freeform 110"/>
            <p:cNvSpPr/>
            <p:nvPr/>
          </p:nvSpPr>
          <p:spPr bwMode="auto">
            <a:xfrm>
              <a:off x="2856" y="2342"/>
              <a:ext cx="647" cy="414"/>
            </a:xfrm>
            <a:custGeom>
              <a:gdLst>
                <a:gd fmla="*/ 372 w 375" name="T0"/>
                <a:gd fmla="*/ 32 h 239" name="T1"/>
                <a:gd fmla="*/ 331 w 375" name="T2"/>
                <a:gd fmla="*/ 50 h 239" name="T3"/>
                <a:gd fmla="*/ 290 w 375" name="T4"/>
                <a:gd fmla="*/ 64 h 239" name="T5"/>
                <a:gd fmla="*/ 235 w 375" name="T6"/>
                <a:gd fmla="*/ 113 h 239" name="T7"/>
                <a:gd fmla="*/ 211 w 375" name="T8"/>
                <a:gd fmla="*/ 121 h 239" name="T9"/>
                <a:gd fmla="*/ 136 w 375" name="T10"/>
                <a:gd fmla="*/ 138 h 239" name="T11"/>
                <a:gd fmla="*/ 162 w 375" name="T12"/>
                <a:gd fmla="*/ 117 h 239" name="T13"/>
                <a:gd fmla="*/ 171 w 375" name="T14"/>
                <a:gd fmla="*/ 107 h 239" name="T15"/>
                <a:gd fmla="*/ 241 w 375" name="T16"/>
                <a:gd fmla="*/ 5 h 239" name="T17"/>
                <a:gd fmla="*/ 243 w 375" name="T18"/>
                <a:gd fmla="*/ 2 h 239" name="T19"/>
                <a:gd fmla="*/ 241 w 375" name="T20"/>
                <a:gd fmla="*/ 1 h 239" name="T21"/>
                <a:gd fmla="*/ 218 w 375" name="T22"/>
                <a:gd fmla="*/ 26 h 239" name="T23"/>
                <a:gd fmla="*/ 191 w 375" name="T24"/>
                <a:gd fmla="*/ 50 h 239" name="T25"/>
                <a:gd fmla="*/ 167 w 375" name="T26"/>
                <a:gd fmla="*/ 106 h 239" name="T27"/>
                <a:gd fmla="*/ 167 w 375" name="T28"/>
                <a:gd fmla="*/ 106 h 239" name="T29"/>
                <a:gd fmla="*/ 162 w 375" name="T30"/>
                <a:gd fmla="*/ 112 h 239" name="T31"/>
                <a:gd fmla="*/ 131 w 375" name="T32"/>
                <a:gd fmla="*/ 139 h 239" name="T33"/>
                <a:gd fmla="*/ 89 w 375" name="T34"/>
                <a:gd fmla="*/ 146 h 239" name="T35"/>
                <a:gd fmla="*/ 89 w 375" name="T36"/>
                <a:gd fmla="*/ 146 h 239" name="T37"/>
                <a:gd fmla="*/ 89 w 375" name="T38"/>
                <a:gd fmla="*/ 146 h 239" name="T39"/>
                <a:gd fmla="*/ 67 w 375" name="T40"/>
                <a:gd fmla="*/ 149 h 239" name="T41"/>
                <a:gd fmla="*/ 1 w 375" name="T42"/>
                <a:gd fmla="*/ 147 h 239" name="T43"/>
                <a:gd fmla="*/ 1 w 375" name="T44"/>
                <a:gd fmla="*/ 149 h 239" name="T45"/>
                <a:gd fmla="*/ 58 w 375" name="T46"/>
                <a:gd fmla="*/ 154 h 239" name="T47"/>
                <a:gd fmla="*/ 90 w 375" name="T48"/>
                <a:gd fmla="*/ 150 h 239" name="T49"/>
                <a:gd fmla="*/ 144 w 375" name="T50"/>
                <a:gd fmla="*/ 186 h 239" name="T51"/>
                <a:gd fmla="*/ 193 w 375" name="T52"/>
                <a:gd fmla="*/ 202 h 239" name="T53"/>
                <a:gd fmla="*/ 296 w 375" name="T54"/>
                <a:gd fmla="*/ 184 h 239" name="T55"/>
                <a:gd fmla="*/ 296 w 375" name="T56"/>
                <a:gd fmla="*/ 184 h 239" name="T57"/>
                <a:gd fmla="*/ 297 w 375" name="T58"/>
                <a:gd fmla="*/ 183 h 239" name="T59"/>
                <a:gd fmla="*/ 297 w 375" name="T60"/>
                <a:gd fmla="*/ 180 h 239" name="T61"/>
                <a:gd fmla="*/ 192 w 375" name="T62"/>
                <a:gd fmla="*/ 197 h 239" name="T63"/>
                <a:gd fmla="*/ 192 w 375" name="T64"/>
                <a:gd fmla="*/ 198 h 239" name="T65"/>
                <a:gd fmla="*/ 150 w 375" name="T66"/>
                <a:gd fmla="*/ 185 h 239" name="T67"/>
                <a:gd fmla="*/ 92 w 375" name="T68"/>
                <a:gd fmla="*/ 149 h 239" name="T69"/>
                <a:gd fmla="*/ 127 w 375" name="T70"/>
                <a:gd fmla="*/ 144 h 239" name="T71"/>
                <a:gd fmla="*/ 235 w 375" name="T72"/>
                <a:gd fmla="*/ 118 h 239" name="T73"/>
                <a:gd fmla="*/ 235 w 375" name="T74"/>
                <a:gd fmla="*/ 119 h 239" name="T75"/>
                <a:gd fmla="*/ 313 w 375" name="T76"/>
                <a:gd fmla="*/ 123 h 239" name="T77"/>
                <a:gd fmla="*/ 350 w 375" name="T78"/>
                <a:gd fmla="*/ 87 h 239" name="T79"/>
                <a:gd fmla="*/ 372 w 375" name="T80"/>
                <a:gd fmla="*/ 36 h 239" name="T81"/>
                <a:gd fmla="*/ 374 w 375" name="T82"/>
                <a:gd fmla="*/ 35 h 239" name="T83"/>
                <a:gd fmla="*/ 372 w 375" name="T84"/>
                <a:gd fmla="*/ 32 h 239"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239" w="375">
                  <a:moveTo>
                    <a:pt x="372" y="32"/>
                  </a:moveTo>
                  <a:cubicBezTo>
                    <a:pt x="359" y="39"/>
                    <a:pt x="345" y="45"/>
                    <a:pt x="331" y="50"/>
                  </a:cubicBezTo>
                  <a:cubicBezTo>
                    <a:pt x="317" y="54"/>
                    <a:pt x="304" y="58"/>
                    <a:pt x="290" y="64"/>
                  </a:cubicBezTo>
                  <a:cubicBezTo>
                    <a:pt x="267" y="74"/>
                    <a:pt x="249" y="92"/>
                    <a:pt x="235" y="113"/>
                  </a:cubicBezTo>
                  <a:cubicBezTo>
                    <a:pt x="227" y="116"/>
                    <a:pt x="219" y="119"/>
                    <a:pt x="211" y="121"/>
                  </a:cubicBezTo>
                  <a:cubicBezTo>
                    <a:pt x="187" y="128"/>
                    <a:pt x="162" y="134"/>
                    <a:pt x="136" y="138"/>
                  </a:cubicBezTo>
                  <a:cubicBezTo>
                    <a:pt x="146" y="133"/>
                    <a:pt x="155" y="124"/>
                    <a:pt x="162" y="117"/>
                  </a:cubicBezTo>
                  <a:cubicBezTo>
                    <a:pt x="165" y="114"/>
                    <a:pt x="168" y="111"/>
                    <a:pt x="171" y="107"/>
                  </a:cubicBezTo>
                  <a:cubicBezTo>
                    <a:pt x="226" y="117"/>
                    <a:pt x="233" y="44"/>
                    <a:pt x="241" y="5"/>
                  </a:cubicBezTo>
                  <a:cubicBezTo>
                    <a:pt x="242" y="4"/>
                    <a:pt x="242" y="3"/>
                    <a:pt x="243" y="2"/>
                  </a:cubicBezTo>
                  <a:cubicBezTo>
                    <a:pt x="243" y="1"/>
                    <a:pt x="242" y="0"/>
                    <a:pt x="241" y="1"/>
                  </a:cubicBezTo>
                  <a:cubicBezTo>
                    <a:pt x="233" y="9"/>
                    <a:pt x="226" y="18"/>
                    <a:pt x="218" y="26"/>
                  </a:cubicBezTo>
                  <a:cubicBezTo>
                    <a:pt x="209" y="34"/>
                    <a:pt x="199" y="42"/>
                    <a:pt x="191" y="50"/>
                  </a:cubicBezTo>
                  <a:cubicBezTo>
                    <a:pt x="176" y="65"/>
                    <a:pt x="163" y="84"/>
                    <a:pt x="167" y="106"/>
                  </a:cubicBezTo>
                  <a:cubicBezTo>
                    <a:pt x="167" y="106"/>
                    <a:pt x="167" y="106"/>
                    <a:pt x="167" y="106"/>
                  </a:cubicBezTo>
                  <a:cubicBezTo>
                    <a:pt x="165" y="108"/>
                    <a:pt x="163" y="110"/>
                    <a:pt x="162" y="112"/>
                  </a:cubicBezTo>
                  <a:cubicBezTo>
                    <a:pt x="153" y="123"/>
                    <a:pt x="142" y="131"/>
                    <a:pt x="131" y="139"/>
                  </a:cubicBezTo>
                  <a:cubicBezTo>
                    <a:pt x="117" y="141"/>
                    <a:pt x="103" y="144"/>
                    <a:pt x="89" y="146"/>
                  </a:cubicBezTo>
                  <a:cubicBezTo>
                    <a:pt x="89" y="146"/>
                    <a:pt x="89" y="146"/>
                    <a:pt x="89" y="146"/>
                  </a:cubicBezTo>
                  <a:cubicBezTo>
                    <a:pt x="89" y="145"/>
                    <a:pt x="88" y="145"/>
                    <a:pt x="89" y="146"/>
                  </a:cubicBezTo>
                  <a:cubicBezTo>
                    <a:pt x="81" y="147"/>
                    <a:pt x="74" y="148"/>
                    <a:pt x="67" y="149"/>
                  </a:cubicBezTo>
                  <a:cubicBezTo>
                    <a:pt x="45" y="153"/>
                    <a:pt x="23" y="154"/>
                    <a:pt x="1" y="147"/>
                  </a:cubicBezTo>
                  <a:cubicBezTo>
                    <a:pt x="0" y="147"/>
                    <a:pt x="0" y="148"/>
                    <a:pt x="1" y="149"/>
                  </a:cubicBezTo>
                  <a:cubicBezTo>
                    <a:pt x="17" y="159"/>
                    <a:pt x="40" y="156"/>
                    <a:pt x="58" y="154"/>
                  </a:cubicBezTo>
                  <a:cubicBezTo>
                    <a:pt x="69" y="153"/>
                    <a:pt x="80" y="151"/>
                    <a:pt x="90" y="150"/>
                  </a:cubicBezTo>
                  <a:cubicBezTo>
                    <a:pt x="101" y="168"/>
                    <a:pt x="126" y="179"/>
                    <a:pt x="144" y="186"/>
                  </a:cubicBezTo>
                  <a:cubicBezTo>
                    <a:pt x="159" y="193"/>
                    <a:pt x="176" y="199"/>
                    <a:pt x="193" y="202"/>
                  </a:cubicBezTo>
                  <a:cubicBezTo>
                    <a:pt x="214" y="239"/>
                    <a:pt x="285" y="222"/>
                    <a:pt x="296" y="184"/>
                  </a:cubicBezTo>
                  <a:cubicBezTo>
                    <a:pt x="296" y="184"/>
                    <a:pt x="296" y="184"/>
                    <a:pt x="296" y="184"/>
                  </a:cubicBezTo>
                  <a:cubicBezTo>
                    <a:pt x="296" y="184"/>
                    <a:pt x="297" y="184"/>
                    <a:pt x="297" y="183"/>
                  </a:cubicBezTo>
                  <a:cubicBezTo>
                    <a:pt x="299" y="183"/>
                    <a:pt x="298" y="180"/>
                    <a:pt x="297" y="180"/>
                  </a:cubicBezTo>
                  <a:cubicBezTo>
                    <a:pt x="262" y="183"/>
                    <a:pt x="218" y="166"/>
                    <a:pt x="192" y="197"/>
                  </a:cubicBezTo>
                  <a:cubicBezTo>
                    <a:pt x="192" y="198"/>
                    <a:pt x="192" y="198"/>
                    <a:pt x="192" y="198"/>
                  </a:cubicBezTo>
                  <a:cubicBezTo>
                    <a:pt x="178" y="195"/>
                    <a:pt x="164" y="190"/>
                    <a:pt x="150" y="185"/>
                  </a:cubicBezTo>
                  <a:cubicBezTo>
                    <a:pt x="130" y="177"/>
                    <a:pt x="106" y="167"/>
                    <a:pt x="92" y="149"/>
                  </a:cubicBezTo>
                  <a:cubicBezTo>
                    <a:pt x="104" y="147"/>
                    <a:pt x="115" y="145"/>
                    <a:pt x="127" y="144"/>
                  </a:cubicBezTo>
                  <a:cubicBezTo>
                    <a:pt x="162" y="138"/>
                    <a:pt x="200" y="131"/>
                    <a:pt x="235" y="118"/>
                  </a:cubicBezTo>
                  <a:cubicBezTo>
                    <a:pt x="235" y="118"/>
                    <a:pt x="235" y="118"/>
                    <a:pt x="235" y="119"/>
                  </a:cubicBezTo>
                  <a:cubicBezTo>
                    <a:pt x="252" y="141"/>
                    <a:pt x="291" y="133"/>
                    <a:pt x="313" y="123"/>
                  </a:cubicBezTo>
                  <a:cubicBezTo>
                    <a:pt x="328" y="116"/>
                    <a:pt x="340" y="101"/>
                    <a:pt x="350" y="87"/>
                  </a:cubicBezTo>
                  <a:cubicBezTo>
                    <a:pt x="360" y="73"/>
                    <a:pt x="370" y="54"/>
                    <a:pt x="372" y="36"/>
                  </a:cubicBezTo>
                  <a:cubicBezTo>
                    <a:pt x="372" y="35"/>
                    <a:pt x="373" y="35"/>
                    <a:pt x="374" y="35"/>
                  </a:cubicBezTo>
                  <a:cubicBezTo>
                    <a:pt x="375" y="34"/>
                    <a:pt x="374" y="32"/>
                    <a:pt x="372" y="32"/>
                  </a:cubicBezTo>
                  <a:close/>
                </a:path>
              </a:pathLst>
            </a:custGeom>
            <a:solidFill>
              <a:srgbClr val="317F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anose="02010600040101010101" pitchFamily="2" typeface="华文细黑"/>
              </a:endParaRPr>
            </a:p>
          </p:txBody>
        </p:sp>
        <p:sp>
          <p:nvSpPr>
            <p:cNvPr id="113" name="Freeform 111"/>
            <p:cNvSpPr/>
            <p:nvPr/>
          </p:nvSpPr>
          <p:spPr bwMode="auto">
            <a:xfrm>
              <a:off x="3904" y="2226"/>
              <a:ext cx="438" cy="250"/>
            </a:xfrm>
            <a:custGeom>
              <a:gdLst>
                <a:gd fmla="*/ 228 w 254" name="T0"/>
                <a:gd fmla="*/ 93 h 144" name="T1"/>
                <a:gd fmla="*/ 224 w 254" name="T2"/>
                <a:gd fmla="*/ 69 h 144" name="T3"/>
                <a:gd fmla="*/ 197 w 254" name="T4"/>
                <a:gd fmla="*/ 71 h 144" name="T5"/>
                <a:gd fmla="*/ 167 w 254" name="T6"/>
                <a:gd fmla="*/ 37 h 144" name="T7"/>
                <a:gd fmla="*/ 156 w 254" name="T8"/>
                <a:gd fmla="*/ 13 h 144" name="T9"/>
                <a:gd fmla="*/ 128 w 254" name="T10"/>
                <a:gd fmla="*/ 23 h 144" name="T11"/>
                <a:gd fmla="*/ 85 w 254" name="T12"/>
                <a:gd fmla="*/ 16 h 144" name="T13"/>
                <a:gd fmla="*/ 62 w 254" name="T14"/>
                <a:gd fmla="*/ 3 h 144" name="T15"/>
                <a:gd fmla="*/ 45 w 254" name="T16"/>
                <a:gd fmla="*/ 19 h 144" name="T17"/>
                <a:gd fmla="*/ 45 w 254" name="T18"/>
                <a:gd fmla="*/ 19 h 144" name="T19"/>
                <a:gd fmla="*/ 9 w 254" name="T20"/>
                <a:gd fmla="*/ 19 h 144" name="T21"/>
                <a:gd fmla="*/ 7 w 254" name="T22"/>
                <a:gd fmla="*/ 58 h 144" name="T23"/>
                <a:gd fmla="*/ 36 w 254" name="T24"/>
                <a:gd fmla="*/ 103 h 144" name="T25"/>
                <a:gd fmla="*/ 86 w 254" name="T26"/>
                <a:gd fmla="*/ 133 h 144" name="T27"/>
                <a:gd fmla="*/ 88 w 254" name="T28"/>
                <a:gd fmla="*/ 132 h 144" name="T29"/>
                <a:gd fmla="*/ 112 w 254" name="T30"/>
                <a:gd fmla="*/ 138 h 144" name="T31"/>
                <a:gd fmla="*/ 153 w 254" name="T32"/>
                <a:gd fmla="*/ 143 h 144" name="T33"/>
                <a:gd fmla="*/ 218 w 254" name="T34"/>
                <a:gd fmla="*/ 138 h 144" name="T35"/>
                <a:gd fmla="*/ 254 w 254" name="T36"/>
                <a:gd fmla="*/ 105 h 144" name="T37"/>
                <a:gd fmla="*/ 228 w 254" name="T38"/>
                <a:gd fmla="*/ 93 h 144"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144" w="254">
                  <a:moveTo>
                    <a:pt x="228" y="93"/>
                  </a:moveTo>
                  <a:cubicBezTo>
                    <a:pt x="231" y="84"/>
                    <a:pt x="232" y="75"/>
                    <a:pt x="224" y="69"/>
                  </a:cubicBezTo>
                  <a:cubicBezTo>
                    <a:pt x="216" y="64"/>
                    <a:pt x="205" y="67"/>
                    <a:pt x="197" y="71"/>
                  </a:cubicBezTo>
                  <a:cubicBezTo>
                    <a:pt x="201" y="51"/>
                    <a:pt x="187" y="20"/>
                    <a:pt x="167" y="37"/>
                  </a:cubicBezTo>
                  <a:cubicBezTo>
                    <a:pt x="169" y="27"/>
                    <a:pt x="167" y="16"/>
                    <a:pt x="156" y="13"/>
                  </a:cubicBezTo>
                  <a:cubicBezTo>
                    <a:pt x="146" y="10"/>
                    <a:pt x="135" y="16"/>
                    <a:pt x="128" y="23"/>
                  </a:cubicBezTo>
                  <a:cubicBezTo>
                    <a:pt x="124" y="0"/>
                    <a:pt x="98" y="0"/>
                    <a:pt x="85" y="16"/>
                  </a:cubicBezTo>
                  <a:cubicBezTo>
                    <a:pt x="80" y="9"/>
                    <a:pt x="72" y="2"/>
                    <a:pt x="62" y="3"/>
                  </a:cubicBezTo>
                  <a:cubicBezTo>
                    <a:pt x="53" y="3"/>
                    <a:pt x="45" y="9"/>
                    <a:pt x="45" y="19"/>
                  </a:cubicBezTo>
                  <a:cubicBezTo>
                    <a:pt x="45" y="19"/>
                    <a:pt x="45" y="19"/>
                    <a:pt x="45" y="19"/>
                  </a:cubicBezTo>
                  <a:cubicBezTo>
                    <a:pt x="34" y="13"/>
                    <a:pt x="19" y="8"/>
                    <a:pt x="9" y="19"/>
                  </a:cubicBezTo>
                  <a:cubicBezTo>
                    <a:pt x="0" y="29"/>
                    <a:pt x="4" y="47"/>
                    <a:pt x="7" y="58"/>
                  </a:cubicBezTo>
                  <a:cubicBezTo>
                    <a:pt x="12" y="75"/>
                    <a:pt x="24" y="90"/>
                    <a:pt x="36" y="103"/>
                  </a:cubicBezTo>
                  <a:cubicBezTo>
                    <a:pt x="50" y="115"/>
                    <a:pt x="67" y="130"/>
                    <a:pt x="86" y="133"/>
                  </a:cubicBezTo>
                  <a:cubicBezTo>
                    <a:pt x="87" y="133"/>
                    <a:pt x="88" y="132"/>
                    <a:pt x="88" y="132"/>
                  </a:cubicBezTo>
                  <a:cubicBezTo>
                    <a:pt x="94" y="136"/>
                    <a:pt x="105" y="137"/>
                    <a:pt x="112" y="138"/>
                  </a:cubicBezTo>
                  <a:cubicBezTo>
                    <a:pt x="125" y="141"/>
                    <a:pt x="139" y="142"/>
                    <a:pt x="153" y="143"/>
                  </a:cubicBezTo>
                  <a:cubicBezTo>
                    <a:pt x="174" y="144"/>
                    <a:pt x="197" y="144"/>
                    <a:pt x="218" y="138"/>
                  </a:cubicBezTo>
                  <a:cubicBezTo>
                    <a:pt x="233" y="134"/>
                    <a:pt x="254" y="124"/>
                    <a:pt x="254" y="105"/>
                  </a:cubicBezTo>
                  <a:cubicBezTo>
                    <a:pt x="254" y="92"/>
                    <a:pt x="238" y="89"/>
                    <a:pt x="228" y="93"/>
                  </a:cubicBezTo>
                  <a:close/>
                </a:path>
              </a:pathLst>
            </a:custGeom>
            <a:solidFill>
              <a:srgbClr val="B3AE3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anose="02010600040101010101" pitchFamily="2" typeface="华文细黑"/>
              </a:endParaRPr>
            </a:p>
          </p:txBody>
        </p:sp>
        <p:sp>
          <p:nvSpPr>
            <p:cNvPr id="114" name="Freeform 112"/>
            <p:cNvSpPr/>
            <p:nvPr/>
          </p:nvSpPr>
          <p:spPr bwMode="auto">
            <a:xfrm>
              <a:off x="3945" y="2299"/>
              <a:ext cx="306" cy="184"/>
            </a:xfrm>
            <a:custGeom>
              <a:gdLst>
                <a:gd fmla="*/ 170 w 177" name="T0"/>
                <a:gd fmla="*/ 71 h 106" name="T1"/>
                <a:gd fmla="*/ 150 w 177" name="T2"/>
                <a:gd fmla="*/ 68 h 106" name="T3"/>
                <a:gd fmla="*/ 131 w 177" name="T4"/>
                <a:gd fmla="*/ 52 h 106" name="T5"/>
                <a:gd fmla="*/ 106 w 177" name="T6"/>
                <a:gd fmla="*/ 34 h 106" name="T7"/>
                <a:gd fmla="*/ 68 w 177" name="T8"/>
                <a:gd fmla="*/ 24 h 106" name="T9"/>
                <a:gd fmla="*/ 38 w 177" name="T10"/>
                <a:gd fmla="*/ 17 h 106" name="T11"/>
                <a:gd fmla="*/ 12 w 177" name="T12"/>
                <a:gd fmla="*/ 6 h 106" name="T13"/>
                <a:gd fmla="*/ 3 w 177" name="T14"/>
                <a:gd fmla="*/ 29 h 106" name="T15"/>
                <a:gd fmla="*/ 60 w 177" name="T16"/>
                <a:gd fmla="*/ 94 h 106" name="T17"/>
                <a:gd fmla="*/ 61 w 177" name="T18"/>
                <a:gd fmla="*/ 96 h 106" name="T19"/>
                <a:gd fmla="*/ 161 w 177" name="T20"/>
                <a:gd fmla="*/ 91 h 106" name="T21"/>
                <a:gd fmla="*/ 170 w 177" name="T22"/>
                <a:gd fmla="*/ 71 h 106"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05" w="177">
                  <a:moveTo>
                    <a:pt x="170" y="71"/>
                  </a:moveTo>
                  <a:cubicBezTo>
                    <a:pt x="165" y="66"/>
                    <a:pt x="157" y="66"/>
                    <a:pt x="150" y="68"/>
                  </a:cubicBezTo>
                  <a:cubicBezTo>
                    <a:pt x="155" y="57"/>
                    <a:pt x="142" y="47"/>
                    <a:pt x="131" y="52"/>
                  </a:cubicBezTo>
                  <a:cubicBezTo>
                    <a:pt x="136" y="39"/>
                    <a:pt x="119" y="25"/>
                    <a:pt x="106" y="34"/>
                  </a:cubicBezTo>
                  <a:cubicBezTo>
                    <a:pt x="108" y="12"/>
                    <a:pt x="82" y="9"/>
                    <a:pt x="68" y="24"/>
                  </a:cubicBezTo>
                  <a:cubicBezTo>
                    <a:pt x="61" y="12"/>
                    <a:pt x="45" y="0"/>
                    <a:pt x="38" y="17"/>
                  </a:cubicBezTo>
                  <a:cubicBezTo>
                    <a:pt x="31" y="10"/>
                    <a:pt x="21" y="3"/>
                    <a:pt x="12" y="6"/>
                  </a:cubicBezTo>
                  <a:cubicBezTo>
                    <a:pt x="2" y="10"/>
                    <a:pt x="0" y="20"/>
                    <a:pt x="3" y="29"/>
                  </a:cubicBezTo>
                  <a:cubicBezTo>
                    <a:pt x="9" y="59"/>
                    <a:pt x="35" y="79"/>
                    <a:pt x="60" y="94"/>
                  </a:cubicBezTo>
                  <a:cubicBezTo>
                    <a:pt x="59" y="95"/>
                    <a:pt x="60" y="96"/>
                    <a:pt x="61" y="96"/>
                  </a:cubicBezTo>
                  <a:cubicBezTo>
                    <a:pt x="94" y="99"/>
                    <a:pt x="130" y="106"/>
                    <a:pt x="161" y="91"/>
                  </a:cubicBezTo>
                  <a:cubicBezTo>
                    <a:pt x="167" y="88"/>
                    <a:pt x="177" y="78"/>
                    <a:pt x="170" y="71"/>
                  </a:cubicBezTo>
                  <a:close/>
                </a:path>
              </a:pathLst>
            </a:custGeom>
            <a:solidFill>
              <a:srgbClr val="FEC16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anose="02010600040101010101" pitchFamily="2" typeface="华文细黑"/>
              </a:endParaRPr>
            </a:p>
          </p:txBody>
        </p:sp>
        <p:sp>
          <p:nvSpPr>
            <p:cNvPr id="115" name="Freeform 113"/>
            <p:cNvSpPr/>
            <p:nvPr/>
          </p:nvSpPr>
          <p:spPr bwMode="auto">
            <a:xfrm>
              <a:off x="2904" y="2139"/>
              <a:ext cx="247" cy="305"/>
            </a:xfrm>
            <a:custGeom>
              <a:gdLst>
                <a:gd fmla="*/ 43 w 143" name="T0"/>
                <a:gd fmla="*/ 20 h 176" name="T1"/>
                <a:gd fmla="*/ 18 w 143" name="T2"/>
                <a:gd fmla="*/ 1 h 176" name="T3"/>
                <a:gd fmla="*/ 3 w 143" name="T4"/>
                <a:gd fmla="*/ 21 h 176" name="T5"/>
                <a:gd fmla="*/ 8 w 143" name="T6"/>
                <a:gd fmla="*/ 66 h 176" name="T7"/>
                <a:gd fmla="*/ 32 w 143" name="T8"/>
                <a:gd fmla="*/ 120 h 176" name="T9"/>
                <a:gd fmla="*/ 33 w 143" name="T10"/>
                <a:gd fmla="*/ 120 h 176" name="T11"/>
                <a:gd fmla="*/ 33 w 143" name="T12"/>
                <a:gd fmla="*/ 118 h 176" name="T13"/>
                <a:gd fmla="*/ 134 w 143" name="T14"/>
                <a:gd fmla="*/ 145 h 176" name="T15"/>
                <a:gd fmla="*/ 129 w 143" name="T16"/>
                <a:gd fmla="*/ 113 h 176" name="T17"/>
                <a:gd fmla="*/ 129 w 143" name="T18"/>
                <a:gd fmla="*/ 103 h 176" name="T19"/>
                <a:gd fmla="*/ 128 w 143" name="T20"/>
                <a:gd fmla="*/ 91 h 176" name="T21"/>
                <a:gd fmla="*/ 112 w 143" name="T22"/>
                <a:gd fmla="*/ 73 h 176" name="T23"/>
                <a:gd fmla="*/ 112 w 143" name="T24"/>
                <a:gd fmla="*/ 73 h 176" name="T25"/>
                <a:gd fmla="*/ 86 w 143" name="T26"/>
                <a:gd fmla="*/ 44 h 176" name="T27"/>
                <a:gd fmla="*/ 76 w 143" name="T28"/>
                <a:gd fmla="*/ 15 h 176" name="T29"/>
                <a:gd fmla="*/ 43 w 143" name="T30"/>
                <a:gd fmla="*/ 20 h 176"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76" w="143">
                  <a:moveTo>
                    <a:pt x="43" y="20"/>
                  </a:moveTo>
                  <a:cubicBezTo>
                    <a:pt x="37" y="12"/>
                    <a:pt x="29" y="0"/>
                    <a:pt x="18" y="1"/>
                  </a:cubicBezTo>
                  <a:cubicBezTo>
                    <a:pt x="8" y="1"/>
                    <a:pt x="4" y="13"/>
                    <a:pt x="3" y="21"/>
                  </a:cubicBezTo>
                  <a:cubicBezTo>
                    <a:pt x="0" y="36"/>
                    <a:pt x="3" y="52"/>
                    <a:pt x="8" y="66"/>
                  </a:cubicBezTo>
                  <a:cubicBezTo>
                    <a:pt x="16" y="84"/>
                    <a:pt x="29" y="100"/>
                    <a:pt x="32" y="120"/>
                  </a:cubicBezTo>
                  <a:cubicBezTo>
                    <a:pt x="33" y="120"/>
                    <a:pt x="33" y="120"/>
                    <a:pt x="33" y="120"/>
                  </a:cubicBezTo>
                  <a:cubicBezTo>
                    <a:pt x="33" y="119"/>
                    <a:pt x="33" y="119"/>
                    <a:pt x="33" y="118"/>
                  </a:cubicBezTo>
                  <a:cubicBezTo>
                    <a:pt x="52" y="144"/>
                    <a:pt x="106" y="176"/>
                    <a:pt x="134" y="145"/>
                  </a:cubicBezTo>
                  <a:cubicBezTo>
                    <a:pt x="143" y="134"/>
                    <a:pt x="138" y="122"/>
                    <a:pt x="129" y="113"/>
                  </a:cubicBezTo>
                  <a:cubicBezTo>
                    <a:pt x="125" y="109"/>
                    <a:pt x="127" y="108"/>
                    <a:pt x="129" y="103"/>
                  </a:cubicBezTo>
                  <a:cubicBezTo>
                    <a:pt x="130" y="99"/>
                    <a:pt x="129" y="95"/>
                    <a:pt x="128" y="91"/>
                  </a:cubicBezTo>
                  <a:cubicBezTo>
                    <a:pt x="126" y="83"/>
                    <a:pt x="120" y="76"/>
                    <a:pt x="112" y="73"/>
                  </a:cubicBezTo>
                  <a:cubicBezTo>
                    <a:pt x="112" y="73"/>
                    <a:pt x="112" y="73"/>
                    <a:pt x="112" y="73"/>
                  </a:cubicBezTo>
                  <a:cubicBezTo>
                    <a:pt x="115" y="60"/>
                    <a:pt x="100" y="41"/>
                    <a:pt x="86" y="44"/>
                  </a:cubicBezTo>
                  <a:cubicBezTo>
                    <a:pt x="90" y="33"/>
                    <a:pt x="86" y="21"/>
                    <a:pt x="76" y="15"/>
                  </a:cubicBezTo>
                  <a:cubicBezTo>
                    <a:pt x="64" y="7"/>
                    <a:pt x="51" y="11"/>
                    <a:pt x="43" y="20"/>
                  </a:cubicBezTo>
                  <a:close/>
                </a:path>
              </a:pathLst>
            </a:custGeom>
            <a:solidFill>
              <a:srgbClr val="FF786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anose="02010600040101010101" pitchFamily="2" typeface="华文细黑"/>
              </a:endParaRPr>
            </a:p>
          </p:txBody>
        </p:sp>
        <p:sp>
          <p:nvSpPr>
            <p:cNvPr id="116" name="Freeform 114"/>
            <p:cNvSpPr/>
            <p:nvPr/>
          </p:nvSpPr>
          <p:spPr bwMode="auto">
            <a:xfrm>
              <a:off x="2733" y="2226"/>
              <a:ext cx="344" cy="314"/>
            </a:xfrm>
            <a:custGeom>
              <a:gdLst>
                <a:gd fmla="*/ 111 w 199" name="T0"/>
                <a:gd fmla="*/ 21 h 181" name="T1"/>
                <a:gd fmla="*/ 115 w 199" name="T2"/>
                <a:gd fmla="*/ 48 h 181" name="T3"/>
                <a:gd fmla="*/ 126 w 199" name="T4"/>
                <a:gd fmla="*/ 70 h 181" name="T5"/>
                <a:gd fmla="*/ 59 w 199" name="T6"/>
                <a:gd fmla="*/ 113 h 181" name="T7"/>
                <a:gd fmla="*/ 1 w 199" name="T8"/>
                <a:gd fmla="*/ 180 h 181" name="T9"/>
                <a:gd fmla="*/ 2 w 199" name="T10"/>
                <a:gd fmla="*/ 181 h 181" name="T11"/>
                <a:gd fmla="*/ 25 w 199" name="T12"/>
                <a:gd fmla="*/ 158 h 181" name="T13"/>
                <a:gd fmla="*/ 54 w 199" name="T14"/>
                <a:gd fmla="*/ 123 h 181" name="T15"/>
                <a:gd fmla="*/ 90 w 199" name="T16"/>
                <a:gd fmla="*/ 94 h 181" name="T17"/>
                <a:gd fmla="*/ 128 w 199" name="T18"/>
                <a:gd fmla="*/ 73 h 181" name="T19"/>
                <a:gd fmla="*/ 128 w 199" name="T20"/>
                <a:gd fmla="*/ 73 h 181" name="T21"/>
                <a:gd fmla="*/ 130 w 199" name="T22"/>
                <a:gd fmla="*/ 74 h 181" name="T23"/>
                <a:gd fmla="*/ 184 w 199" name="T24"/>
                <a:gd fmla="*/ 93 h 181" name="T25"/>
                <a:gd fmla="*/ 176 w 199" name="T26"/>
                <a:gd fmla="*/ 63 h 181" name="T27"/>
                <a:gd fmla="*/ 169 w 199" name="T28"/>
                <a:gd fmla="*/ 38 h 181" name="T29"/>
                <a:gd fmla="*/ 145 w 199" name="T30"/>
                <a:gd fmla="*/ 31 h 181" name="T31"/>
                <a:gd fmla="*/ 111 w 199" name="T32"/>
                <a:gd fmla="*/ 21 h 181"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81" w="199">
                  <a:moveTo>
                    <a:pt x="111" y="21"/>
                  </a:moveTo>
                  <a:cubicBezTo>
                    <a:pt x="109" y="30"/>
                    <a:pt x="112" y="40"/>
                    <a:pt x="115" y="48"/>
                  </a:cubicBezTo>
                  <a:cubicBezTo>
                    <a:pt x="118" y="55"/>
                    <a:pt x="121" y="63"/>
                    <a:pt x="126" y="70"/>
                  </a:cubicBezTo>
                  <a:cubicBezTo>
                    <a:pt x="101" y="78"/>
                    <a:pt x="78" y="95"/>
                    <a:pt x="59" y="113"/>
                  </a:cubicBezTo>
                  <a:cubicBezTo>
                    <a:pt x="37" y="133"/>
                    <a:pt x="22" y="159"/>
                    <a:pt x="1" y="180"/>
                  </a:cubicBezTo>
                  <a:cubicBezTo>
                    <a:pt x="0" y="180"/>
                    <a:pt x="1" y="181"/>
                    <a:pt x="2" y="181"/>
                  </a:cubicBezTo>
                  <a:cubicBezTo>
                    <a:pt x="11" y="175"/>
                    <a:pt x="18" y="166"/>
                    <a:pt x="25" y="158"/>
                  </a:cubicBezTo>
                  <a:cubicBezTo>
                    <a:pt x="34" y="146"/>
                    <a:pt x="44" y="134"/>
                    <a:pt x="54" y="123"/>
                  </a:cubicBezTo>
                  <a:cubicBezTo>
                    <a:pt x="65" y="112"/>
                    <a:pt x="77" y="102"/>
                    <a:pt x="90" y="94"/>
                  </a:cubicBezTo>
                  <a:cubicBezTo>
                    <a:pt x="102" y="86"/>
                    <a:pt x="115" y="80"/>
                    <a:pt x="128" y="73"/>
                  </a:cubicBezTo>
                  <a:cubicBezTo>
                    <a:pt x="128" y="73"/>
                    <a:pt x="128" y="73"/>
                    <a:pt x="128" y="73"/>
                  </a:cubicBezTo>
                  <a:cubicBezTo>
                    <a:pt x="129" y="74"/>
                    <a:pt x="129" y="74"/>
                    <a:pt x="130" y="74"/>
                  </a:cubicBezTo>
                  <a:cubicBezTo>
                    <a:pt x="144" y="87"/>
                    <a:pt x="164" y="102"/>
                    <a:pt x="184" y="93"/>
                  </a:cubicBezTo>
                  <a:cubicBezTo>
                    <a:pt x="199" y="85"/>
                    <a:pt x="188" y="67"/>
                    <a:pt x="176" y="63"/>
                  </a:cubicBezTo>
                  <a:cubicBezTo>
                    <a:pt x="178" y="54"/>
                    <a:pt x="175" y="45"/>
                    <a:pt x="169" y="38"/>
                  </a:cubicBezTo>
                  <a:cubicBezTo>
                    <a:pt x="164" y="31"/>
                    <a:pt x="153" y="26"/>
                    <a:pt x="145" y="31"/>
                  </a:cubicBezTo>
                  <a:cubicBezTo>
                    <a:pt x="140" y="18"/>
                    <a:pt x="118" y="0"/>
                    <a:pt x="111" y="21"/>
                  </a:cubicBezTo>
                  <a:close/>
                </a:path>
              </a:pathLst>
            </a:custGeom>
            <a:solidFill>
              <a:srgbClr val="FEC16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anose="02010600040101010101" pitchFamily="2" typeface="华文细黑"/>
              </a:endParaRPr>
            </a:p>
          </p:txBody>
        </p:sp>
        <p:sp>
          <p:nvSpPr>
            <p:cNvPr id="117" name="Freeform 115"/>
            <p:cNvSpPr/>
            <p:nvPr/>
          </p:nvSpPr>
          <p:spPr bwMode="auto">
            <a:xfrm>
              <a:off x="2782" y="2204"/>
              <a:ext cx="89" cy="214"/>
            </a:xfrm>
            <a:custGeom>
              <a:gdLst>
                <a:gd fmla="*/ 16 w 52" name="T0"/>
                <a:gd fmla="*/ 2 h 124" name="T1"/>
                <a:gd fmla="*/ 13 w 52" name="T2"/>
                <a:gd fmla="*/ 3 h 124" name="T3"/>
                <a:gd fmla="*/ 35 w 52" name="T4"/>
                <a:gd fmla="*/ 123 h 124" name="T5"/>
                <a:gd fmla="*/ 35 w 52" name="T6"/>
                <a:gd fmla="*/ 123 h 124" name="T7"/>
                <a:gd fmla="*/ 36 w 52" name="T8"/>
                <a:gd fmla="*/ 123 h 124" name="T9"/>
                <a:gd fmla="*/ 36 w 52" name="T10"/>
                <a:gd fmla="*/ 122 h 124" name="T11"/>
                <a:gd fmla="*/ 36 w 52" name="T12"/>
                <a:gd fmla="*/ 122 h 124" name="T13"/>
                <a:gd fmla="*/ 47 w 52" name="T14"/>
                <a:gd fmla="*/ 64 h 124" name="T15"/>
                <a:gd fmla="*/ 19 w 52" name="T16"/>
                <a:gd fmla="*/ 1 h 124" name="T17"/>
                <a:gd fmla="*/ 16 w 52" name="T18"/>
                <a:gd fmla="*/ 2 h 12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24" w="52">
                  <a:moveTo>
                    <a:pt x="16" y="2"/>
                  </a:moveTo>
                  <a:cubicBezTo>
                    <a:pt x="15" y="2"/>
                    <a:pt x="14" y="2"/>
                    <a:pt x="13" y="3"/>
                  </a:cubicBezTo>
                  <a:cubicBezTo>
                    <a:pt x="0" y="43"/>
                    <a:pt x="0" y="94"/>
                    <a:pt x="35" y="123"/>
                  </a:cubicBezTo>
                  <a:cubicBezTo>
                    <a:pt x="35" y="123"/>
                    <a:pt x="35" y="123"/>
                    <a:pt x="35" y="123"/>
                  </a:cubicBezTo>
                  <a:cubicBezTo>
                    <a:pt x="35" y="123"/>
                    <a:pt x="35" y="123"/>
                    <a:pt x="36" y="123"/>
                  </a:cubicBezTo>
                  <a:cubicBezTo>
                    <a:pt x="36" y="124"/>
                    <a:pt x="37" y="123"/>
                    <a:pt x="36" y="122"/>
                  </a:cubicBezTo>
                  <a:cubicBezTo>
                    <a:pt x="36" y="122"/>
                    <a:pt x="36" y="122"/>
                    <a:pt x="36" y="122"/>
                  </a:cubicBezTo>
                  <a:cubicBezTo>
                    <a:pt x="52" y="109"/>
                    <a:pt x="50" y="81"/>
                    <a:pt x="47" y="64"/>
                  </a:cubicBezTo>
                  <a:cubicBezTo>
                    <a:pt x="44" y="42"/>
                    <a:pt x="35" y="18"/>
                    <a:pt x="19" y="1"/>
                  </a:cubicBezTo>
                  <a:cubicBezTo>
                    <a:pt x="18" y="0"/>
                    <a:pt x="16" y="1"/>
                    <a:pt x="16" y="2"/>
                  </a:cubicBezTo>
                  <a:close/>
                </a:path>
              </a:pathLst>
            </a:custGeom>
            <a:solidFill>
              <a:srgbClr val="FF786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anose="02010600040101010101" pitchFamily="2" typeface="华文细黑"/>
              </a:endParaRPr>
            </a:p>
          </p:txBody>
        </p:sp>
        <p:sp>
          <p:nvSpPr>
            <p:cNvPr id="118" name="Freeform 116"/>
            <p:cNvSpPr/>
            <p:nvPr/>
          </p:nvSpPr>
          <p:spPr bwMode="auto">
            <a:xfrm>
              <a:off x="2792" y="2431"/>
              <a:ext cx="216" cy="95"/>
            </a:xfrm>
            <a:custGeom>
              <a:gdLst>
                <a:gd fmla="*/ 123 w 125" name="T0"/>
                <a:gd fmla="*/ 38 h 55" name="T1"/>
                <a:gd fmla="*/ 122 w 125" name="T2"/>
                <a:gd fmla="*/ 36 h 55" name="T3"/>
                <a:gd fmla="*/ 1 w 125" name="T4"/>
                <a:gd fmla="*/ 27 h 55" name="T5"/>
                <a:gd fmla="*/ 1 w 125" name="T6"/>
                <a:gd fmla="*/ 27 h 55" name="T7"/>
                <a:gd fmla="*/ 0 w 125" name="T8"/>
                <a:gd fmla="*/ 27 h 55" name="T9"/>
                <a:gd fmla="*/ 1 w 125" name="T10"/>
                <a:gd fmla="*/ 28 h 55" name="T11"/>
                <a:gd fmla="*/ 2 w 125" name="T12"/>
                <a:gd fmla="*/ 28 h 55" name="T13"/>
                <a:gd fmla="*/ 55 w 125" name="T14"/>
                <a:gd fmla="*/ 53 h 55" name="T15"/>
                <a:gd fmla="*/ 123 w 125" name="T16"/>
                <a:gd fmla="*/ 42 h 55" name="T17"/>
                <a:gd fmla="*/ 123 w 125" name="T18"/>
                <a:gd fmla="*/ 38 h 55"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55" w="125">
                  <a:moveTo>
                    <a:pt x="123" y="38"/>
                  </a:moveTo>
                  <a:cubicBezTo>
                    <a:pt x="123" y="37"/>
                    <a:pt x="123" y="36"/>
                    <a:pt x="122" y="36"/>
                  </a:cubicBezTo>
                  <a:cubicBezTo>
                    <a:pt x="88" y="12"/>
                    <a:pt x="38" y="0"/>
                    <a:pt x="1" y="27"/>
                  </a:cubicBezTo>
                  <a:cubicBezTo>
                    <a:pt x="1" y="27"/>
                    <a:pt x="1" y="27"/>
                    <a:pt x="1" y="27"/>
                  </a:cubicBezTo>
                  <a:cubicBezTo>
                    <a:pt x="1" y="27"/>
                    <a:pt x="1" y="27"/>
                    <a:pt x="0" y="27"/>
                  </a:cubicBezTo>
                  <a:cubicBezTo>
                    <a:pt x="0" y="28"/>
                    <a:pt x="0" y="29"/>
                    <a:pt x="1" y="28"/>
                  </a:cubicBezTo>
                  <a:cubicBezTo>
                    <a:pt x="1" y="28"/>
                    <a:pt x="1" y="28"/>
                    <a:pt x="2" y="28"/>
                  </a:cubicBezTo>
                  <a:cubicBezTo>
                    <a:pt x="10" y="47"/>
                    <a:pt x="38" y="52"/>
                    <a:pt x="55" y="53"/>
                  </a:cubicBezTo>
                  <a:cubicBezTo>
                    <a:pt x="78" y="55"/>
                    <a:pt x="103" y="52"/>
                    <a:pt x="123" y="42"/>
                  </a:cubicBezTo>
                  <a:cubicBezTo>
                    <a:pt x="125" y="41"/>
                    <a:pt x="124" y="39"/>
                    <a:pt x="123" y="38"/>
                  </a:cubicBezTo>
                  <a:close/>
                </a:path>
              </a:pathLst>
            </a:custGeom>
            <a:solidFill>
              <a:srgbClr val="FF786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anose="02010600040101010101" pitchFamily="2" typeface="华文细黑"/>
              </a:endParaRPr>
            </a:p>
          </p:txBody>
        </p:sp>
        <p:sp>
          <p:nvSpPr>
            <p:cNvPr id="119" name="Freeform 117"/>
            <p:cNvSpPr/>
            <p:nvPr/>
          </p:nvSpPr>
          <p:spPr bwMode="auto">
            <a:xfrm>
              <a:off x="2415" y="2152"/>
              <a:ext cx="263" cy="324"/>
            </a:xfrm>
            <a:custGeom>
              <a:gdLst>
                <a:gd fmla="*/ 70 w 152" name="T0"/>
                <a:gd fmla="*/ 16 h 187" name="T1"/>
                <a:gd fmla="*/ 77 w 152" name="T2"/>
                <a:gd fmla="*/ 30 h 187" name="T3"/>
                <a:gd fmla="*/ 74 w 152" name="T4"/>
                <a:gd fmla="*/ 80 h 187" name="T5"/>
                <a:gd fmla="*/ 74 w 152" name="T6"/>
                <a:gd fmla="*/ 80 h 187" name="T7"/>
                <a:gd fmla="*/ 34 w 152" name="T8"/>
                <a:gd fmla="*/ 126 h 187" name="T9"/>
                <a:gd fmla="*/ 31 w 152" name="T10"/>
                <a:gd fmla="*/ 77 h 187" name="T11"/>
                <a:gd fmla="*/ 40 w 152" name="T12"/>
                <a:gd fmla="*/ 74 h 187" name="T13"/>
                <a:gd fmla="*/ 40 w 152" name="T14"/>
                <a:gd fmla="*/ 52 h 187" name="T15"/>
                <a:gd fmla="*/ 16 w 152" name="T16"/>
                <a:gd fmla="*/ 54 h 187" name="T17"/>
                <a:gd fmla="*/ 18 w 152" name="T18"/>
                <a:gd fmla="*/ 75 h 187" name="T19"/>
                <a:gd fmla="*/ 20 w 152" name="T20"/>
                <a:gd fmla="*/ 75 h 187" name="T21"/>
                <a:gd fmla="*/ 26 w 152" name="T22"/>
                <a:gd fmla="*/ 77 h 187" name="T23"/>
                <a:gd fmla="*/ 31 w 152" name="T24"/>
                <a:gd fmla="*/ 101 h 187" name="T25"/>
                <a:gd fmla="*/ 30 w 152" name="T26"/>
                <a:gd fmla="*/ 133 h 187" name="T27"/>
                <a:gd fmla="*/ 0 w 152" name="T28"/>
                <a:gd fmla="*/ 185 h 187" name="T29"/>
                <a:gd fmla="*/ 2 w 152" name="T30"/>
                <a:gd fmla="*/ 186 h 187" name="T31"/>
                <a:gd fmla="*/ 18 w 152" name="T32"/>
                <a:gd fmla="*/ 161 h 187" name="T33"/>
                <a:gd fmla="*/ 84 w 152" name="T34"/>
                <a:gd fmla="*/ 160 h 187" name="T35"/>
                <a:gd fmla="*/ 91 w 152" name="T36"/>
                <a:gd fmla="*/ 175 h 187" name="T37"/>
                <a:gd fmla="*/ 109 w 152" name="T38"/>
                <a:gd fmla="*/ 168 h 187" name="T39"/>
                <a:gd fmla="*/ 104 w 152" name="T40"/>
                <a:gd fmla="*/ 152 h 187" name="T41"/>
                <a:gd fmla="*/ 86 w 152" name="T42"/>
                <a:gd fmla="*/ 156 h 187" name="T43"/>
                <a:gd fmla="*/ 19 w 152" name="T44"/>
                <a:gd fmla="*/ 158 h 187" name="T45"/>
                <a:gd fmla="*/ 54 w 152" name="T46"/>
                <a:gd fmla="*/ 108 h 187" name="T47"/>
                <a:gd fmla="*/ 114 w 152" name="T48"/>
                <a:gd fmla="*/ 109 h 187" name="T49"/>
                <a:gd fmla="*/ 113 w 152" name="T50"/>
                <a:gd fmla="*/ 110 h 187" name="T51"/>
                <a:gd fmla="*/ 115 w 152" name="T52"/>
                <a:gd fmla="*/ 113 h 187" name="T53"/>
                <a:gd fmla="*/ 123 w 152" name="T54"/>
                <a:gd fmla="*/ 125 h 187" name="T55"/>
                <a:gd fmla="*/ 140 w 152" name="T56"/>
                <a:gd fmla="*/ 115 h 187" name="T57"/>
                <a:gd fmla="*/ 131 w 152" name="T58"/>
                <a:gd fmla="*/ 99 h 187" name="T59"/>
                <a:gd fmla="*/ 117 w 152" name="T60"/>
                <a:gd fmla="*/ 104 h 187" name="T61"/>
                <a:gd fmla="*/ 57 w 152" name="T62"/>
                <a:gd fmla="*/ 104 h 187" name="T63"/>
                <a:gd fmla="*/ 99 w 152" name="T64"/>
                <a:gd fmla="*/ 64 h 187" name="T65"/>
                <a:gd fmla="*/ 126 w 152" name="T66"/>
                <a:gd fmla="*/ 67 h 187" name="T67"/>
                <a:gd fmla="*/ 125 w 152" name="T68"/>
                <a:gd fmla="*/ 68 h 187" name="T69"/>
                <a:gd fmla="*/ 139 w 152" name="T70"/>
                <a:gd fmla="*/ 78 h 187" name="T71"/>
                <a:gd fmla="*/ 151 w 152" name="T72"/>
                <a:gd fmla="*/ 66 h 187" name="T73"/>
                <a:gd fmla="*/ 140 w 152" name="T74"/>
                <a:gd fmla="*/ 57 h 187" name="T75"/>
                <a:gd fmla="*/ 127 w 152" name="T76"/>
                <a:gd fmla="*/ 63 h 187" name="T77"/>
                <a:gd fmla="*/ 102 w 152" name="T78"/>
                <a:gd fmla="*/ 62 h 187" name="T79"/>
                <a:gd fmla="*/ 127 w 152" name="T80"/>
                <a:gd fmla="*/ 42 h 187" name="T81"/>
                <a:gd fmla="*/ 140 w 152" name="T82"/>
                <a:gd fmla="*/ 39 h 187" name="T83"/>
                <a:gd fmla="*/ 138 w 152" name="T84"/>
                <a:gd fmla="*/ 23 h 187" name="T85"/>
                <a:gd fmla="*/ 124 w 152" name="T86"/>
                <a:gd fmla="*/ 23 h 187" name="T87"/>
                <a:gd fmla="*/ 123 w 152" name="T88"/>
                <a:gd fmla="*/ 40 h 187" name="T89"/>
                <a:gd fmla="*/ 78 w 152" name="T90"/>
                <a:gd fmla="*/ 76 h 187" name="T91"/>
                <a:gd fmla="*/ 82 w 152" name="T92"/>
                <a:gd fmla="*/ 31 h 187" name="T93"/>
                <a:gd fmla="*/ 84 w 152" name="T94"/>
                <a:gd fmla="*/ 31 h 187" name="T95"/>
                <a:gd fmla="*/ 85 w 152" name="T96"/>
                <a:gd fmla="*/ 31 h 187" name="T97"/>
                <a:gd fmla="*/ 98 w 152" name="T98"/>
                <a:gd fmla="*/ 18 h 187" name="T99"/>
                <a:gd fmla="*/ 82 w 152" name="T100"/>
                <a:gd fmla="*/ 1 h 187" name="T101"/>
                <a:gd fmla="*/ 70 w 152" name="T102"/>
                <a:gd fmla="*/ 16 h 187"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187" w="152">
                  <a:moveTo>
                    <a:pt x="70" y="16"/>
                  </a:moveTo>
                  <a:cubicBezTo>
                    <a:pt x="69" y="22"/>
                    <a:pt x="72" y="27"/>
                    <a:pt x="77" y="30"/>
                  </a:cubicBezTo>
                  <a:cubicBezTo>
                    <a:pt x="78" y="47"/>
                    <a:pt x="79" y="63"/>
                    <a:pt x="74" y="80"/>
                  </a:cubicBezTo>
                  <a:cubicBezTo>
                    <a:pt x="74" y="80"/>
                    <a:pt x="74" y="80"/>
                    <a:pt x="74" y="80"/>
                  </a:cubicBezTo>
                  <a:cubicBezTo>
                    <a:pt x="59" y="94"/>
                    <a:pt x="46" y="110"/>
                    <a:pt x="34" y="126"/>
                  </a:cubicBezTo>
                  <a:cubicBezTo>
                    <a:pt x="38" y="111"/>
                    <a:pt x="36" y="92"/>
                    <a:pt x="31" y="77"/>
                  </a:cubicBezTo>
                  <a:cubicBezTo>
                    <a:pt x="35" y="77"/>
                    <a:pt x="38" y="76"/>
                    <a:pt x="40" y="74"/>
                  </a:cubicBezTo>
                  <a:cubicBezTo>
                    <a:pt x="49" y="70"/>
                    <a:pt x="48" y="57"/>
                    <a:pt x="40" y="52"/>
                  </a:cubicBezTo>
                  <a:cubicBezTo>
                    <a:pt x="33" y="47"/>
                    <a:pt x="22" y="49"/>
                    <a:pt x="16" y="54"/>
                  </a:cubicBezTo>
                  <a:cubicBezTo>
                    <a:pt x="8" y="60"/>
                    <a:pt x="10" y="70"/>
                    <a:pt x="18" y="75"/>
                  </a:cubicBezTo>
                  <a:cubicBezTo>
                    <a:pt x="19" y="76"/>
                    <a:pt x="20" y="75"/>
                    <a:pt x="20" y="75"/>
                  </a:cubicBezTo>
                  <a:cubicBezTo>
                    <a:pt x="22" y="76"/>
                    <a:pt x="24" y="77"/>
                    <a:pt x="26" y="77"/>
                  </a:cubicBezTo>
                  <a:cubicBezTo>
                    <a:pt x="28" y="85"/>
                    <a:pt x="30" y="93"/>
                    <a:pt x="31" y="101"/>
                  </a:cubicBezTo>
                  <a:cubicBezTo>
                    <a:pt x="33" y="112"/>
                    <a:pt x="32" y="122"/>
                    <a:pt x="30" y="133"/>
                  </a:cubicBezTo>
                  <a:cubicBezTo>
                    <a:pt x="18" y="149"/>
                    <a:pt x="8" y="167"/>
                    <a:pt x="0" y="185"/>
                  </a:cubicBezTo>
                  <a:cubicBezTo>
                    <a:pt x="0" y="186"/>
                    <a:pt x="1" y="187"/>
                    <a:pt x="2" y="186"/>
                  </a:cubicBezTo>
                  <a:cubicBezTo>
                    <a:pt x="7" y="178"/>
                    <a:pt x="12" y="169"/>
                    <a:pt x="18" y="161"/>
                  </a:cubicBezTo>
                  <a:cubicBezTo>
                    <a:pt x="40" y="153"/>
                    <a:pt x="62" y="158"/>
                    <a:pt x="84" y="160"/>
                  </a:cubicBezTo>
                  <a:cubicBezTo>
                    <a:pt x="83" y="166"/>
                    <a:pt x="85" y="172"/>
                    <a:pt x="91" y="175"/>
                  </a:cubicBezTo>
                  <a:cubicBezTo>
                    <a:pt x="97" y="178"/>
                    <a:pt x="107" y="176"/>
                    <a:pt x="109" y="168"/>
                  </a:cubicBezTo>
                  <a:cubicBezTo>
                    <a:pt x="111" y="162"/>
                    <a:pt x="109" y="156"/>
                    <a:pt x="104" y="152"/>
                  </a:cubicBezTo>
                  <a:cubicBezTo>
                    <a:pt x="99" y="148"/>
                    <a:pt x="90" y="151"/>
                    <a:pt x="86" y="156"/>
                  </a:cubicBezTo>
                  <a:cubicBezTo>
                    <a:pt x="65" y="151"/>
                    <a:pt x="39" y="150"/>
                    <a:pt x="19" y="158"/>
                  </a:cubicBezTo>
                  <a:cubicBezTo>
                    <a:pt x="30" y="141"/>
                    <a:pt x="41" y="124"/>
                    <a:pt x="54" y="108"/>
                  </a:cubicBezTo>
                  <a:cubicBezTo>
                    <a:pt x="75" y="100"/>
                    <a:pt x="94" y="104"/>
                    <a:pt x="114" y="109"/>
                  </a:cubicBezTo>
                  <a:cubicBezTo>
                    <a:pt x="114" y="109"/>
                    <a:pt x="114" y="110"/>
                    <a:pt x="113" y="110"/>
                  </a:cubicBezTo>
                  <a:cubicBezTo>
                    <a:pt x="113" y="111"/>
                    <a:pt x="114" y="112"/>
                    <a:pt x="115" y="113"/>
                  </a:cubicBezTo>
                  <a:cubicBezTo>
                    <a:pt x="115" y="118"/>
                    <a:pt x="119" y="123"/>
                    <a:pt x="123" y="125"/>
                  </a:cubicBezTo>
                  <a:cubicBezTo>
                    <a:pt x="130" y="129"/>
                    <a:pt x="138" y="121"/>
                    <a:pt x="140" y="115"/>
                  </a:cubicBezTo>
                  <a:cubicBezTo>
                    <a:pt x="142" y="108"/>
                    <a:pt x="137" y="101"/>
                    <a:pt x="131" y="99"/>
                  </a:cubicBezTo>
                  <a:cubicBezTo>
                    <a:pt x="125" y="97"/>
                    <a:pt x="120" y="100"/>
                    <a:pt x="117" y="104"/>
                  </a:cubicBezTo>
                  <a:cubicBezTo>
                    <a:pt x="97" y="99"/>
                    <a:pt x="75" y="97"/>
                    <a:pt x="57" y="104"/>
                  </a:cubicBezTo>
                  <a:cubicBezTo>
                    <a:pt x="70" y="89"/>
                    <a:pt x="84" y="76"/>
                    <a:pt x="99" y="64"/>
                  </a:cubicBezTo>
                  <a:cubicBezTo>
                    <a:pt x="108" y="64"/>
                    <a:pt x="117" y="66"/>
                    <a:pt x="126" y="67"/>
                  </a:cubicBezTo>
                  <a:cubicBezTo>
                    <a:pt x="126" y="67"/>
                    <a:pt x="125" y="67"/>
                    <a:pt x="125" y="68"/>
                  </a:cubicBezTo>
                  <a:cubicBezTo>
                    <a:pt x="127" y="74"/>
                    <a:pt x="133" y="79"/>
                    <a:pt x="139" y="78"/>
                  </a:cubicBezTo>
                  <a:cubicBezTo>
                    <a:pt x="144" y="77"/>
                    <a:pt x="152" y="72"/>
                    <a:pt x="151" y="66"/>
                  </a:cubicBezTo>
                  <a:cubicBezTo>
                    <a:pt x="150" y="61"/>
                    <a:pt x="144" y="58"/>
                    <a:pt x="140" y="57"/>
                  </a:cubicBezTo>
                  <a:cubicBezTo>
                    <a:pt x="135" y="57"/>
                    <a:pt x="130" y="59"/>
                    <a:pt x="127" y="63"/>
                  </a:cubicBezTo>
                  <a:cubicBezTo>
                    <a:pt x="119" y="61"/>
                    <a:pt x="110" y="61"/>
                    <a:pt x="102" y="62"/>
                  </a:cubicBezTo>
                  <a:cubicBezTo>
                    <a:pt x="110" y="55"/>
                    <a:pt x="119" y="49"/>
                    <a:pt x="127" y="42"/>
                  </a:cubicBezTo>
                  <a:cubicBezTo>
                    <a:pt x="131" y="44"/>
                    <a:pt x="137" y="43"/>
                    <a:pt x="140" y="39"/>
                  </a:cubicBezTo>
                  <a:cubicBezTo>
                    <a:pt x="144" y="33"/>
                    <a:pt x="145" y="27"/>
                    <a:pt x="138" y="23"/>
                  </a:cubicBezTo>
                  <a:cubicBezTo>
                    <a:pt x="134" y="20"/>
                    <a:pt x="128" y="20"/>
                    <a:pt x="124" y="23"/>
                  </a:cubicBezTo>
                  <a:cubicBezTo>
                    <a:pt x="118" y="27"/>
                    <a:pt x="120" y="35"/>
                    <a:pt x="123" y="40"/>
                  </a:cubicBezTo>
                  <a:cubicBezTo>
                    <a:pt x="107" y="51"/>
                    <a:pt x="92" y="63"/>
                    <a:pt x="78" y="76"/>
                  </a:cubicBezTo>
                  <a:cubicBezTo>
                    <a:pt x="84" y="63"/>
                    <a:pt x="85" y="46"/>
                    <a:pt x="82" y="31"/>
                  </a:cubicBezTo>
                  <a:cubicBezTo>
                    <a:pt x="83" y="31"/>
                    <a:pt x="84" y="31"/>
                    <a:pt x="84" y="31"/>
                  </a:cubicBezTo>
                  <a:cubicBezTo>
                    <a:pt x="85" y="31"/>
                    <a:pt x="85" y="31"/>
                    <a:pt x="85" y="31"/>
                  </a:cubicBezTo>
                  <a:cubicBezTo>
                    <a:pt x="92" y="31"/>
                    <a:pt x="98" y="26"/>
                    <a:pt x="98" y="18"/>
                  </a:cubicBezTo>
                  <a:cubicBezTo>
                    <a:pt x="98" y="11"/>
                    <a:pt x="91" y="0"/>
                    <a:pt x="82" y="1"/>
                  </a:cubicBezTo>
                  <a:cubicBezTo>
                    <a:pt x="75" y="2"/>
                    <a:pt x="70" y="9"/>
                    <a:pt x="70" y="16"/>
                  </a:cubicBezTo>
                  <a:close/>
                </a:path>
              </a:pathLst>
            </a:custGeom>
            <a:solidFill>
              <a:srgbClr val="FEC16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anose="02010600040101010101" pitchFamily="2" typeface="华文细黑"/>
              </a:endParaRPr>
            </a:p>
          </p:txBody>
        </p:sp>
        <p:sp>
          <p:nvSpPr>
            <p:cNvPr id="120" name="Freeform 118"/>
            <p:cNvSpPr/>
            <p:nvPr/>
          </p:nvSpPr>
          <p:spPr bwMode="auto">
            <a:xfrm>
              <a:off x="1842" y="2574"/>
              <a:ext cx="648" cy="415"/>
            </a:xfrm>
            <a:custGeom>
              <a:gdLst>
                <a:gd fmla="*/ 373 w 375" name="T0"/>
                <a:gd fmla="*/ 204 h 239" name="T1"/>
                <a:gd fmla="*/ 372 w 375" name="T2"/>
                <a:gd fmla="*/ 203 h 239" name="T3"/>
                <a:gd fmla="*/ 349 w 375" name="T4"/>
                <a:gd fmla="*/ 152 h 239" name="T5"/>
                <a:gd fmla="*/ 313 w 375" name="T6"/>
                <a:gd fmla="*/ 116 h 239" name="T7"/>
                <a:gd fmla="*/ 235 w 375" name="T8"/>
                <a:gd fmla="*/ 120 h 239" name="T9"/>
                <a:gd fmla="*/ 235 w 375" name="T10"/>
                <a:gd fmla="*/ 121 h 239" name="T11"/>
                <a:gd fmla="*/ 126 w 375" name="T12"/>
                <a:gd fmla="*/ 95 h 239" name="T13"/>
                <a:gd fmla="*/ 92 w 375" name="T14"/>
                <a:gd fmla="*/ 90 h 239" name="T15"/>
                <a:gd fmla="*/ 150 w 375" name="T16"/>
                <a:gd fmla="*/ 54 h 239" name="T17"/>
                <a:gd fmla="*/ 192 w 375" name="T18"/>
                <a:gd fmla="*/ 41 h 239" name="T19"/>
                <a:gd fmla="*/ 192 w 375" name="T20"/>
                <a:gd fmla="*/ 42 h 239" name="T21"/>
                <a:gd fmla="*/ 296 w 375" name="T22"/>
                <a:gd fmla="*/ 59 h 239" name="T23"/>
                <a:gd fmla="*/ 297 w 375" name="T24"/>
                <a:gd fmla="*/ 56 h 239" name="T25"/>
                <a:gd fmla="*/ 296 w 375" name="T26"/>
                <a:gd fmla="*/ 55 h 239" name="T27"/>
                <a:gd fmla="*/ 296 w 375" name="T28"/>
                <a:gd fmla="*/ 55 h 239" name="T29"/>
                <a:gd fmla="*/ 193 w 375" name="T30"/>
                <a:gd fmla="*/ 37 h 239" name="T31"/>
                <a:gd fmla="*/ 144 w 375" name="T32"/>
                <a:gd fmla="*/ 53 h 239" name="T33"/>
                <a:gd fmla="*/ 90 w 375" name="T34"/>
                <a:gd fmla="*/ 90 h 239" name="T35"/>
                <a:gd fmla="*/ 58 w 375" name="T36"/>
                <a:gd fmla="*/ 85 h 239" name="T37"/>
                <a:gd fmla="*/ 0 w 375" name="T38"/>
                <a:gd fmla="*/ 90 h 239" name="T39"/>
                <a:gd fmla="*/ 1 w 375" name="T40"/>
                <a:gd fmla="*/ 92 h 239" name="T41"/>
                <a:gd fmla="*/ 67 w 375" name="T42"/>
                <a:gd fmla="*/ 90 h 239" name="T43"/>
                <a:gd fmla="*/ 88 w 375" name="T44"/>
                <a:gd fmla="*/ 93 h 239" name="T45"/>
                <a:gd fmla="*/ 89 w 375" name="T46"/>
                <a:gd fmla="*/ 93 h 239" name="T47"/>
                <a:gd fmla="*/ 89 w 375" name="T48"/>
                <a:gd fmla="*/ 93 h 239" name="T49"/>
                <a:gd fmla="*/ 131 w 375" name="T50"/>
                <a:gd fmla="*/ 100 h 239" name="T51"/>
                <a:gd fmla="*/ 161 w 375" name="T52"/>
                <a:gd fmla="*/ 127 h 239" name="T53"/>
                <a:gd fmla="*/ 166 w 375" name="T54"/>
                <a:gd fmla="*/ 133 h 239" name="T55"/>
                <a:gd fmla="*/ 166 w 375" name="T56"/>
                <a:gd fmla="*/ 133 h 239" name="T57"/>
                <a:gd fmla="*/ 190 w 375" name="T58"/>
                <a:gd fmla="*/ 189 h 239" name="T59"/>
                <a:gd fmla="*/ 217 w 375" name="T60"/>
                <a:gd fmla="*/ 213 h 239" name="T61"/>
                <a:gd fmla="*/ 240 w 375" name="T62"/>
                <a:gd fmla="*/ 238 h 239" name="T63"/>
                <a:gd fmla="*/ 242 w 375" name="T64"/>
                <a:gd fmla="*/ 237 h 239" name="T65"/>
                <a:gd fmla="*/ 241 w 375" name="T66"/>
                <a:gd fmla="*/ 234 h 239" name="T67"/>
                <a:gd fmla="*/ 170 w 375" name="T68"/>
                <a:gd fmla="*/ 132 h 239" name="T69"/>
                <a:gd fmla="*/ 162 w 375" name="T70"/>
                <a:gd fmla="*/ 122 h 239" name="T71"/>
                <a:gd fmla="*/ 136 w 375" name="T72"/>
                <a:gd fmla="*/ 101 h 239" name="T73"/>
                <a:gd fmla="*/ 211 w 375" name="T74"/>
                <a:gd fmla="*/ 118 h 239" name="T75"/>
                <a:gd fmla="*/ 235 w 375" name="T76"/>
                <a:gd fmla="*/ 126 h 239" name="T77"/>
                <a:gd fmla="*/ 290 w 375" name="T78"/>
                <a:gd fmla="*/ 175 h 239" name="T79"/>
                <a:gd fmla="*/ 330 w 375" name="T80"/>
                <a:gd fmla="*/ 189 h 239" name="T81"/>
                <a:gd fmla="*/ 372 w 375" name="T82"/>
                <a:gd fmla="*/ 207 h 239" name="T83"/>
                <a:gd fmla="*/ 373 w 375" name="T84"/>
                <a:gd fmla="*/ 204 h 239"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239" w="375">
                  <a:moveTo>
                    <a:pt x="373" y="204"/>
                  </a:moveTo>
                  <a:cubicBezTo>
                    <a:pt x="373" y="204"/>
                    <a:pt x="372" y="204"/>
                    <a:pt x="372" y="203"/>
                  </a:cubicBezTo>
                  <a:cubicBezTo>
                    <a:pt x="369" y="185"/>
                    <a:pt x="359" y="167"/>
                    <a:pt x="349" y="152"/>
                  </a:cubicBezTo>
                  <a:cubicBezTo>
                    <a:pt x="340" y="138"/>
                    <a:pt x="328" y="124"/>
                    <a:pt x="313" y="116"/>
                  </a:cubicBezTo>
                  <a:cubicBezTo>
                    <a:pt x="291" y="106"/>
                    <a:pt x="252" y="98"/>
                    <a:pt x="235" y="120"/>
                  </a:cubicBezTo>
                  <a:cubicBezTo>
                    <a:pt x="235" y="121"/>
                    <a:pt x="235" y="121"/>
                    <a:pt x="235" y="121"/>
                  </a:cubicBezTo>
                  <a:cubicBezTo>
                    <a:pt x="199" y="109"/>
                    <a:pt x="162" y="101"/>
                    <a:pt x="126" y="95"/>
                  </a:cubicBezTo>
                  <a:cubicBezTo>
                    <a:pt x="115" y="94"/>
                    <a:pt x="103" y="92"/>
                    <a:pt x="92" y="90"/>
                  </a:cubicBezTo>
                  <a:cubicBezTo>
                    <a:pt x="106" y="72"/>
                    <a:pt x="129" y="62"/>
                    <a:pt x="150" y="54"/>
                  </a:cubicBezTo>
                  <a:cubicBezTo>
                    <a:pt x="163" y="49"/>
                    <a:pt x="177" y="44"/>
                    <a:pt x="192" y="41"/>
                  </a:cubicBezTo>
                  <a:cubicBezTo>
                    <a:pt x="192" y="41"/>
                    <a:pt x="192" y="42"/>
                    <a:pt x="192" y="42"/>
                  </a:cubicBezTo>
                  <a:cubicBezTo>
                    <a:pt x="217" y="73"/>
                    <a:pt x="262" y="56"/>
                    <a:pt x="296" y="59"/>
                  </a:cubicBezTo>
                  <a:cubicBezTo>
                    <a:pt x="298" y="59"/>
                    <a:pt x="298" y="56"/>
                    <a:pt x="297" y="56"/>
                  </a:cubicBezTo>
                  <a:cubicBezTo>
                    <a:pt x="296" y="56"/>
                    <a:pt x="296" y="55"/>
                    <a:pt x="296" y="55"/>
                  </a:cubicBezTo>
                  <a:cubicBezTo>
                    <a:pt x="296" y="55"/>
                    <a:pt x="296" y="55"/>
                    <a:pt x="296" y="55"/>
                  </a:cubicBezTo>
                  <a:cubicBezTo>
                    <a:pt x="285" y="17"/>
                    <a:pt x="214" y="0"/>
                    <a:pt x="193" y="37"/>
                  </a:cubicBezTo>
                  <a:cubicBezTo>
                    <a:pt x="176" y="40"/>
                    <a:pt x="159" y="46"/>
                    <a:pt x="144" y="53"/>
                  </a:cubicBezTo>
                  <a:cubicBezTo>
                    <a:pt x="125" y="60"/>
                    <a:pt x="100" y="71"/>
                    <a:pt x="90" y="90"/>
                  </a:cubicBezTo>
                  <a:cubicBezTo>
                    <a:pt x="79" y="88"/>
                    <a:pt x="69" y="86"/>
                    <a:pt x="58" y="85"/>
                  </a:cubicBezTo>
                  <a:cubicBezTo>
                    <a:pt x="40" y="83"/>
                    <a:pt x="16" y="80"/>
                    <a:pt x="0" y="90"/>
                  </a:cubicBezTo>
                  <a:cubicBezTo>
                    <a:pt x="0" y="91"/>
                    <a:pt x="0" y="92"/>
                    <a:pt x="1" y="92"/>
                  </a:cubicBezTo>
                  <a:cubicBezTo>
                    <a:pt x="23" y="85"/>
                    <a:pt x="44" y="86"/>
                    <a:pt x="67" y="90"/>
                  </a:cubicBezTo>
                  <a:cubicBezTo>
                    <a:pt x="74" y="91"/>
                    <a:pt x="81" y="92"/>
                    <a:pt x="88" y="93"/>
                  </a:cubicBezTo>
                  <a:cubicBezTo>
                    <a:pt x="88" y="94"/>
                    <a:pt x="89" y="94"/>
                    <a:pt x="89" y="93"/>
                  </a:cubicBezTo>
                  <a:cubicBezTo>
                    <a:pt x="89" y="93"/>
                    <a:pt x="89" y="93"/>
                    <a:pt x="89" y="93"/>
                  </a:cubicBezTo>
                  <a:cubicBezTo>
                    <a:pt x="103" y="95"/>
                    <a:pt x="117" y="98"/>
                    <a:pt x="131" y="100"/>
                  </a:cubicBezTo>
                  <a:cubicBezTo>
                    <a:pt x="142" y="108"/>
                    <a:pt x="152" y="117"/>
                    <a:pt x="161" y="127"/>
                  </a:cubicBezTo>
                  <a:cubicBezTo>
                    <a:pt x="163" y="129"/>
                    <a:pt x="165" y="131"/>
                    <a:pt x="166" y="133"/>
                  </a:cubicBezTo>
                  <a:cubicBezTo>
                    <a:pt x="166" y="133"/>
                    <a:pt x="166" y="133"/>
                    <a:pt x="166" y="133"/>
                  </a:cubicBezTo>
                  <a:cubicBezTo>
                    <a:pt x="163" y="155"/>
                    <a:pt x="175" y="174"/>
                    <a:pt x="190" y="189"/>
                  </a:cubicBezTo>
                  <a:cubicBezTo>
                    <a:pt x="199" y="197"/>
                    <a:pt x="208" y="205"/>
                    <a:pt x="217" y="213"/>
                  </a:cubicBezTo>
                  <a:cubicBezTo>
                    <a:pt x="226" y="221"/>
                    <a:pt x="233" y="230"/>
                    <a:pt x="240" y="238"/>
                  </a:cubicBezTo>
                  <a:cubicBezTo>
                    <a:pt x="241" y="239"/>
                    <a:pt x="243" y="238"/>
                    <a:pt x="242" y="237"/>
                  </a:cubicBezTo>
                  <a:cubicBezTo>
                    <a:pt x="242" y="236"/>
                    <a:pt x="241" y="235"/>
                    <a:pt x="241" y="234"/>
                  </a:cubicBezTo>
                  <a:cubicBezTo>
                    <a:pt x="232" y="195"/>
                    <a:pt x="226" y="122"/>
                    <a:pt x="170" y="132"/>
                  </a:cubicBezTo>
                  <a:cubicBezTo>
                    <a:pt x="167" y="128"/>
                    <a:pt x="165" y="125"/>
                    <a:pt x="162" y="122"/>
                  </a:cubicBezTo>
                  <a:cubicBezTo>
                    <a:pt x="155" y="115"/>
                    <a:pt x="146" y="106"/>
                    <a:pt x="136" y="101"/>
                  </a:cubicBezTo>
                  <a:cubicBezTo>
                    <a:pt x="161" y="105"/>
                    <a:pt x="186" y="111"/>
                    <a:pt x="211" y="118"/>
                  </a:cubicBezTo>
                  <a:cubicBezTo>
                    <a:pt x="219" y="120"/>
                    <a:pt x="227" y="123"/>
                    <a:pt x="235" y="126"/>
                  </a:cubicBezTo>
                  <a:cubicBezTo>
                    <a:pt x="249" y="147"/>
                    <a:pt x="267" y="165"/>
                    <a:pt x="290" y="175"/>
                  </a:cubicBezTo>
                  <a:cubicBezTo>
                    <a:pt x="303" y="181"/>
                    <a:pt x="317" y="185"/>
                    <a:pt x="330" y="189"/>
                  </a:cubicBezTo>
                  <a:cubicBezTo>
                    <a:pt x="345" y="194"/>
                    <a:pt x="358" y="200"/>
                    <a:pt x="372" y="207"/>
                  </a:cubicBezTo>
                  <a:cubicBezTo>
                    <a:pt x="374" y="207"/>
                    <a:pt x="375" y="205"/>
                    <a:pt x="373" y="204"/>
                  </a:cubicBezTo>
                  <a:close/>
                </a:path>
              </a:pathLst>
            </a:custGeom>
            <a:solidFill>
              <a:srgbClr val="21B37A"/>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anose="02010600040101010101" pitchFamily="2" typeface="华文细黑"/>
              </a:endParaRPr>
            </a:p>
          </p:txBody>
        </p:sp>
        <p:sp>
          <p:nvSpPr>
            <p:cNvPr id="121" name="Freeform 119"/>
            <p:cNvSpPr/>
            <p:nvPr/>
          </p:nvSpPr>
          <p:spPr bwMode="auto">
            <a:xfrm>
              <a:off x="2322" y="2474"/>
              <a:ext cx="190" cy="189"/>
            </a:xfrm>
            <a:custGeom>
              <a:gdLst>
                <a:gd fmla="*/ 63 w 110" name="T0"/>
                <a:gd fmla="*/ 38 h 109" name="T1"/>
                <a:gd fmla="*/ 0 w 110" name="T2"/>
                <a:gd fmla="*/ 5 h 109" name="T3"/>
                <a:gd fmla="*/ 0 w 110" name="T4"/>
                <a:gd fmla="*/ 5 h 109" name="T5"/>
                <a:gd fmla="*/ 64 w 110" name="T6"/>
                <a:gd fmla="*/ 45 h 109" name="T7"/>
                <a:gd fmla="*/ 106 w 110" name="T8"/>
                <a:gd fmla="*/ 107 h 109" name="T9"/>
                <a:gd fmla="*/ 109 w 110" name="T10"/>
                <a:gd fmla="*/ 105 h 109" name="T11"/>
                <a:gd fmla="*/ 63 w 110" name="T12"/>
                <a:gd fmla="*/ 38 h 109" name="T13"/>
              </a:gdLst>
              <a:cxnLst>
                <a:cxn ang="0">
                  <a:pos x="T0" y="T1"/>
                </a:cxn>
                <a:cxn ang="0">
                  <a:pos x="T2" y="T3"/>
                </a:cxn>
                <a:cxn ang="0">
                  <a:pos x="T4" y="T5"/>
                </a:cxn>
                <a:cxn ang="0">
                  <a:pos x="T6" y="T7"/>
                </a:cxn>
                <a:cxn ang="0">
                  <a:pos x="T8" y="T9"/>
                </a:cxn>
                <a:cxn ang="0">
                  <a:pos x="T10" y="T11"/>
                </a:cxn>
                <a:cxn ang="0">
                  <a:pos x="T12" y="T13"/>
                </a:cxn>
              </a:cxnLst>
              <a:rect b="b" l="0" r="r" t="0"/>
              <a:pathLst>
                <a:path h="109" w="110">
                  <a:moveTo>
                    <a:pt x="63" y="38"/>
                  </a:moveTo>
                  <a:cubicBezTo>
                    <a:pt x="47" y="21"/>
                    <a:pt x="25" y="0"/>
                    <a:pt x="0" y="5"/>
                  </a:cubicBezTo>
                  <a:cubicBezTo>
                    <a:pt x="0" y="5"/>
                    <a:pt x="0" y="5"/>
                    <a:pt x="0" y="5"/>
                  </a:cubicBezTo>
                  <a:cubicBezTo>
                    <a:pt x="27" y="7"/>
                    <a:pt x="47" y="25"/>
                    <a:pt x="64" y="45"/>
                  </a:cubicBezTo>
                  <a:cubicBezTo>
                    <a:pt x="80" y="64"/>
                    <a:pt x="93" y="85"/>
                    <a:pt x="106" y="107"/>
                  </a:cubicBezTo>
                  <a:cubicBezTo>
                    <a:pt x="107" y="109"/>
                    <a:pt x="110" y="107"/>
                    <a:pt x="109" y="105"/>
                  </a:cubicBezTo>
                  <a:cubicBezTo>
                    <a:pt x="96" y="82"/>
                    <a:pt x="81" y="59"/>
                    <a:pt x="63" y="38"/>
                  </a:cubicBezTo>
                  <a:close/>
                </a:path>
              </a:pathLst>
            </a:custGeom>
            <a:solidFill>
              <a:srgbClr val="FF786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anose="02010600040101010101" pitchFamily="2" typeface="华文细黑"/>
              </a:endParaRPr>
            </a:p>
          </p:txBody>
        </p:sp>
        <p:sp>
          <p:nvSpPr>
            <p:cNvPr id="122" name="Freeform 120"/>
            <p:cNvSpPr/>
            <p:nvPr/>
          </p:nvSpPr>
          <p:spPr bwMode="auto">
            <a:xfrm>
              <a:off x="2474" y="2652"/>
              <a:ext cx="133" cy="134"/>
            </a:xfrm>
            <a:custGeom>
              <a:gdLst>
                <a:gd fmla="*/ 20 w 77" name="T0"/>
                <a:gd fmla="*/ 0 h 77" name="T1"/>
                <a:gd fmla="*/ 18 w 77" name="T2"/>
                <a:gd fmla="*/ 0 h 77" name="T3"/>
                <a:gd fmla="*/ 17 w 77" name="T4"/>
                <a:gd fmla="*/ 3 h 77" name="T5"/>
                <a:gd fmla="*/ 11 w 77" name="T6"/>
                <a:gd fmla="*/ 69 h 77" name="T7"/>
                <a:gd fmla="*/ 24 w 77" name="T8"/>
                <a:gd fmla="*/ 76 h 77" name="T9"/>
                <a:gd fmla="*/ 31 w 77" name="T10"/>
                <a:gd fmla="*/ 61 h 77" name="T11"/>
                <a:gd fmla="*/ 48 w 77" name="T12"/>
                <a:gd fmla="*/ 74 h 77" name="T13"/>
                <a:gd fmla="*/ 50 w 77" name="T14"/>
                <a:gd fmla="*/ 73 h 77" name="T15"/>
                <a:gd fmla="*/ 53 w 77" name="T16"/>
                <a:gd fmla="*/ 52 h 77" name="T17"/>
                <a:gd fmla="*/ 69 w 77" name="T18"/>
                <a:gd fmla="*/ 57 h 77" name="T19"/>
                <a:gd fmla="*/ 76 w 77" name="T20"/>
                <a:gd fmla="*/ 41 h 77" name="T21"/>
                <a:gd fmla="*/ 20 w 77" name="T22"/>
                <a:gd fmla="*/ 0 h 77"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77" w="77">
                  <a:moveTo>
                    <a:pt x="20" y="0"/>
                  </a:moveTo>
                  <a:cubicBezTo>
                    <a:pt x="19" y="0"/>
                    <a:pt x="19" y="0"/>
                    <a:pt x="18" y="0"/>
                  </a:cubicBezTo>
                  <a:cubicBezTo>
                    <a:pt x="17" y="1"/>
                    <a:pt x="16" y="2"/>
                    <a:pt x="17" y="3"/>
                  </a:cubicBezTo>
                  <a:cubicBezTo>
                    <a:pt x="8" y="23"/>
                    <a:pt x="0" y="49"/>
                    <a:pt x="11" y="69"/>
                  </a:cubicBezTo>
                  <a:cubicBezTo>
                    <a:pt x="14" y="74"/>
                    <a:pt x="19" y="77"/>
                    <a:pt x="24" y="76"/>
                  </a:cubicBezTo>
                  <a:cubicBezTo>
                    <a:pt x="30" y="74"/>
                    <a:pt x="31" y="67"/>
                    <a:pt x="31" y="61"/>
                  </a:cubicBezTo>
                  <a:cubicBezTo>
                    <a:pt x="35" y="67"/>
                    <a:pt x="41" y="72"/>
                    <a:pt x="48" y="74"/>
                  </a:cubicBezTo>
                  <a:cubicBezTo>
                    <a:pt x="49" y="75"/>
                    <a:pt x="50" y="74"/>
                    <a:pt x="50" y="73"/>
                  </a:cubicBezTo>
                  <a:cubicBezTo>
                    <a:pt x="53" y="66"/>
                    <a:pt x="54" y="59"/>
                    <a:pt x="53" y="52"/>
                  </a:cubicBezTo>
                  <a:cubicBezTo>
                    <a:pt x="58" y="56"/>
                    <a:pt x="63" y="59"/>
                    <a:pt x="69" y="57"/>
                  </a:cubicBezTo>
                  <a:cubicBezTo>
                    <a:pt x="76" y="55"/>
                    <a:pt x="77" y="46"/>
                    <a:pt x="76" y="41"/>
                  </a:cubicBezTo>
                  <a:cubicBezTo>
                    <a:pt x="74" y="14"/>
                    <a:pt x="41" y="4"/>
                    <a:pt x="20" y="0"/>
                  </a:cubicBezTo>
                  <a:close/>
                </a:path>
              </a:pathLst>
            </a:custGeom>
            <a:solidFill>
              <a:srgbClr val="FF786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anose="02010600040101010101" pitchFamily="2" typeface="华文细黑"/>
              </a:endParaRPr>
            </a:p>
          </p:txBody>
        </p:sp>
        <p:sp>
          <p:nvSpPr>
            <p:cNvPr id="123" name="Freeform 121"/>
            <p:cNvSpPr/>
            <p:nvPr/>
          </p:nvSpPr>
          <p:spPr bwMode="auto">
            <a:xfrm>
              <a:off x="4769" y="2479"/>
              <a:ext cx="437" cy="608"/>
            </a:xfrm>
            <a:custGeom>
              <a:gdLst>
                <a:gd fmla="*/ 204 w 253" name="T0"/>
                <a:gd fmla="*/ 131 h 351" name="T1"/>
                <a:gd fmla="*/ 110 w 253" name="T2"/>
                <a:gd fmla="*/ 138 h 351" name="T3"/>
                <a:gd fmla="*/ 107 w 253" name="T4"/>
                <a:gd fmla="*/ 131 h 351" name="T5"/>
                <a:gd fmla="*/ 81 w 253" name="T6"/>
                <a:gd fmla="*/ 78 h 351" name="T7"/>
                <a:gd fmla="*/ 1 w 253" name="T8"/>
                <a:gd fmla="*/ 1 h 351" name="T9"/>
                <a:gd fmla="*/ 1 w 253" name="T10"/>
                <a:gd fmla="*/ 2 h 351" name="T11"/>
                <a:gd fmla="*/ 80 w 253" name="T12"/>
                <a:gd fmla="*/ 86 h 351" name="T13"/>
                <a:gd fmla="*/ 106 w 253" name="T14"/>
                <a:gd fmla="*/ 138 h 351" name="T15"/>
                <a:gd fmla="*/ 126 w 253" name="T16"/>
                <a:gd fmla="*/ 187 h 351" name="T17"/>
                <a:gd fmla="*/ 127 w 253" name="T18"/>
                <a:gd fmla="*/ 188 h 351" name="T19"/>
                <a:gd fmla="*/ 112 w 253" name="T20"/>
                <a:gd fmla="*/ 279 h 351" name="T21"/>
                <a:gd fmla="*/ 167 w 253" name="T22"/>
                <a:gd fmla="*/ 349 h 351" name="T23"/>
                <a:gd fmla="*/ 208 w 253" name="T24"/>
                <a:gd fmla="*/ 336 h 351" name="T25"/>
                <a:gd fmla="*/ 213 w 253" name="T26"/>
                <a:gd fmla="*/ 290 h 351" name="T27"/>
                <a:gd fmla="*/ 130 w 253" name="T28"/>
                <a:gd fmla="*/ 187 h 351" name="T29"/>
                <a:gd fmla="*/ 129 w 253" name="T30"/>
                <a:gd fmla="*/ 187 h 351" name="T31"/>
                <a:gd fmla="*/ 128 w 253" name="T32"/>
                <a:gd fmla="*/ 187 h 351" name="T33"/>
                <a:gd fmla="*/ 128 w 253" name="T34"/>
                <a:gd fmla="*/ 186 h 351" name="T35"/>
                <a:gd fmla="*/ 116 w 253" name="T36"/>
                <a:gd fmla="*/ 150 h 351" name="T37"/>
                <a:gd fmla="*/ 128 w 253" name="T38"/>
                <a:gd fmla="*/ 163 h 351" name="T39"/>
                <a:gd fmla="*/ 169 w 253" name="T40"/>
                <a:gd fmla="*/ 193 h 351" name="T41"/>
                <a:gd fmla="*/ 236 w 253" name="T42"/>
                <a:gd fmla="*/ 200 h 351" name="T43"/>
                <a:gd fmla="*/ 204 w 253" name="T44"/>
                <a:gd fmla="*/ 131 h 351"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351" w="253">
                  <a:moveTo>
                    <a:pt x="204" y="131"/>
                  </a:moveTo>
                  <a:cubicBezTo>
                    <a:pt x="176" y="119"/>
                    <a:pt x="136" y="119"/>
                    <a:pt x="110" y="138"/>
                  </a:cubicBezTo>
                  <a:cubicBezTo>
                    <a:pt x="109" y="135"/>
                    <a:pt x="108" y="133"/>
                    <a:pt x="107" y="131"/>
                  </a:cubicBezTo>
                  <a:cubicBezTo>
                    <a:pt x="100" y="113"/>
                    <a:pt x="91" y="95"/>
                    <a:pt x="81" y="78"/>
                  </a:cubicBezTo>
                  <a:cubicBezTo>
                    <a:pt x="62" y="46"/>
                    <a:pt x="36" y="16"/>
                    <a:pt x="1" y="1"/>
                  </a:cubicBezTo>
                  <a:cubicBezTo>
                    <a:pt x="1" y="0"/>
                    <a:pt x="0" y="1"/>
                    <a:pt x="1" y="2"/>
                  </a:cubicBezTo>
                  <a:cubicBezTo>
                    <a:pt x="34" y="24"/>
                    <a:pt x="61" y="51"/>
                    <a:pt x="80" y="86"/>
                  </a:cubicBezTo>
                  <a:cubicBezTo>
                    <a:pt x="90" y="103"/>
                    <a:pt x="98" y="120"/>
                    <a:pt x="106" y="138"/>
                  </a:cubicBezTo>
                  <a:cubicBezTo>
                    <a:pt x="112" y="154"/>
                    <a:pt x="118" y="172"/>
                    <a:pt x="126" y="187"/>
                  </a:cubicBezTo>
                  <a:cubicBezTo>
                    <a:pt x="126" y="188"/>
                    <a:pt x="126" y="188"/>
                    <a:pt x="127" y="188"/>
                  </a:cubicBezTo>
                  <a:cubicBezTo>
                    <a:pt x="108" y="212"/>
                    <a:pt x="107" y="251"/>
                    <a:pt x="112" y="279"/>
                  </a:cubicBezTo>
                  <a:cubicBezTo>
                    <a:pt x="117" y="309"/>
                    <a:pt x="133" y="343"/>
                    <a:pt x="167" y="349"/>
                  </a:cubicBezTo>
                  <a:cubicBezTo>
                    <a:pt x="182" y="351"/>
                    <a:pt x="199" y="350"/>
                    <a:pt x="208" y="336"/>
                  </a:cubicBezTo>
                  <a:cubicBezTo>
                    <a:pt x="216" y="322"/>
                    <a:pt x="216" y="305"/>
                    <a:pt x="213" y="290"/>
                  </a:cubicBezTo>
                  <a:cubicBezTo>
                    <a:pt x="203" y="244"/>
                    <a:pt x="168" y="212"/>
                    <a:pt x="130" y="187"/>
                  </a:cubicBezTo>
                  <a:cubicBezTo>
                    <a:pt x="130" y="187"/>
                    <a:pt x="129" y="187"/>
                    <a:pt x="129" y="187"/>
                  </a:cubicBezTo>
                  <a:cubicBezTo>
                    <a:pt x="129" y="187"/>
                    <a:pt x="128" y="187"/>
                    <a:pt x="128" y="187"/>
                  </a:cubicBezTo>
                  <a:cubicBezTo>
                    <a:pt x="128" y="187"/>
                    <a:pt x="128" y="186"/>
                    <a:pt x="128" y="186"/>
                  </a:cubicBezTo>
                  <a:cubicBezTo>
                    <a:pt x="125" y="174"/>
                    <a:pt x="121" y="162"/>
                    <a:pt x="116" y="150"/>
                  </a:cubicBezTo>
                  <a:cubicBezTo>
                    <a:pt x="119" y="155"/>
                    <a:pt x="124" y="159"/>
                    <a:pt x="128" y="163"/>
                  </a:cubicBezTo>
                  <a:cubicBezTo>
                    <a:pt x="140" y="174"/>
                    <a:pt x="154" y="185"/>
                    <a:pt x="169" y="193"/>
                  </a:cubicBezTo>
                  <a:cubicBezTo>
                    <a:pt x="184" y="202"/>
                    <a:pt x="222" y="223"/>
                    <a:pt x="236" y="200"/>
                  </a:cubicBezTo>
                  <a:cubicBezTo>
                    <a:pt x="253" y="173"/>
                    <a:pt x="229" y="141"/>
                    <a:pt x="204" y="131"/>
                  </a:cubicBezTo>
                  <a:close/>
                </a:path>
              </a:pathLst>
            </a:custGeom>
            <a:solidFill>
              <a:srgbClr val="317F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anose="02010600040101010101" pitchFamily="2" typeface="华文细黑"/>
              </a:endParaRPr>
            </a:p>
          </p:txBody>
        </p:sp>
        <p:sp>
          <p:nvSpPr>
            <p:cNvPr id="124" name="Freeform 122"/>
            <p:cNvSpPr/>
            <p:nvPr/>
          </p:nvSpPr>
          <p:spPr bwMode="auto">
            <a:xfrm>
              <a:off x="4667" y="2467"/>
              <a:ext cx="152" cy="229"/>
            </a:xfrm>
            <a:custGeom>
              <a:gdLst>
                <a:gd fmla="*/ 85 w 88" name="T0"/>
                <a:gd fmla="*/ 88 h 132" name="T1"/>
                <a:gd fmla="*/ 34 w 88" name="T2"/>
                <a:gd fmla="*/ 81 h 132" name="T3"/>
                <a:gd fmla="*/ 17 w 88" name="T4"/>
                <a:gd fmla="*/ 44 h 132" name="T5"/>
                <a:gd fmla="*/ 2 w 88" name="T6"/>
                <a:gd fmla="*/ 1 h 132" name="T7"/>
                <a:gd fmla="*/ 0 w 88" name="T8"/>
                <a:gd fmla="*/ 2 h 132" name="T9"/>
                <a:gd fmla="*/ 15 w 88" name="T10"/>
                <a:gd fmla="*/ 48 h 132" name="T11"/>
                <a:gd fmla="*/ 32 w 88" name="T12"/>
                <a:gd fmla="*/ 84 h 132" name="T13"/>
                <a:gd fmla="*/ 32 w 88" name="T14"/>
                <a:gd fmla="*/ 86 h 132" name="T15"/>
                <a:gd fmla="*/ 28 w 88" name="T16"/>
                <a:gd fmla="*/ 123 h 132" name="T17"/>
                <a:gd fmla="*/ 47 w 88" name="T18"/>
                <a:gd fmla="*/ 112 h 132" name="T19"/>
                <a:gd fmla="*/ 68 w 88" name="T20"/>
                <a:gd fmla="*/ 121 h 132" name="T21"/>
                <a:gd fmla="*/ 70 w 88" name="T22"/>
                <a:gd fmla="*/ 118 h 132" name="T23"/>
                <a:gd fmla="*/ 68 w 88" name="T24"/>
                <a:gd fmla="*/ 103 h 132" name="T25"/>
                <a:gd fmla="*/ 83 w 88" name="T26"/>
                <a:gd fmla="*/ 103 h 132" name="T27"/>
                <a:gd fmla="*/ 85 w 88" name="T28"/>
                <a:gd fmla="*/ 88 h 132"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32" w="88">
                  <a:moveTo>
                    <a:pt x="85" y="88"/>
                  </a:moveTo>
                  <a:cubicBezTo>
                    <a:pt x="74" y="71"/>
                    <a:pt x="48" y="68"/>
                    <a:pt x="34" y="81"/>
                  </a:cubicBezTo>
                  <a:cubicBezTo>
                    <a:pt x="29" y="69"/>
                    <a:pt x="22" y="56"/>
                    <a:pt x="17" y="44"/>
                  </a:cubicBezTo>
                  <a:cubicBezTo>
                    <a:pt x="11" y="30"/>
                    <a:pt x="7" y="15"/>
                    <a:pt x="2" y="1"/>
                  </a:cubicBezTo>
                  <a:cubicBezTo>
                    <a:pt x="2" y="0"/>
                    <a:pt x="0" y="0"/>
                    <a:pt x="0" y="2"/>
                  </a:cubicBezTo>
                  <a:cubicBezTo>
                    <a:pt x="3" y="18"/>
                    <a:pt x="9" y="33"/>
                    <a:pt x="15" y="48"/>
                  </a:cubicBezTo>
                  <a:cubicBezTo>
                    <a:pt x="20" y="60"/>
                    <a:pt x="25" y="73"/>
                    <a:pt x="32" y="84"/>
                  </a:cubicBezTo>
                  <a:cubicBezTo>
                    <a:pt x="31" y="85"/>
                    <a:pt x="31" y="86"/>
                    <a:pt x="32" y="86"/>
                  </a:cubicBezTo>
                  <a:cubicBezTo>
                    <a:pt x="21" y="95"/>
                    <a:pt x="17" y="113"/>
                    <a:pt x="28" y="123"/>
                  </a:cubicBezTo>
                  <a:cubicBezTo>
                    <a:pt x="38" y="132"/>
                    <a:pt x="45" y="121"/>
                    <a:pt x="47" y="112"/>
                  </a:cubicBezTo>
                  <a:cubicBezTo>
                    <a:pt x="52" y="118"/>
                    <a:pt x="59" y="121"/>
                    <a:pt x="68" y="121"/>
                  </a:cubicBezTo>
                  <a:cubicBezTo>
                    <a:pt x="69" y="121"/>
                    <a:pt x="71" y="119"/>
                    <a:pt x="70" y="118"/>
                  </a:cubicBezTo>
                  <a:cubicBezTo>
                    <a:pt x="70" y="113"/>
                    <a:pt x="70" y="108"/>
                    <a:pt x="68" y="103"/>
                  </a:cubicBezTo>
                  <a:cubicBezTo>
                    <a:pt x="73" y="105"/>
                    <a:pt x="78" y="106"/>
                    <a:pt x="83" y="103"/>
                  </a:cubicBezTo>
                  <a:cubicBezTo>
                    <a:pt x="88" y="100"/>
                    <a:pt x="88" y="92"/>
                    <a:pt x="85" y="88"/>
                  </a:cubicBezTo>
                  <a:close/>
                </a:path>
              </a:pathLst>
            </a:custGeom>
            <a:solidFill>
              <a:srgbClr val="7F7E3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anose="02010600040101010101" pitchFamily="2" typeface="华文细黑"/>
              </a:endParaRPr>
            </a:p>
          </p:txBody>
        </p:sp>
        <p:sp>
          <p:nvSpPr>
            <p:cNvPr id="125" name="Freeform 123"/>
            <p:cNvSpPr/>
            <p:nvPr/>
          </p:nvSpPr>
          <p:spPr bwMode="auto">
            <a:xfrm>
              <a:off x="4235" y="2545"/>
              <a:ext cx="460" cy="574"/>
            </a:xfrm>
            <a:custGeom>
              <a:gdLst>
                <a:gd fmla="*/ 213 w 266" name="T0"/>
                <a:gd fmla="*/ 328 h 331" name="T1"/>
                <a:gd fmla="*/ 212 w 266" name="T2"/>
                <a:gd fmla="*/ 326 h 331" name="T3"/>
                <a:gd fmla="*/ 228 w 266" name="T4"/>
                <a:gd fmla="*/ 273 h 331" name="T5"/>
                <a:gd fmla="*/ 223 w 266" name="T6"/>
                <a:gd fmla="*/ 222 h 331" name="T7"/>
                <a:gd fmla="*/ 161 w 266" name="T8"/>
                <a:gd fmla="*/ 175 h 331" name="T9"/>
                <a:gd fmla="*/ 161 w 266" name="T10"/>
                <a:gd fmla="*/ 175 h 331" name="T11"/>
                <a:gd fmla="*/ 94 w 266" name="T12"/>
                <a:gd fmla="*/ 86 h 331" name="T13"/>
                <a:gd fmla="*/ 72 w 266" name="T14"/>
                <a:gd fmla="*/ 59 h 331" name="T15"/>
                <a:gd fmla="*/ 139 w 266" name="T16"/>
                <a:gd fmla="*/ 69 h 331" name="T17"/>
                <a:gd fmla="*/ 179 w 266" name="T18"/>
                <a:gd fmla="*/ 86 h 331" name="T19"/>
                <a:gd fmla="*/ 179 w 266" name="T20"/>
                <a:gd fmla="*/ 87 h 331" name="T21"/>
                <a:gd fmla="*/ 248 w 266" name="T22"/>
                <a:gd fmla="*/ 167 h 331" name="T23"/>
                <a:gd fmla="*/ 250 w 266" name="T24"/>
                <a:gd fmla="*/ 165 h 331" name="T25"/>
                <a:gd fmla="*/ 250 w 266" name="T26"/>
                <a:gd fmla="*/ 164 h 331" name="T27"/>
                <a:gd fmla="*/ 250 w 266" name="T28"/>
                <a:gd fmla="*/ 164 h 331" name="T29"/>
                <a:gd fmla="*/ 183 w 266" name="T30"/>
                <a:gd fmla="*/ 84 h 331" name="T31"/>
                <a:gd fmla="*/ 135 w 266" name="T32"/>
                <a:gd fmla="*/ 64 h 331" name="T33"/>
                <a:gd fmla="*/ 70 w 266" name="T34"/>
                <a:gd fmla="*/ 58 h 331" name="T35"/>
                <a:gd fmla="*/ 49 w 266" name="T36"/>
                <a:gd fmla="*/ 33 h 331" name="T37"/>
                <a:gd fmla="*/ 1 w 266" name="T38"/>
                <a:gd fmla="*/ 0 h 331" name="T39"/>
                <a:gd fmla="*/ 1 w 266" name="T40"/>
                <a:gd fmla="*/ 2 h 331" name="T41"/>
                <a:gd fmla="*/ 52 w 266" name="T42"/>
                <a:gd fmla="*/ 43 h 331" name="T43"/>
                <a:gd fmla="*/ 67 w 266" name="T44"/>
                <a:gd fmla="*/ 59 h 331" name="T45"/>
                <a:gd fmla="*/ 67 w 266" name="T46"/>
                <a:gd fmla="*/ 60 h 331" name="T47"/>
                <a:gd fmla="*/ 67 w 266" name="T48"/>
                <a:gd fmla="*/ 60 h 331" name="T49"/>
                <a:gd fmla="*/ 95 w 266" name="T50"/>
                <a:gd fmla="*/ 92 h 331" name="T51"/>
                <a:gd fmla="*/ 101 w 266" name="T52"/>
                <a:gd fmla="*/ 132 h 331" name="T53"/>
                <a:gd fmla="*/ 101 w 266" name="T54"/>
                <a:gd fmla="*/ 140 h 331" name="T55"/>
                <a:gd fmla="*/ 100 w 266" name="T56"/>
                <a:gd fmla="*/ 140 h 331" name="T57"/>
                <a:gd fmla="*/ 83 w 266" name="T58"/>
                <a:gd fmla="*/ 198 h 331" name="T59"/>
                <a:gd fmla="*/ 88 w 266" name="T60"/>
                <a:gd fmla="*/ 234 h 331" name="T61"/>
                <a:gd fmla="*/ 89 w 266" name="T62"/>
                <a:gd fmla="*/ 268 h 331" name="T63"/>
                <a:gd fmla="*/ 92 w 266" name="T64"/>
                <a:gd fmla="*/ 268 h 331" name="T65"/>
                <a:gd fmla="*/ 92 w 266" name="T66"/>
                <a:gd fmla="*/ 266 h 331" name="T67"/>
                <a:gd fmla="*/ 105 w 266" name="T68"/>
                <a:gd fmla="*/ 142 h 331" name="T69"/>
                <a:gd fmla="*/ 104 w 266" name="T70"/>
                <a:gd fmla="*/ 129 h 331" name="T71"/>
                <a:gd fmla="*/ 98 w 266" name="T72"/>
                <a:gd fmla="*/ 96 h 331" name="T73"/>
                <a:gd fmla="*/ 144 w 266" name="T74"/>
                <a:gd fmla="*/ 157 h 331" name="T75"/>
                <a:gd fmla="*/ 158 w 266" name="T76"/>
                <a:gd fmla="*/ 179 h 331" name="T77"/>
                <a:gd fmla="*/ 168 w 266" name="T78"/>
                <a:gd fmla="*/ 252 h 331" name="T79"/>
                <a:gd fmla="*/ 190 w 266" name="T80"/>
                <a:gd fmla="*/ 289 h 331" name="T81"/>
                <a:gd fmla="*/ 210 w 266" name="T82"/>
                <a:gd fmla="*/ 329 h 331" name="T83"/>
                <a:gd fmla="*/ 213 w 266" name="T84"/>
                <a:gd fmla="*/ 328 h 331"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331" w="266">
                  <a:moveTo>
                    <a:pt x="213" y="328"/>
                  </a:moveTo>
                  <a:cubicBezTo>
                    <a:pt x="213" y="327"/>
                    <a:pt x="212" y="327"/>
                    <a:pt x="212" y="326"/>
                  </a:cubicBezTo>
                  <a:cubicBezTo>
                    <a:pt x="222" y="311"/>
                    <a:pt x="226" y="290"/>
                    <a:pt x="228" y="273"/>
                  </a:cubicBezTo>
                  <a:cubicBezTo>
                    <a:pt x="230" y="256"/>
                    <a:pt x="230" y="237"/>
                    <a:pt x="223" y="222"/>
                  </a:cubicBezTo>
                  <a:cubicBezTo>
                    <a:pt x="213" y="199"/>
                    <a:pt x="189" y="169"/>
                    <a:pt x="161" y="175"/>
                  </a:cubicBezTo>
                  <a:cubicBezTo>
                    <a:pt x="161" y="175"/>
                    <a:pt x="161" y="175"/>
                    <a:pt x="161" y="175"/>
                  </a:cubicBezTo>
                  <a:cubicBezTo>
                    <a:pt x="142" y="143"/>
                    <a:pt x="118" y="113"/>
                    <a:pt x="94" y="86"/>
                  </a:cubicBezTo>
                  <a:cubicBezTo>
                    <a:pt x="87" y="77"/>
                    <a:pt x="79" y="68"/>
                    <a:pt x="72" y="59"/>
                  </a:cubicBezTo>
                  <a:cubicBezTo>
                    <a:pt x="94" y="54"/>
                    <a:pt x="118" y="62"/>
                    <a:pt x="139" y="69"/>
                  </a:cubicBezTo>
                  <a:cubicBezTo>
                    <a:pt x="153" y="74"/>
                    <a:pt x="166" y="79"/>
                    <a:pt x="179" y="86"/>
                  </a:cubicBezTo>
                  <a:cubicBezTo>
                    <a:pt x="179" y="86"/>
                    <a:pt x="179" y="87"/>
                    <a:pt x="179" y="87"/>
                  </a:cubicBezTo>
                  <a:cubicBezTo>
                    <a:pt x="178" y="127"/>
                    <a:pt x="224" y="143"/>
                    <a:pt x="248" y="167"/>
                  </a:cubicBezTo>
                  <a:cubicBezTo>
                    <a:pt x="249" y="168"/>
                    <a:pt x="251" y="166"/>
                    <a:pt x="250" y="165"/>
                  </a:cubicBezTo>
                  <a:cubicBezTo>
                    <a:pt x="250" y="165"/>
                    <a:pt x="250" y="164"/>
                    <a:pt x="250" y="164"/>
                  </a:cubicBezTo>
                  <a:cubicBezTo>
                    <a:pt x="250" y="164"/>
                    <a:pt x="250" y="164"/>
                    <a:pt x="250" y="164"/>
                  </a:cubicBezTo>
                  <a:cubicBezTo>
                    <a:pt x="266" y="128"/>
                    <a:pt x="223" y="69"/>
                    <a:pt x="183" y="84"/>
                  </a:cubicBezTo>
                  <a:cubicBezTo>
                    <a:pt x="168" y="75"/>
                    <a:pt x="151" y="69"/>
                    <a:pt x="135" y="64"/>
                  </a:cubicBezTo>
                  <a:cubicBezTo>
                    <a:pt x="116" y="58"/>
                    <a:pt x="90" y="50"/>
                    <a:pt x="70" y="58"/>
                  </a:cubicBezTo>
                  <a:cubicBezTo>
                    <a:pt x="63" y="49"/>
                    <a:pt x="56" y="41"/>
                    <a:pt x="49" y="33"/>
                  </a:cubicBezTo>
                  <a:cubicBezTo>
                    <a:pt x="36" y="20"/>
                    <a:pt x="20" y="3"/>
                    <a:pt x="1" y="0"/>
                  </a:cubicBezTo>
                  <a:cubicBezTo>
                    <a:pt x="1" y="0"/>
                    <a:pt x="0" y="1"/>
                    <a:pt x="1" y="2"/>
                  </a:cubicBezTo>
                  <a:cubicBezTo>
                    <a:pt x="22" y="11"/>
                    <a:pt x="38" y="26"/>
                    <a:pt x="52" y="43"/>
                  </a:cubicBezTo>
                  <a:cubicBezTo>
                    <a:pt x="57" y="48"/>
                    <a:pt x="62" y="54"/>
                    <a:pt x="67" y="59"/>
                  </a:cubicBezTo>
                  <a:cubicBezTo>
                    <a:pt x="66" y="59"/>
                    <a:pt x="67" y="60"/>
                    <a:pt x="67" y="60"/>
                  </a:cubicBezTo>
                  <a:cubicBezTo>
                    <a:pt x="67" y="60"/>
                    <a:pt x="67" y="60"/>
                    <a:pt x="67" y="60"/>
                  </a:cubicBezTo>
                  <a:cubicBezTo>
                    <a:pt x="77" y="70"/>
                    <a:pt x="86" y="81"/>
                    <a:pt x="95" y="92"/>
                  </a:cubicBezTo>
                  <a:cubicBezTo>
                    <a:pt x="98" y="105"/>
                    <a:pt x="101" y="118"/>
                    <a:pt x="101" y="132"/>
                  </a:cubicBezTo>
                  <a:cubicBezTo>
                    <a:pt x="101" y="135"/>
                    <a:pt x="101" y="137"/>
                    <a:pt x="101" y="140"/>
                  </a:cubicBezTo>
                  <a:cubicBezTo>
                    <a:pt x="101" y="140"/>
                    <a:pt x="101" y="140"/>
                    <a:pt x="100" y="140"/>
                  </a:cubicBezTo>
                  <a:cubicBezTo>
                    <a:pt x="84" y="155"/>
                    <a:pt x="81" y="177"/>
                    <a:pt x="83" y="198"/>
                  </a:cubicBezTo>
                  <a:cubicBezTo>
                    <a:pt x="84" y="210"/>
                    <a:pt x="86" y="222"/>
                    <a:pt x="88" y="234"/>
                  </a:cubicBezTo>
                  <a:cubicBezTo>
                    <a:pt x="89" y="246"/>
                    <a:pt x="89" y="257"/>
                    <a:pt x="89" y="268"/>
                  </a:cubicBezTo>
                  <a:cubicBezTo>
                    <a:pt x="89" y="270"/>
                    <a:pt x="92" y="270"/>
                    <a:pt x="92" y="268"/>
                  </a:cubicBezTo>
                  <a:cubicBezTo>
                    <a:pt x="92" y="267"/>
                    <a:pt x="92" y="266"/>
                    <a:pt x="92" y="266"/>
                  </a:cubicBezTo>
                  <a:cubicBezTo>
                    <a:pt x="111" y="230"/>
                    <a:pt x="153" y="170"/>
                    <a:pt x="105" y="142"/>
                  </a:cubicBezTo>
                  <a:cubicBezTo>
                    <a:pt x="104" y="137"/>
                    <a:pt x="104" y="133"/>
                    <a:pt x="104" y="129"/>
                  </a:cubicBezTo>
                  <a:cubicBezTo>
                    <a:pt x="103" y="118"/>
                    <a:pt x="103" y="106"/>
                    <a:pt x="98" y="96"/>
                  </a:cubicBezTo>
                  <a:cubicBezTo>
                    <a:pt x="115" y="116"/>
                    <a:pt x="130" y="136"/>
                    <a:pt x="144" y="157"/>
                  </a:cubicBezTo>
                  <a:cubicBezTo>
                    <a:pt x="149" y="164"/>
                    <a:pt x="153" y="171"/>
                    <a:pt x="158" y="179"/>
                  </a:cubicBezTo>
                  <a:cubicBezTo>
                    <a:pt x="155" y="204"/>
                    <a:pt x="157" y="229"/>
                    <a:pt x="168" y="252"/>
                  </a:cubicBezTo>
                  <a:cubicBezTo>
                    <a:pt x="174" y="265"/>
                    <a:pt x="182" y="277"/>
                    <a:pt x="190" y="289"/>
                  </a:cubicBezTo>
                  <a:cubicBezTo>
                    <a:pt x="198" y="302"/>
                    <a:pt x="204" y="315"/>
                    <a:pt x="210" y="329"/>
                  </a:cubicBezTo>
                  <a:cubicBezTo>
                    <a:pt x="211" y="331"/>
                    <a:pt x="213" y="330"/>
                    <a:pt x="213" y="328"/>
                  </a:cubicBezTo>
                  <a:close/>
                </a:path>
              </a:pathLst>
            </a:custGeom>
            <a:solidFill>
              <a:srgbClr val="FEC16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anose="02010600040101010101" pitchFamily="2" typeface="华文细黑"/>
              </a:endParaRPr>
            </a:p>
          </p:txBody>
        </p:sp>
        <p:sp>
          <p:nvSpPr>
            <p:cNvPr id="126" name="Freeform 124"/>
            <p:cNvSpPr/>
            <p:nvPr/>
          </p:nvSpPr>
          <p:spPr bwMode="auto">
            <a:xfrm>
              <a:off x="3928" y="2682"/>
              <a:ext cx="344" cy="314"/>
            </a:xfrm>
            <a:custGeom>
              <a:gdLst>
                <a:gd fmla="*/ 145 w 199" name="T0"/>
                <a:gd fmla="*/ 150 h 181" name="T1"/>
                <a:gd fmla="*/ 169 w 199" name="T2"/>
                <a:gd fmla="*/ 142 h 181" name="T3"/>
                <a:gd fmla="*/ 176 w 199" name="T4"/>
                <a:gd fmla="*/ 118 h 181" name="T5"/>
                <a:gd fmla="*/ 184 w 199" name="T6"/>
                <a:gd fmla="*/ 88 h 181" name="T7"/>
                <a:gd fmla="*/ 130 w 199" name="T8"/>
                <a:gd fmla="*/ 107 h 181" name="T9"/>
                <a:gd fmla="*/ 128 w 199" name="T10"/>
                <a:gd fmla="*/ 107 h 181" name="T11"/>
                <a:gd fmla="*/ 128 w 199" name="T12"/>
                <a:gd fmla="*/ 108 h 181" name="T13"/>
                <a:gd fmla="*/ 90 w 199" name="T14"/>
                <a:gd fmla="*/ 87 h 181" name="T15"/>
                <a:gd fmla="*/ 54 w 199" name="T16"/>
                <a:gd fmla="*/ 57 h 181" name="T17"/>
                <a:gd fmla="*/ 25 w 199" name="T18"/>
                <a:gd fmla="*/ 22 h 181" name="T19"/>
                <a:gd fmla="*/ 2 w 199" name="T20"/>
                <a:gd fmla="*/ 0 h 181" name="T21"/>
                <a:gd fmla="*/ 1 w 199" name="T22"/>
                <a:gd fmla="*/ 1 h 181" name="T23"/>
                <a:gd fmla="*/ 59 w 199" name="T24"/>
                <a:gd fmla="*/ 68 h 181" name="T25"/>
                <a:gd fmla="*/ 126 w 199" name="T26"/>
                <a:gd fmla="*/ 111 h 181" name="T27"/>
                <a:gd fmla="*/ 115 w 199" name="T28"/>
                <a:gd fmla="*/ 133 h 181" name="T29"/>
                <a:gd fmla="*/ 111 w 199" name="T30"/>
                <a:gd fmla="*/ 159 h 181" name="T31"/>
                <a:gd fmla="*/ 145 w 199" name="T32"/>
                <a:gd fmla="*/ 150 h 181"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81" w="199">
                  <a:moveTo>
                    <a:pt x="145" y="150"/>
                  </a:moveTo>
                  <a:cubicBezTo>
                    <a:pt x="153" y="154"/>
                    <a:pt x="164" y="149"/>
                    <a:pt x="169" y="142"/>
                  </a:cubicBezTo>
                  <a:cubicBezTo>
                    <a:pt x="175" y="135"/>
                    <a:pt x="178" y="126"/>
                    <a:pt x="176" y="118"/>
                  </a:cubicBezTo>
                  <a:cubicBezTo>
                    <a:pt x="188" y="114"/>
                    <a:pt x="199" y="96"/>
                    <a:pt x="184" y="88"/>
                  </a:cubicBezTo>
                  <a:cubicBezTo>
                    <a:pt x="164" y="78"/>
                    <a:pt x="144" y="94"/>
                    <a:pt x="130" y="107"/>
                  </a:cubicBezTo>
                  <a:cubicBezTo>
                    <a:pt x="129" y="107"/>
                    <a:pt x="129" y="107"/>
                    <a:pt x="128" y="107"/>
                  </a:cubicBezTo>
                  <a:cubicBezTo>
                    <a:pt x="128" y="107"/>
                    <a:pt x="128" y="108"/>
                    <a:pt x="128" y="108"/>
                  </a:cubicBezTo>
                  <a:cubicBezTo>
                    <a:pt x="115" y="100"/>
                    <a:pt x="102" y="95"/>
                    <a:pt x="90" y="87"/>
                  </a:cubicBezTo>
                  <a:cubicBezTo>
                    <a:pt x="77" y="78"/>
                    <a:pt x="65" y="69"/>
                    <a:pt x="54" y="57"/>
                  </a:cubicBezTo>
                  <a:cubicBezTo>
                    <a:pt x="44" y="46"/>
                    <a:pt x="34" y="34"/>
                    <a:pt x="25" y="22"/>
                  </a:cubicBezTo>
                  <a:cubicBezTo>
                    <a:pt x="18" y="14"/>
                    <a:pt x="11" y="5"/>
                    <a:pt x="2" y="0"/>
                  </a:cubicBezTo>
                  <a:cubicBezTo>
                    <a:pt x="1" y="0"/>
                    <a:pt x="0" y="1"/>
                    <a:pt x="1" y="1"/>
                  </a:cubicBezTo>
                  <a:cubicBezTo>
                    <a:pt x="22" y="22"/>
                    <a:pt x="37" y="47"/>
                    <a:pt x="59" y="68"/>
                  </a:cubicBezTo>
                  <a:cubicBezTo>
                    <a:pt x="78" y="85"/>
                    <a:pt x="101" y="102"/>
                    <a:pt x="126" y="111"/>
                  </a:cubicBezTo>
                  <a:cubicBezTo>
                    <a:pt x="121" y="118"/>
                    <a:pt x="118" y="125"/>
                    <a:pt x="115" y="133"/>
                  </a:cubicBezTo>
                  <a:cubicBezTo>
                    <a:pt x="112" y="141"/>
                    <a:pt x="109" y="151"/>
                    <a:pt x="111" y="159"/>
                  </a:cubicBezTo>
                  <a:cubicBezTo>
                    <a:pt x="118" y="181"/>
                    <a:pt x="140" y="162"/>
                    <a:pt x="145" y="150"/>
                  </a:cubicBezTo>
                  <a:close/>
                </a:path>
              </a:pathLst>
            </a:custGeom>
            <a:solidFill>
              <a:srgbClr val="FF9D9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anose="02010600040101010101" pitchFamily="2" typeface="华文细黑"/>
              </a:endParaRPr>
            </a:p>
          </p:txBody>
        </p:sp>
        <p:sp>
          <p:nvSpPr>
            <p:cNvPr id="127" name="Freeform 125"/>
            <p:cNvSpPr/>
            <p:nvPr/>
          </p:nvSpPr>
          <p:spPr bwMode="auto">
            <a:xfrm>
              <a:off x="4002" y="2661"/>
              <a:ext cx="194" cy="127"/>
            </a:xfrm>
            <a:custGeom>
              <a:gdLst>
                <a:gd fmla="*/ 110 w 112" name="T0"/>
                <a:gd fmla="*/ 6 h 73" name="T1"/>
                <a:gd fmla="*/ 46 w 112" name="T2"/>
                <a:gd fmla="*/ 15 h 73" name="T3"/>
                <a:gd fmla="*/ 1 w 112" name="T4"/>
                <a:gd fmla="*/ 61 h 73" name="T5"/>
                <a:gd fmla="*/ 1 w 112" name="T6"/>
                <a:gd fmla="*/ 61 h 73" name="T7"/>
                <a:gd fmla="*/ 1 w 112" name="T8"/>
                <a:gd fmla="*/ 63 h 73" name="T9"/>
                <a:gd fmla="*/ 1 w 112" name="T10"/>
                <a:gd fmla="*/ 64 h 73" name="T11"/>
                <a:gd fmla="*/ 2 w 112" name="T12"/>
                <a:gd fmla="*/ 64 h 73" name="T13"/>
                <a:gd fmla="*/ 2 w 112" name="T14"/>
                <a:gd fmla="*/ 64 h 73" name="T15"/>
                <a:gd fmla="*/ 66 w 112" name="T16"/>
                <a:gd fmla="*/ 56 h 73" name="T17"/>
                <a:gd fmla="*/ 109 w 112" name="T18"/>
                <a:gd fmla="*/ 9 h 73" name="T19"/>
                <a:gd fmla="*/ 110 w 112" name="T20"/>
                <a:gd fmla="*/ 6 h 73"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73" w="112">
                  <a:moveTo>
                    <a:pt x="110" y="6"/>
                  </a:moveTo>
                  <a:cubicBezTo>
                    <a:pt x="89" y="0"/>
                    <a:pt x="64" y="6"/>
                    <a:pt x="46" y="15"/>
                  </a:cubicBezTo>
                  <a:cubicBezTo>
                    <a:pt x="27" y="25"/>
                    <a:pt x="7" y="39"/>
                    <a:pt x="1" y="61"/>
                  </a:cubicBezTo>
                  <a:cubicBezTo>
                    <a:pt x="1" y="61"/>
                    <a:pt x="1" y="61"/>
                    <a:pt x="1" y="61"/>
                  </a:cubicBezTo>
                  <a:cubicBezTo>
                    <a:pt x="0" y="62"/>
                    <a:pt x="1" y="63"/>
                    <a:pt x="1" y="63"/>
                  </a:cubicBezTo>
                  <a:cubicBezTo>
                    <a:pt x="1" y="64"/>
                    <a:pt x="1" y="64"/>
                    <a:pt x="1" y="64"/>
                  </a:cubicBezTo>
                  <a:cubicBezTo>
                    <a:pt x="1" y="64"/>
                    <a:pt x="2" y="64"/>
                    <a:pt x="2" y="64"/>
                  </a:cubicBezTo>
                  <a:cubicBezTo>
                    <a:pt x="2" y="64"/>
                    <a:pt x="2" y="64"/>
                    <a:pt x="2" y="64"/>
                  </a:cubicBezTo>
                  <a:cubicBezTo>
                    <a:pt x="20" y="73"/>
                    <a:pt x="49" y="65"/>
                    <a:pt x="66" y="56"/>
                  </a:cubicBezTo>
                  <a:cubicBezTo>
                    <a:pt x="84" y="47"/>
                    <a:pt x="104" y="30"/>
                    <a:pt x="109" y="9"/>
                  </a:cubicBezTo>
                  <a:cubicBezTo>
                    <a:pt x="111" y="9"/>
                    <a:pt x="112" y="7"/>
                    <a:pt x="110" y="6"/>
                  </a:cubicBezTo>
                  <a:close/>
                </a:path>
              </a:pathLst>
            </a:custGeom>
            <a:solidFill>
              <a:srgbClr val="7F7E3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anose="02010600040101010101" pitchFamily="2" typeface="华文细黑"/>
              </a:endParaRPr>
            </a:p>
          </p:txBody>
        </p:sp>
        <p:sp>
          <p:nvSpPr>
            <p:cNvPr id="128" name="Freeform 126"/>
            <p:cNvSpPr/>
            <p:nvPr/>
          </p:nvSpPr>
          <p:spPr bwMode="auto">
            <a:xfrm>
              <a:off x="3976" y="2803"/>
              <a:ext cx="90" cy="215"/>
            </a:xfrm>
            <a:custGeom>
              <a:gdLst>
                <a:gd fmla="*/ 19 w 52" name="T0"/>
                <a:gd fmla="*/ 123 h 124" name="T1"/>
                <a:gd fmla="*/ 47 w 52" name="T2"/>
                <a:gd fmla="*/ 60 h 124" name="T3"/>
                <a:gd fmla="*/ 36 w 52" name="T4"/>
                <a:gd fmla="*/ 2 h 124" name="T5"/>
                <a:gd fmla="*/ 36 w 52" name="T6"/>
                <a:gd fmla="*/ 1 h 124" name="T7"/>
                <a:gd fmla="*/ 36 w 52" name="T8"/>
                <a:gd fmla="*/ 0 h 124" name="T9"/>
                <a:gd fmla="*/ 35 w 52" name="T10"/>
                <a:gd fmla="*/ 1 h 124" name="T11"/>
                <a:gd fmla="*/ 35 w 52" name="T12"/>
                <a:gd fmla="*/ 1 h 124" name="T13"/>
                <a:gd fmla="*/ 13 w 52" name="T14"/>
                <a:gd fmla="*/ 120 h 124" name="T15"/>
                <a:gd fmla="*/ 16 w 52" name="T16"/>
                <a:gd fmla="*/ 121 h 124" name="T17"/>
                <a:gd fmla="*/ 19 w 52" name="T18"/>
                <a:gd fmla="*/ 123 h 12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24" w="52">
                  <a:moveTo>
                    <a:pt x="19" y="123"/>
                  </a:moveTo>
                  <a:cubicBezTo>
                    <a:pt x="35" y="106"/>
                    <a:pt x="44" y="82"/>
                    <a:pt x="47" y="60"/>
                  </a:cubicBezTo>
                  <a:cubicBezTo>
                    <a:pt x="50" y="42"/>
                    <a:pt x="52" y="14"/>
                    <a:pt x="36" y="2"/>
                  </a:cubicBezTo>
                  <a:cubicBezTo>
                    <a:pt x="36" y="1"/>
                    <a:pt x="36" y="1"/>
                    <a:pt x="36" y="1"/>
                  </a:cubicBezTo>
                  <a:cubicBezTo>
                    <a:pt x="37" y="1"/>
                    <a:pt x="36" y="0"/>
                    <a:pt x="36" y="0"/>
                  </a:cubicBezTo>
                  <a:cubicBezTo>
                    <a:pt x="35" y="0"/>
                    <a:pt x="35" y="1"/>
                    <a:pt x="35" y="1"/>
                  </a:cubicBezTo>
                  <a:cubicBezTo>
                    <a:pt x="35" y="1"/>
                    <a:pt x="35" y="1"/>
                    <a:pt x="35" y="1"/>
                  </a:cubicBezTo>
                  <a:cubicBezTo>
                    <a:pt x="0" y="30"/>
                    <a:pt x="0" y="81"/>
                    <a:pt x="13" y="120"/>
                  </a:cubicBezTo>
                  <a:cubicBezTo>
                    <a:pt x="14" y="121"/>
                    <a:pt x="15" y="122"/>
                    <a:pt x="16" y="121"/>
                  </a:cubicBezTo>
                  <a:cubicBezTo>
                    <a:pt x="16" y="123"/>
                    <a:pt x="18" y="124"/>
                    <a:pt x="19" y="123"/>
                  </a:cubicBezTo>
                  <a:close/>
                </a:path>
              </a:pathLst>
            </a:custGeom>
            <a:solidFill>
              <a:srgbClr val="7F7E3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anose="02010600040101010101" pitchFamily="2" typeface="华文细黑"/>
              </a:endParaRPr>
            </a:p>
          </p:txBody>
        </p:sp>
        <p:sp>
          <p:nvSpPr>
            <p:cNvPr id="129" name="Freeform 127"/>
            <p:cNvSpPr/>
            <p:nvPr/>
          </p:nvSpPr>
          <p:spPr bwMode="auto">
            <a:xfrm>
              <a:off x="5209" y="2715"/>
              <a:ext cx="247" cy="359"/>
            </a:xfrm>
            <a:custGeom>
              <a:gdLst>
                <a:gd fmla="*/ 47 w 143" name="T0"/>
                <a:gd fmla="*/ 202 h 207" name="T1"/>
                <a:gd fmla="*/ 68 w 143" name="T2"/>
                <a:gd fmla="*/ 192 h 207" name="T3"/>
                <a:gd fmla="*/ 61 w 143" name="T4"/>
                <a:gd fmla="*/ 176 h 207" name="T5"/>
                <a:gd fmla="*/ 60 w 143" name="T6"/>
                <a:gd fmla="*/ 175 h 207" name="T7"/>
                <a:gd fmla="*/ 58 w 143" name="T8"/>
                <a:gd fmla="*/ 174 h 207" name="T9"/>
                <a:gd fmla="*/ 71 w 143" name="T10"/>
                <a:gd fmla="*/ 131 h 207" name="T11"/>
                <a:gd fmla="*/ 99 w 143" name="T12"/>
                <a:gd fmla="*/ 181 h 207" name="T13"/>
                <a:gd fmla="*/ 94 w 143" name="T14"/>
                <a:gd fmla="*/ 198 h 207" name="T15"/>
                <a:gd fmla="*/ 107 w 143" name="T16"/>
                <a:gd fmla="*/ 203 h 207" name="T17"/>
                <a:gd fmla="*/ 114 w 143" name="T18"/>
                <a:gd fmla="*/ 189 h 207" name="T19"/>
                <a:gd fmla="*/ 104 w 143" name="T20"/>
                <a:gd fmla="*/ 181 h 207" name="T21"/>
                <a:gd fmla="*/ 88 w 143" name="T22"/>
                <a:gd fmla="*/ 153 h 207" name="T23"/>
                <a:gd fmla="*/ 112 w 143" name="T24"/>
                <a:gd fmla="*/ 162 h 207" name="T25"/>
                <a:gd fmla="*/ 121 w 143" name="T26"/>
                <a:gd fmla="*/ 172 h 207" name="T27"/>
                <a:gd fmla="*/ 135 w 143" name="T28"/>
                <a:gd fmla="*/ 168 h 207" name="T29"/>
                <a:gd fmla="*/ 128 w 143" name="T30"/>
                <a:gd fmla="*/ 152 h 207" name="T31"/>
                <a:gd fmla="*/ 112 w 143" name="T32"/>
                <a:gd fmla="*/ 157 h 207" name="T33"/>
                <a:gd fmla="*/ 112 w 143" name="T34"/>
                <a:gd fmla="*/ 157 h 207" name="T35"/>
                <a:gd fmla="*/ 86 w 143" name="T36"/>
                <a:gd fmla="*/ 150 h 207" name="T37"/>
                <a:gd fmla="*/ 62 w 143" name="T38"/>
                <a:gd fmla="*/ 97 h 207" name="T39"/>
                <a:gd fmla="*/ 117 w 143" name="T40"/>
                <a:gd fmla="*/ 119 h 207" name="T41"/>
                <a:gd fmla="*/ 129 w 143" name="T42"/>
                <a:gd fmla="*/ 130 h 207" name="T43"/>
                <a:gd fmla="*/ 143 w 143" name="T44"/>
                <a:gd fmla="*/ 118 h 207" name="T45"/>
                <a:gd fmla="*/ 131 w 143" name="T46"/>
                <a:gd fmla="*/ 102 h 207" name="T47"/>
                <a:gd fmla="*/ 119 w 143" name="T48"/>
                <a:gd fmla="*/ 111 h 207" name="T49"/>
                <a:gd fmla="*/ 117 w 143" name="T50"/>
                <a:gd fmla="*/ 113 h 207" name="T51"/>
                <a:gd fmla="*/ 117 w 143" name="T52"/>
                <a:gd fmla="*/ 115 h 207" name="T53"/>
                <a:gd fmla="*/ 61 w 143" name="T54"/>
                <a:gd fmla="*/ 93 h 207" name="T55"/>
                <a:gd fmla="*/ 47 w 143" name="T56"/>
                <a:gd fmla="*/ 33 h 207" name="T57"/>
                <a:gd fmla="*/ 109 w 143" name="T58"/>
                <a:gd fmla="*/ 60 h 207" name="T59"/>
                <a:gd fmla="*/ 124 w 143" name="T60"/>
                <a:gd fmla="*/ 70 h 207" name="T61"/>
                <a:gd fmla="*/ 135 w 143" name="T62"/>
                <a:gd fmla="*/ 58 h 207" name="T63"/>
                <a:gd fmla="*/ 120 w 143" name="T64"/>
                <a:gd fmla="*/ 44 h 207" name="T65"/>
                <a:gd fmla="*/ 109 w 143" name="T66"/>
                <a:gd fmla="*/ 55 h 207" name="T67"/>
                <a:gd fmla="*/ 47 w 143" name="T68"/>
                <a:gd fmla="*/ 30 h 207" name="T69"/>
                <a:gd fmla="*/ 41 w 143" name="T70"/>
                <a:gd fmla="*/ 1 h 207" name="T71"/>
                <a:gd fmla="*/ 40 w 143" name="T72"/>
                <a:gd fmla="*/ 1 h 207" name="T73"/>
                <a:gd fmla="*/ 47 w 143" name="T74"/>
                <a:gd fmla="*/ 61 h 207" name="T75"/>
                <a:gd fmla="*/ 37 w 143" name="T76"/>
                <a:gd fmla="*/ 91 h 207" name="T77"/>
                <a:gd fmla="*/ 23 w 143" name="T78"/>
                <a:gd fmla="*/ 111 h 207" name="T79"/>
                <a:gd fmla="*/ 17 w 143" name="T80"/>
                <a:gd fmla="*/ 110 h 207" name="T81"/>
                <a:gd fmla="*/ 15 w 143" name="T82"/>
                <a:gd fmla="*/ 110 h 207" name="T83"/>
                <a:gd fmla="*/ 5 w 143" name="T84"/>
                <a:gd fmla="*/ 128 h 207" name="T85"/>
                <a:gd fmla="*/ 27 w 143" name="T86"/>
                <a:gd fmla="*/ 140 h 207" name="T87"/>
                <a:gd fmla="*/ 35 w 143" name="T88"/>
                <a:gd fmla="*/ 119 h 207" name="T89"/>
                <a:gd fmla="*/ 28 w 143" name="T90"/>
                <a:gd fmla="*/ 113 h 207" name="T91"/>
                <a:gd fmla="*/ 49 w 143" name="T92"/>
                <a:gd fmla="*/ 68 h 207" name="T93"/>
                <a:gd fmla="*/ 69 w 143" name="T94"/>
                <a:gd fmla="*/ 126 h 207" name="T95"/>
                <a:gd fmla="*/ 68 w 143" name="T96"/>
                <a:gd fmla="*/ 126 h 207" name="T97"/>
                <a:gd fmla="*/ 53 w 143" name="T98"/>
                <a:gd fmla="*/ 174 h 207" name="T99"/>
                <a:gd fmla="*/ 41 w 143" name="T100"/>
                <a:gd fmla="*/ 184 h 207" name="T101"/>
                <a:gd fmla="*/ 47 w 143" name="T102"/>
                <a:gd fmla="*/ 202 h 207"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206" w="143">
                  <a:moveTo>
                    <a:pt x="47" y="202"/>
                  </a:moveTo>
                  <a:cubicBezTo>
                    <a:pt x="54" y="207"/>
                    <a:pt x="65" y="199"/>
                    <a:pt x="68" y="192"/>
                  </a:cubicBezTo>
                  <a:cubicBezTo>
                    <a:pt x="70" y="185"/>
                    <a:pt x="67" y="178"/>
                    <a:pt x="61" y="176"/>
                  </a:cubicBezTo>
                  <a:cubicBezTo>
                    <a:pt x="61" y="175"/>
                    <a:pt x="60" y="175"/>
                    <a:pt x="60" y="175"/>
                  </a:cubicBezTo>
                  <a:cubicBezTo>
                    <a:pt x="60" y="175"/>
                    <a:pt x="59" y="175"/>
                    <a:pt x="58" y="174"/>
                  </a:cubicBezTo>
                  <a:cubicBezTo>
                    <a:pt x="66" y="162"/>
                    <a:pt x="71" y="146"/>
                    <a:pt x="71" y="131"/>
                  </a:cubicBezTo>
                  <a:cubicBezTo>
                    <a:pt x="79" y="149"/>
                    <a:pt x="89" y="165"/>
                    <a:pt x="99" y="181"/>
                  </a:cubicBezTo>
                  <a:cubicBezTo>
                    <a:pt x="95" y="185"/>
                    <a:pt x="90" y="192"/>
                    <a:pt x="94" y="198"/>
                  </a:cubicBezTo>
                  <a:cubicBezTo>
                    <a:pt x="96" y="202"/>
                    <a:pt x="102" y="204"/>
                    <a:pt x="107" y="203"/>
                  </a:cubicBezTo>
                  <a:cubicBezTo>
                    <a:pt x="114" y="202"/>
                    <a:pt x="116" y="195"/>
                    <a:pt x="114" y="189"/>
                  </a:cubicBezTo>
                  <a:cubicBezTo>
                    <a:pt x="113" y="183"/>
                    <a:pt x="109" y="180"/>
                    <a:pt x="104" y="181"/>
                  </a:cubicBezTo>
                  <a:cubicBezTo>
                    <a:pt x="98" y="172"/>
                    <a:pt x="93" y="163"/>
                    <a:pt x="88" y="153"/>
                  </a:cubicBezTo>
                  <a:cubicBezTo>
                    <a:pt x="95" y="157"/>
                    <a:pt x="104" y="160"/>
                    <a:pt x="112" y="162"/>
                  </a:cubicBezTo>
                  <a:cubicBezTo>
                    <a:pt x="113" y="166"/>
                    <a:pt x="116" y="170"/>
                    <a:pt x="121" y="172"/>
                  </a:cubicBezTo>
                  <a:cubicBezTo>
                    <a:pt x="126" y="173"/>
                    <a:pt x="132" y="172"/>
                    <a:pt x="135" y="168"/>
                  </a:cubicBezTo>
                  <a:cubicBezTo>
                    <a:pt x="138" y="163"/>
                    <a:pt x="133" y="155"/>
                    <a:pt x="128" y="152"/>
                  </a:cubicBezTo>
                  <a:cubicBezTo>
                    <a:pt x="123" y="149"/>
                    <a:pt x="115" y="151"/>
                    <a:pt x="112" y="157"/>
                  </a:cubicBezTo>
                  <a:cubicBezTo>
                    <a:pt x="112" y="157"/>
                    <a:pt x="112" y="157"/>
                    <a:pt x="112" y="157"/>
                  </a:cubicBezTo>
                  <a:cubicBezTo>
                    <a:pt x="103" y="156"/>
                    <a:pt x="95" y="153"/>
                    <a:pt x="86" y="150"/>
                  </a:cubicBezTo>
                  <a:cubicBezTo>
                    <a:pt x="77" y="133"/>
                    <a:pt x="68" y="116"/>
                    <a:pt x="62" y="97"/>
                  </a:cubicBezTo>
                  <a:cubicBezTo>
                    <a:pt x="76" y="111"/>
                    <a:pt x="98" y="117"/>
                    <a:pt x="117" y="119"/>
                  </a:cubicBezTo>
                  <a:cubicBezTo>
                    <a:pt x="119" y="125"/>
                    <a:pt x="122" y="129"/>
                    <a:pt x="129" y="130"/>
                  </a:cubicBezTo>
                  <a:cubicBezTo>
                    <a:pt x="135" y="130"/>
                    <a:pt x="142" y="125"/>
                    <a:pt x="143" y="118"/>
                  </a:cubicBezTo>
                  <a:cubicBezTo>
                    <a:pt x="143" y="111"/>
                    <a:pt x="139" y="101"/>
                    <a:pt x="131" y="102"/>
                  </a:cubicBezTo>
                  <a:cubicBezTo>
                    <a:pt x="126" y="103"/>
                    <a:pt x="121" y="106"/>
                    <a:pt x="119" y="111"/>
                  </a:cubicBezTo>
                  <a:cubicBezTo>
                    <a:pt x="118" y="111"/>
                    <a:pt x="117" y="112"/>
                    <a:pt x="117" y="113"/>
                  </a:cubicBezTo>
                  <a:cubicBezTo>
                    <a:pt x="117" y="113"/>
                    <a:pt x="117" y="114"/>
                    <a:pt x="117" y="115"/>
                  </a:cubicBezTo>
                  <a:cubicBezTo>
                    <a:pt x="96" y="111"/>
                    <a:pt x="77" y="108"/>
                    <a:pt x="61" y="93"/>
                  </a:cubicBezTo>
                  <a:cubicBezTo>
                    <a:pt x="55" y="73"/>
                    <a:pt x="51" y="53"/>
                    <a:pt x="47" y="33"/>
                  </a:cubicBezTo>
                  <a:cubicBezTo>
                    <a:pt x="62" y="48"/>
                    <a:pt x="87" y="57"/>
                    <a:pt x="109" y="60"/>
                  </a:cubicBezTo>
                  <a:cubicBezTo>
                    <a:pt x="110" y="67"/>
                    <a:pt x="118" y="72"/>
                    <a:pt x="124" y="70"/>
                  </a:cubicBezTo>
                  <a:cubicBezTo>
                    <a:pt x="130" y="69"/>
                    <a:pt x="134" y="64"/>
                    <a:pt x="135" y="58"/>
                  </a:cubicBezTo>
                  <a:cubicBezTo>
                    <a:pt x="135" y="50"/>
                    <a:pt x="127" y="44"/>
                    <a:pt x="120" y="44"/>
                  </a:cubicBezTo>
                  <a:cubicBezTo>
                    <a:pt x="113" y="45"/>
                    <a:pt x="109" y="50"/>
                    <a:pt x="109" y="55"/>
                  </a:cubicBezTo>
                  <a:cubicBezTo>
                    <a:pt x="87" y="49"/>
                    <a:pt x="65" y="45"/>
                    <a:pt x="47" y="30"/>
                  </a:cubicBezTo>
                  <a:cubicBezTo>
                    <a:pt x="45" y="20"/>
                    <a:pt x="43" y="10"/>
                    <a:pt x="41" y="1"/>
                  </a:cubicBezTo>
                  <a:cubicBezTo>
                    <a:pt x="41" y="0"/>
                    <a:pt x="40" y="0"/>
                    <a:pt x="40" y="1"/>
                  </a:cubicBezTo>
                  <a:cubicBezTo>
                    <a:pt x="41" y="21"/>
                    <a:pt x="43" y="41"/>
                    <a:pt x="47" y="61"/>
                  </a:cubicBezTo>
                  <a:cubicBezTo>
                    <a:pt x="45" y="71"/>
                    <a:pt x="43" y="81"/>
                    <a:pt x="37" y="91"/>
                  </a:cubicBezTo>
                  <a:cubicBezTo>
                    <a:pt x="33" y="98"/>
                    <a:pt x="28" y="104"/>
                    <a:pt x="23" y="111"/>
                  </a:cubicBezTo>
                  <a:cubicBezTo>
                    <a:pt x="21" y="110"/>
                    <a:pt x="19" y="110"/>
                    <a:pt x="17" y="110"/>
                  </a:cubicBezTo>
                  <a:cubicBezTo>
                    <a:pt x="17" y="110"/>
                    <a:pt x="16" y="109"/>
                    <a:pt x="15" y="110"/>
                  </a:cubicBezTo>
                  <a:cubicBezTo>
                    <a:pt x="6" y="111"/>
                    <a:pt x="0" y="120"/>
                    <a:pt x="5" y="128"/>
                  </a:cubicBezTo>
                  <a:cubicBezTo>
                    <a:pt x="9" y="135"/>
                    <a:pt x="19" y="142"/>
                    <a:pt x="27" y="140"/>
                  </a:cubicBezTo>
                  <a:cubicBezTo>
                    <a:pt x="36" y="138"/>
                    <a:pt x="42" y="126"/>
                    <a:pt x="35" y="119"/>
                  </a:cubicBezTo>
                  <a:cubicBezTo>
                    <a:pt x="34" y="116"/>
                    <a:pt x="31" y="114"/>
                    <a:pt x="28" y="113"/>
                  </a:cubicBezTo>
                  <a:cubicBezTo>
                    <a:pt x="38" y="101"/>
                    <a:pt x="47" y="84"/>
                    <a:pt x="49" y="68"/>
                  </a:cubicBezTo>
                  <a:cubicBezTo>
                    <a:pt x="54" y="88"/>
                    <a:pt x="60" y="107"/>
                    <a:pt x="69" y="126"/>
                  </a:cubicBezTo>
                  <a:cubicBezTo>
                    <a:pt x="69" y="126"/>
                    <a:pt x="68" y="126"/>
                    <a:pt x="68" y="126"/>
                  </a:cubicBezTo>
                  <a:cubicBezTo>
                    <a:pt x="67" y="144"/>
                    <a:pt x="60" y="158"/>
                    <a:pt x="53" y="174"/>
                  </a:cubicBezTo>
                  <a:cubicBezTo>
                    <a:pt x="47" y="174"/>
                    <a:pt x="43" y="178"/>
                    <a:pt x="41" y="184"/>
                  </a:cubicBezTo>
                  <a:cubicBezTo>
                    <a:pt x="39" y="190"/>
                    <a:pt x="41" y="199"/>
                    <a:pt x="47" y="202"/>
                  </a:cubicBezTo>
                  <a:close/>
                </a:path>
              </a:pathLst>
            </a:custGeom>
            <a:solidFill>
              <a:srgbClr val="7F7E3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anose="02010600040101010101" pitchFamily="2" typeface="华文细黑"/>
              </a:endParaRPr>
            </a:p>
          </p:txBody>
        </p:sp>
        <p:sp>
          <p:nvSpPr>
            <p:cNvPr id="130" name="Freeform 128"/>
            <p:cNvSpPr/>
            <p:nvPr/>
          </p:nvSpPr>
          <p:spPr bwMode="auto">
            <a:xfrm>
              <a:off x="4992" y="2249"/>
              <a:ext cx="145" cy="149"/>
            </a:xfrm>
            <a:custGeom>
              <a:gdLst>
                <a:gd fmla="*/ 73 w 84" name="T0"/>
                <a:gd fmla="*/ 69 h 86" name="T1"/>
                <a:gd fmla="*/ 63 w 84" name="T2"/>
                <a:gd fmla="*/ 53 h 86" name="T3"/>
                <a:gd fmla="*/ 50 w 84" name="T4"/>
                <a:gd fmla="*/ 16 h 86" name="T5"/>
                <a:gd fmla="*/ 41 w 84" name="T6"/>
                <a:gd fmla="*/ 1 h 86" name="T7"/>
                <a:gd fmla="*/ 27 w 84" name="T8"/>
                <a:gd fmla="*/ 9 h 86" name="T9"/>
                <a:gd fmla="*/ 0 w 84" name="T10"/>
                <a:gd fmla="*/ 52 h 86" name="T11"/>
                <a:gd fmla="*/ 0 w 84" name="T12"/>
                <a:gd fmla="*/ 53 h 86" name="T13"/>
                <a:gd fmla="*/ 0 w 84" name="T14"/>
                <a:gd fmla="*/ 53 h 86" name="T15"/>
                <a:gd fmla="*/ 0 w 84" name="T16"/>
                <a:gd fmla="*/ 55 h 86" name="T17"/>
                <a:gd fmla="*/ 1 w 84" name="T18"/>
                <a:gd fmla="*/ 55 h 86" name="T19"/>
                <a:gd fmla="*/ 2 w 84" name="T20"/>
                <a:gd fmla="*/ 55 h 86" name="T21"/>
                <a:gd fmla="*/ 3 w 84" name="T22"/>
                <a:gd fmla="*/ 56 h 86" name="T23"/>
                <a:gd fmla="*/ 3 w 84" name="T24"/>
                <a:gd fmla="*/ 56 h 86" name="T25"/>
                <a:gd fmla="*/ 61 w 84" name="T26"/>
                <a:gd fmla="*/ 80 h 86" name="T27"/>
                <a:gd fmla="*/ 73 w 84" name="T28"/>
                <a:gd fmla="*/ 69 h 86"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86" w="84">
                  <a:moveTo>
                    <a:pt x="73" y="69"/>
                  </a:moveTo>
                  <a:cubicBezTo>
                    <a:pt x="74" y="61"/>
                    <a:pt x="69" y="57"/>
                    <a:pt x="63" y="53"/>
                  </a:cubicBezTo>
                  <a:cubicBezTo>
                    <a:pt x="84" y="42"/>
                    <a:pt x="69" y="11"/>
                    <a:pt x="50" y="16"/>
                  </a:cubicBezTo>
                  <a:cubicBezTo>
                    <a:pt x="49" y="10"/>
                    <a:pt x="47" y="3"/>
                    <a:pt x="41" y="1"/>
                  </a:cubicBezTo>
                  <a:cubicBezTo>
                    <a:pt x="35" y="0"/>
                    <a:pt x="30" y="5"/>
                    <a:pt x="27" y="9"/>
                  </a:cubicBezTo>
                  <a:cubicBezTo>
                    <a:pt x="15" y="22"/>
                    <a:pt x="8" y="37"/>
                    <a:pt x="0" y="52"/>
                  </a:cubicBezTo>
                  <a:cubicBezTo>
                    <a:pt x="0" y="52"/>
                    <a:pt x="0" y="53"/>
                    <a:pt x="0" y="53"/>
                  </a:cubicBezTo>
                  <a:cubicBezTo>
                    <a:pt x="0" y="53"/>
                    <a:pt x="0" y="53"/>
                    <a:pt x="0" y="53"/>
                  </a:cubicBezTo>
                  <a:cubicBezTo>
                    <a:pt x="0" y="54"/>
                    <a:pt x="0" y="54"/>
                    <a:pt x="0" y="55"/>
                  </a:cubicBezTo>
                  <a:cubicBezTo>
                    <a:pt x="1" y="55"/>
                    <a:pt x="1" y="55"/>
                    <a:pt x="1" y="55"/>
                  </a:cubicBezTo>
                  <a:cubicBezTo>
                    <a:pt x="2" y="56"/>
                    <a:pt x="2" y="55"/>
                    <a:pt x="2" y="55"/>
                  </a:cubicBezTo>
                  <a:cubicBezTo>
                    <a:pt x="2" y="55"/>
                    <a:pt x="3" y="56"/>
                    <a:pt x="3" y="56"/>
                  </a:cubicBezTo>
                  <a:cubicBezTo>
                    <a:pt x="3" y="56"/>
                    <a:pt x="3" y="56"/>
                    <a:pt x="3" y="56"/>
                  </a:cubicBezTo>
                  <a:cubicBezTo>
                    <a:pt x="20" y="68"/>
                    <a:pt x="39" y="86"/>
                    <a:pt x="61" y="80"/>
                  </a:cubicBezTo>
                  <a:cubicBezTo>
                    <a:pt x="66" y="79"/>
                    <a:pt x="72" y="74"/>
                    <a:pt x="73" y="69"/>
                  </a:cubicBezTo>
                  <a:close/>
                </a:path>
              </a:pathLst>
            </a:custGeom>
            <a:solidFill>
              <a:srgbClr val="7F7E3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anose="02010600040101010101" pitchFamily="2" typeface="华文细黑"/>
              </a:endParaRPr>
            </a:p>
          </p:txBody>
        </p:sp>
        <p:sp>
          <p:nvSpPr>
            <p:cNvPr id="131" name="Freeform 129"/>
            <p:cNvSpPr/>
            <p:nvPr/>
          </p:nvSpPr>
          <p:spPr bwMode="auto">
            <a:xfrm>
              <a:off x="4710" y="2301"/>
              <a:ext cx="332" cy="176"/>
            </a:xfrm>
            <a:custGeom>
              <a:gdLst>
                <a:gd fmla="*/ 175 w 192" name="T0"/>
                <a:gd fmla="*/ 1 h 102" name="T1"/>
                <a:gd fmla="*/ 170 w 192" name="T2"/>
                <a:gd fmla="*/ 9 h 102" name="T3"/>
                <a:gd fmla="*/ 164 w 192" name="T4"/>
                <a:gd fmla="*/ 21 h 102" name="T5"/>
                <a:gd fmla="*/ 164 w 192" name="T6"/>
                <a:gd fmla="*/ 21 h 102" name="T7"/>
                <a:gd fmla="*/ 75 w 192" name="T8"/>
                <a:gd fmla="*/ 42 h 102" name="T9"/>
                <a:gd fmla="*/ 26 w 192" name="T10"/>
                <a:gd fmla="*/ 67 h 102" name="T11"/>
                <a:gd fmla="*/ 0 w 192" name="T12"/>
                <a:gd fmla="*/ 101 h 102" name="T13"/>
                <a:gd fmla="*/ 1 w 192" name="T14"/>
                <a:gd fmla="*/ 102 h 102" name="T15"/>
                <a:gd fmla="*/ 32 w 192" name="T16"/>
                <a:gd fmla="*/ 68 h 102" name="T17"/>
                <a:gd fmla="*/ 82 w 192" name="T18"/>
                <a:gd fmla="*/ 44 h 102" name="T19"/>
                <a:gd fmla="*/ 165 w 192" name="T20"/>
                <a:gd fmla="*/ 26 h 102" name="T21"/>
                <a:gd fmla="*/ 182 w 192" name="T22"/>
                <a:gd fmla="*/ 38 h 102" name="T23"/>
                <a:gd fmla="*/ 185 w 192" name="T24"/>
                <a:gd fmla="*/ 38 h 102" name="T25"/>
                <a:gd fmla="*/ 191 w 192" name="T26"/>
                <a:gd fmla="*/ 16 h 102" name="T27"/>
                <a:gd fmla="*/ 178 w 192" name="T28"/>
                <a:gd fmla="*/ 2 h 102" name="T29"/>
                <a:gd fmla="*/ 175 w 192" name="T30"/>
                <a:gd fmla="*/ 1 h 102"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02" w="192">
                  <a:moveTo>
                    <a:pt x="175" y="1"/>
                  </a:moveTo>
                  <a:cubicBezTo>
                    <a:pt x="173" y="4"/>
                    <a:pt x="171" y="7"/>
                    <a:pt x="170" y="9"/>
                  </a:cubicBezTo>
                  <a:cubicBezTo>
                    <a:pt x="168" y="13"/>
                    <a:pt x="166" y="17"/>
                    <a:pt x="164" y="21"/>
                  </a:cubicBezTo>
                  <a:cubicBezTo>
                    <a:pt x="164" y="21"/>
                    <a:pt x="164" y="21"/>
                    <a:pt x="164" y="21"/>
                  </a:cubicBezTo>
                  <a:cubicBezTo>
                    <a:pt x="134" y="23"/>
                    <a:pt x="103" y="32"/>
                    <a:pt x="75" y="42"/>
                  </a:cubicBezTo>
                  <a:cubicBezTo>
                    <a:pt x="58" y="48"/>
                    <a:pt x="41" y="56"/>
                    <a:pt x="26" y="67"/>
                  </a:cubicBezTo>
                  <a:cubicBezTo>
                    <a:pt x="15" y="75"/>
                    <a:pt x="2" y="87"/>
                    <a:pt x="0" y="101"/>
                  </a:cubicBezTo>
                  <a:cubicBezTo>
                    <a:pt x="0" y="102"/>
                    <a:pt x="0" y="102"/>
                    <a:pt x="1" y="102"/>
                  </a:cubicBezTo>
                  <a:cubicBezTo>
                    <a:pt x="10" y="88"/>
                    <a:pt x="18" y="77"/>
                    <a:pt x="32" y="68"/>
                  </a:cubicBezTo>
                  <a:cubicBezTo>
                    <a:pt x="47" y="57"/>
                    <a:pt x="64" y="50"/>
                    <a:pt x="82" y="44"/>
                  </a:cubicBezTo>
                  <a:cubicBezTo>
                    <a:pt x="109" y="35"/>
                    <a:pt x="137" y="31"/>
                    <a:pt x="165" y="26"/>
                  </a:cubicBezTo>
                  <a:cubicBezTo>
                    <a:pt x="170" y="31"/>
                    <a:pt x="176" y="34"/>
                    <a:pt x="182" y="38"/>
                  </a:cubicBezTo>
                  <a:cubicBezTo>
                    <a:pt x="183" y="39"/>
                    <a:pt x="184" y="39"/>
                    <a:pt x="185" y="38"/>
                  </a:cubicBezTo>
                  <a:cubicBezTo>
                    <a:pt x="190" y="32"/>
                    <a:pt x="192" y="24"/>
                    <a:pt x="191" y="16"/>
                  </a:cubicBezTo>
                  <a:cubicBezTo>
                    <a:pt x="189" y="10"/>
                    <a:pt x="184" y="3"/>
                    <a:pt x="178" y="2"/>
                  </a:cubicBezTo>
                  <a:cubicBezTo>
                    <a:pt x="178" y="1"/>
                    <a:pt x="176" y="0"/>
                    <a:pt x="175" y="1"/>
                  </a:cubicBezTo>
                  <a:close/>
                </a:path>
              </a:pathLst>
            </a:custGeom>
            <a:solidFill>
              <a:srgbClr val="7F7E3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anose="02010600040101010101" pitchFamily="2" typeface="华文细黑"/>
              </a:endParaRPr>
            </a:p>
          </p:txBody>
        </p:sp>
        <p:sp>
          <p:nvSpPr>
            <p:cNvPr id="132" name="Freeform 130"/>
            <p:cNvSpPr/>
            <p:nvPr/>
          </p:nvSpPr>
          <p:spPr bwMode="auto">
            <a:xfrm>
              <a:off x="4418" y="2211"/>
              <a:ext cx="263" cy="280"/>
            </a:xfrm>
            <a:custGeom>
              <a:gdLst>
                <a:gd fmla="*/ 151 w 152" name="T0"/>
                <a:gd fmla="*/ 45 h 162" name="T1"/>
                <a:gd fmla="*/ 133 w 152" name="T2"/>
                <a:gd fmla="*/ 37 h 162" name="T3"/>
                <a:gd fmla="*/ 126 w 152" name="T4"/>
                <a:gd fmla="*/ 51 h 162" name="T5"/>
                <a:gd fmla="*/ 126 w 152" name="T6"/>
                <a:gd fmla="*/ 51 h 162" name="T7"/>
                <a:gd fmla="*/ 126 w 152" name="T8"/>
                <a:gd fmla="*/ 53 h 162" name="T9"/>
                <a:gd fmla="*/ 90 w 152" name="T10"/>
                <a:gd fmla="*/ 69 h 162" name="T11"/>
                <a:gd fmla="*/ 108 w 152" name="T12"/>
                <a:gd fmla="*/ 22 h 162" name="T13"/>
                <a:gd fmla="*/ 122 w 152" name="T14"/>
                <a:gd fmla="*/ 17 h 162" name="T15"/>
                <a:gd fmla="*/ 119 w 152" name="T16"/>
                <a:gd fmla="*/ 5 h 162" name="T17"/>
                <a:gd fmla="*/ 105 w 152" name="T18"/>
                <a:gd fmla="*/ 8 h 162" name="T19"/>
                <a:gd fmla="*/ 105 w 152" name="T20"/>
                <a:gd fmla="*/ 19 h 162" name="T21"/>
                <a:gd fmla="*/ 96 w 152" name="T22"/>
                <a:gd fmla="*/ 45 h 162" name="T23"/>
                <a:gd fmla="*/ 88 w 152" name="T24"/>
                <a:gd fmla="*/ 24 h 162" name="T25"/>
                <a:gd fmla="*/ 90 w 152" name="T26"/>
                <a:gd fmla="*/ 13 h 162" name="T27"/>
                <a:gd fmla="*/ 79 w 152" name="T28"/>
                <a:gd fmla="*/ 6 h 162" name="T29"/>
                <a:gd fmla="*/ 73 w 152" name="T30"/>
                <a:gd fmla="*/ 18 h 162" name="T31"/>
                <a:gd fmla="*/ 85 w 152" name="T32"/>
                <a:gd fmla="*/ 27 h 162" name="T33"/>
                <a:gd fmla="*/ 85 w 152" name="T34"/>
                <a:gd fmla="*/ 27 h 162" name="T35"/>
                <a:gd fmla="*/ 95 w 152" name="T36"/>
                <a:gd fmla="*/ 48 h 162" name="T37"/>
                <a:gd fmla="*/ 73 w 152" name="T38"/>
                <a:gd fmla="*/ 93 h 162" name="T39"/>
                <a:gd fmla="*/ 57 w 152" name="T40"/>
                <a:gd fmla="*/ 44 h 162" name="T41"/>
                <a:gd fmla="*/ 57 w 152" name="T42"/>
                <a:gd fmla="*/ 31 h 162" name="T43"/>
                <a:gd fmla="*/ 42 w 152" name="T44"/>
                <a:gd fmla="*/ 28 h 162" name="T45"/>
                <a:gd fmla="*/ 38 w 152" name="T46"/>
                <a:gd fmla="*/ 45 h 162" name="T47"/>
                <a:gd fmla="*/ 50 w 152" name="T48"/>
                <a:gd fmla="*/ 48 h 162" name="T49"/>
                <a:gd fmla="*/ 53 w 152" name="T50"/>
                <a:gd fmla="*/ 48 h 162" name="T51"/>
                <a:gd fmla="*/ 54 w 152" name="T52"/>
                <a:gd fmla="*/ 47 h 162" name="T53"/>
                <a:gd fmla="*/ 71 w 152" name="T54"/>
                <a:gd fmla="*/ 97 h 162" name="T55"/>
                <a:gd fmla="*/ 38 w 152" name="T56"/>
                <a:gd fmla="*/ 139 h 162" name="T57"/>
                <a:gd fmla="*/ 22 w 152" name="T58"/>
                <a:gd fmla="*/ 83 h 162" name="T59"/>
                <a:gd fmla="*/ 20 w 152" name="T60"/>
                <a:gd fmla="*/ 67 h 162" name="T61"/>
                <a:gd fmla="*/ 6 w 152" name="T62"/>
                <a:gd fmla="*/ 67 h 162" name="T63"/>
                <a:gd fmla="*/ 6 w 152" name="T64"/>
                <a:gd fmla="*/ 84 h 162" name="T65"/>
                <a:gd fmla="*/ 19 w 152" name="T66"/>
                <a:gd fmla="*/ 86 h 162" name="T67"/>
                <a:gd fmla="*/ 36 w 152" name="T68"/>
                <a:gd fmla="*/ 141 h 162" name="T69"/>
                <a:gd fmla="*/ 20 w 152" name="T70"/>
                <a:gd fmla="*/ 161 h 162" name="T71"/>
                <a:gd fmla="*/ 20 w 152" name="T72"/>
                <a:gd fmla="*/ 162 h 162" name="T73"/>
                <a:gd fmla="*/ 56 w 152" name="T74"/>
                <a:gd fmla="*/ 124 h 162" name="T75"/>
                <a:gd fmla="*/ 82 w 152" name="T76"/>
                <a:gd fmla="*/ 114 h 162" name="T77"/>
                <a:gd fmla="*/ 103 w 152" name="T78"/>
                <a:gd fmla="*/ 112 h 162" name="T79"/>
                <a:gd fmla="*/ 107 w 152" name="T80"/>
                <a:gd fmla="*/ 116 h 162" name="T81"/>
                <a:gd fmla="*/ 107 w 152" name="T82"/>
                <a:gd fmla="*/ 118 h 162" name="T83"/>
                <a:gd fmla="*/ 125 w 152" name="T84"/>
                <a:gd fmla="*/ 114 h 162" name="T85"/>
                <a:gd fmla="*/ 121 w 152" name="T86"/>
                <a:gd fmla="*/ 93 h 162" name="T87"/>
                <a:gd fmla="*/ 102 w 152" name="T88"/>
                <a:gd fmla="*/ 99 h 162" name="T89"/>
                <a:gd fmla="*/ 102 w 152" name="T90"/>
                <a:gd fmla="*/ 108 h 162" name="T91"/>
                <a:gd fmla="*/ 61 w 152" name="T92"/>
                <a:gd fmla="*/ 118 h 162" name="T93"/>
                <a:gd fmla="*/ 88 w 152" name="T94"/>
                <a:gd fmla="*/ 73 h 162" name="T95"/>
                <a:gd fmla="*/ 88 w 152" name="T96"/>
                <a:gd fmla="*/ 73 h 162" name="T97"/>
                <a:gd fmla="*/ 129 w 152" name="T98"/>
                <a:gd fmla="*/ 57 h 162" name="T99"/>
                <a:gd fmla="*/ 142 w 152" name="T100"/>
                <a:gd fmla="*/ 60 h 162" name="T101"/>
                <a:gd fmla="*/ 151 w 152" name="T102"/>
                <a:gd fmla="*/ 45 h 162"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162" w="152">
                  <a:moveTo>
                    <a:pt x="151" y="45"/>
                  </a:moveTo>
                  <a:cubicBezTo>
                    <a:pt x="150" y="38"/>
                    <a:pt x="139" y="35"/>
                    <a:pt x="133" y="37"/>
                  </a:cubicBezTo>
                  <a:cubicBezTo>
                    <a:pt x="127" y="39"/>
                    <a:pt x="124" y="45"/>
                    <a:pt x="126" y="51"/>
                  </a:cubicBezTo>
                  <a:cubicBezTo>
                    <a:pt x="126" y="51"/>
                    <a:pt x="126" y="51"/>
                    <a:pt x="126" y="51"/>
                  </a:cubicBezTo>
                  <a:cubicBezTo>
                    <a:pt x="126" y="52"/>
                    <a:pt x="126" y="53"/>
                    <a:pt x="126" y="53"/>
                  </a:cubicBezTo>
                  <a:cubicBezTo>
                    <a:pt x="114" y="55"/>
                    <a:pt x="100" y="60"/>
                    <a:pt x="90" y="69"/>
                  </a:cubicBezTo>
                  <a:cubicBezTo>
                    <a:pt x="98" y="53"/>
                    <a:pt x="104" y="38"/>
                    <a:pt x="108" y="22"/>
                  </a:cubicBezTo>
                  <a:cubicBezTo>
                    <a:pt x="113" y="23"/>
                    <a:pt x="120" y="22"/>
                    <a:pt x="122" y="17"/>
                  </a:cubicBezTo>
                  <a:cubicBezTo>
                    <a:pt x="123" y="12"/>
                    <a:pt x="122" y="7"/>
                    <a:pt x="119" y="5"/>
                  </a:cubicBezTo>
                  <a:cubicBezTo>
                    <a:pt x="114" y="0"/>
                    <a:pt x="108" y="3"/>
                    <a:pt x="105" y="8"/>
                  </a:cubicBezTo>
                  <a:cubicBezTo>
                    <a:pt x="102" y="12"/>
                    <a:pt x="102" y="16"/>
                    <a:pt x="105" y="19"/>
                  </a:cubicBezTo>
                  <a:cubicBezTo>
                    <a:pt x="102" y="28"/>
                    <a:pt x="99" y="36"/>
                    <a:pt x="96" y="45"/>
                  </a:cubicBezTo>
                  <a:cubicBezTo>
                    <a:pt x="94" y="38"/>
                    <a:pt x="92" y="31"/>
                    <a:pt x="88" y="24"/>
                  </a:cubicBezTo>
                  <a:cubicBezTo>
                    <a:pt x="91" y="21"/>
                    <a:pt x="91" y="16"/>
                    <a:pt x="90" y="13"/>
                  </a:cubicBezTo>
                  <a:cubicBezTo>
                    <a:pt x="88" y="9"/>
                    <a:pt x="84" y="5"/>
                    <a:pt x="79" y="6"/>
                  </a:cubicBezTo>
                  <a:cubicBezTo>
                    <a:pt x="74" y="6"/>
                    <a:pt x="72" y="14"/>
                    <a:pt x="73" y="18"/>
                  </a:cubicBezTo>
                  <a:cubicBezTo>
                    <a:pt x="73" y="24"/>
                    <a:pt x="79" y="28"/>
                    <a:pt x="85" y="27"/>
                  </a:cubicBezTo>
                  <a:cubicBezTo>
                    <a:pt x="85" y="27"/>
                    <a:pt x="85" y="27"/>
                    <a:pt x="85" y="27"/>
                  </a:cubicBezTo>
                  <a:cubicBezTo>
                    <a:pt x="89" y="34"/>
                    <a:pt x="92" y="40"/>
                    <a:pt x="95" y="48"/>
                  </a:cubicBezTo>
                  <a:cubicBezTo>
                    <a:pt x="89" y="64"/>
                    <a:pt x="82" y="79"/>
                    <a:pt x="73" y="93"/>
                  </a:cubicBezTo>
                  <a:cubicBezTo>
                    <a:pt x="74" y="76"/>
                    <a:pt x="66" y="59"/>
                    <a:pt x="57" y="44"/>
                  </a:cubicBezTo>
                  <a:cubicBezTo>
                    <a:pt x="60" y="40"/>
                    <a:pt x="61" y="35"/>
                    <a:pt x="57" y="31"/>
                  </a:cubicBezTo>
                  <a:cubicBezTo>
                    <a:pt x="54" y="26"/>
                    <a:pt x="47" y="24"/>
                    <a:pt x="42" y="28"/>
                  </a:cubicBezTo>
                  <a:cubicBezTo>
                    <a:pt x="37" y="31"/>
                    <a:pt x="33" y="40"/>
                    <a:pt x="38" y="45"/>
                  </a:cubicBezTo>
                  <a:cubicBezTo>
                    <a:pt x="41" y="47"/>
                    <a:pt x="46" y="49"/>
                    <a:pt x="50" y="48"/>
                  </a:cubicBezTo>
                  <a:cubicBezTo>
                    <a:pt x="51" y="49"/>
                    <a:pt x="52" y="49"/>
                    <a:pt x="53" y="48"/>
                  </a:cubicBezTo>
                  <a:cubicBezTo>
                    <a:pt x="53" y="48"/>
                    <a:pt x="54" y="48"/>
                    <a:pt x="54" y="47"/>
                  </a:cubicBezTo>
                  <a:cubicBezTo>
                    <a:pt x="63" y="63"/>
                    <a:pt x="71" y="77"/>
                    <a:pt x="71" y="97"/>
                  </a:cubicBezTo>
                  <a:cubicBezTo>
                    <a:pt x="61" y="112"/>
                    <a:pt x="50" y="125"/>
                    <a:pt x="38" y="139"/>
                  </a:cubicBezTo>
                  <a:cubicBezTo>
                    <a:pt x="40" y="121"/>
                    <a:pt x="32" y="99"/>
                    <a:pt x="22" y="83"/>
                  </a:cubicBezTo>
                  <a:cubicBezTo>
                    <a:pt x="26" y="78"/>
                    <a:pt x="25" y="70"/>
                    <a:pt x="20" y="67"/>
                  </a:cubicBezTo>
                  <a:cubicBezTo>
                    <a:pt x="16" y="64"/>
                    <a:pt x="10" y="64"/>
                    <a:pt x="6" y="67"/>
                  </a:cubicBezTo>
                  <a:cubicBezTo>
                    <a:pt x="0" y="71"/>
                    <a:pt x="1" y="80"/>
                    <a:pt x="6" y="84"/>
                  </a:cubicBezTo>
                  <a:cubicBezTo>
                    <a:pt x="9" y="88"/>
                    <a:pt x="15" y="89"/>
                    <a:pt x="19" y="86"/>
                  </a:cubicBezTo>
                  <a:cubicBezTo>
                    <a:pt x="27" y="104"/>
                    <a:pt x="36" y="120"/>
                    <a:pt x="36" y="141"/>
                  </a:cubicBezTo>
                  <a:cubicBezTo>
                    <a:pt x="31" y="147"/>
                    <a:pt x="25" y="154"/>
                    <a:pt x="20" y="161"/>
                  </a:cubicBezTo>
                  <a:cubicBezTo>
                    <a:pt x="19" y="161"/>
                    <a:pt x="20" y="162"/>
                    <a:pt x="20" y="162"/>
                  </a:cubicBezTo>
                  <a:cubicBezTo>
                    <a:pt x="34" y="150"/>
                    <a:pt x="46" y="138"/>
                    <a:pt x="56" y="124"/>
                  </a:cubicBezTo>
                  <a:cubicBezTo>
                    <a:pt x="65" y="119"/>
                    <a:pt x="73" y="115"/>
                    <a:pt x="82" y="114"/>
                  </a:cubicBezTo>
                  <a:cubicBezTo>
                    <a:pt x="89" y="113"/>
                    <a:pt x="96" y="113"/>
                    <a:pt x="103" y="112"/>
                  </a:cubicBezTo>
                  <a:cubicBezTo>
                    <a:pt x="104" y="113"/>
                    <a:pt x="105" y="115"/>
                    <a:pt x="107" y="116"/>
                  </a:cubicBezTo>
                  <a:cubicBezTo>
                    <a:pt x="106" y="117"/>
                    <a:pt x="106" y="117"/>
                    <a:pt x="107" y="118"/>
                  </a:cubicBezTo>
                  <a:cubicBezTo>
                    <a:pt x="113" y="123"/>
                    <a:pt x="122" y="122"/>
                    <a:pt x="125" y="114"/>
                  </a:cubicBezTo>
                  <a:cubicBezTo>
                    <a:pt x="127" y="108"/>
                    <a:pt x="126" y="98"/>
                    <a:pt x="121" y="93"/>
                  </a:cubicBezTo>
                  <a:cubicBezTo>
                    <a:pt x="114" y="88"/>
                    <a:pt x="103" y="91"/>
                    <a:pt x="102" y="99"/>
                  </a:cubicBezTo>
                  <a:cubicBezTo>
                    <a:pt x="101" y="102"/>
                    <a:pt x="101" y="105"/>
                    <a:pt x="102" y="108"/>
                  </a:cubicBezTo>
                  <a:cubicBezTo>
                    <a:pt x="88" y="107"/>
                    <a:pt x="72" y="111"/>
                    <a:pt x="61" y="118"/>
                  </a:cubicBezTo>
                  <a:cubicBezTo>
                    <a:pt x="71" y="104"/>
                    <a:pt x="80" y="89"/>
                    <a:pt x="88" y="73"/>
                  </a:cubicBezTo>
                  <a:cubicBezTo>
                    <a:pt x="88" y="73"/>
                    <a:pt x="88" y="73"/>
                    <a:pt x="88" y="73"/>
                  </a:cubicBezTo>
                  <a:cubicBezTo>
                    <a:pt x="101" y="64"/>
                    <a:pt x="115" y="61"/>
                    <a:pt x="129" y="57"/>
                  </a:cubicBezTo>
                  <a:cubicBezTo>
                    <a:pt x="132" y="60"/>
                    <a:pt x="138" y="61"/>
                    <a:pt x="142" y="60"/>
                  </a:cubicBezTo>
                  <a:cubicBezTo>
                    <a:pt x="147" y="57"/>
                    <a:pt x="152" y="51"/>
                    <a:pt x="151" y="45"/>
                  </a:cubicBezTo>
                  <a:close/>
                </a:path>
              </a:pathLst>
            </a:custGeom>
            <a:solidFill>
              <a:srgbClr val="21B37A"/>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anose="02010600040101010101" pitchFamily="2" typeface="华文细黑"/>
              </a:endParaRPr>
            </a:p>
          </p:txBody>
        </p:sp>
        <p:sp>
          <p:nvSpPr>
            <p:cNvPr id="133" name="Freeform 131"/>
            <p:cNvSpPr/>
            <p:nvPr/>
          </p:nvSpPr>
          <p:spPr bwMode="auto">
            <a:xfrm>
              <a:off x="3205" y="2914"/>
              <a:ext cx="443" cy="244"/>
            </a:xfrm>
            <a:custGeom>
              <a:gdLst>
                <a:gd fmla="*/ 256 w 257" name="T0"/>
                <a:gd fmla="*/ 42 h 141" name="T1"/>
                <a:gd fmla="*/ 221 w 257" name="T2"/>
                <a:gd fmla="*/ 8 h 141" name="T3"/>
                <a:gd fmla="*/ 157 w 257" name="T4"/>
                <a:gd fmla="*/ 0 h 141" name="T5"/>
                <a:gd fmla="*/ 116 w 257" name="T6"/>
                <a:gd fmla="*/ 3 h 141" name="T7"/>
                <a:gd fmla="*/ 91 w 257" name="T8"/>
                <a:gd fmla="*/ 8 h 141" name="T9"/>
                <a:gd fmla="*/ 90 w 257" name="T10"/>
                <a:gd fmla="*/ 7 h 141" name="T11"/>
                <a:gd fmla="*/ 39 w 257" name="T12"/>
                <a:gd fmla="*/ 35 h 141" name="T13"/>
                <a:gd fmla="*/ 7 w 257" name="T14"/>
                <a:gd fmla="*/ 79 h 141" name="T15"/>
                <a:gd fmla="*/ 8 w 257" name="T16"/>
                <a:gd fmla="*/ 118 h 141" name="T17"/>
                <a:gd fmla="*/ 44 w 257" name="T18"/>
                <a:gd fmla="*/ 119 h 141" name="T19"/>
                <a:gd fmla="*/ 44 w 257" name="T20"/>
                <a:gd fmla="*/ 119 h 141" name="T21"/>
                <a:gd fmla="*/ 60 w 257" name="T22"/>
                <a:gd fmla="*/ 136 h 141" name="T23"/>
                <a:gd fmla="*/ 84 w 257" name="T24"/>
                <a:gd fmla="*/ 124 h 141" name="T25"/>
                <a:gd fmla="*/ 127 w 257" name="T26"/>
                <a:gd fmla="*/ 118 h 141" name="T27"/>
                <a:gd fmla="*/ 154 w 257" name="T28"/>
                <a:gd fmla="*/ 130 h 141" name="T29"/>
                <a:gd fmla="*/ 167 w 257" name="T30"/>
                <a:gd fmla="*/ 107 h 141" name="T31"/>
                <a:gd fmla="*/ 198 w 257" name="T32"/>
                <a:gd fmla="*/ 74 h 141" name="T33"/>
                <a:gd fmla="*/ 225 w 257" name="T34"/>
                <a:gd fmla="*/ 77 h 141" name="T35"/>
                <a:gd fmla="*/ 230 w 257" name="T36"/>
                <a:gd fmla="*/ 53 h 141" name="T37"/>
                <a:gd fmla="*/ 256 w 257" name="T38"/>
                <a:gd fmla="*/ 42 h 141"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141" w="257">
                  <a:moveTo>
                    <a:pt x="256" y="42"/>
                  </a:moveTo>
                  <a:cubicBezTo>
                    <a:pt x="257" y="23"/>
                    <a:pt x="237" y="13"/>
                    <a:pt x="221" y="8"/>
                  </a:cubicBezTo>
                  <a:cubicBezTo>
                    <a:pt x="201" y="1"/>
                    <a:pt x="178" y="0"/>
                    <a:pt x="157" y="0"/>
                  </a:cubicBezTo>
                  <a:cubicBezTo>
                    <a:pt x="143" y="0"/>
                    <a:pt x="129" y="1"/>
                    <a:pt x="116" y="3"/>
                  </a:cubicBezTo>
                  <a:cubicBezTo>
                    <a:pt x="109" y="4"/>
                    <a:pt x="98" y="5"/>
                    <a:pt x="91" y="8"/>
                  </a:cubicBezTo>
                  <a:cubicBezTo>
                    <a:pt x="91" y="8"/>
                    <a:pt x="91" y="7"/>
                    <a:pt x="90" y="7"/>
                  </a:cubicBezTo>
                  <a:cubicBezTo>
                    <a:pt x="71" y="9"/>
                    <a:pt x="53" y="23"/>
                    <a:pt x="39" y="35"/>
                  </a:cubicBezTo>
                  <a:cubicBezTo>
                    <a:pt x="25" y="47"/>
                    <a:pt x="13" y="62"/>
                    <a:pt x="7" y="79"/>
                  </a:cubicBezTo>
                  <a:cubicBezTo>
                    <a:pt x="4" y="90"/>
                    <a:pt x="0" y="108"/>
                    <a:pt x="8" y="118"/>
                  </a:cubicBezTo>
                  <a:cubicBezTo>
                    <a:pt x="17" y="129"/>
                    <a:pt x="33" y="125"/>
                    <a:pt x="44" y="119"/>
                  </a:cubicBezTo>
                  <a:cubicBezTo>
                    <a:pt x="44" y="119"/>
                    <a:pt x="44" y="119"/>
                    <a:pt x="44" y="119"/>
                  </a:cubicBezTo>
                  <a:cubicBezTo>
                    <a:pt x="43" y="129"/>
                    <a:pt x="51" y="135"/>
                    <a:pt x="60" y="136"/>
                  </a:cubicBezTo>
                  <a:cubicBezTo>
                    <a:pt x="70" y="137"/>
                    <a:pt x="79" y="131"/>
                    <a:pt x="84" y="124"/>
                  </a:cubicBezTo>
                  <a:cubicBezTo>
                    <a:pt x="96" y="140"/>
                    <a:pt x="122" y="141"/>
                    <a:pt x="127" y="118"/>
                  </a:cubicBezTo>
                  <a:cubicBezTo>
                    <a:pt x="134" y="126"/>
                    <a:pt x="144" y="133"/>
                    <a:pt x="154" y="130"/>
                  </a:cubicBezTo>
                  <a:cubicBezTo>
                    <a:pt x="166" y="127"/>
                    <a:pt x="168" y="117"/>
                    <a:pt x="167" y="107"/>
                  </a:cubicBezTo>
                  <a:cubicBezTo>
                    <a:pt x="186" y="124"/>
                    <a:pt x="201" y="94"/>
                    <a:pt x="198" y="74"/>
                  </a:cubicBezTo>
                  <a:cubicBezTo>
                    <a:pt x="206" y="78"/>
                    <a:pt x="217" y="82"/>
                    <a:pt x="225" y="77"/>
                  </a:cubicBezTo>
                  <a:cubicBezTo>
                    <a:pt x="233" y="72"/>
                    <a:pt x="232" y="62"/>
                    <a:pt x="230" y="53"/>
                  </a:cubicBezTo>
                  <a:cubicBezTo>
                    <a:pt x="240" y="57"/>
                    <a:pt x="256" y="55"/>
                    <a:pt x="256" y="42"/>
                  </a:cubicBezTo>
                  <a:close/>
                </a:path>
              </a:pathLst>
            </a:custGeom>
            <a:solidFill>
              <a:srgbClr val="FF786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anose="02010600040101010101" pitchFamily="2" typeface="华文细黑"/>
              </a:endParaRPr>
            </a:p>
          </p:txBody>
        </p:sp>
        <p:sp>
          <p:nvSpPr>
            <p:cNvPr id="134" name="Freeform 132"/>
            <p:cNvSpPr/>
            <p:nvPr/>
          </p:nvSpPr>
          <p:spPr bwMode="auto">
            <a:xfrm>
              <a:off x="3248" y="2907"/>
              <a:ext cx="309" cy="175"/>
            </a:xfrm>
            <a:custGeom>
              <a:gdLst>
                <a:gd fmla="*/ 163 w 179" name="T0"/>
                <a:gd fmla="*/ 15 h 101" name="T1"/>
                <a:gd fmla="*/ 64 w 179" name="T2"/>
                <a:gd fmla="*/ 6 h 101" name="T3"/>
                <a:gd fmla="*/ 62 w 179" name="T4"/>
                <a:gd fmla="*/ 9 h 101" name="T5"/>
                <a:gd fmla="*/ 2 w 179" name="T6"/>
                <a:gd fmla="*/ 71 h 101" name="T7"/>
                <a:gd fmla="*/ 11 w 179" name="T8"/>
                <a:gd fmla="*/ 94 h 101" name="T9"/>
                <a:gd fmla="*/ 37 w 179" name="T10"/>
                <a:gd fmla="*/ 85 h 101" name="T11"/>
                <a:gd fmla="*/ 68 w 179" name="T12"/>
                <a:gd fmla="*/ 78 h 101" name="T13"/>
                <a:gd fmla="*/ 106 w 179" name="T14"/>
                <a:gd fmla="*/ 70 h 101" name="T15"/>
                <a:gd fmla="*/ 132 w 179" name="T16"/>
                <a:gd fmla="*/ 53 h 101" name="T17"/>
                <a:gd fmla="*/ 152 w 179" name="T18"/>
                <a:gd fmla="*/ 38 h 101" name="T19"/>
                <a:gd fmla="*/ 172 w 179" name="T20"/>
                <a:gd fmla="*/ 36 h 101" name="T21"/>
                <a:gd fmla="*/ 163 w 179" name="T22"/>
                <a:gd fmla="*/ 15 h 101"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00" w="179">
                  <a:moveTo>
                    <a:pt x="163" y="15"/>
                  </a:moveTo>
                  <a:cubicBezTo>
                    <a:pt x="133" y="0"/>
                    <a:pt x="97" y="4"/>
                    <a:pt x="64" y="6"/>
                  </a:cubicBezTo>
                  <a:cubicBezTo>
                    <a:pt x="63" y="6"/>
                    <a:pt x="62" y="8"/>
                    <a:pt x="62" y="9"/>
                  </a:cubicBezTo>
                  <a:cubicBezTo>
                    <a:pt x="37" y="22"/>
                    <a:pt x="10" y="41"/>
                    <a:pt x="2" y="71"/>
                  </a:cubicBezTo>
                  <a:cubicBezTo>
                    <a:pt x="0" y="80"/>
                    <a:pt x="1" y="90"/>
                    <a:pt x="11" y="94"/>
                  </a:cubicBezTo>
                  <a:cubicBezTo>
                    <a:pt x="20" y="98"/>
                    <a:pt x="31" y="91"/>
                    <a:pt x="37" y="85"/>
                  </a:cubicBezTo>
                  <a:cubicBezTo>
                    <a:pt x="43" y="101"/>
                    <a:pt x="60" y="90"/>
                    <a:pt x="68" y="78"/>
                  </a:cubicBezTo>
                  <a:cubicBezTo>
                    <a:pt x="81" y="94"/>
                    <a:pt x="107" y="92"/>
                    <a:pt x="106" y="70"/>
                  </a:cubicBezTo>
                  <a:cubicBezTo>
                    <a:pt x="119" y="80"/>
                    <a:pt x="137" y="66"/>
                    <a:pt x="132" y="53"/>
                  </a:cubicBezTo>
                  <a:cubicBezTo>
                    <a:pt x="143" y="58"/>
                    <a:pt x="156" y="49"/>
                    <a:pt x="152" y="38"/>
                  </a:cubicBezTo>
                  <a:cubicBezTo>
                    <a:pt x="159" y="40"/>
                    <a:pt x="167" y="41"/>
                    <a:pt x="172" y="36"/>
                  </a:cubicBezTo>
                  <a:cubicBezTo>
                    <a:pt x="179" y="29"/>
                    <a:pt x="169" y="18"/>
                    <a:pt x="163" y="15"/>
                  </a:cubicBezTo>
                  <a:close/>
                </a:path>
              </a:pathLst>
            </a:custGeom>
            <a:solidFill>
              <a:srgbClr val="FEC16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anose="02010600040101010101" pitchFamily="2" typeface="华文细黑"/>
              </a:endParaRPr>
            </a:p>
          </p:txBody>
        </p:sp>
        <p:sp>
          <p:nvSpPr>
            <p:cNvPr id="135" name="Freeform 133"/>
            <p:cNvSpPr/>
            <p:nvPr/>
          </p:nvSpPr>
          <p:spPr bwMode="auto">
            <a:xfrm>
              <a:off x="3664" y="2753"/>
              <a:ext cx="295" cy="258"/>
            </a:xfrm>
            <a:custGeom>
              <a:gdLst>
                <a:gd fmla="*/ 130 w 171" name="T0"/>
                <a:gd fmla="*/ 147 h 149" name="T1"/>
                <a:gd fmla="*/ 136 w 171" name="T2"/>
                <a:gd fmla="*/ 128 h 149" name="T3"/>
                <a:gd fmla="*/ 122 w 171" name="T4"/>
                <a:gd fmla="*/ 122 h 149" name="T5"/>
                <a:gd fmla="*/ 121 w 171" name="T6"/>
                <a:gd fmla="*/ 122 h 149" name="T7"/>
                <a:gd fmla="*/ 120 w 171" name="T8"/>
                <a:gd fmla="*/ 123 h 149" name="T9"/>
                <a:gd fmla="*/ 100 w 171" name="T10"/>
                <a:gd fmla="*/ 89 h 149" name="T11"/>
                <a:gd fmla="*/ 148 w 171" name="T12"/>
                <a:gd fmla="*/ 102 h 149" name="T13"/>
                <a:gd fmla="*/ 156 w 171" name="T14"/>
                <a:gd fmla="*/ 115 h 149" name="T15"/>
                <a:gd fmla="*/ 167 w 171" name="T16"/>
                <a:gd fmla="*/ 110 h 149" name="T17"/>
                <a:gd fmla="*/ 162 w 171" name="T18"/>
                <a:gd fmla="*/ 97 h 149" name="T19"/>
                <a:gd fmla="*/ 151 w 171" name="T20"/>
                <a:gd fmla="*/ 98 h 149" name="T21"/>
                <a:gd fmla="*/ 124 w 171" name="T22"/>
                <a:gd fmla="*/ 92 h 149" name="T23"/>
                <a:gd fmla="*/ 144 w 171" name="T24"/>
                <a:gd fmla="*/ 82 h 149" name="T25"/>
                <a:gd fmla="*/ 156 w 171" name="T26"/>
                <a:gd fmla="*/ 82 h 149" name="T27"/>
                <a:gd fmla="*/ 162 w 171" name="T28"/>
                <a:gd fmla="*/ 71 h 149" name="T29"/>
                <a:gd fmla="*/ 148 w 171" name="T30"/>
                <a:gd fmla="*/ 66 h 149" name="T31"/>
                <a:gd fmla="*/ 141 w 171" name="T32"/>
                <a:gd fmla="*/ 79 h 149" name="T33"/>
                <a:gd fmla="*/ 141 w 171" name="T34"/>
                <a:gd fmla="*/ 79 h 149" name="T35"/>
                <a:gd fmla="*/ 121 w 171" name="T36"/>
                <a:gd fmla="*/ 91 h 149" name="T37"/>
                <a:gd fmla="*/ 74 w 171" name="T38"/>
                <a:gd fmla="*/ 74 h 149" name="T39"/>
                <a:gd fmla="*/ 121 w 171" name="T40"/>
                <a:gd fmla="*/ 53 h 149" name="T41"/>
                <a:gd fmla="*/ 134 w 171" name="T42"/>
                <a:gd fmla="*/ 52 h 149" name="T43"/>
                <a:gd fmla="*/ 136 w 171" name="T44"/>
                <a:gd fmla="*/ 36 h 149" name="T45"/>
                <a:gd fmla="*/ 118 w 171" name="T46"/>
                <a:gd fmla="*/ 34 h 149" name="T47"/>
                <a:gd fmla="*/ 117 w 171" name="T48"/>
                <a:gd fmla="*/ 47 h 149" name="T49"/>
                <a:gd fmla="*/ 116 w 171" name="T50"/>
                <a:gd fmla="*/ 50 h 149" name="T51"/>
                <a:gd fmla="*/ 117 w 171" name="T52"/>
                <a:gd fmla="*/ 51 h 149" name="T53"/>
                <a:gd fmla="*/ 70 w 171" name="T54"/>
                <a:gd fmla="*/ 73 h 149" name="T55"/>
                <a:gd fmla="*/ 25 w 171" name="T56"/>
                <a:gd fmla="*/ 45 h 149" name="T57"/>
                <a:gd fmla="*/ 79 w 171" name="T58"/>
                <a:gd fmla="*/ 23 h 149" name="T59"/>
                <a:gd fmla="*/ 94 w 171" name="T60"/>
                <a:gd fmla="*/ 20 h 149" name="T61"/>
                <a:gd fmla="*/ 93 w 171" name="T62"/>
                <a:gd fmla="*/ 5 h 149" name="T63"/>
                <a:gd fmla="*/ 75 w 171" name="T64"/>
                <a:gd fmla="*/ 7 h 149" name="T65"/>
                <a:gd fmla="*/ 76 w 171" name="T66"/>
                <a:gd fmla="*/ 20 h 149" name="T67"/>
                <a:gd fmla="*/ 23 w 171" name="T68"/>
                <a:gd fmla="*/ 43 h 149" name="T69"/>
                <a:gd fmla="*/ 1 w 171" name="T70"/>
                <a:gd fmla="*/ 29 h 149" name="T71"/>
                <a:gd fmla="*/ 0 w 171" name="T72"/>
                <a:gd fmla="*/ 30 h 149" name="T73"/>
                <a:gd fmla="*/ 42 w 171" name="T74"/>
                <a:gd fmla="*/ 61 h 149" name="T75"/>
                <a:gd fmla="*/ 54 w 171" name="T76"/>
                <a:gd fmla="*/ 86 h 149" name="T77"/>
                <a:gd fmla="*/ 59 w 171" name="T78"/>
                <a:gd fmla="*/ 107 h 149" name="T79"/>
                <a:gd fmla="*/ 55 w 171" name="T80"/>
                <a:gd fmla="*/ 111 h 149" name="T81"/>
                <a:gd fmla="*/ 53 w 171" name="T82"/>
                <a:gd fmla="*/ 111 h 149" name="T83"/>
                <a:gd fmla="*/ 59 w 171" name="T84"/>
                <a:gd fmla="*/ 129 h 149" name="T85"/>
                <a:gd fmla="*/ 79 w 171" name="T86"/>
                <a:gd fmla="*/ 122 h 149" name="T87"/>
                <a:gd fmla="*/ 71 w 171" name="T88"/>
                <a:gd fmla="*/ 104 h 149" name="T89"/>
                <a:gd fmla="*/ 63 w 171" name="T90"/>
                <a:gd fmla="*/ 105 h 149" name="T91"/>
                <a:gd fmla="*/ 48 w 171" name="T92"/>
                <a:gd fmla="*/ 65 h 149" name="T93"/>
                <a:gd fmla="*/ 95 w 171" name="T94"/>
                <a:gd fmla="*/ 87 h 149" name="T95"/>
                <a:gd fmla="*/ 96 w 171" name="T96"/>
                <a:gd fmla="*/ 88 h 149" name="T97"/>
                <a:gd fmla="*/ 116 w 171" name="T98"/>
                <a:gd fmla="*/ 126 h 149" name="T99"/>
                <a:gd fmla="*/ 115 w 171" name="T100"/>
                <a:gd fmla="*/ 140 h 149" name="T101"/>
                <a:gd fmla="*/ 130 w 171" name="T102"/>
                <a:gd fmla="*/ 147 h 149"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149" w="171">
                  <a:moveTo>
                    <a:pt x="130" y="147"/>
                  </a:moveTo>
                  <a:cubicBezTo>
                    <a:pt x="138" y="145"/>
                    <a:pt x="139" y="134"/>
                    <a:pt x="136" y="128"/>
                  </a:cubicBezTo>
                  <a:cubicBezTo>
                    <a:pt x="134" y="122"/>
                    <a:pt x="127" y="120"/>
                    <a:pt x="122" y="122"/>
                  </a:cubicBezTo>
                  <a:cubicBezTo>
                    <a:pt x="122" y="122"/>
                    <a:pt x="121" y="122"/>
                    <a:pt x="121" y="122"/>
                  </a:cubicBezTo>
                  <a:cubicBezTo>
                    <a:pt x="121" y="123"/>
                    <a:pt x="120" y="123"/>
                    <a:pt x="120" y="123"/>
                  </a:cubicBezTo>
                  <a:cubicBezTo>
                    <a:pt x="116" y="111"/>
                    <a:pt x="109" y="98"/>
                    <a:pt x="100" y="89"/>
                  </a:cubicBezTo>
                  <a:cubicBezTo>
                    <a:pt x="116" y="95"/>
                    <a:pt x="132" y="99"/>
                    <a:pt x="148" y="102"/>
                  </a:cubicBezTo>
                  <a:cubicBezTo>
                    <a:pt x="148" y="107"/>
                    <a:pt x="150" y="114"/>
                    <a:pt x="156" y="115"/>
                  </a:cubicBezTo>
                  <a:cubicBezTo>
                    <a:pt x="160" y="116"/>
                    <a:pt x="165" y="114"/>
                    <a:pt x="167" y="110"/>
                  </a:cubicBezTo>
                  <a:cubicBezTo>
                    <a:pt x="171" y="105"/>
                    <a:pt x="167" y="100"/>
                    <a:pt x="162" y="97"/>
                  </a:cubicBezTo>
                  <a:cubicBezTo>
                    <a:pt x="158" y="94"/>
                    <a:pt x="154" y="95"/>
                    <a:pt x="151" y="98"/>
                  </a:cubicBezTo>
                  <a:cubicBezTo>
                    <a:pt x="142" y="97"/>
                    <a:pt x="133" y="94"/>
                    <a:pt x="124" y="92"/>
                  </a:cubicBezTo>
                  <a:cubicBezTo>
                    <a:pt x="131" y="90"/>
                    <a:pt x="138" y="86"/>
                    <a:pt x="144" y="82"/>
                  </a:cubicBezTo>
                  <a:cubicBezTo>
                    <a:pt x="147" y="84"/>
                    <a:pt x="152" y="84"/>
                    <a:pt x="156" y="82"/>
                  </a:cubicBezTo>
                  <a:cubicBezTo>
                    <a:pt x="159" y="80"/>
                    <a:pt x="163" y="76"/>
                    <a:pt x="162" y="71"/>
                  </a:cubicBezTo>
                  <a:cubicBezTo>
                    <a:pt x="161" y="66"/>
                    <a:pt x="153" y="65"/>
                    <a:pt x="148" y="66"/>
                  </a:cubicBezTo>
                  <a:cubicBezTo>
                    <a:pt x="143" y="67"/>
                    <a:pt x="140" y="74"/>
                    <a:pt x="141" y="79"/>
                  </a:cubicBezTo>
                  <a:cubicBezTo>
                    <a:pt x="141" y="79"/>
                    <a:pt x="141" y="79"/>
                    <a:pt x="141" y="79"/>
                  </a:cubicBezTo>
                  <a:cubicBezTo>
                    <a:pt x="135" y="84"/>
                    <a:pt x="128" y="88"/>
                    <a:pt x="121" y="91"/>
                  </a:cubicBezTo>
                  <a:cubicBezTo>
                    <a:pt x="105" y="87"/>
                    <a:pt x="89" y="82"/>
                    <a:pt x="74" y="74"/>
                  </a:cubicBezTo>
                  <a:cubicBezTo>
                    <a:pt x="91" y="74"/>
                    <a:pt x="108" y="64"/>
                    <a:pt x="121" y="53"/>
                  </a:cubicBezTo>
                  <a:cubicBezTo>
                    <a:pt x="125" y="56"/>
                    <a:pt x="130" y="56"/>
                    <a:pt x="134" y="52"/>
                  </a:cubicBezTo>
                  <a:cubicBezTo>
                    <a:pt x="138" y="48"/>
                    <a:pt x="139" y="41"/>
                    <a:pt x="136" y="36"/>
                  </a:cubicBezTo>
                  <a:cubicBezTo>
                    <a:pt x="132" y="32"/>
                    <a:pt x="123" y="29"/>
                    <a:pt x="118" y="34"/>
                  </a:cubicBezTo>
                  <a:cubicBezTo>
                    <a:pt x="116" y="38"/>
                    <a:pt x="115" y="43"/>
                    <a:pt x="117" y="47"/>
                  </a:cubicBezTo>
                  <a:cubicBezTo>
                    <a:pt x="116" y="48"/>
                    <a:pt x="116" y="49"/>
                    <a:pt x="116" y="50"/>
                  </a:cubicBezTo>
                  <a:cubicBezTo>
                    <a:pt x="117" y="50"/>
                    <a:pt x="117" y="50"/>
                    <a:pt x="117" y="51"/>
                  </a:cubicBezTo>
                  <a:cubicBezTo>
                    <a:pt x="103" y="61"/>
                    <a:pt x="89" y="71"/>
                    <a:pt x="70" y="73"/>
                  </a:cubicBezTo>
                  <a:cubicBezTo>
                    <a:pt x="54" y="65"/>
                    <a:pt x="39" y="55"/>
                    <a:pt x="25" y="45"/>
                  </a:cubicBezTo>
                  <a:cubicBezTo>
                    <a:pt x="43" y="45"/>
                    <a:pt x="64" y="34"/>
                    <a:pt x="79" y="23"/>
                  </a:cubicBezTo>
                  <a:cubicBezTo>
                    <a:pt x="84" y="26"/>
                    <a:pt x="91" y="24"/>
                    <a:pt x="94" y="20"/>
                  </a:cubicBezTo>
                  <a:cubicBezTo>
                    <a:pt x="97" y="15"/>
                    <a:pt x="96" y="9"/>
                    <a:pt x="93" y="5"/>
                  </a:cubicBezTo>
                  <a:cubicBezTo>
                    <a:pt x="88" y="0"/>
                    <a:pt x="80" y="2"/>
                    <a:pt x="75" y="7"/>
                  </a:cubicBezTo>
                  <a:cubicBezTo>
                    <a:pt x="72" y="11"/>
                    <a:pt x="72" y="16"/>
                    <a:pt x="76" y="20"/>
                  </a:cubicBezTo>
                  <a:cubicBezTo>
                    <a:pt x="58" y="30"/>
                    <a:pt x="43" y="41"/>
                    <a:pt x="23" y="43"/>
                  </a:cubicBezTo>
                  <a:cubicBezTo>
                    <a:pt x="15" y="39"/>
                    <a:pt x="8" y="34"/>
                    <a:pt x="1" y="29"/>
                  </a:cubicBezTo>
                  <a:cubicBezTo>
                    <a:pt x="0" y="29"/>
                    <a:pt x="0" y="29"/>
                    <a:pt x="0" y="30"/>
                  </a:cubicBezTo>
                  <a:cubicBezTo>
                    <a:pt x="13" y="42"/>
                    <a:pt x="27" y="52"/>
                    <a:pt x="42" y="61"/>
                  </a:cubicBezTo>
                  <a:cubicBezTo>
                    <a:pt x="47" y="69"/>
                    <a:pt x="52" y="77"/>
                    <a:pt x="54" y="86"/>
                  </a:cubicBezTo>
                  <a:cubicBezTo>
                    <a:pt x="56" y="93"/>
                    <a:pt x="57" y="100"/>
                    <a:pt x="59" y="107"/>
                  </a:cubicBezTo>
                  <a:cubicBezTo>
                    <a:pt x="57" y="108"/>
                    <a:pt x="56" y="109"/>
                    <a:pt x="55" y="111"/>
                  </a:cubicBezTo>
                  <a:cubicBezTo>
                    <a:pt x="54" y="110"/>
                    <a:pt x="54" y="110"/>
                    <a:pt x="53" y="111"/>
                  </a:cubicBezTo>
                  <a:cubicBezTo>
                    <a:pt x="49" y="118"/>
                    <a:pt x="51" y="127"/>
                    <a:pt x="59" y="129"/>
                  </a:cubicBezTo>
                  <a:cubicBezTo>
                    <a:pt x="66" y="130"/>
                    <a:pt x="75" y="128"/>
                    <a:pt x="79" y="122"/>
                  </a:cubicBezTo>
                  <a:cubicBezTo>
                    <a:pt x="83" y="115"/>
                    <a:pt x="80" y="105"/>
                    <a:pt x="71" y="104"/>
                  </a:cubicBezTo>
                  <a:cubicBezTo>
                    <a:pt x="68" y="104"/>
                    <a:pt x="66" y="104"/>
                    <a:pt x="63" y="105"/>
                  </a:cubicBezTo>
                  <a:cubicBezTo>
                    <a:pt x="62" y="91"/>
                    <a:pt x="57" y="76"/>
                    <a:pt x="48" y="65"/>
                  </a:cubicBezTo>
                  <a:cubicBezTo>
                    <a:pt x="63" y="74"/>
                    <a:pt x="79" y="81"/>
                    <a:pt x="95" y="87"/>
                  </a:cubicBezTo>
                  <a:cubicBezTo>
                    <a:pt x="95" y="88"/>
                    <a:pt x="95" y="88"/>
                    <a:pt x="96" y="88"/>
                  </a:cubicBezTo>
                  <a:cubicBezTo>
                    <a:pt x="106" y="99"/>
                    <a:pt x="111" y="112"/>
                    <a:pt x="116" y="126"/>
                  </a:cubicBezTo>
                  <a:cubicBezTo>
                    <a:pt x="113" y="130"/>
                    <a:pt x="113" y="135"/>
                    <a:pt x="115" y="140"/>
                  </a:cubicBezTo>
                  <a:cubicBezTo>
                    <a:pt x="118" y="145"/>
                    <a:pt x="124" y="149"/>
                    <a:pt x="130" y="147"/>
                  </a:cubicBezTo>
                  <a:close/>
                </a:path>
              </a:pathLst>
            </a:custGeom>
            <a:solidFill>
              <a:srgbClr val="FEC16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anose="02010600040101010101" pitchFamily="2" typeface="华文细黑"/>
              </a:endParaRPr>
            </a:p>
          </p:txBody>
        </p:sp>
        <p:sp>
          <p:nvSpPr>
            <p:cNvPr id="136" name="Freeform 134"/>
            <p:cNvSpPr/>
            <p:nvPr/>
          </p:nvSpPr>
          <p:spPr bwMode="auto">
            <a:xfrm>
              <a:off x="4834" y="2219"/>
              <a:ext cx="664" cy="371"/>
            </a:xfrm>
            <a:custGeom>
              <a:gdLst>
                <a:gd fmla="*/ 309 w 384" name="T0"/>
                <a:gd fmla="*/ 175 h 214" name="T1"/>
                <a:gd fmla="*/ 254 w 384" name="T2"/>
                <a:gd fmla="*/ 134 h 214" name="T3"/>
                <a:gd fmla="*/ 204 w 384" name="T4"/>
                <a:gd fmla="*/ 129 h 214" name="T5"/>
                <a:gd fmla="*/ 186 w 384" name="T6"/>
                <a:gd fmla="*/ 130 h 214" name="T7"/>
                <a:gd fmla="*/ 220 w 384" name="T8"/>
                <a:gd fmla="*/ 112 h 214" name="T9"/>
                <a:gd fmla="*/ 220 w 384" name="T10"/>
                <a:gd fmla="*/ 111 h 214" name="T11"/>
                <a:gd fmla="*/ 221 w 384" name="T12"/>
                <a:gd fmla="*/ 112 h 214" name="T13"/>
                <a:gd fmla="*/ 222 w 384" name="T14"/>
                <a:gd fmla="*/ 112 h 214" name="T15"/>
                <a:gd fmla="*/ 353 w 384" name="T16"/>
                <a:gd fmla="*/ 93 h 214" name="T17"/>
                <a:gd fmla="*/ 380 w 384" name="T18"/>
                <a:gd fmla="*/ 57 h 214" name="T19"/>
                <a:gd fmla="*/ 359 w 384" name="T20"/>
                <a:gd fmla="*/ 19 h 214" name="T21"/>
                <a:gd fmla="*/ 271 w 384" name="T22"/>
                <a:gd fmla="*/ 32 h 214" name="T23"/>
                <a:gd fmla="*/ 220 w 384" name="T24"/>
                <a:gd fmla="*/ 109 h 214" name="T25"/>
                <a:gd fmla="*/ 219 w 384" name="T26"/>
                <a:gd fmla="*/ 109 h 214" name="T27"/>
                <a:gd fmla="*/ 171 w 384" name="T28"/>
                <a:gd fmla="*/ 131 h 214" name="T29"/>
                <a:gd fmla="*/ 117 w 384" name="T30"/>
                <a:gd fmla="*/ 153 h 214" name="T31"/>
                <a:gd fmla="*/ 1 w 384" name="T32"/>
                <a:gd fmla="*/ 160 h 214" name="T33"/>
                <a:gd fmla="*/ 1 w 384" name="T34"/>
                <a:gd fmla="*/ 161 h 214" name="T35"/>
                <a:gd fmla="*/ 112 w 384" name="T36"/>
                <a:gd fmla="*/ 159 h 214" name="T37"/>
                <a:gd fmla="*/ 167 w 384" name="T38"/>
                <a:gd fmla="*/ 138 h 214" name="T39"/>
                <a:gd fmla="*/ 174 w 384" name="T40"/>
                <a:gd fmla="*/ 135 h 214" name="T41"/>
                <a:gd fmla="*/ 238 w 384" name="T42"/>
                <a:gd fmla="*/ 204 h 214" name="T43"/>
                <a:gd fmla="*/ 309 w 384" name="T44"/>
                <a:gd fmla="*/ 175 h 214"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214" w="384">
                  <a:moveTo>
                    <a:pt x="309" y="175"/>
                  </a:moveTo>
                  <a:cubicBezTo>
                    <a:pt x="314" y="149"/>
                    <a:pt x="272" y="138"/>
                    <a:pt x="254" y="134"/>
                  </a:cubicBezTo>
                  <a:cubicBezTo>
                    <a:pt x="238" y="130"/>
                    <a:pt x="221" y="129"/>
                    <a:pt x="204" y="129"/>
                  </a:cubicBezTo>
                  <a:cubicBezTo>
                    <a:pt x="198" y="129"/>
                    <a:pt x="192" y="129"/>
                    <a:pt x="186" y="130"/>
                  </a:cubicBezTo>
                  <a:cubicBezTo>
                    <a:pt x="198" y="124"/>
                    <a:pt x="209" y="118"/>
                    <a:pt x="220" y="112"/>
                  </a:cubicBezTo>
                  <a:cubicBezTo>
                    <a:pt x="220" y="112"/>
                    <a:pt x="220" y="111"/>
                    <a:pt x="220" y="111"/>
                  </a:cubicBezTo>
                  <a:cubicBezTo>
                    <a:pt x="220" y="111"/>
                    <a:pt x="221" y="112"/>
                    <a:pt x="221" y="112"/>
                  </a:cubicBezTo>
                  <a:cubicBezTo>
                    <a:pt x="221" y="112"/>
                    <a:pt x="221" y="112"/>
                    <a:pt x="222" y="112"/>
                  </a:cubicBezTo>
                  <a:cubicBezTo>
                    <a:pt x="267" y="120"/>
                    <a:pt x="314" y="120"/>
                    <a:pt x="353" y="93"/>
                  </a:cubicBezTo>
                  <a:cubicBezTo>
                    <a:pt x="365" y="84"/>
                    <a:pt x="377" y="72"/>
                    <a:pt x="380" y="57"/>
                  </a:cubicBezTo>
                  <a:cubicBezTo>
                    <a:pt x="384" y="40"/>
                    <a:pt x="372" y="27"/>
                    <a:pt x="359" y="19"/>
                  </a:cubicBezTo>
                  <a:cubicBezTo>
                    <a:pt x="331" y="0"/>
                    <a:pt x="296" y="14"/>
                    <a:pt x="271" y="32"/>
                  </a:cubicBezTo>
                  <a:cubicBezTo>
                    <a:pt x="248" y="50"/>
                    <a:pt x="223" y="79"/>
                    <a:pt x="220" y="109"/>
                  </a:cubicBezTo>
                  <a:cubicBezTo>
                    <a:pt x="220" y="109"/>
                    <a:pt x="220" y="109"/>
                    <a:pt x="219" y="109"/>
                  </a:cubicBezTo>
                  <a:cubicBezTo>
                    <a:pt x="202" y="115"/>
                    <a:pt x="187" y="124"/>
                    <a:pt x="171" y="131"/>
                  </a:cubicBezTo>
                  <a:cubicBezTo>
                    <a:pt x="153" y="139"/>
                    <a:pt x="135" y="147"/>
                    <a:pt x="117" y="153"/>
                  </a:cubicBezTo>
                  <a:cubicBezTo>
                    <a:pt x="78" y="165"/>
                    <a:pt x="41" y="166"/>
                    <a:pt x="1" y="160"/>
                  </a:cubicBezTo>
                  <a:cubicBezTo>
                    <a:pt x="0" y="160"/>
                    <a:pt x="0" y="161"/>
                    <a:pt x="1" y="161"/>
                  </a:cubicBezTo>
                  <a:cubicBezTo>
                    <a:pt x="37" y="173"/>
                    <a:pt x="76" y="169"/>
                    <a:pt x="112" y="159"/>
                  </a:cubicBezTo>
                  <a:cubicBezTo>
                    <a:pt x="131" y="153"/>
                    <a:pt x="149" y="146"/>
                    <a:pt x="167" y="138"/>
                  </a:cubicBezTo>
                  <a:cubicBezTo>
                    <a:pt x="169" y="137"/>
                    <a:pt x="172" y="136"/>
                    <a:pt x="174" y="135"/>
                  </a:cubicBezTo>
                  <a:cubicBezTo>
                    <a:pt x="180" y="167"/>
                    <a:pt x="209" y="193"/>
                    <a:pt x="238" y="204"/>
                  </a:cubicBezTo>
                  <a:cubicBezTo>
                    <a:pt x="263" y="214"/>
                    <a:pt x="302" y="206"/>
                    <a:pt x="309" y="175"/>
                  </a:cubicBezTo>
                  <a:close/>
                </a:path>
              </a:pathLst>
            </a:custGeom>
            <a:solidFill>
              <a:srgbClr val="21B37A"/>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anose="02010600040101010101" pitchFamily="2" typeface="华文细黑"/>
              </a:endParaRPr>
            </a:p>
          </p:txBody>
        </p:sp>
        <p:sp>
          <p:nvSpPr>
            <p:cNvPr id="137" name="Freeform 135"/>
            <p:cNvSpPr/>
            <p:nvPr/>
          </p:nvSpPr>
          <p:spPr bwMode="auto">
            <a:xfrm>
              <a:off x="-7" y="2134"/>
              <a:ext cx="288" cy="354"/>
            </a:xfrm>
            <a:custGeom>
              <a:gdLst>
                <a:gd fmla="*/ 164 w 167" name="T0"/>
                <a:gd fmla="*/ 42 h 204" name="T1"/>
                <a:gd fmla="*/ 141 w 167" name="T2"/>
                <a:gd fmla="*/ 36 h 204" name="T3"/>
                <a:gd fmla="*/ 136 w 167" name="T4"/>
                <a:gd fmla="*/ 54 h 204" name="T5"/>
                <a:gd fmla="*/ 137 w 167" name="T6"/>
                <a:gd fmla="*/ 55 h 204" name="T7"/>
                <a:gd fmla="*/ 138 w 167" name="T8"/>
                <a:gd fmla="*/ 56 h 204" name="T9"/>
                <a:gd fmla="*/ 101 w 167" name="T10"/>
                <a:gd fmla="*/ 82 h 204" name="T11"/>
                <a:gd fmla="*/ 110 w 167" name="T12"/>
                <a:gd fmla="*/ 26 h 204" name="T13"/>
                <a:gd fmla="*/ 124 w 167" name="T14"/>
                <a:gd fmla="*/ 16 h 204" name="T15"/>
                <a:gd fmla="*/ 118 w 167" name="T16"/>
                <a:gd fmla="*/ 3 h 204" name="T17"/>
                <a:gd fmla="*/ 103 w 167" name="T18"/>
                <a:gd fmla="*/ 10 h 204" name="T19"/>
                <a:gd fmla="*/ 106 w 167" name="T20"/>
                <a:gd fmla="*/ 23 h 204" name="T21"/>
                <a:gd fmla="*/ 102 w 167" name="T22"/>
                <a:gd fmla="*/ 54 h 204" name="T23"/>
                <a:gd fmla="*/ 88 w 167" name="T24"/>
                <a:gd fmla="*/ 33 h 204" name="T25"/>
                <a:gd fmla="*/ 87 w 167" name="T26"/>
                <a:gd fmla="*/ 19 h 204" name="T27"/>
                <a:gd fmla="*/ 74 w 167" name="T28"/>
                <a:gd fmla="*/ 14 h 204" name="T29"/>
                <a:gd fmla="*/ 69 w 167" name="T30"/>
                <a:gd fmla="*/ 30 h 204" name="T31"/>
                <a:gd fmla="*/ 85 w 167" name="T32"/>
                <a:gd fmla="*/ 37 h 204" name="T33"/>
                <a:gd fmla="*/ 85 w 167" name="T34"/>
                <a:gd fmla="*/ 36 h 204" name="T35"/>
                <a:gd fmla="*/ 101 w 167" name="T36"/>
                <a:gd fmla="*/ 58 h 204" name="T37"/>
                <a:gd fmla="*/ 87 w 167" name="T38"/>
                <a:gd fmla="*/ 114 h 204" name="T39"/>
                <a:gd fmla="*/ 57 w 167" name="T40"/>
                <a:gd fmla="*/ 63 h 204" name="T41"/>
                <a:gd fmla="*/ 55 w 167" name="T42"/>
                <a:gd fmla="*/ 47 h 204" name="T43"/>
                <a:gd fmla="*/ 37 w 167" name="T44"/>
                <a:gd fmla="*/ 48 h 204" name="T45"/>
                <a:gd fmla="*/ 36 w 167" name="T46"/>
                <a:gd fmla="*/ 67 h 204" name="T47"/>
                <a:gd fmla="*/ 51 w 167" name="T48"/>
                <a:gd fmla="*/ 68 h 204" name="T49"/>
                <a:gd fmla="*/ 54 w 167" name="T50"/>
                <a:gd fmla="*/ 68 h 204" name="T51"/>
                <a:gd fmla="*/ 55 w 167" name="T52"/>
                <a:gd fmla="*/ 67 h 204" name="T53"/>
                <a:gd fmla="*/ 85 w 167" name="T54"/>
                <a:gd fmla="*/ 118 h 204" name="T55"/>
                <a:gd fmla="*/ 58 w 167" name="T56"/>
                <a:gd fmla="*/ 174 h 204" name="T57"/>
                <a:gd fmla="*/ 27 w 167" name="T58"/>
                <a:gd fmla="*/ 114 h 204" name="T59"/>
                <a:gd fmla="*/ 22 w 167" name="T60"/>
                <a:gd fmla="*/ 97 h 204" name="T61"/>
                <a:gd fmla="*/ 5 w 167" name="T62"/>
                <a:gd fmla="*/ 100 h 204" name="T63"/>
                <a:gd fmla="*/ 9 w 167" name="T64"/>
                <a:gd fmla="*/ 120 h 204" name="T65"/>
                <a:gd fmla="*/ 24 w 167" name="T66"/>
                <a:gd fmla="*/ 118 h 204" name="T67"/>
                <a:gd fmla="*/ 57 w 167" name="T68"/>
                <a:gd fmla="*/ 176 h 204" name="T69"/>
                <a:gd fmla="*/ 43 w 167" name="T70"/>
                <a:gd fmla="*/ 203 h 204" name="T71"/>
                <a:gd fmla="*/ 44 w 167" name="T72"/>
                <a:gd fmla="*/ 204 h 204" name="T73"/>
                <a:gd fmla="*/ 75 w 167" name="T74"/>
                <a:gd fmla="*/ 152 h 204" name="T75"/>
                <a:gd fmla="*/ 102 w 167" name="T76"/>
                <a:gd fmla="*/ 135 h 204" name="T77"/>
                <a:gd fmla="*/ 126 w 167" name="T78"/>
                <a:gd fmla="*/ 128 h 204" name="T79"/>
                <a:gd fmla="*/ 130 w 167" name="T80"/>
                <a:gd fmla="*/ 132 h 204" name="T81"/>
                <a:gd fmla="*/ 131 w 167" name="T82"/>
                <a:gd fmla="*/ 134 h 204" name="T83"/>
                <a:gd fmla="*/ 151 w 167" name="T84"/>
                <a:gd fmla="*/ 125 h 204" name="T85"/>
                <a:gd fmla="*/ 141 w 167" name="T86"/>
                <a:gd fmla="*/ 103 h 204" name="T87"/>
                <a:gd fmla="*/ 121 w 167" name="T88"/>
                <a:gd fmla="*/ 114 h 204" name="T89"/>
                <a:gd fmla="*/ 123 w 167" name="T90"/>
                <a:gd fmla="*/ 123 h 204" name="T91"/>
                <a:gd fmla="*/ 79 w 167" name="T92"/>
                <a:gd fmla="*/ 145 h 204" name="T93"/>
                <a:gd fmla="*/ 99 w 167" name="T94"/>
                <a:gd fmla="*/ 88 h 204" name="T95"/>
                <a:gd fmla="*/ 100 w 167" name="T96"/>
                <a:gd fmla="*/ 88 h 204" name="T97"/>
                <a:gd fmla="*/ 142 w 167" name="T98"/>
                <a:gd fmla="*/ 60 h 204" name="T99"/>
                <a:gd fmla="*/ 157 w 167" name="T100"/>
                <a:gd fmla="*/ 60 h 204" name="T101"/>
                <a:gd fmla="*/ 164 w 167" name="T102"/>
                <a:gd fmla="*/ 42 h 204"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204" w="167">
                  <a:moveTo>
                    <a:pt x="164" y="42"/>
                  </a:moveTo>
                  <a:cubicBezTo>
                    <a:pt x="161" y="33"/>
                    <a:pt x="148" y="33"/>
                    <a:pt x="141" y="36"/>
                  </a:cubicBezTo>
                  <a:cubicBezTo>
                    <a:pt x="135" y="40"/>
                    <a:pt x="133" y="48"/>
                    <a:pt x="136" y="54"/>
                  </a:cubicBezTo>
                  <a:cubicBezTo>
                    <a:pt x="136" y="54"/>
                    <a:pt x="136" y="54"/>
                    <a:pt x="137" y="55"/>
                  </a:cubicBezTo>
                  <a:cubicBezTo>
                    <a:pt x="137" y="55"/>
                    <a:pt x="137" y="56"/>
                    <a:pt x="138" y="56"/>
                  </a:cubicBezTo>
                  <a:cubicBezTo>
                    <a:pt x="124" y="61"/>
                    <a:pt x="110" y="71"/>
                    <a:pt x="101" y="82"/>
                  </a:cubicBezTo>
                  <a:cubicBezTo>
                    <a:pt x="105" y="63"/>
                    <a:pt x="108" y="45"/>
                    <a:pt x="110" y="26"/>
                  </a:cubicBezTo>
                  <a:cubicBezTo>
                    <a:pt x="116" y="25"/>
                    <a:pt x="124" y="23"/>
                    <a:pt x="124" y="16"/>
                  </a:cubicBezTo>
                  <a:cubicBezTo>
                    <a:pt x="125" y="11"/>
                    <a:pt x="122" y="6"/>
                    <a:pt x="118" y="3"/>
                  </a:cubicBezTo>
                  <a:cubicBezTo>
                    <a:pt x="111" y="0"/>
                    <a:pt x="106" y="4"/>
                    <a:pt x="103" y="10"/>
                  </a:cubicBezTo>
                  <a:cubicBezTo>
                    <a:pt x="100" y="15"/>
                    <a:pt x="102" y="20"/>
                    <a:pt x="106" y="23"/>
                  </a:cubicBezTo>
                  <a:cubicBezTo>
                    <a:pt x="105" y="33"/>
                    <a:pt x="103" y="44"/>
                    <a:pt x="102" y="54"/>
                  </a:cubicBezTo>
                  <a:cubicBezTo>
                    <a:pt x="98" y="47"/>
                    <a:pt x="93" y="39"/>
                    <a:pt x="88" y="33"/>
                  </a:cubicBezTo>
                  <a:cubicBezTo>
                    <a:pt x="90" y="29"/>
                    <a:pt x="90" y="23"/>
                    <a:pt x="87" y="19"/>
                  </a:cubicBezTo>
                  <a:cubicBezTo>
                    <a:pt x="84" y="15"/>
                    <a:pt x="79" y="12"/>
                    <a:pt x="74" y="14"/>
                  </a:cubicBezTo>
                  <a:cubicBezTo>
                    <a:pt x="68" y="16"/>
                    <a:pt x="67" y="25"/>
                    <a:pt x="69" y="30"/>
                  </a:cubicBezTo>
                  <a:cubicBezTo>
                    <a:pt x="71" y="36"/>
                    <a:pt x="79" y="39"/>
                    <a:pt x="85" y="37"/>
                  </a:cubicBezTo>
                  <a:cubicBezTo>
                    <a:pt x="85" y="37"/>
                    <a:pt x="85" y="37"/>
                    <a:pt x="85" y="36"/>
                  </a:cubicBezTo>
                  <a:cubicBezTo>
                    <a:pt x="91" y="43"/>
                    <a:pt x="96" y="50"/>
                    <a:pt x="101" y="58"/>
                  </a:cubicBezTo>
                  <a:cubicBezTo>
                    <a:pt x="98" y="77"/>
                    <a:pt x="93" y="96"/>
                    <a:pt x="87" y="114"/>
                  </a:cubicBezTo>
                  <a:cubicBezTo>
                    <a:pt x="84" y="95"/>
                    <a:pt x="71" y="77"/>
                    <a:pt x="57" y="63"/>
                  </a:cubicBezTo>
                  <a:cubicBezTo>
                    <a:pt x="60" y="57"/>
                    <a:pt x="59" y="52"/>
                    <a:pt x="55" y="47"/>
                  </a:cubicBezTo>
                  <a:cubicBezTo>
                    <a:pt x="50" y="43"/>
                    <a:pt x="41" y="43"/>
                    <a:pt x="37" y="48"/>
                  </a:cubicBezTo>
                  <a:cubicBezTo>
                    <a:pt x="32" y="53"/>
                    <a:pt x="29" y="63"/>
                    <a:pt x="36" y="67"/>
                  </a:cubicBezTo>
                  <a:cubicBezTo>
                    <a:pt x="40" y="70"/>
                    <a:pt x="46" y="70"/>
                    <a:pt x="51" y="68"/>
                  </a:cubicBezTo>
                  <a:cubicBezTo>
                    <a:pt x="52" y="69"/>
                    <a:pt x="53" y="69"/>
                    <a:pt x="54" y="68"/>
                  </a:cubicBezTo>
                  <a:cubicBezTo>
                    <a:pt x="54" y="68"/>
                    <a:pt x="54" y="67"/>
                    <a:pt x="55" y="67"/>
                  </a:cubicBezTo>
                  <a:cubicBezTo>
                    <a:pt x="68" y="82"/>
                    <a:pt x="81" y="97"/>
                    <a:pt x="85" y="118"/>
                  </a:cubicBezTo>
                  <a:cubicBezTo>
                    <a:pt x="78" y="138"/>
                    <a:pt x="68" y="156"/>
                    <a:pt x="58" y="174"/>
                  </a:cubicBezTo>
                  <a:cubicBezTo>
                    <a:pt x="56" y="153"/>
                    <a:pt x="42" y="130"/>
                    <a:pt x="27" y="114"/>
                  </a:cubicBezTo>
                  <a:cubicBezTo>
                    <a:pt x="30" y="108"/>
                    <a:pt x="27" y="100"/>
                    <a:pt x="22" y="97"/>
                  </a:cubicBezTo>
                  <a:cubicBezTo>
                    <a:pt x="16" y="94"/>
                    <a:pt x="9" y="96"/>
                    <a:pt x="5" y="100"/>
                  </a:cubicBezTo>
                  <a:cubicBezTo>
                    <a:pt x="0" y="106"/>
                    <a:pt x="3" y="115"/>
                    <a:pt x="9" y="120"/>
                  </a:cubicBezTo>
                  <a:cubicBezTo>
                    <a:pt x="14" y="124"/>
                    <a:pt x="21" y="123"/>
                    <a:pt x="24" y="118"/>
                  </a:cubicBezTo>
                  <a:cubicBezTo>
                    <a:pt x="37" y="137"/>
                    <a:pt x="52" y="153"/>
                    <a:pt x="57" y="176"/>
                  </a:cubicBezTo>
                  <a:cubicBezTo>
                    <a:pt x="52" y="185"/>
                    <a:pt x="47" y="194"/>
                    <a:pt x="43" y="203"/>
                  </a:cubicBezTo>
                  <a:cubicBezTo>
                    <a:pt x="42" y="204"/>
                    <a:pt x="43" y="204"/>
                    <a:pt x="44" y="204"/>
                  </a:cubicBezTo>
                  <a:cubicBezTo>
                    <a:pt x="56" y="188"/>
                    <a:pt x="66" y="170"/>
                    <a:pt x="75" y="152"/>
                  </a:cubicBezTo>
                  <a:cubicBezTo>
                    <a:pt x="84" y="145"/>
                    <a:pt x="92" y="139"/>
                    <a:pt x="102" y="135"/>
                  </a:cubicBezTo>
                  <a:cubicBezTo>
                    <a:pt x="110" y="132"/>
                    <a:pt x="118" y="131"/>
                    <a:pt x="126" y="128"/>
                  </a:cubicBezTo>
                  <a:cubicBezTo>
                    <a:pt x="127" y="130"/>
                    <a:pt x="129" y="131"/>
                    <a:pt x="130" y="132"/>
                  </a:cubicBezTo>
                  <a:cubicBezTo>
                    <a:pt x="130" y="133"/>
                    <a:pt x="130" y="133"/>
                    <a:pt x="131" y="134"/>
                  </a:cubicBezTo>
                  <a:cubicBezTo>
                    <a:pt x="139" y="138"/>
                    <a:pt x="149" y="135"/>
                    <a:pt x="151" y="125"/>
                  </a:cubicBezTo>
                  <a:cubicBezTo>
                    <a:pt x="152" y="117"/>
                    <a:pt x="148" y="107"/>
                    <a:pt x="141" y="103"/>
                  </a:cubicBezTo>
                  <a:cubicBezTo>
                    <a:pt x="133" y="99"/>
                    <a:pt x="121" y="104"/>
                    <a:pt x="121" y="114"/>
                  </a:cubicBezTo>
                  <a:cubicBezTo>
                    <a:pt x="121" y="117"/>
                    <a:pt x="122" y="120"/>
                    <a:pt x="123" y="123"/>
                  </a:cubicBezTo>
                  <a:cubicBezTo>
                    <a:pt x="108" y="126"/>
                    <a:pt x="90" y="134"/>
                    <a:pt x="79" y="145"/>
                  </a:cubicBezTo>
                  <a:cubicBezTo>
                    <a:pt x="87" y="127"/>
                    <a:pt x="94" y="107"/>
                    <a:pt x="99" y="88"/>
                  </a:cubicBezTo>
                  <a:cubicBezTo>
                    <a:pt x="99" y="88"/>
                    <a:pt x="100" y="88"/>
                    <a:pt x="100" y="88"/>
                  </a:cubicBezTo>
                  <a:cubicBezTo>
                    <a:pt x="112" y="74"/>
                    <a:pt x="126" y="68"/>
                    <a:pt x="142" y="60"/>
                  </a:cubicBezTo>
                  <a:cubicBezTo>
                    <a:pt x="146" y="63"/>
                    <a:pt x="152" y="63"/>
                    <a:pt x="157" y="60"/>
                  </a:cubicBezTo>
                  <a:cubicBezTo>
                    <a:pt x="163" y="56"/>
                    <a:pt x="167" y="48"/>
                    <a:pt x="164" y="42"/>
                  </a:cubicBezTo>
                  <a:close/>
                </a:path>
              </a:pathLst>
            </a:custGeom>
            <a:solidFill>
              <a:srgbClr val="21B32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anose="02010600040101010101" pitchFamily="2" typeface="华文细黑"/>
              </a:endParaRPr>
            </a:p>
          </p:txBody>
        </p:sp>
        <p:sp>
          <p:nvSpPr>
            <p:cNvPr id="138" name="Freeform 136"/>
            <p:cNvSpPr/>
            <p:nvPr/>
          </p:nvSpPr>
          <p:spPr bwMode="auto">
            <a:xfrm>
              <a:off x="2992" y="2677"/>
              <a:ext cx="154" cy="228"/>
            </a:xfrm>
            <a:custGeom>
              <a:gdLst>
                <a:gd fmla="*/ 86 w 89" name="T0"/>
                <a:gd fmla="*/ 88 h 132" name="T1"/>
                <a:gd fmla="*/ 34 w 89" name="T2"/>
                <a:gd fmla="*/ 82 h 132" name="T3"/>
                <a:gd fmla="*/ 17 w 89" name="T4"/>
                <a:gd fmla="*/ 44 h 132" name="T5"/>
                <a:gd fmla="*/ 3 w 89" name="T6"/>
                <a:gd fmla="*/ 2 h 132" name="T7"/>
                <a:gd fmla="*/ 1 w 89" name="T8"/>
                <a:gd fmla="*/ 2 h 132" name="T9"/>
                <a:gd fmla="*/ 15 w 89" name="T10"/>
                <a:gd fmla="*/ 48 h 132" name="T11"/>
                <a:gd fmla="*/ 32 w 89" name="T12"/>
                <a:gd fmla="*/ 84 h 132" name="T13"/>
                <a:gd fmla="*/ 32 w 89" name="T14"/>
                <a:gd fmla="*/ 87 h 132" name="T15"/>
                <a:gd fmla="*/ 29 w 89" name="T16"/>
                <a:gd fmla="*/ 123 h 132" name="T17"/>
                <a:gd fmla="*/ 48 w 89" name="T18"/>
                <a:gd fmla="*/ 112 h 132" name="T19"/>
                <a:gd fmla="*/ 68 w 89" name="T20"/>
                <a:gd fmla="*/ 121 h 132" name="T21"/>
                <a:gd fmla="*/ 71 w 89" name="T22"/>
                <a:gd fmla="*/ 118 h 132" name="T23"/>
                <a:gd fmla="*/ 69 w 89" name="T24"/>
                <a:gd fmla="*/ 103 h 132" name="T25"/>
                <a:gd fmla="*/ 83 w 89" name="T26"/>
                <a:gd fmla="*/ 104 h 132" name="T27"/>
                <a:gd fmla="*/ 86 w 89" name="T28"/>
                <a:gd fmla="*/ 88 h 132"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32" w="89">
                  <a:moveTo>
                    <a:pt x="86" y="88"/>
                  </a:moveTo>
                  <a:cubicBezTo>
                    <a:pt x="75" y="71"/>
                    <a:pt x="49" y="68"/>
                    <a:pt x="34" y="82"/>
                  </a:cubicBezTo>
                  <a:cubicBezTo>
                    <a:pt x="29" y="69"/>
                    <a:pt x="23" y="57"/>
                    <a:pt x="17" y="44"/>
                  </a:cubicBezTo>
                  <a:cubicBezTo>
                    <a:pt x="12" y="30"/>
                    <a:pt x="8" y="16"/>
                    <a:pt x="3" y="2"/>
                  </a:cubicBezTo>
                  <a:cubicBezTo>
                    <a:pt x="2" y="0"/>
                    <a:pt x="0" y="1"/>
                    <a:pt x="1" y="2"/>
                  </a:cubicBezTo>
                  <a:cubicBezTo>
                    <a:pt x="3" y="18"/>
                    <a:pt x="9" y="34"/>
                    <a:pt x="15" y="48"/>
                  </a:cubicBezTo>
                  <a:cubicBezTo>
                    <a:pt x="20" y="61"/>
                    <a:pt x="25" y="73"/>
                    <a:pt x="32" y="84"/>
                  </a:cubicBezTo>
                  <a:cubicBezTo>
                    <a:pt x="32" y="85"/>
                    <a:pt x="32" y="86"/>
                    <a:pt x="32" y="87"/>
                  </a:cubicBezTo>
                  <a:cubicBezTo>
                    <a:pt x="21" y="95"/>
                    <a:pt x="18" y="113"/>
                    <a:pt x="29" y="123"/>
                  </a:cubicBezTo>
                  <a:cubicBezTo>
                    <a:pt x="38" y="132"/>
                    <a:pt x="45" y="122"/>
                    <a:pt x="48" y="112"/>
                  </a:cubicBezTo>
                  <a:cubicBezTo>
                    <a:pt x="53" y="118"/>
                    <a:pt x="60" y="121"/>
                    <a:pt x="68" y="121"/>
                  </a:cubicBezTo>
                  <a:cubicBezTo>
                    <a:pt x="70" y="121"/>
                    <a:pt x="71" y="120"/>
                    <a:pt x="71" y="118"/>
                  </a:cubicBezTo>
                  <a:cubicBezTo>
                    <a:pt x="70" y="113"/>
                    <a:pt x="70" y="108"/>
                    <a:pt x="69" y="103"/>
                  </a:cubicBezTo>
                  <a:cubicBezTo>
                    <a:pt x="73" y="106"/>
                    <a:pt x="78" y="107"/>
                    <a:pt x="83" y="104"/>
                  </a:cubicBezTo>
                  <a:cubicBezTo>
                    <a:pt x="88" y="101"/>
                    <a:pt x="89" y="93"/>
                    <a:pt x="86" y="88"/>
                  </a:cubicBezTo>
                  <a:close/>
                </a:path>
              </a:pathLst>
            </a:custGeom>
            <a:solidFill>
              <a:srgbClr val="FEC16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anose="02010600040101010101" pitchFamily="2" typeface="华文细黑"/>
              </a:endParaRPr>
            </a:p>
          </p:txBody>
        </p:sp>
        <p:sp>
          <p:nvSpPr>
            <p:cNvPr id="139" name="Freeform 137"/>
            <p:cNvSpPr/>
            <p:nvPr/>
          </p:nvSpPr>
          <p:spPr bwMode="auto">
            <a:xfrm>
              <a:off x="66" y="2446"/>
              <a:ext cx="5642" cy="456"/>
            </a:xfrm>
            <a:custGeom>
              <a:gdLst>
                <a:gd fmla="*/ 3265 w 3268" name="T0"/>
                <a:gd fmla="*/ 202 h 263" name="T1"/>
                <a:gd fmla="*/ 3076 w 3268" name="T2"/>
                <a:gd fmla="*/ 176 h 263" name="T3"/>
                <a:gd fmla="*/ 2918 w 3268" name="T4"/>
                <a:gd fmla="*/ 100 h 263" name="T5"/>
                <a:gd fmla="*/ 2760 w 3268" name="T6"/>
                <a:gd fmla="*/ 29 h 263" name="T7"/>
                <a:gd fmla="*/ 2568 w 3268" name="T8"/>
                <a:gd fmla="*/ 17 h 263" name="T9"/>
                <a:gd fmla="*/ 2403 w 3268" name="T10"/>
                <a:gd fmla="*/ 56 h 263" name="T11"/>
                <a:gd fmla="*/ 2265 w 3268" name="T12"/>
                <a:gd fmla="*/ 118 h 263" name="T13"/>
                <a:gd fmla="*/ 2263 w 3268" name="T14"/>
                <a:gd fmla="*/ 118 h 263" name="T15"/>
                <a:gd fmla="*/ 1912 w 3268" name="T16"/>
                <a:gd fmla="*/ 222 h 263" name="T17"/>
                <a:gd fmla="*/ 1636 w 3268" name="T18"/>
                <a:gd fmla="*/ 95 h 263" name="T19"/>
                <a:gd fmla="*/ 1430 w 3268" name="T20"/>
                <a:gd fmla="*/ 17 h 263" name="T21"/>
                <a:gd fmla="*/ 1222 w 3268" name="T22"/>
                <a:gd fmla="*/ 41 h 263" name="T23"/>
                <a:gd fmla="*/ 1174 w 3268" name="T24"/>
                <a:gd fmla="*/ 65 h 263" name="T25"/>
                <a:gd fmla="*/ 1173 w 3268" name="T26"/>
                <a:gd fmla="*/ 66 h 263" name="T27"/>
                <a:gd fmla="*/ 886 w 3268" name="T28"/>
                <a:gd fmla="*/ 230 h 263" name="T29"/>
                <a:gd fmla="*/ 725 w 3268" name="T30"/>
                <a:gd fmla="*/ 240 h 263" name="T31"/>
                <a:gd fmla="*/ 555 w 3268" name="T32"/>
                <a:gd fmla="*/ 166 h 263" name="T33"/>
                <a:gd fmla="*/ 430 w 3268" name="T34"/>
                <a:gd fmla="*/ 85 h 263" name="T35"/>
                <a:gd fmla="*/ 298 w 3268" name="T36"/>
                <a:gd fmla="*/ 17 h 263" name="T37"/>
                <a:gd fmla="*/ 144 w 3268" name="T38"/>
                <a:gd fmla="*/ 7 h 263" name="T39"/>
                <a:gd fmla="*/ 144 w 3268" name="T40"/>
                <a:gd fmla="*/ 7 h 263" name="T41"/>
                <a:gd fmla="*/ 141 w 3268" name="T42"/>
                <a:gd fmla="*/ 7 h 263" name="T43"/>
                <a:gd fmla="*/ 141 w 3268" name="T44"/>
                <a:gd fmla="*/ 7 h 263" name="T45"/>
                <a:gd fmla="*/ 8 w 3268" name="T46"/>
                <a:gd fmla="*/ 21 h 263" name="T47"/>
                <a:gd fmla="*/ 9 w 3268" name="T48"/>
                <a:gd fmla="*/ 21 h 263" name="T49"/>
                <a:gd fmla="*/ 2 w 3268" name="T50"/>
                <a:gd fmla="*/ 21 h 263" name="T51"/>
                <a:gd fmla="*/ 2 w 3268" name="T52"/>
                <a:gd fmla="*/ 21 h 263" name="T53"/>
                <a:gd fmla="*/ 1 w 3268" name="T54"/>
                <a:gd fmla="*/ 21 h 263" name="T55"/>
                <a:gd fmla="*/ 1 w 3268" name="T56"/>
                <a:gd fmla="*/ 23 h 263" name="T57"/>
                <a:gd fmla="*/ 185 w 3268" name="T58"/>
                <a:gd fmla="*/ 8 h 263" name="T59"/>
                <a:gd fmla="*/ 281 w 3268" name="T60"/>
                <a:gd fmla="*/ 17 h 263" name="T61"/>
                <a:gd fmla="*/ 371 w 3268" name="T62"/>
                <a:gd fmla="*/ 55 h 263" name="T63"/>
                <a:gd fmla="*/ 690 w 3268" name="T64"/>
                <a:gd fmla="*/ 237 h 263" name="T65"/>
                <a:gd fmla="*/ 940 w 3268" name="T66"/>
                <a:gd fmla="*/ 215 h 263" name="T67"/>
                <a:gd fmla="*/ 1173 w 3268" name="T68"/>
                <a:gd fmla="*/ 70 h 263" name="T69"/>
                <a:gd fmla="*/ 1346 w 3268" name="T70"/>
                <a:gd fmla="*/ 19 h 263" name="T71"/>
                <a:gd fmla="*/ 1510 w 3268" name="T72"/>
                <a:gd fmla="*/ 40 h 263" name="T73"/>
                <a:gd fmla="*/ 1778 w 3268" name="T74"/>
                <a:gd fmla="*/ 183 h 263" name="T75"/>
                <a:gd fmla="*/ 2007 w 3268" name="T76"/>
                <a:gd fmla="*/ 228 h 263" name="T77"/>
                <a:gd fmla="*/ 2260 w 3268" name="T78"/>
                <a:gd fmla="*/ 124 h 263" name="T79"/>
                <a:gd fmla="*/ 2434 w 3268" name="T80"/>
                <a:gd fmla="*/ 52 h 263" name="T81"/>
                <a:gd fmla="*/ 2631 w 3268" name="T82"/>
                <a:gd fmla="*/ 18 h 263" name="T83"/>
                <a:gd fmla="*/ 2822 w 3268" name="T84"/>
                <a:gd fmla="*/ 58 h 263" name="T85"/>
                <a:gd fmla="*/ 2976 w 3268" name="T86"/>
                <a:gd fmla="*/ 138 h 263" name="T87"/>
                <a:gd fmla="*/ 3265 w 3268" name="T88"/>
                <a:gd fmla="*/ 206 h 263" name="T89"/>
                <a:gd fmla="*/ 3265 w 3268" name="T90"/>
                <a:gd fmla="*/ 202 h 263"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263" w="3268">
                  <a:moveTo>
                    <a:pt x="3265" y="202"/>
                  </a:moveTo>
                  <a:cubicBezTo>
                    <a:pt x="3200" y="206"/>
                    <a:pt x="3137" y="197"/>
                    <a:pt x="3076" y="176"/>
                  </a:cubicBezTo>
                  <a:cubicBezTo>
                    <a:pt x="3020" y="158"/>
                    <a:pt x="2969" y="128"/>
                    <a:pt x="2918" y="100"/>
                  </a:cubicBezTo>
                  <a:cubicBezTo>
                    <a:pt x="2867" y="72"/>
                    <a:pt x="2816" y="46"/>
                    <a:pt x="2760" y="29"/>
                  </a:cubicBezTo>
                  <a:cubicBezTo>
                    <a:pt x="2698" y="11"/>
                    <a:pt x="2632" y="9"/>
                    <a:pt x="2568" y="17"/>
                  </a:cubicBezTo>
                  <a:cubicBezTo>
                    <a:pt x="2512" y="24"/>
                    <a:pt x="2456" y="38"/>
                    <a:pt x="2403" y="56"/>
                  </a:cubicBezTo>
                  <a:cubicBezTo>
                    <a:pt x="2356" y="73"/>
                    <a:pt x="2308" y="92"/>
                    <a:pt x="2265" y="118"/>
                  </a:cubicBezTo>
                  <a:cubicBezTo>
                    <a:pt x="2265" y="118"/>
                    <a:pt x="2264" y="118"/>
                    <a:pt x="2263" y="118"/>
                  </a:cubicBezTo>
                  <a:cubicBezTo>
                    <a:pt x="2155" y="175"/>
                    <a:pt x="2040" y="241"/>
                    <a:pt x="1912" y="222"/>
                  </a:cubicBezTo>
                  <a:cubicBezTo>
                    <a:pt x="1810" y="207"/>
                    <a:pt x="1723" y="146"/>
                    <a:pt x="1636" y="95"/>
                  </a:cubicBezTo>
                  <a:cubicBezTo>
                    <a:pt x="1572" y="57"/>
                    <a:pt x="1505" y="25"/>
                    <a:pt x="1430" y="17"/>
                  </a:cubicBezTo>
                  <a:cubicBezTo>
                    <a:pt x="1359" y="9"/>
                    <a:pt x="1287" y="14"/>
                    <a:pt x="1222" y="41"/>
                  </a:cubicBezTo>
                  <a:cubicBezTo>
                    <a:pt x="1205" y="46"/>
                    <a:pt x="1189" y="56"/>
                    <a:pt x="1174" y="65"/>
                  </a:cubicBezTo>
                  <a:cubicBezTo>
                    <a:pt x="1173" y="65"/>
                    <a:pt x="1173" y="65"/>
                    <a:pt x="1173" y="66"/>
                  </a:cubicBezTo>
                  <a:cubicBezTo>
                    <a:pt x="1081" y="125"/>
                    <a:pt x="992" y="197"/>
                    <a:pt x="886" y="230"/>
                  </a:cubicBezTo>
                  <a:cubicBezTo>
                    <a:pt x="833" y="247"/>
                    <a:pt x="779" y="251"/>
                    <a:pt x="725" y="240"/>
                  </a:cubicBezTo>
                  <a:cubicBezTo>
                    <a:pt x="663" y="229"/>
                    <a:pt x="608" y="198"/>
                    <a:pt x="555" y="166"/>
                  </a:cubicBezTo>
                  <a:cubicBezTo>
                    <a:pt x="513" y="139"/>
                    <a:pt x="472" y="111"/>
                    <a:pt x="430" y="85"/>
                  </a:cubicBezTo>
                  <a:cubicBezTo>
                    <a:pt x="389" y="58"/>
                    <a:pt x="345" y="32"/>
                    <a:pt x="298" y="17"/>
                  </a:cubicBezTo>
                  <a:cubicBezTo>
                    <a:pt x="247" y="0"/>
                    <a:pt x="195" y="1"/>
                    <a:pt x="144" y="7"/>
                  </a:cubicBezTo>
                  <a:cubicBezTo>
                    <a:pt x="144" y="7"/>
                    <a:pt x="144" y="7"/>
                    <a:pt x="144" y="7"/>
                  </a:cubicBezTo>
                  <a:cubicBezTo>
                    <a:pt x="141" y="7"/>
                    <a:pt x="141" y="7"/>
                    <a:pt x="141" y="7"/>
                  </a:cubicBezTo>
                  <a:cubicBezTo>
                    <a:pt x="141" y="7"/>
                    <a:pt x="141" y="7"/>
                    <a:pt x="141" y="7"/>
                  </a:cubicBezTo>
                  <a:cubicBezTo>
                    <a:pt x="97" y="12"/>
                    <a:pt x="53" y="19"/>
                    <a:pt x="8" y="21"/>
                  </a:cubicBezTo>
                  <a:cubicBezTo>
                    <a:pt x="9" y="21"/>
                    <a:pt x="9" y="21"/>
                    <a:pt x="9" y="21"/>
                  </a:cubicBezTo>
                  <a:cubicBezTo>
                    <a:pt x="7" y="21"/>
                    <a:pt x="4" y="21"/>
                    <a:pt x="2" y="21"/>
                  </a:cubicBezTo>
                  <a:cubicBezTo>
                    <a:pt x="2" y="21"/>
                    <a:pt x="2" y="21"/>
                    <a:pt x="2" y="21"/>
                  </a:cubicBezTo>
                  <a:cubicBezTo>
                    <a:pt x="1" y="21"/>
                    <a:pt x="1" y="21"/>
                    <a:pt x="1" y="21"/>
                  </a:cubicBezTo>
                  <a:cubicBezTo>
                    <a:pt x="0" y="21"/>
                    <a:pt x="0" y="23"/>
                    <a:pt x="1" y="23"/>
                  </a:cubicBezTo>
                  <a:cubicBezTo>
                    <a:pt x="63" y="23"/>
                    <a:pt x="124" y="11"/>
                    <a:pt x="185" y="8"/>
                  </a:cubicBezTo>
                  <a:cubicBezTo>
                    <a:pt x="218" y="7"/>
                    <a:pt x="250" y="9"/>
                    <a:pt x="281" y="17"/>
                  </a:cubicBezTo>
                  <a:cubicBezTo>
                    <a:pt x="313" y="25"/>
                    <a:pt x="342" y="40"/>
                    <a:pt x="371" y="55"/>
                  </a:cubicBezTo>
                  <a:cubicBezTo>
                    <a:pt x="478" y="113"/>
                    <a:pt x="572" y="201"/>
                    <a:pt x="690" y="237"/>
                  </a:cubicBezTo>
                  <a:cubicBezTo>
                    <a:pt x="774" y="263"/>
                    <a:pt x="861" y="251"/>
                    <a:pt x="940" y="215"/>
                  </a:cubicBezTo>
                  <a:cubicBezTo>
                    <a:pt x="1024" y="178"/>
                    <a:pt x="1097" y="121"/>
                    <a:pt x="1173" y="70"/>
                  </a:cubicBezTo>
                  <a:cubicBezTo>
                    <a:pt x="1225" y="38"/>
                    <a:pt x="1285" y="22"/>
                    <a:pt x="1346" y="19"/>
                  </a:cubicBezTo>
                  <a:cubicBezTo>
                    <a:pt x="1401" y="16"/>
                    <a:pt x="1458" y="22"/>
                    <a:pt x="1510" y="40"/>
                  </a:cubicBezTo>
                  <a:cubicBezTo>
                    <a:pt x="1607" y="73"/>
                    <a:pt x="1688" y="138"/>
                    <a:pt x="1778" y="183"/>
                  </a:cubicBezTo>
                  <a:cubicBezTo>
                    <a:pt x="1850" y="219"/>
                    <a:pt x="1927" y="239"/>
                    <a:pt x="2007" y="228"/>
                  </a:cubicBezTo>
                  <a:cubicBezTo>
                    <a:pt x="2098" y="215"/>
                    <a:pt x="2182" y="170"/>
                    <a:pt x="2260" y="124"/>
                  </a:cubicBezTo>
                  <a:cubicBezTo>
                    <a:pt x="2317" y="96"/>
                    <a:pt x="2373" y="71"/>
                    <a:pt x="2434" y="52"/>
                  </a:cubicBezTo>
                  <a:cubicBezTo>
                    <a:pt x="2498" y="33"/>
                    <a:pt x="2564" y="19"/>
                    <a:pt x="2631" y="18"/>
                  </a:cubicBezTo>
                  <a:cubicBezTo>
                    <a:pt x="2697" y="17"/>
                    <a:pt x="2762" y="32"/>
                    <a:pt x="2822" y="58"/>
                  </a:cubicBezTo>
                  <a:cubicBezTo>
                    <a:pt x="2875" y="81"/>
                    <a:pt x="2925" y="111"/>
                    <a:pt x="2976" y="138"/>
                  </a:cubicBezTo>
                  <a:cubicBezTo>
                    <a:pt x="3064" y="185"/>
                    <a:pt x="3163" y="217"/>
                    <a:pt x="3265" y="206"/>
                  </a:cubicBezTo>
                  <a:cubicBezTo>
                    <a:pt x="3267" y="206"/>
                    <a:pt x="3268" y="202"/>
                    <a:pt x="3265" y="202"/>
                  </a:cubicBezTo>
                  <a:close/>
                </a:path>
              </a:pathLst>
            </a:custGeom>
            <a:solidFill>
              <a:srgbClr val="B3AE3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anose="02010600040101010101" pitchFamily="2" typeface="华文细黑"/>
              </a:endParaRPr>
            </a:p>
          </p:txBody>
        </p:sp>
        <p:sp>
          <p:nvSpPr>
            <p:cNvPr id="140" name="Freeform 138"/>
            <p:cNvSpPr/>
            <p:nvPr/>
          </p:nvSpPr>
          <p:spPr bwMode="auto">
            <a:xfrm>
              <a:off x="3272" y="2810"/>
              <a:ext cx="192" cy="210"/>
            </a:xfrm>
            <a:custGeom>
              <a:gdLst>
                <a:gd fmla="*/ 109 w 111" name="T0"/>
                <a:gd fmla="*/ 75 h 121" name="T1"/>
                <a:gd fmla="*/ 49 w 111" name="T2"/>
                <a:gd fmla="*/ 63 h 121" name="T3"/>
                <a:gd fmla="*/ 3 w 111" name="T4"/>
                <a:gd fmla="*/ 0 h 121" name="T5"/>
                <a:gd fmla="*/ 0 w 111" name="T6"/>
                <a:gd fmla="*/ 2 h 121" name="T7"/>
                <a:gd fmla="*/ 46 w 111" name="T8"/>
                <a:gd fmla="*/ 64 h 121" name="T9"/>
                <a:gd fmla="*/ 5 w 111" name="T10"/>
                <a:gd fmla="*/ 111 h 121" name="T11"/>
                <a:gd fmla="*/ 6 w 111" name="T12"/>
                <a:gd fmla="*/ 112 h 121" name="T13"/>
                <a:gd fmla="*/ 38 w 111" name="T14"/>
                <a:gd fmla="*/ 109 h 121" name="T15"/>
                <a:gd fmla="*/ 38 w 111" name="T16"/>
                <a:gd fmla="*/ 109 h 121" name="T17"/>
                <a:gd fmla="*/ 53 w 111" name="T18"/>
                <a:gd fmla="*/ 114 h 121" name="T19"/>
                <a:gd fmla="*/ 65 w 111" name="T20"/>
                <a:gd fmla="*/ 100 h 121" name="T21"/>
                <a:gd fmla="*/ 81 w 111" name="T22"/>
                <a:gd fmla="*/ 104 h 121" name="T23"/>
                <a:gd fmla="*/ 89 w 111" name="T24"/>
                <a:gd fmla="*/ 90 h 121" name="T25"/>
                <a:gd fmla="*/ 106 w 111" name="T26"/>
                <a:gd fmla="*/ 89 h 121" name="T27"/>
                <a:gd fmla="*/ 109 w 111" name="T28"/>
                <a:gd fmla="*/ 75 h 121"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20" w="110">
                  <a:moveTo>
                    <a:pt x="109" y="75"/>
                  </a:moveTo>
                  <a:cubicBezTo>
                    <a:pt x="101" y="53"/>
                    <a:pt x="66" y="58"/>
                    <a:pt x="49" y="63"/>
                  </a:cubicBezTo>
                  <a:cubicBezTo>
                    <a:pt x="41" y="38"/>
                    <a:pt x="21" y="18"/>
                    <a:pt x="3" y="0"/>
                  </a:cubicBezTo>
                  <a:cubicBezTo>
                    <a:pt x="2" y="0"/>
                    <a:pt x="1" y="1"/>
                    <a:pt x="0" y="2"/>
                  </a:cubicBezTo>
                  <a:cubicBezTo>
                    <a:pt x="18" y="21"/>
                    <a:pt x="35" y="40"/>
                    <a:pt x="46" y="64"/>
                  </a:cubicBezTo>
                  <a:cubicBezTo>
                    <a:pt x="28" y="72"/>
                    <a:pt x="6" y="89"/>
                    <a:pt x="5" y="111"/>
                  </a:cubicBezTo>
                  <a:cubicBezTo>
                    <a:pt x="5" y="111"/>
                    <a:pt x="5" y="112"/>
                    <a:pt x="6" y="112"/>
                  </a:cubicBezTo>
                  <a:cubicBezTo>
                    <a:pt x="14" y="121"/>
                    <a:pt x="31" y="117"/>
                    <a:pt x="38" y="109"/>
                  </a:cubicBezTo>
                  <a:cubicBezTo>
                    <a:pt x="38" y="109"/>
                    <a:pt x="38" y="109"/>
                    <a:pt x="38" y="109"/>
                  </a:cubicBezTo>
                  <a:cubicBezTo>
                    <a:pt x="41" y="114"/>
                    <a:pt x="47" y="117"/>
                    <a:pt x="53" y="114"/>
                  </a:cubicBezTo>
                  <a:cubicBezTo>
                    <a:pt x="58" y="111"/>
                    <a:pt x="64" y="106"/>
                    <a:pt x="65" y="100"/>
                  </a:cubicBezTo>
                  <a:cubicBezTo>
                    <a:pt x="70" y="103"/>
                    <a:pt x="75" y="106"/>
                    <a:pt x="81" y="104"/>
                  </a:cubicBezTo>
                  <a:cubicBezTo>
                    <a:pt x="86" y="101"/>
                    <a:pt x="89" y="96"/>
                    <a:pt x="89" y="90"/>
                  </a:cubicBezTo>
                  <a:cubicBezTo>
                    <a:pt x="95" y="93"/>
                    <a:pt x="101" y="93"/>
                    <a:pt x="106" y="89"/>
                  </a:cubicBezTo>
                  <a:cubicBezTo>
                    <a:pt x="110" y="86"/>
                    <a:pt x="111" y="79"/>
                    <a:pt x="109" y="75"/>
                  </a:cubicBezTo>
                  <a:close/>
                </a:path>
              </a:pathLst>
            </a:custGeom>
            <a:solidFill>
              <a:srgbClr val="FF786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anose="02010600040101010101" pitchFamily="2" typeface="华文细黑"/>
              </a:endParaRPr>
            </a:p>
          </p:txBody>
        </p:sp>
        <p:sp>
          <p:nvSpPr>
            <p:cNvPr id="141" name="Freeform 139"/>
            <p:cNvSpPr/>
            <p:nvPr/>
          </p:nvSpPr>
          <p:spPr bwMode="auto">
            <a:xfrm>
              <a:off x="3847" y="2360"/>
              <a:ext cx="311" cy="360"/>
            </a:xfrm>
            <a:custGeom>
              <a:gdLst>
                <a:gd fmla="*/ 175 w 180" name="T0"/>
                <a:gd fmla="*/ 36 h 208" name="T1"/>
                <a:gd fmla="*/ 159 w 180" name="T2"/>
                <a:gd fmla="*/ 35 h 208" name="T3"/>
                <a:gd fmla="*/ 151 w 180" name="T4"/>
                <a:gd fmla="*/ 21 h 208" name="T5"/>
                <a:gd fmla="*/ 135 w 180" name="T6"/>
                <a:gd fmla="*/ 24 h 208" name="T7"/>
                <a:gd fmla="*/ 124 w 180" name="T8"/>
                <a:gd fmla="*/ 10 h 208" name="T9"/>
                <a:gd fmla="*/ 109 w 180" name="T10"/>
                <a:gd fmla="*/ 14 h 208" name="T11"/>
                <a:gd fmla="*/ 108 w 180" name="T12"/>
                <a:gd fmla="*/ 14 h 208" name="T13"/>
                <a:gd fmla="*/ 76 w 180" name="T14"/>
                <a:gd fmla="*/ 10 h 208" name="T15"/>
                <a:gd fmla="*/ 75 w 180" name="T16"/>
                <a:gd fmla="*/ 11 h 208" name="T17"/>
                <a:gd fmla="*/ 115 w 180" name="T18"/>
                <a:gd fmla="*/ 59 h 208" name="T19"/>
                <a:gd fmla="*/ 46 w 180" name="T20"/>
                <a:gd fmla="*/ 138 h 208" name="T21"/>
                <a:gd fmla="*/ 0 w 180" name="T22"/>
                <a:gd fmla="*/ 208 h 208" name="T23"/>
                <a:gd fmla="*/ 0 w 180" name="T24"/>
                <a:gd fmla="*/ 208 h 208" name="T25"/>
                <a:gd fmla="*/ 1 w 180" name="T26"/>
                <a:gd fmla="*/ 208 h 208" name="T27"/>
                <a:gd fmla="*/ 2 w 180" name="T28"/>
                <a:gd fmla="*/ 207 h 208" name="T29"/>
                <a:gd fmla="*/ 4 w 180" name="T30"/>
                <a:gd fmla="*/ 206 h 208" name="T31"/>
                <a:gd fmla="*/ 58 w 180" name="T32"/>
                <a:gd fmla="*/ 131 h 208" name="T33"/>
                <a:gd fmla="*/ 117 w 180" name="T34"/>
                <a:gd fmla="*/ 61 h 208" name="T35"/>
                <a:gd fmla="*/ 177 w 180" name="T36"/>
                <a:gd fmla="*/ 51 h 208" name="T37"/>
                <a:gd fmla="*/ 175 w 180" name="T38"/>
                <a:gd fmla="*/ 36 h 208"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208" w="180">
                  <a:moveTo>
                    <a:pt x="175" y="36"/>
                  </a:moveTo>
                  <a:cubicBezTo>
                    <a:pt x="171" y="32"/>
                    <a:pt x="164" y="32"/>
                    <a:pt x="159" y="35"/>
                  </a:cubicBezTo>
                  <a:cubicBezTo>
                    <a:pt x="159" y="29"/>
                    <a:pt x="156" y="23"/>
                    <a:pt x="151" y="21"/>
                  </a:cubicBezTo>
                  <a:cubicBezTo>
                    <a:pt x="146" y="19"/>
                    <a:pt x="140" y="21"/>
                    <a:pt x="135" y="24"/>
                  </a:cubicBezTo>
                  <a:cubicBezTo>
                    <a:pt x="134" y="18"/>
                    <a:pt x="129" y="13"/>
                    <a:pt x="124" y="10"/>
                  </a:cubicBezTo>
                  <a:cubicBezTo>
                    <a:pt x="118" y="7"/>
                    <a:pt x="112" y="9"/>
                    <a:pt x="109" y="14"/>
                  </a:cubicBezTo>
                  <a:cubicBezTo>
                    <a:pt x="108" y="14"/>
                    <a:pt x="108" y="14"/>
                    <a:pt x="108" y="14"/>
                  </a:cubicBezTo>
                  <a:cubicBezTo>
                    <a:pt x="102" y="6"/>
                    <a:pt x="85" y="0"/>
                    <a:pt x="76" y="10"/>
                  </a:cubicBezTo>
                  <a:cubicBezTo>
                    <a:pt x="76" y="10"/>
                    <a:pt x="75" y="10"/>
                    <a:pt x="75" y="11"/>
                  </a:cubicBezTo>
                  <a:cubicBezTo>
                    <a:pt x="75" y="32"/>
                    <a:pt x="97" y="50"/>
                    <a:pt x="115" y="59"/>
                  </a:cubicBezTo>
                  <a:cubicBezTo>
                    <a:pt x="98" y="91"/>
                    <a:pt x="72" y="113"/>
                    <a:pt x="46" y="138"/>
                  </a:cubicBezTo>
                  <a:cubicBezTo>
                    <a:pt x="26" y="157"/>
                    <a:pt x="4" y="180"/>
                    <a:pt x="0" y="208"/>
                  </a:cubicBezTo>
                  <a:cubicBezTo>
                    <a:pt x="0" y="208"/>
                    <a:pt x="0" y="208"/>
                    <a:pt x="0" y="208"/>
                  </a:cubicBezTo>
                  <a:cubicBezTo>
                    <a:pt x="1" y="208"/>
                    <a:pt x="1" y="208"/>
                    <a:pt x="1" y="208"/>
                  </a:cubicBezTo>
                  <a:cubicBezTo>
                    <a:pt x="1" y="208"/>
                    <a:pt x="2" y="208"/>
                    <a:pt x="2" y="207"/>
                  </a:cubicBezTo>
                  <a:cubicBezTo>
                    <a:pt x="3" y="207"/>
                    <a:pt x="3" y="206"/>
                    <a:pt x="4" y="206"/>
                  </a:cubicBezTo>
                  <a:cubicBezTo>
                    <a:pt x="13" y="175"/>
                    <a:pt x="35" y="153"/>
                    <a:pt x="58" y="131"/>
                  </a:cubicBezTo>
                  <a:cubicBezTo>
                    <a:pt x="80" y="111"/>
                    <a:pt x="106" y="89"/>
                    <a:pt x="117" y="61"/>
                  </a:cubicBezTo>
                  <a:cubicBezTo>
                    <a:pt x="134" y="66"/>
                    <a:pt x="169" y="72"/>
                    <a:pt x="177" y="51"/>
                  </a:cubicBezTo>
                  <a:cubicBezTo>
                    <a:pt x="180" y="46"/>
                    <a:pt x="179" y="40"/>
                    <a:pt x="175" y="36"/>
                  </a:cubicBezTo>
                  <a:close/>
                </a:path>
              </a:pathLst>
            </a:custGeom>
            <a:solidFill>
              <a:srgbClr val="FF786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anose="02010600040101010101" pitchFamily="2" typeface="华文细黑"/>
              </a:endParaRPr>
            </a:p>
          </p:txBody>
        </p:sp>
        <p:sp>
          <p:nvSpPr>
            <p:cNvPr id="142" name="Freeform 140"/>
            <p:cNvSpPr/>
            <p:nvPr/>
          </p:nvSpPr>
          <p:spPr bwMode="auto">
            <a:xfrm>
              <a:off x="5401" y="2412"/>
              <a:ext cx="88" cy="216"/>
            </a:xfrm>
            <a:custGeom>
              <a:gdLst>
                <a:gd fmla="*/ 19 w 51" name="T0"/>
                <a:gd fmla="*/ 3 h 125" name="T1"/>
                <a:gd fmla="*/ 17 w 51" name="T2"/>
                <a:gd fmla="*/ 4 h 125" name="T3"/>
                <a:gd fmla="*/ 33 w 51" name="T4"/>
                <a:gd fmla="*/ 124 h 125" name="T5"/>
                <a:gd fmla="*/ 33 w 51" name="T6"/>
                <a:gd fmla="*/ 124 h 125" name="T7"/>
                <a:gd fmla="*/ 34 w 51" name="T8"/>
                <a:gd fmla="*/ 125 h 125" name="T9"/>
                <a:gd fmla="*/ 35 w 51" name="T10"/>
                <a:gd fmla="*/ 124 h 125" name="T11"/>
                <a:gd fmla="*/ 34 w 51" name="T12"/>
                <a:gd fmla="*/ 123 h 125" name="T13"/>
                <a:gd fmla="*/ 48 w 51" name="T14"/>
                <a:gd fmla="*/ 66 h 125" name="T15"/>
                <a:gd fmla="*/ 23 w 51" name="T16"/>
                <a:gd fmla="*/ 2 h 125" name="T17"/>
                <a:gd fmla="*/ 19 w 51" name="T18"/>
                <a:gd fmla="*/ 3 h 125"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25" w="51">
                  <a:moveTo>
                    <a:pt x="19" y="3"/>
                  </a:moveTo>
                  <a:cubicBezTo>
                    <a:pt x="18" y="3"/>
                    <a:pt x="17" y="3"/>
                    <a:pt x="17" y="4"/>
                  </a:cubicBezTo>
                  <a:cubicBezTo>
                    <a:pt x="1" y="43"/>
                    <a:pt x="0" y="93"/>
                    <a:pt x="33" y="124"/>
                  </a:cubicBezTo>
                  <a:cubicBezTo>
                    <a:pt x="33" y="124"/>
                    <a:pt x="33" y="124"/>
                    <a:pt x="33" y="124"/>
                  </a:cubicBezTo>
                  <a:cubicBezTo>
                    <a:pt x="33" y="124"/>
                    <a:pt x="33" y="125"/>
                    <a:pt x="34" y="125"/>
                  </a:cubicBezTo>
                  <a:cubicBezTo>
                    <a:pt x="34" y="125"/>
                    <a:pt x="35" y="124"/>
                    <a:pt x="35" y="124"/>
                  </a:cubicBezTo>
                  <a:cubicBezTo>
                    <a:pt x="34" y="124"/>
                    <a:pt x="34" y="124"/>
                    <a:pt x="34" y="123"/>
                  </a:cubicBezTo>
                  <a:cubicBezTo>
                    <a:pt x="51" y="112"/>
                    <a:pt x="50" y="83"/>
                    <a:pt x="48" y="66"/>
                  </a:cubicBezTo>
                  <a:cubicBezTo>
                    <a:pt x="45" y="43"/>
                    <a:pt x="37" y="19"/>
                    <a:pt x="23" y="2"/>
                  </a:cubicBezTo>
                  <a:cubicBezTo>
                    <a:pt x="21" y="0"/>
                    <a:pt x="19" y="1"/>
                    <a:pt x="19" y="3"/>
                  </a:cubicBezTo>
                  <a:close/>
                </a:path>
              </a:pathLst>
            </a:custGeom>
            <a:solidFill>
              <a:srgbClr val="FEC16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anose="02010600040101010101" pitchFamily="2" typeface="华文细黑"/>
              </a:endParaRPr>
            </a:p>
          </p:txBody>
        </p:sp>
        <p:sp>
          <p:nvSpPr>
            <p:cNvPr id="143" name="Freeform 141"/>
            <p:cNvSpPr/>
            <p:nvPr/>
          </p:nvSpPr>
          <p:spPr bwMode="auto">
            <a:xfrm>
              <a:off x="5344" y="2441"/>
              <a:ext cx="350" cy="334"/>
            </a:xfrm>
            <a:custGeom>
              <a:gdLst>
                <a:gd fmla="*/ 181 w 203" name="T0"/>
                <a:gd fmla="*/ 65 h 193" name="T1"/>
                <a:gd fmla="*/ 176 w 203" name="T2"/>
                <a:gd fmla="*/ 40 h 193" name="T3"/>
                <a:gd fmla="*/ 151 w 203" name="T4"/>
                <a:gd fmla="*/ 32 h 193" name="T5"/>
                <a:gd fmla="*/ 118 w 203" name="T6"/>
                <a:gd fmla="*/ 21 h 193" name="T7"/>
                <a:gd fmla="*/ 121 w 203" name="T8"/>
                <a:gd fmla="*/ 47 h 193" name="T9"/>
                <a:gd fmla="*/ 131 w 203" name="T10"/>
                <a:gd fmla="*/ 70 h 193" name="T11"/>
                <a:gd fmla="*/ 62 w 203" name="T12"/>
                <a:gd fmla="*/ 110 h 193" name="T13"/>
                <a:gd fmla="*/ 47 w 203" name="T14"/>
                <a:gd fmla="*/ 124 h 193" name="T15"/>
                <a:gd fmla="*/ 46 w 203" name="T16"/>
                <a:gd fmla="*/ 126 h 193" name="T17"/>
                <a:gd fmla="*/ 1 w 203" name="T18"/>
                <a:gd fmla="*/ 174 h 193" name="T19"/>
                <a:gd fmla="*/ 2 w 203" name="T20"/>
                <a:gd fmla="*/ 175 h 193" name="T21"/>
                <a:gd fmla="*/ 26 w 203" name="T22"/>
                <a:gd fmla="*/ 154 h 193" name="T23"/>
                <a:gd fmla="*/ 46 w 203" name="T24"/>
                <a:gd fmla="*/ 131 h 193" name="T25"/>
                <a:gd fmla="*/ 89 w 203" name="T26"/>
                <a:gd fmla="*/ 176 h 193" name="T27"/>
                <a:gd fmla="*/ 152 w 203" name="T28"/>
                <a:gd fmla="*/ 188 h 193" name="T29"/>
                <a:gd fmla="*/ 152 w 203" name="T30"/>
                <a:gd fmla="*/ 185 h 193" name="T31"/>
                <a:gd fmla="*/ 111 w 203" name="T32"/>
                <a:gd fmla="*/ 136 h 193" name="T33"/>
                <a:gd fmla="*/ 54 w 203" name="T34"/>
                <a:gd fmla="*/ 123 h 193" name="T35"/>
                <a:gd fmla="*/ 57 w 203" name="T36"/>
                <a:gd fmla="*/ 120 h 193" name="T37"/>
                <a:gd fmla="*/ 94 w 203" name="T38"/>
                <a:gd fmla="*/ 92 h 193" name="T39"/>
                <a:gd fmla="*/ 133 w 203" name="T40"/>
                <a:gd fmla="*/ 73 h 193" name="T41"/>
                <a:gd fmla="*/ 133 w 203" name="T42"/>
                <a:gd fmla="*/ 73 h 193" name="T43"/>
                <a:gd fmla="*/ 134 w 203" name="T44"/>
                <a:gd fmla="*/ 74 h 193" name="T45"/>
                <a:gd fmla="*/ 187 w 203" name="T46"/>
                <a:gd fmla="*/ 95 h 193" name="T47"/>
                <a:gd fmla="*/ 181 w 203" name="T48"/>
                <a:gd fmla="*/ 65 h 193"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93" w="203">
                  <a:moveTo>
                    <a:pt x="181" y="65"/>
                  </a:moveTo>
                  <a:cubicBezTo>
                    <a:pt x="183" y="57"/>
                    <a:pt x="181" y="48"/>
                    <a:pt x="176" y="40"/>
                  </a:cubicBezTo>
                  <a:cubicBezTo>
                    <a:pt x="171" y="33"/>
                    <a:pt x="160" y="28"/>
                    <a:pt x="151" y="32"/>
                  </a:cubicBezTo>
                  <a:cubicBezTo>
                    <a:pt x="147" y="19"/>
                    <a:pt x="126" y="0"/>
                    <a:pt x="118" y="21"/>
                  </a:cubicBezTo>
                  <a:cubicBezTo>
                    <a:pt x="115" y="29"/>
                    <a:pt x="118" y="40"/>
                    <a:pt x="121" y="47"/>
                  </a:cubicBezTo>
                  <a:cubicBezTo>
                    <a:pt x="123" y="55"/>
                    <a:pt x="126" y="63"/>
                    <a:pt x="131" y="70"/>
                  </a:cubicBezTo>
                  <a:cubicBezTo>
                    <a:pt x="106" y="77"/>
                    <a:pt x="81" y="93"/>
                    <a:pt x="62" y="110"/>
                  </a:cubicBezTo>
                  <a:cubicBezTo>
                    <a:pt x="56" y="115"/>
                    <a:pt x="52" y="119"/>
                    <a:pt x="47" y="124"/>
                  </a:cubicBezTo>
                  <a:cubicBezTo>
                    <a:pt x="46" y="124"/>
                    <a:pt x="46" y="125"/>
                    <a:pt x="46" y="126"/>
                  </a:cubicBezTo>
                  <a:cubicBezTo>
                    <a:pt x="31" y="142"/>
                    <a:pt x="17" y="159"/>
                    <a:pt x="1" y="174"/>
                  </a:cubicBezTo>
                  <a:cubicBezTo>
                    <a:pt x="0" y="175"/>
                    <a:pt x="1" y="176"/>
                    <a:pt x="2" y="175"/>
                  </a:cubicBezTo>
                  <a:cubicBezTo>
                    <a:pt x="11" y="170"/>
                    <a:pt x="19" y="162"/>
                    <a:pt x="26" y="154"/>
                  </a:cubicBezTo>
                  <a:cubicBezTo>
                    <a:pt x="33" y="146"/>
                    <a:pt x="39" y="138"/>
                    <a:pt x="46" y="131"/>
                  </a:cubicBezTo>
                  <a:cubicBezTo>
                    <a:pt x="52" y="151"/>
                    <a:pt x="71" y="166"/>
                    <a:pt x="89" y="176"/>
                  </a:cubicBezTo>
                  <a:cubicBezTo>
                    <a:pt x="107" y="185"/>
                    <a:pt x="132" y="193"/>
                    <a:pt x="152" y="188"/>
                  </a:cubicBezTo>
                  <a:cubicBezTo>
                    <a:pt x="154" y="187"/>
                    <a:pt x="154" y="185"/>
                    <a:pt x="152" y="185"/>
                  </a:cubicBezTo>
                  <a:cubicBezTo>
                    <a:pt x="147" y="164"/>
                    <a:pt x="128" y="146"/>
                    <a:pt x="111" y="136"/>
                  </a:cubicBezTo>
                  <a:cubicBezTo>
                    <a:pt x="96" y="127"/>
                    <a:pt x="72" y="119"/>
                    <a:pt x="54" y="123"/>
                  </a:cubicBezTo>
                  <a:cubicBezTo>
                    <a:pt x="55" y="122"/>
                    <a:pt x="56" y="121"/>
                    <a:pt x="57" y="120"/>
                  </a:cubicBezTo>
                  <a:cubicBezTo>
                    <a:pt x="68" y="109"/>
                    <a:pt x="80" y="100"/>
                    <a:pt x="94" y="92"/>
                  </a:cubicBezTo>
                  <a:cubicBezTo>
                    <a:pt x="106" y="85"/>
                    <a:pt x="120" y="80"/>
                    <a:pt x="133" y="73"/>
                  </a:cubicBezTo>
                  <a:cubicBezTo>
                    <a:pt x="133" y="73"/>
                    <a:pt x="133" y="73"/>
                    <a:pt x="133" y="73"/>
                  </a:cubicBezTo>
                  <a:cubicBezTo>
                    <a:pt x="133" y="74"/>
                    <a:pt x="134" y="74"/>
                    <a:pt x="134" y="74"/>
                  </a:cubicBezTo>
                  <a:cubicBezTo>
                    <a:pt x="148" y="88"/>
                    <a:pt x="167" y="104"/>
                    <a:pt x="187" y="95"/>
                  </a:cubicBezTo>
                  <a:cubicBezTo>
                    <a:pt x="203" y="88"/>
                    <a:pt x="193" y="70"/>
                    <a:pt x="181" y="65"/>
                  </a:cubicBezTo>
                  <a:close/>
                </a:path>
              </a:pathLst>
            </a:custGeom>
            <a:solidFill>
              <a:srgbClr val="FEC16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anose="02010600040101010101" pitchFamily="2" typeface="华文细黑"/>
              </a:endParaRPr>
            </a:p>
          </p:txBody>
        </p:sp>
      </p:grpSp>
      <p:sp>
        <p:nvSpPr>
          <p:cNvPr id="145" name="文本框 5"/>
          <p:cNvSpPr txBox="1">
            <a:spLocks noChangeArrowheads="1"/>
          </p:cNvSpPr>
          <p:nvPr/>
        </p:nvSpPr>
        <p:spPr bwMode="auto">
          <a:xfrm>
            <a:off x="3156587" y="2111139"/>
            <a:ext cx="2926080"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1300">
                <a:solidFill>
                  <a:schemeClr val="tx1"/>
                </a:solidFill>
                <a:latin charset="0" panose="020f0302020204030204" pitchFamily="34" typeface="Calibri Light"/>
                <a:ea charset="-122" panose="02000000000000000000" pitchFamily="2" typeface="方正宋刻本秀楷简体"/>
              </a:defRPr>
            </a:lvl1pPr>
            <a:lvl2pPr indent="-285750" marL="742950">
              <a:defRPr sz="1300">
                <a:solidFill>
                  <a:schemeClr val="tx1"/>
                </a:solidFill>
                <a:latin charset="0" panose="020f0302020204030204" pitchFamily="34" typeface="Calibri Light"/>
                <a:ea charset="-122" panose="02000000000000000000" pitchFamily="2" typeface="方正宋刻本秀楷简体"/>
              </a:defRPr>
            </a:lvl2pPr>
            <a:lvl3pPr indent="-228600" marL="1143000">
              <a:defRPr sz="1300">
                <a:solidFill>
                  <a:schemeClr val="tx1"/>
                </a:solidFill>
                <a:latin charset="0" panose="020f0302020204030204" pitchFamily="34" typeface="Calibri Light"/>
                <a:ea charset="-122" panose="02000000000000000000" pitchFamily="2" typeface="方正宋刻本秀楷简体"/>
              </a:defRPr>
            </a:lvl3pPr>
            <a:lvl4pPr indent="-228600" marL="1600200">
              <a:defRPr sz="1300">
                <a:solidFill>
                  <a:schemeClr val="tx1"/>
                </a:solidFill>
                <a:latin charset="0" panose="020f0302020204030204" pitchFamily="34" typeface="Calibri Light"/>
                <a:ea charset="-122" panose="02000000000000000000" pitchFamily="2" typeface="方正宋刻本秀楷简体"/>
              </a:defRPr>
            </a:lvl4pPr>
            <a:lvl5pPr indent="-228600" marL="2057400">
              <a:defRPr sz="1300">
                <a:solidFill>
                  <a:schemeClr val="tx1"/>
                </a:solidFill>
                <a:latin charset="0" panose="020f0302020204030204" pitchFamily="34" typeface="Calibri Light"/>
                <a:ea charset="-122" panose="02000000000000000000" pitchFamily="2" typeface="方正宋刻本秀楷简体"/>
              </a:defRPr>
            </a:lvl5pPr>
            <a:lvl6pPr defTabSz="685800" eaLnBrk="0" fontAlgn="base" hangingPunct="0" indent="-228600" marL="25146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6pPr>
            <a:lvl7pPr defTabSz="685800" eaLnBrk="0" fontAlgn="base" hangingPunct="0" indent="-228600" marL="29718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7pPr>
            <a:lvl8pPr defTabSz="685800" eaLnBrk="0" fontAlgn="base" hangingPunct="0" indent="-228600" marL="34290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8pPr>
            <a:lvl9pPr defTabSz="685800" eaLnBrk="0" fontAlgn="base" hangingPunct="0" indent="-228600" marL="38862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9pPr>
          </a:lstStyle>
          <a:p>
            <a:pPr algn="ctr" fontAlgn="base">
              <a:spcBef>
                <a:spcPct val="0"/>
              </a:spcBef>
              <a:spcAft>
                <a:spcPct val="0"/>
              </a:spcAft>
              <a:defRPr/>
            </a:pPr>
            <a:r>
              <a:rPr altLang="en-US" b="1" lang="zh-CN" sz="3600">
                <a:solidFill>
                  <a:srgbClr val="FF7862"/>
                </a:solidFill>
                <a:latin charset="-122" panose="02010600040101010101" pitchFamily="2" typeface="华文细黑"/>
                <a:ea charset="-122" panose="02010600040101010101" pitchFamily="2" typeface="华文细黑"/>
              </a:rPr>
              <a:t>感谢各位观看</a:t>
            </a:r>
          </a:p>
        </p:txBody>
      </p:sp>
      <p:sp>
        <p:nvSpPr>
          <p:cNvPr id="146" name="文本框 6"/>
          <p:cNvSpPr txBox="1">
            <a:spLocks noChangeArrowheads="1"/>
          </p:cNvSpPr>
          <p:nvPr/>
        </p:nvSpPr>
        <p:spPr bwMode="auto">
          <a:xfrm>
            <a:off x="2927983" y="2688858"/>
            <a:ext cx="33832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1300">
                <a:solidFill>
                  <a:schemeClr val="tx1"/>
                </a:solidFill>
                <a:latin charset="0" panose="020f0302020204030204" pitchFamily="34" typeface="Calibri Light"/>
                <a:ea charset="-122" panose="02000000000000000000" pitchFamily="2" typeface="方正宋刻本秀楷简体"/>
              </a:defRPr>
            </a:lvl1pPr>
            <a:lvl2pPr indent="-285750" marL="742950">
              <a:defRPr sz="1300">
                <a:solidFill>
                  <a:schemeClr val="tx1"/>
                </a:solidFill>
                <a:latin charset="0" panose="020f0302020204030204" pitchFamily="34" typeface="Calibri Light"/>
                <a:ea charset="-122" panose="02000000000000000000" pitchFamily="2" typeface="方正宋刻本秀楷简体"/>
              </a:defRPr>
            </a:lvl2pPr>
            <a:lvl3pPr indent="-228600" marL="1143000">
              <a:defRPr sz="1300">
                <a:solidFill>
                  <a:schemeClr val="tx1"/>
                </a:solidFill>
                <a:latin charset="0" panose="020f0302020204030204" pitchFamily="34" typeface="Calibri Light"/>
                <a:ea charset="-122" panose="02000000000000000000" pitchFamily="2" typeface="方正宋刻本秀楷简体"/>
              </a:defRPr>
            </a:lvl3pPr>
            <a:lvl4pPr indent="-228600" marL="1600200">
              <a:defRPr sz="1300">
                <a:solidFill>
                  <a:schemeClr val="tx1"/>
                </a:solidFill>
                <a:latin charset="0" panose="020f0302020204030204" pitchFamily="34" typeface="Calibri Light"/>
                <a:ea charset="-122" panose="02000000000000000000" pitchFamily="2" typeface="方正宋刻本秀楷简体"/>
              </a:defRPr>
            </a:lvl4pPr>
            <a:lvl5pPr indent="-228600" marL="2057400">
              <a:defRPr sz="1300">
                <a:solidFill>
                  <a:schemeClr val="tx1"/>
                </a:solidFill>
                <a:latin charset="0" panose="020f0302020204030204" pitchFamily="34" typeface="Calibri Light"/>
                <a:ea charset="-122" panose="02000000000000000000" pitchFamily="2" typeface="方正宋刻本秀楷简体"/>
              </a:defRPr>
            </a:lvl5pPr>
            <a:lvl6pPr defTabSz="685800" eaLnBrk="0" fontAlgn="base" hangingPunct="0" indent="-228600" marL="25146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6pPr>
            <a:lvl7pPr defTabSz="685800" eaLnBrk="0" fontAlgn="base" hangingPunct="0" indent="-228600" marL="29718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7pPr>
            <a:lvl8pPr defTabSz="685800" eaLnBrk="0" fontAlgn="base" hangingPunct="0" indent="-228600" marL="34290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8pPr>
            <a:lvl9pPr defTabSz="685800" eaLnBrk="0" fontAlgn="base" hangingPunct="0" indent="-228600" marL="38862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9pPr>
          </a:lstStyle>
          <a:p>
            <a:pPr algn="ctr" fontAlgn="base">
              <a:spcBef>
                <a:spcPct val="0"/>
              </a:spcBef>
              <a:spcAft>
                <a:spcPct val="0"/>
              </a:spcAft>
              <a:defRPr/>
            </a:pPr>
            <a:r>
              <a:rPr altLang="zh-CN" lang="en-US" sz="1800">
                <a:solidFill>
                  <a:srgbClr val="B28743"/>
                </a:solidFill>
                <a:latin charset="-122" panose="02010600040101010101" pitchFamily="2" typeface="华文细黑"/>
                <a:ea charset="-122" panose="02010600040101010101" pitchFamily="2" typeface="华文细黑"/>
              </a:rPr>
              <a:t>Thank you for your criticism</a:t>
            </a:r>
          </a:p>
        </p:txBody>
      </p:sp>
      <p:grpSp>
        <p:nvGrpSpPr>
          <p:cNvPr id="144" name="组合 11"/>
          <p:cNvGrpSpPr/>
          <p:nvPr/>
        </p:nvGrpSpPr>
        <p:grpSpPr>
          <a:xfrm>
            <a:off x="3540325" y="3071604"/>
            <a:ext cx="2097005" cy="246221"/>
            <a:chOff x="2610198" y="3387879"/>
            <a:chExt cx="2096397" cy="246379"/>
          </a:xfrm>
        </p:grpSpPr>
        <p:sp>
          <p:nvSpPr>
            <p:cNvPr id="150" name="文本框 8"/>
            <p:cNvSpPr txBox="1">
              <a:spLocks noChangeArrowheads="1"/>
            </p:cNvSpPr>
            <p:nvPr/>
          </p:nvSpPr>
          <p:spPr bwMode="auto">
            <a:xfrm>
              <a:off x="2622152" y="3387879"/>
              <a:ext cx="1135051" cy="24399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1300">
                  <a:solidFill>
                    <a:schemeClr val="tx1"/>
                  </a:solidFill>
                  <a:latin charset="0" panose="020f0302020204030204" pitchFamily="34" typeface="Calibri Light"/>
                  <a:ea charset="-122" panose="02000000000000000000" pitchFamily="2" typeface="方正宋刻本秀楷简体"/>
                </a:defRPr>
              </a:lvl1pPr>
              <a:lvl2pPr indent="-285750" marL="742950">
                <a:defRPr sz="1300">
                  <a:solidFill>
                    <a:schemeClr val="tx1"/>
                  </a:solidFill>
                  <a:latin charset="0" panose="020f0302020204030204" pitchFamily="34" typeface="Calibri Light"/>
                  <a:ea charset="-122" panose="02000000000000000000" pitchFamily="2" typeface="方正宋刻本秀楷简体"/>
                </a:defRPr>
              </a:lvl2pPr>
              <a:lvl3pPr indent="-228600" marL="1143000">
                <a:defRPr sz="1300">
                  <a:solidFill>
                    <a:schemeClr val="tx1"/>
                  </a:solidFill>
                  <a:latin charset="0" panose="020f0302020204030204" pitchFamily="34" typeface="Calibri Light"/>
                  <a:ea charset="-122" panose="02000000000000000000" pitchFamily="2" typeface="方正宋刻本秀楷简体"/>
                </a:defRPr>
              </a:lvl3pPr>
              <a:lvl4pPr indent="-228600" marL="1600200">
                <a:defRPr sz="1300">
                  <a:solidFill>
                    <a:schemeClr val="tx1"/>
                  </a:solidFill>
                  <a:latin charset="0" panose="020f0302020204030204" pitchFamily="34" typeface="Calibri Light"/>
                  <a:ea charset="-122" panose="02000000000000000000" pitchFamily="2" typeface="方正宋刻本秀楷简体"/>
                </a:defRPr>
              </a:lvl4pPr>
              <a:lvl5pPr indent="-228600" marL="2057400">
                <a:defRPr sz="1300">
                  <a:solidFill>
                    <a:schemeClr val="tx1"/>
                  </a:solidFill>
                  <a:latin charset="0" panose="020f0302020204030204" pitchFamily="34" typeface="Calibri Light"/>
                  <a:ea charset="-122" panose="02000000000000000000" pitchFamily="2" typeface="方正宋刻本秀楷简体"/>
                </a:defRPr>
              </a:lvl5pPr>
              <a:lvl6pPr defTabSz="685800" eaLnBrk="0" fontAlgn="base" hangingPunct="0" indent="-228600" marL="25146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6pPr>
              <a:lvl7pPr defTabSz="685800" eaLnBrk="0" fontAlgn="base" hangingPunct="0" indent="-228600" marL="29718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7pPr>
              <a:lvl8pPr defTabSz="685800" eaLnBrk="0" fontAlgn="base" hangingPunct="0" indent="-228600" marL="34290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8pPr>
              <a:lvl9pPr defTabSz="685800" eaLnBrk="0" fontAlgn="base" hangingPunct="0" indent="-228600" marL="38862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9pPr>
            </a:lstStyle>
            <a:p>
              <a:pPr algn="ctr" fontAlgn="base">
                <a:spcBef>
                  <a:spcPct val="0"/>
                </a:spcBef>
                <a:spcAft>
                  <a:spcPct val="0"/>
                </a:spcAft>
                <a:defRPr/>
              </a:pPr>
              <a:r>
                <a:rPr altLang="en-US" lang="zh-CN" sz="1000">
                  <a:solidFill>
                    <a:srgbClr val="B28743"/>
                  </a:solidFill>
                  <a:latin charset="-122" panose="02010600040101010101" pitchFamily="2" typeface="华文细黑"/>
                  <a:ea charset="-122" panose="02010600040101010101" pitchFamily="2" typeface="华文细黑"/>
                </a:rPr>
                <a:t>汇报人：优页PPT</a:t>
              </a:r>
            </a:p>
          </p:txBody>
        </p:sp>
        <p:sp>
          <p:nvSpPr>
            <p:cNvPr id="151" name="文本框 8"/>
            <p:cNvSpPr txBox="1">
              <a:spLocks noChangeArrowheads="1"/>
            </p:cNvSpPr>
            <p:nvPr/>
          </p:nvSpPr>
          <p:spPr bwMode="auto">
            <a:xfrm>
              <a:off x="3908688" y="3387879"/>
              <a:ext cx="754161" cy="24399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1300">
                  <a:solidFill>
                    <a:schemeClr val="tx1"/>
                  </a:solidFill>
                  <a:latin charset="0" panose="020f0302020204030204" pitchFamily="34" typeface="Calibri Light"/>
                  <a:ea charset="-122" panose="02000000000000000000" pitchFamily="2" typeface="方正宋刻本秀楷简体"/>
                </a:defRPr>
              </a:lvl1pPr>
              <a:lvl2pPr indent="-285750" marL="742950">
                <a:defRPr sz="1300">
                  <a:solidFill>
                    <a:schemeClr val="tx1"/>
                  </a:solidFill>
                  <a:latin charset="0" panose="020f0302020204030204" pitchFamily="34" typeface="Calibri Light"/>
                  <a:ea charset="-122" panose="02000000000000000000" pitchFamily="2" typeface="方正宋刻本秀楷简体"/>
                </a:defRPr>
              </a:lvl2pPr>
              <a:lvl3pPr indent="-228600" marL="1143000">
                <a:defRPr sz="1300">
                  <a:solidFill>
                    <a:schemeClr val="tx1"/>
                  </a:solidFill>
                  <a:latin charset="0" panose="020f0302020204030204" pitchFamily="34" typeface="Calibri Light"/>
                  <a:ea charset="-122" panose="02000000000000000000" pitchFamily="2" typeface="方正宋刻本秀楷简体"/>
                </a:defRPr>
              </a:lvl3pPr>
              <a:lvl4pPr indent="-228600" marL="1600200">
                <a:defRPr sz="1300">
                  <a:solidFill>
                    <a:schemeClr val="tx1"/>
                  </a:solidFill>
                  <a:latin charset="0" panose="020f0302020204030204" pitchFamily="34" typeface="Calibri Light"/>
                  <a:ea charset="-122" panose="02000000000000000000" pitchFamily="2" typeface="方正宋刻本秀楷简体"/>
                </a:defRPr>
              </a:lvl4pPr>
              <a:lvl5pPr indent="-228600" marL="2057400">
                <a:defRPr sz="1300">
                  <a:solidFill>
                    <a:schemeClr val="tx1"/>
                  </a:solidFill>
                  <a:latin charset="0" panose="020f0302020204030204" pitchFamily="34" typeface="Calibri Light"/>
                  <a:ea charset="-122" panose="02000000000000000000" pitchFamily="2" typeface="方正宋刻本秀楷简体"/>
                </a:defRPr>
              </a:lvl5pPr>
              <a:lvl6pPr defTabSz="685800" eaLnBrk="0" fontAlgn="base" hangingPunct="0" indent="-228600" marL="25146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6pPr>
              <a:lvl7pPr defTabSz="685800" eaLnBrk="0" fontAlgn="base" hangingPunct="0" indent="-228600" marL="29718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7pPr>
              <a:lvl8pPr defTabSz="685800" eaLnBrk="0" fontAlgn="base" hangingPunct="0" indent="-228600" marL="34290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8pPr>
              <a:lvl9pPr defTabSz="685800" eaLnBrk="0" fontAlgn="base" hangingPunct="0" indent="-228600" marL="38862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9pPr>
            </a:lstStyle>
            <a:p>
              <a:pPr algn="ctr" fontAlgn="base">
                <a:spcBef>
                  <a:spcPct val="0"/>
                </a:spcBef>
                <a:spcAft>
                  <a:spcPct val="0"/>
                </a:spcAft>
                <a:defRPr/>
              </a:pPr>
              <a:r>
                <a:rPr altLang="en-US" lang="zh-CN" sz="1000">
                  <a:solidFill>
                    <a:srgbClr val="B28743"/>
                  </a:solidFill>
                  <a:latin charset="-122" panose="02010600040101010101" pitchFamily="2" typeface="华文细黑"/>
                  <a:ea charset="-122" panose="02010600040101010101" pitchFamily="2" typeface="华文细黑"/>
                </a:rPr>
                <a:t>部门：ABC</a:t>
              </a:r>
            </a:p>
          </p:txBody>
        </p:sp>
      </p:grpSp>
    </p:spTree>
    <p:extLst>
      <p:ext uri="{BB962C8B-B14F-4D97-AF65-F5344CB8AC3E}">
        <p14:creationId val="580574003"/>
      </p:ext>
    </p:extLst>
  </p:cSld>
  <p:clrMapOvr>
    <a:masterClrMapping/>
  </p:clrMapOvr>
  <mc:AlternateContent>
    <mc:Choice Requires="p14">
      <p:transition p14:dur="1500" spd="slow">
        <p:split orient="vert"/>
      </p:transition>
    </mc:Choice>
    <mc:Fallback>
      <p:transition spd="slow">
        <p:split orient="vert"/>
      </p:transition>
    </mc:Fallback>
  </mc:AlternateConten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10" name="文本框 6"/>
          <p:cNvSpPr txBox="1">
            <a:spLocks noChangeArrowheads="1"/>
          </p:cNvSpPr>
          <p:nvPr/>
        </p:nvSpPr>
        <p:spPr bwMode="auto">
          <a:xfrm>
            <a:off x="2466132" y="498304"/>
            <a:ext cx="4373223"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sz="1300">
                <a:solidFill>
                  <a:schemeClr val="tx1"/>
                </a:solidFill>
                <a:latin charset="0" panose="020f0302020204030204" pitchFamily="34" typeface="Calibri Light"/>
                <a:ea charset="-122" panose="02000000000000000000" pitchFamily="2" typeface="方正宋刻本秀楷简体"/>
              </a:defRPr>
            </a:lvl1pPr>
            <a:lvl2pPr indent="-285750" marL="742950">
              <a:defRPr sz="1300">
                <a:solidFill>
                  <a:schemeClr val="tx1"/>
                </a:solidFill>
                <a:latin charset="0" panose="020f0302020204030204" pitchFamily="34" typeface="Calibri Light"/>
                <a:ea charset="-122" panose="02000000000000000000" pitchFamily="2" typeface="方正宋刻本秀楷简体"/>
              </a:defRPr>
            </a:lvl2pPr>
            <a:lvl3pPr indent="-228600" marL="1143000">
              <a:defRPr sz="1300">
                <a:solidFill>
                  <a:schemeClr val="tx1"/>
                </a:solidFill>
                <a:latin charset="0" panose="020f0302020204030204" pitchFamily="34" typeface="Calibri Light"/>
                <a:ea charset="-122" panose="02000000000000000000" pitchFamily="2" typeface="方正宋刻本秀楷简体"/>
              </a:defRPr>
            </a:lvl3pPr>
            <a:lvl4pPr indent="-228600" marL="1600200">
              <a:defRPr sz="1300">
                <a:solidFill>
                  <a:schemeClr val="tx1"/>
                </a:solidFill>
                <a:latin charset="0" panose="020f0302020204030204" pitchFamily="34" typeface="Calibri Light"/>
                <a:ea charset="-122" panose="02000000000000000000" pitchFamily="2" typeface="方正宋刻本秀楷简体"/>
              </a:defRPr>
            </a:lvl4pPr>
            <a:lvl5pPr indent="-228600" marL="2057400">
              <a:defRPr sz="1300">
                <a:solidFill>
                  <a:schemeClr val="tx1"/>
                </a:solidFill>
                <a:latin charset="0" panose="020f0302020204030204" pitchFamily="34" typeface="Calibri Light"/>
                <a:ea charset="-122" panose="02000000000000000000" pitchFamily="2" typeface="方正宋刻本秀楷简体"/>
              </a:defRPr>
            </a:lvl5pPr>
            <a:lvl6pPr defTabSz="685800" eaLnBrk="0" fontAlgn="base" hangingPunct="0" indent="-228600" marL="25146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6pPr>
            <a:lvl7pPr defTabSz="685800" eaLnBrk="0" fontAlgn="base" hangingPunct="0" indent="-228600" marL="29718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7pPr>
            <a:lvl8pPr defTabSz="685800" eaLnBrk="0" fontAlgn="base" hangingPunct="0" indent="-228600" marL="34290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8pPr>
            <a:lvl9pPr defTabSz="685800" eaLnBrk="0" fontAlgn="base" hangingPunct="0" indent="-228600" marL="38862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9pPr>
          </a:lstStyle>
          <a:p>
            <a:pPr algn="ctr" fontAlgn="base">
              <a:lnSpc>
                <a:spcPct val="150000"/>
              </a:lnSpc>
              <a:spcBef>
                <a:spcPct val="0"/>
              </a:spcBef>
              <a:spcAft>
                <a:spcPct val="0"/>
              </a:spcAft>
              <a:defRPr/>
            </a:pPr>
            <a:r>
              <a:rPr altLang="zh-CN" lang="en-US" sz="800">
                <a:solidFill>
                  <a:srgbClr val="B28743"/>
                </a:solidFill>
                <a:latin charset="-122" panose="02010600040101010101" pitchFamily="2" typeface="华文细黑"/>
                <a:ea charset="-122" panose="02010600040101010101" pitchFamily="2" typeface="华文细黑"/>
              </a:rPr>
              <a:t>Lorem ipsum dolor sit amet, consectetur adipiscing elit. Donec luctus nibh sit amet sem vulputate venenatis bibendum orci pulvinar. </a:t>
            </a:r>
          </a:p>
        </p:txBody>
      </p:sp>
      <p:grpSp>
        <p:nvGrpSpPr>
          <p:cNvPr id="111" name="组合 110"/>
          <p:cNvGrpSpPr/>
          <p:nvPr/>
        </p:nvGrpSpPr>
        <p:grpSpPr>
          <a:xfrm>
            <a:off x="4257536" y="936403"/>
            <a:ext cx="628926" cy="89203"/>
            <a:chOff x="4064994" y="3738475"/>
            <a:chExt cx="987048" cy="139997"/>
          </a:xfrm>
        </p:grpSpPr>
        <p:sp>
          <p:nvSpPr>
            <p:cNvPr id="112" name="椭圆 111"/>
            <p:cNvSpPr/>
            <p:nvPr/>
          </p:nvSpPr>
          <p:spPr>
            <a:xfrm>
              <a:off x="4064994" y="3738475"/>
              <a:ext cx="139997" cy="13999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10600040101010101" pitchFamily="2" typeface="华文细黑"/>
              </a:endParaRPr>
            </a:p>
          </p:txBody>
        </p:sp>
        <p:sp>
          <p:nvSpPr>
            <p:cNvPr id="113" name="椭圆 112"/>
            <p:cNvSpPr/>
            <p:nvPr/>
          </p:nvSpPr>
          <p:spPr>
            <a:xfrm>
              <a:off x="4276757" y="3738475"/>
              <a:ext cx="139997" cy="139997"/>
            </a:xfrm>
            <a:prstGeom prst="ellipse">
              <a:avLst/>
            </a:prstGeom>
            <a:solidFill>
              <a:srgbClr val="FEC1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10600040101010101" pitchFamily="2" typeface="华文细黑"/>
              </a:endParaRPr>
            </a:p>
          </p:txBody>
        </p:sp>
        <p:sp>
          <p:nvSpPr>
            <p:cNvPr id="114" name="椭圆 113"/>
            <p:cNvSpPr/>
            <p:nvPr/>
          </p:nvSpPr>
          <p:spPr>
            <a:xfrm>
              <a:off x="4488520" y="3738475"/>
              <a:ext cx="139997" cy="139997"/>
            </a:xfrm>
            <a:prstGeom prst="ellipse">
              <a:avLst/>
            </a:prstGeom>
            <a:solidFill>
              <a:srgbClr val="B287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10600040101010101" pitchFamily="2" typeface="华文细黑"/>
              </a:endParaRPr>
            </a:p>
          </p:txBody>
        </p:sp>
        <p:sp>
          <p:nvSpPr>
            <p:cNvPr id="115" name="椭圆 114"/>
            <p:cNvSpPr/>
            <p:nvPr/>
          </p:nvSpPr>
          <p:spPr>
            <a:xfrm>
              <a:off x="4700283" y="3738475"/>
              <a:ext cx="139997" cy="139997"/>
            </a:xfrm>
            <a:prstGeom prst="ellipse">
              <a:avLst/>
            </a:prstGeom>
            <a:solidFill>
              <a:srgbClr val="21B3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10600040101010101" pitchFamily="2" typeface="华文细黑"/>
              </a:endParaRPr>
            </a:p>
          </p:txBody>
        </p:sp>
        <p:sp>
          <p:nvSpPr>
            <p:cNvPr id="116" name="椭圆 115"/>
            <p:cNvSpPr/>
            <p:nvPr/>
          </p:nvSpPr>
          <p:spPr>
            <a:xfrm>
              <a:off x="4912045" y="3738475"/>
              <a:ext cx="139997" cy="139997"/>
            </a:xfrm>
            <a:prstGeom prst="ellipse">
              <a:avLst/>
            </a:prstGeom>
            <a:solidFill>
              <a:srgbClr val="0C67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10600040101010101" pitchFamily="2" typeface="华文细黑"/>
              </a:endParaRPr>
            </a:p>
          </p:txBody>
        </p:sp>
      </p:grpSp>
      <p:sp>
        <p:nvSpPr>
          <p:cNvPr id="150" name="文本框 5"/>
          <p:cNvSpPr txBox="1">
            <a:spLocks noChangeArrowheads="1"/>
          </p:cNvSpPr>
          <p:nvPr/>
        </p:nvSpPr>
        <p:spPr bwMode="auto">
          <a:xfrm>
            <a:off x="3794761" y="283431"/>
            <a:ext cx="1554480"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1300">
                <a:solidFill>
                  <a:schemeClr val="tx1"/>
                </a:solidFill>
                <a:latin charset="0" panose="020f0302020204030204" pitchFamily="34" typeface="Calibri Light"/>
                <a:ea charset="-122" panose="02000000000000000000" pitchFamily="2" typeface="方正宋刻本秀楷简体"/>
              </a:defRPr>
            </a:lvl1pPr>
            <a:lvl2pPr indent="-285750" marL="742950">
              <a:defRPr sz="1300">
                <a:solidFill>
                  <a:schemeClr val="tx1"/>
                </a:solidFill>
                <a:latin charset="0" panose="020f0302020204030204" pitchFamily="34" typeface="Calibri Light"/>
                <a:ea charset="-122" panose="02000000000000000000" pitchFamily="2" typeface="方正宋刻本秀楷简体"/>
              </a:defRPr>
            </a:lvl2pPr>
            <a:lvl3pPr indent="-228600" marL="1143000">
              <a:defRPr sz="1300">
                <a:solidFill>
                  <a:schemeClr val="tx1"/>
                </a:solidFill>
                <a:latin charset="0" panose="020f0302020204030204" pitchFamily="34" typeface="Calibri Light"/>
                <a:ea charset="-122" panose="02000000000000000000" pitchFamily="2" typeface="方正宋刻本秀楷简体"/>
              </a:defRPr>
            </a:lvl3pPr>
            <a:lvl4pPr indent="-228600" marL="1600200">
              <a:defRPr sz="1300">
                <a:solidFill>
                  <a:schemeClr val="tx1"/>
                </a:solidFill>
                <a:latin charset="0" panose="020f0302020204030204" pitchFamily="34" typeface="Calibri Light"/>
                <a:ea charset="-122" panose="02000000000000000000" pitchFamily="2" typeface="方正宋刻本秀楷简体"/>
              </a:defRPr>
            </a:lvl4pPr>
            <a:lvl5pPr indent="-228600" marL="2057400">
              <a:defRPr sz="1300">
                <a:solidFill>
                  <a:schemeClr val="tx1"/>
                </a:solidFill>
                <a:latin charset="0" panose="020f0302020204030204" pitchFamily="34" typeface="Calibri Light"/>
                <a:ea charset="-122" panose="02000000000000000000" pitchFamily="2" typeface="方正宋刻本秀楷简体"/>
              </a:defRPr>
            </a:lvl5pPr>
            <a:lvl6pPr defTabSz="685800" eaLnBrk="0" fontAlgn="base" hangingPunct="0" indent="-228600" marL="25146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6pPr>
            <a:lvl7pPr defTabSz="685800" eaLnBrk="0" fontAlgn="base" hangingPunct="0" indent="-228600" marL="29718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7pPr>
            <a:lvl8pPr defTabSz="685800" eaLnBrk="0" fontAlgn="base" hangingPunct="0" indent="-228600" marL="34290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8pPr>
            <a:lvl9pPr defTabSz="685800" eaLnBrk="0" fontAlgn="base" hangingPunct="0" indent="-228600" marL="38862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9pPr>
          </a:lstStyle>
          <a:p>
            <a:pPr algn="ctr" fontAlgn="base">
              <a:spcBef>
                <a:spcPct val="0"/>
              </a:spcBef>
              <a:spcAft>
                <a:spcPct val="0"/>
              </a:spcAft>
              <a:defRPr/>
            </a:pPr>
            <a:r>
              <a:rPr altLang="en-US" lang="zh-CN" sz="1200">
                <a:solidFill>
                  <a:srgbClr val="FF7862"/>
                </a:solidFill>
                <a:latin charset="-122" panose="02010600040101010101" pitchFamily="2" typeface="华文细黑"/>
                <a:ea charset="-122" panose="02010600040101010101" pitchFamily="2" typeface="华文细黑"/>
              </a:rPr>
              <a:t>点击添加您标题内容</a:t>
            </a:r>
          </a:p>
        </p:txBody>
      </p:sp>
      <p:grpSp>
        <p:nvGrpSpPr>
          <p:cNvPr id="65" name="组合 64"/>
          <p:cNvGrpSpPr/>
          <p:nvPr/>
        </p:nvGrpSpPr>
        <p:grpSpPr>
          <a:xfrm>
            <a:off x="2026231" y="3165392"/>
            <a:ext cx="101944" cy="356805"/>
            <a:chOff x="2752726" y="4344988"/>
            <a:chExt cx="184150" cy="644525"/>
          </a:xfrm>
          <a:solidFill>
            <a:schemeClr val="accent1"/>
          </a:solidFill>
        </p:grpSpPr>
        <p:sp>
          <p:nvSpPr>
            <p:cNvPr id="66" name="Freeform 101"/>
            <p:cNvSpPr/>
            <p:nvPr/>
          </p:nvSpPr>
          <p:spPr bwMode="auto">
            <a:xfrm>
              <a:off x="2762251" y="4427538"/>
              <a:ext cx="174625" cy="519113"/>
            </a:xfrm>
            <a:custGeom>
              <a:gdLst>
                <a:gd fmla="*/ 34 w 110" name="T0"/>
                <a:gd fmla="*/ 267 h 327" name="T1"/>
                <a:gd fmla="*/ 67 w 110" name="T2"/>
                <a:gd fmla="*/ 327 h 327" name="T3"/>
                <a:gd fmla="*/ 95 w 110" name="T4"/>
                <a:gd fmla="*/ 323 h 327" name="T5"/>
                <a:gd fmla="*/ 110 w 110" name="T6"/>
                <a:gd fmla="*/ 256 h 327" name="T7"/>
                <a:gd fmla="*/ 76 w 110" name="T8"/>
                <a:gd fmla="*/ 0 h 327" name="T9"/>
                <a:gd fmla="*/ 0 w 110" name="T10"/>
                <a:gd fmla="*/ 10 h 327" name="T11"/>
                <a:gd fmla="*/ 34 w 110" name="T12"/>
                <a:gd fmla="*/ 267 h 327" name="T13"/>
              </a:gdLst>
              <a:cxnLst>
                <a:cxn ang="0">
                  <a:pos x="T0" y="T1"/>
                </a:cxn>
                <a:cxn ang="0">
                  <a:pos x="T2" y="T3"/>
                </a:cxn>
                <a:cxn ang="0">
                  <a:pos x="T4" y="T5"/>
                </a:cxn>
                <a:cxn ang="0">
                  <a:pos x="T6" y="T7"/>
                </a:cxn>
                <a:cxn ang="0">
                  <a:pos x="T8" y="T9"/>
                </a:cxn>
                <a:cxn ang="0">
                  <a:pos x="T10" y="T11"/>
                </a:cxn>
                <a:cxn ang="0">
                  <a:pos x="T12" y="T13"/>
                </a:cxn>
              </a:cxnLst>
              <a:rect b="b" l="0" r="r" t="0"/>
              <a:pathLst>
                <a:path h="327" w="110">
                  <a:moveTo>
                    <a:pt x="34" y="267"/>
                  </a:moveTo>
                  <a:lnTo>
                    <a:pt x="67" y="327"/>
                  </a:lnTo>
                  <a:lnTo>
                    <a:pt x="95" y="323"/>
                  </a:lnTo>
                  <a:lnTo>
                    <a:pt x="110" y="256"/>
                  </a:lnTo>
                  <a:lnTo>
                    <a:pt x="76" y="0"/>
                  </a:lnTo>
                  <a:lnTo>
                    <a:pt x="0" y="10"/>
                  </a:lnTo>
                  <a:lnTo>
                    <a:pt x="34" y="267"/>
                  </a:lnTo>
                  <a:close/>
                </a:path>
              </a:pathLst>
            </a:custGeom>
            <a:grp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panose="020f0502020204030204" typeface="Calibri"/>
                <a:ea charset="-122" panose="02010600030101010101" pitchFamily="2" typeface="宋体"/>
                <a:cs typeface="+mn-cs"/>
              </a:endParaRPr>
            </a:p>
          </p:txBody>
        </p:sp>
        <p:sp>
          <p:nvSpPr>
            <p:cNvPr id="67" name="Freeform 102"/>
            <p:cNvSpPr/>
            <p:nvPr/>
          </p:nvSpPr>
          <p:spPr bwMode="auto">
            <a:xfrm>
              <a:off x="2754313" y="4344988"/>
              <a:ext cx="128588" cy="146050"/>
            </a:xfrm>
            <a:custGeom>
              <a:gdLst>
                <a:gd fmla="*/ 5 w 81" name="T0"/>
                <a:gd fmla="*/ 58 h 92" name="T1"/>
                <a:gd fmla="*/ 5 w 81" name="T2"/>
                <a:gd fmla="*/ 58 h 92" name="T3"/>
                <a:gd fmla="*/ 7 w 81" name="T4"/>
                <a:gd fmla="*/ 66 h 92" name="T5"/>
                <a:gd fmla="*/ 10 w 81" name="T6"/>
                <a:gd fmla="*/ 73 h 92" name="T7"/>
                <a:gd fmla="*/ 15 w 81" name="T8"/>
                <a:gd fmla="*/ 78 h 92" name="T9"/>
                <a:gd fmla="*/ 20 w 81" name="T10"/>
                <a:gd fmla="*/ 84 h 92" name="T11"/>
                <a:gd fmla="*/ 26 w 81" name="T12"/>
                <a:gd fmla="*/ 88 h 92" name="T13"/>
                <a:gd fmla="*/ 33 w 81" name="T14"/>
                <a:gd fmla="*/ 90 h 92" name="T15"/>
                <a:gd fmla="*/ 39 w 81" name="T16"/>
                <a:gd fmla="*/ 92 h 92" name="T17"/>
                <a:gd fmla="*/ 47 w 81" name="T18"/>
                <a:gd fmla="*/ 90 h 92" name="T19"/>
                <a:gd fmla="*/ 49 w 81" name="T20"/>
                <a:gd fmla="*/ 90 h 92" name="T21"/>
                <a:gd fmla="*/ 49 w 81" name="T22"/>
                <a:gd fmla="*/ 90 h 92" name="T23"/>
                <a:gd fmla="*/ 56 w 81" name="T24"/>
                <a:gd fmla="*/ 89 h 92" name="T25"/>
                <a:gd fmla="*/ 62 w 81" name="T26"/>
                <a:gd fmla="*/ 86 h 92" name="T27"/>
                <a:gd fmla="*/ 69 w 81" name="T28"/>
                <a:gd fmla="*/ 81 h 92" name="T29"/>
                <a:gd fmla="*/ 73 w 81" name="T30"/>
                <a:gd fmla="*/ 77 h 92" name="T31"/>
                <a:gd fmla="*/ 77 w 81" name="T32"/>
                <a:gd fmla="*/ 70 h 92" name="T33"/>
                <a:gd fmla="*/ 80 w 81" name="T34"/>
                <a:gd fmla="*/ 63 h 92" name="T35"/>
                <a:gd fmla="*/ 81 w 81" name="T36"/>
                <a:gd fmla="*/ 56 h 92" name="T37"/>
                <a:gd fmla="*/ 81 w 81" name="T38"/>
                <a:gd fmla="*/ 48 h 92" name="T39"/>
                <a:gd fmla="*/ 76 w 81" name="T40"/>
                <a:gd fmla="*/ 13 h 92" name="T41"/>
                <a:gd fmla="*/ 76 w 81" name="T42"/>
                <a:gd fmla="*/ 13 h 92" name="T43"/>
                <a:gd fmla="*/ 75 w 81" name="T44"/>
                <a:gd fmla="*/ 8 h 92" name="T45"/>
                <a:gd fmla="*/ 72 w 81" name="T46"/>
                <a:gd fmla="*/ 2 h 92" name="T47"/>
                <a:gd fmla="*/ 68 w 81" name="T48"/>
                <a:gd fmla="*/ 1 h 92" name="T49"/>
                <a:gd fmla="*/ 64 w 81" name="T50"/>
                <a:gd fmla="*/ 0 h 92" name="T51"/>
                <a:gd fmla="*/ 51 w 81" name="T52"/>
                <a:gd fmla="*/ 0 h 92" name="T53"/>
                <a:gd fmla="*/ 37 w 81" name="T54"/>
                <a:gd fmla="*/ 2 h 92" name="T55"/>
                <a:gd fmla="*/ 35 w 81" name="T56"/>
                <a:gd fmla="*/ 2 h 92" name="T57"/>
                <a:gd fmla="*/ 35 w 81" name="T58"/>
                <a:gd fmla="*/ 2 h 92" name="T59"/>
                <a:gd fmla="*/ 22 w 81" name="T60"/>
                <a:gd fmla="*/ 4 h 92" name="T61"/>
                <a:gd fmla="*/ 10 w 81" name="T62"/>
                <a:gd fmla="*/ 6 h 92" name="T63"/>
                <a:gd fmla="*/ 5 w 81" name="T64"/>
                <a:gd fmla="*/ 9 h 92" name="T65"/>
                <a:gd fmla="*/ 3 w 81" name="T66"/>
                <a:gd fmla="*/ 12 h 92" name="T67"/>
                <a:gd fmla="*/ 0 w 81" name="T68"/>
                <a:gd fmla="*/ 17 h 92" name="T69"/>
                <a:gd fmla="*/ 0 w 81" name="T70"/>
                <a:gd fmla="*/ 24 h 92" name="T71"/>
                <a:gd fmla="*/ 5 w 81" name="T72"/>
                <a:gd fmla="*/ 58 h 92"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92" w="81">
                  <a:moveTo>
                    <a:pt x="5" y="58"/>
                  </a:moveTo>
                  <a:lnTo>
                    <a:pt x="5" y="58"/>
                  </a:lnTo>
                  <a:lnTo>
                    <a:pt x="7" y="66"/>
                  </a:lnTo>
                  <a:lnTo>
                    <a:pt x="10" y="73"/>
                  </a:lnTo>
                  <a:lnTo>
                    <a:pt x="15" y="78"/>
                  </a:lnTo>
                  <a:lnTo>
                    <a:pt x="20" y="84"/>
                  </a:lnTo>
                  <a:lnTo>
                    <a:pt x="26" y="88"/>
                  </a:lnTo>
                  <a:lnTo>
                    <a:pt x="33" y="90"/>
                  </a:lnTo>
                  <a:lnTo>
                    <a:pt x="39" y="92"/>
                  </a:lnTo>
                  <a:lnTo>
                    <a:pt x="47" y="90"/>
                  </a:lnTo>
                  <a:lnTo>
                    <a:pt x="49" y="90"/>
                  </a:lnTo>
                  <a:lnTo>
                    <a:pt x="49" y="90"/>
                  </a:lnTo>
                  <a:lnTo>
                    <a:pt x="56" y="89"/>
                  </a:lnTo>
                  <a:lnTo>
                    <a:pt x="62" y="86"/>
                  </a:lnTo>
                  <a:lnTo>
                    <a:pt x="69" y="81"/>
                  </a:lnTo>
                  <a:lnTo>
                    <a:pt x="73" y="77"/>
                  </a:lnTo>
                  <a:lnTo>
                    <a:pt x="77" y="70"/>
                  </a:lnTo>
                  <a:lnTo>
                    <a:pt x="80" y="63"/>
                  </a:lnTo>
                  <a:lnTo>
                    <a:pt x="81" y="56"/>
                  </a:lnTo>
                  <a:lnTo>
                    <a:pt x="81" y="48"/>
                  </a:lnTo>
                  <a:lnTo>
                    <a:pt x="76" y="13"/>
                  </a:lnTo>
                  <a:lnTo>
                    <a:pt x="76" y="13"/>
                  </a:lnTo>
                  <a:lnTo>
                    <a:pt x="75" y="8"/>
                  </a:lnTo>
                  <a:lnTo>
                    <a:pt x="72" y="2"/>
                  </a:lnTo>
                  <a:lnTo>
                    <a:pt x="68" y="1"/>
                  </a:lnTo>
                  <a:lnTo>
                    <a:pt x="64" y="0"/>
                  </a:lnTo>
                  <a:lnTo>
                    <a:pt x="51" y="0"/>
                  </a:lnTo>
                  <a:lnTo>
                    <a:pt x="37" y="2"/>
                  </a:lnTo>
                  <a:lnTo>
                    <a:pt x="35" y="2"/>
                  </a:lnTo>
                  <a:lnTo>
                    <a:pt x="35" y="2"/>
                  </a:lnTo>
                  <a:lnTo>
                    <a:pt x="22" y="4"/>
                  </a:lnTo>
                  <a:lnTo>
                    <a:pt x="10" y="6"/>
                  </a:lnTo>
                  <a:lnTo>
                    <a:pt x="5" y="9"/>
                  </a:lnTo>
                  <a:lnTo>
                    <a:pt x="3" y="12"/>
                  </a:lnTo>
                  <a:lnTo>
                    <a:pt x="0" y="17"/>
                  </a:lnTo>
                  <a:lnTo>
                    <a:pt x="0" y="24"/>
                  </a:lnTo>
                  <a:lnTo>
                    <a:pt x="5" y="58"/>
                  </a:lnTo>
                  <a:close/>
                </a:path>
              </a:pathLst>
            </a:custGeom>
            <a:grp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panose="020f0502020204030204" typeface="Calibri"/>
                <a:ea charset="-122" panose="02010600030101010101" pitchFamily="2" typeface="宋体"/>
                <a:cs typeface="+mn-cs"/>
              </a:endParaRPr>
            </a:p>
          </p:txBody>
        </p:sp>
        <p:sp>
          <p:nvSpPr>
            <p:cNvPr id="68" name="Freeform 103"/>
            <p:cNvSpPr/>
            <p:nvPr/>
          </p:nvSpPr>
          <p:spPr bwMode="auto">
            <a:xfrm>
              <a:off x="2752726" y="4394200"/>
              <a:ext cx="149225" cy="142875"/>
            </a:xfrm>
            <a:custGeom>
              <a:gdLst>
                <a:gd fmla="*/ 11 w 94" name="T0"/>
                <a:gd fmla="*/ 90 h 90" name="T1"/>
                <a:gd fmla="*/ 94 w 94" name="T2"/>
                <a:gd fmla="*/ 80 h 90" name="T3"/>
                <a:gd fmla="*/ 84 w 94" name="T4"/>
                <a:gd fmla="*/ 0 h 90" name="T5"/>
                <a:gd fmla="*/ 0 w 94" name="T6"/>
                <a:gd fmla="*/ 11 h 90" name="T7"/>
                <a:gd fmla="*/ 11 w 94" name="T8"/>
                <a:gd fmla="*/ 90 h 90" name="T9"/>
              </a:gdLst>
              <a:cxnLst>
                <a:cxn ang="0">
                  <a:pos x="T0" y="T1"/>
                </a:cxn>
                <a:cxn ang="0">
                  <a:pos x="T2" y="T3"/>
                </a:cxn>
                <a:cxn ang="0">
                  <a:pos x="T4" y="T5"/>
                </a:cxn>
                <a:cxn ang="0">
                  <a:pos x="T6" y="T7"/>
                </a:cxn>
                <a:cxn ang="0">
                  <a:pos x="T8" y="T9"/>
                </a:cxn>
              </a:cxnLst>
              <a:rect b="b" l="0" r="r" t="0"/>
              <a:pathLst>
                <a:path h="90" w="94">
                  <a:moveTo>
                    <a:pt x="11" y="90"/>
                  </a:moveTo>
                  <a:lnTo>
                    <a:pt x="94" y="80"/>
                  </a:lnTo>
                  <a:lnTo>
                    <a:pt x="84" y="0"/>
                  </a:lnTo>
                  <a:lnTo>
                    <a:pt x="0" y="11"/>
                  </a:lnTo>
                  <a:lnTo>
                    <a:pt x="11" y="90"/>
                  </a:lnTo>
                  <a:close/>
                </a:path>
              </a:pathLst>
            </a:custGeom>
            <a:grp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panose="020f0502020204030204" typeface="Calibri"/>
                <a:ea charset="-122" panose="02010600030101010101" pitchFamily="2" typeface="宋体"/>
                <a:cs typeface="+mn-cs"/>
              </a:endParaRPr>
            </a:p>
          </p:txBody>
        </p:sp>
        <p:sp>
          <p:nvSpPr>
            <p:cNvPr id="69" name="Freeform 104"/>
            <p:cNvSpPr/>
            <p:nvPr/>
          </p:nvSpPr>
          <p:spPr bwMode="auto">
            <a:xfrm>
              <a:off x="2868613" y="4933950"/>
              <a:ext cx="44450" cy="55563"/>
            </a:xfrm>
            <a:custGeom>
              <a:gdLst>
                <a:gd fmla="*/ 28 w 28" name="T0"/>
                <a:gd fmla="*/ 2 h 35" name="T1"/>
                <a:gd fmla="*/ 28 w 28" name="T2"/>
                <a:gd fmla="*/ 2 h 35" name="T3"/>
                <a:gd fmla="*/ 27 w 28" name="T4"/>
                <a:gd fmla="*/ 14 h 35" name="T5"/>
                <a:gd fmla="*/ 21 w 28" name="T6"/>
                <a:gd fmla="*/ 31 h 35" name="T7"/>
                <a:gd fmla="*/ 21 w 28" name="T8"/>
                <a:gd fmla="*/ 31 h 35" name="T9"/>
                <a:gd fmla="*/ 20 w 28" name="T10"/>
                <a:gd fmla="*/ 35 h 35" name="T11"/>
                <a:gd fmla="*/ 19 w 28" name="T12"/>
                <a:gd fmla="*/ 35 h 35" name="T13"/>
                <a:gd fmla="*/ 16 w 28" name="T14"/>
                <a:gd fmla="*/ 35 h 35" name="T15"/>
                <a:gd fmla="*/ 13 w 28" name="T16"/>
                <a:gd fmla="*/ 32 h 35" name="T17"/>
                <a:gd fmla="*/ 11 w 28" name="T18"/>
                <a:gd fmla="*/ 27 h 35" name="T19"/>
                <a:gd fmla="*/ 0 w 28" name="T20"/>
                <a:gd fmla="*/ 8 h 35" name="T21"/>
                <a:gd fmla="*/ 0 w 28" name="T22"/>
                <a:gd fmla="*/ 8 h 35" name="T23"/>
                <a:gd fmla="*/ 3 w 28" name="T24"/>
                <a:gd fmla="*/ 5 h 35" name="T25"/>
                <a:gd fmla="*/ 8 w 28" name="T26"/>
                <a:gd fmla="*/ 2 h 35" name="T27"/>
                <a:gd fmla="*/ 12 w 28" name="T28"/>
                <a:gd fmla="*/ 1 h 35" name="T29"/>
                <a:gd fmla="*/ 16 w 28" name="T30"/>
                <a:gd fmla="*/ 0 h 35" name="T31"/>
                <a:gd fmla="*/ 23 w 28" name="T32"/>
                <a:gd fmla="*/ 0 h 35" name="T33"/>
                <a:gd fmla="*/ 28 w 28" name="T34"/>
                <a:gd fmla="*/ 2 h 35" name="T35"/>
                <a:gd fmla="*/ 28 w 28" name="T36"/>
                <a:gd fmla="*/ 2 h 35"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35" w="28">
                  <a:moveTo>
                    <a:pt x="28" y="2"/>
                  </a:moveTo>
                  <a:lnTo>
                    <a:pt x="28" y="2"/>
                  </a:lnTo>
                  <a:lnTo>
                    <a:pt x="27" y="14"/>
                  </a:lnTo>
                  <a:lnTo>
                    <a:pt x="21" y="31"/>
                  </a:lnTo>
                  <a:lnTo>
                    <a:pt x="21" y="31"/>
                  </a:lnTo>
                  <a:lnTo>
                    <a:pt x="20" y="35"/>
                  </a:lnTo>
                  <a:lnTo>
                    <a:pt x="19" y="35"/>
                  </a:lnTo>
                  <a:lnTo>
                    <a:pt x="16" y="35"/>
                  </a:lnTo>
                  <a:lnTo>
                    <a:pt x="13" y="32"/>
                  </a:lnTo>
                  <a:lnTo>
                    <a:pt x="11" y="27"/>
                  </a:lnTo>
                  <a:lnTo>
                    <a:pt x="0" y="8"/>
                  </a:lnTo>
                  <a:lnTo>
                    <a:pt x="0" y="8"/>
                  </a:lnTo>
                  <a:lnTo>
                    <a:pt x="3" y="5"/>
                  </a:lnTo>
                  <a:lnTo>
                    <a:pt x="8" y="2"/>
                  </a:lnTo>
                  <a:lnTo>
                    <a:pt x="12" y="1"/>
                  </a:lnTo>
                  <a:lnTo>
                    <a:pt x="16" y="0"/>
                  </a:lnTo>
                  <a:lnTo>
                    <a:pt x="23" y="0"/>
                  </a:lnTo>
                  <a:lnTo>
                    <a:pt x="28" y="2"/>
                  </a:lnTo>
                  <a:lnTo>
                    <a:pt x="28" y="2"/>
                  </a:lnTo>
                  <a:close/>
                </a:path>
              </a:pathLst>
            </a:custGeom>
            <a:grp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panose="020f0502020204030204" typeface="Calibri"/>
                <a:ea charset="-122" panose="02010600030101010101" pitchFamily="2" typeface="宋体"/>
                <a:cs typeface="+mn-cs"/>
              </a:endParaRPr>
            </a:p>
          </p:txBody>
        </p:sp>
      </p:grpSp>
      <p:grpSp>
        <p:nvGrpSpPr>
          <p:cNvPr id="70" name="组合 69"/>
          <p:cNvGrpSpPr/>
          <p:nvPr/>
        </p:nvGrpSpPr>
        <p:grpSpPr>
          <a:xfrm>
            <a:off x="1688760" y="3489680"/>
            <a:ext cx="783038" cy="853344"/>
            <a:chOff x="2143126" y="4930775"/>
            <a:chExt cx="1414463" cy="1541463"/>
          </a:xfrm>
          <a:solidFill>
            <a:schemeClr val="tx2"/>
          </a:solidFill>
        </p:grpSpPr>
        <p:sp>
          <p:nvSpPr>
            <p:cNvPr id="71" name="Freeform 5"/>
            <p:cNvSpPr/>
            <p:nvPr/>
          </p:nvSpPr>
          <p:spPr bwMode="auto">
            <a:xfrm>
              <a:off x="2143126" y="5083175"/>
              <a:ext cx="1414463" cy="1257300"/>
            </a:xfrm>
            <a:custGeom>
              <a:gdLst>
                <a:gd fmla="*/ 334 w 891" name="T0"/>
                <a:gd fmla="*/ 790 h 792" name="T1"/>
                <a:gd fmla="*/ 228 w 891" name="T2"/>
                <a:gd fmla="*/ 775 h 792" name="T3"/>
                <a:gd fmla="*/ 212 w 891" name="T4"/>
                <a:gd fmla="*/ 764 h 792" name="T5"/>
                <a:gd fmla="*/ 190 w 891" name="T6"/>
                <a:gd fmla="*/ 734 h 792" name="T7"/>
                <a:gd fmla="*/ 110 w 891" name="T8"/>
                <a:gd fmla="*/ 683 h 792" name="T9"/>
                <a:gd fmla="*/ 65 w 891" name="T10"/>
                <a:gd fmla="*/ 631 h 792" name="T11"/>
                <a:gd fmla="*/ 56 w 891" name="T12"/>
                <a:gd fmla="*/ 597 h 792" name="T13"/>
                <a:gd fmla="*/ 61 w 891" name="T14"/>
                <a:gd fmla="*/ 560 h 792" name="T15"/>
                <a:gd fmla="*/ 45 w 891" name="T16"/>
                <a:gd fmla="*/ 545 h 792" name="T17"/>
                <a:gd fmla="*/ 26 w 891" name="T18"/>
                <a:gd fmla="*/ 528 h 792" name="T19"/>
                <a:gd fmla="*/ 48 w 891" name="T20"/>
                <a:gd fmla="*/ 513 h 792" name="T21"/>
                <a:gd fmla="*/ 61 w 891" name="T22"/>
                <a:gd fmla="*/ 501 h 792" name="T23"/>
                <a:gd fmla="*/ 56 w 891" name="T24"/>
                <a:gd fmla="*/ 465 h 792" name="T25"/>
                <a:gd fmla="*/ 65 w 891" name="T26"/>
                <a:gd fmla="*/ 442 h 792" name="T27"/>
                <a:gd fmla="*/ 48 w 891" name="T28"/>
                <a:gd fmla="*/ 435 h 792" name="T29"/>
                <a:gd fmla="*/ 23 w 891" name="T30"/>
                <a:gd fmla="*/ 425 h 792" name="T31"/>
                <a:gd fmla="*/ 34 w 891" name="T32"/>
                <a:gd fmla="*/ 405 h 792" name="T33"/>
                <a:gd fmla="*/ 56 w 891" name="T34"/>
                <a:gd fmla="*/ 393 h 792" name="T35"/>
                <a:gd fmla="*/ 55 w 891" name="T36"/>
                <a:gd fmla="*/ 365 h 792" name="T37"/>
                <a:gd fmla="*/ 56 w 891" name="T38"/>
                <a:gd fmla="*/ 343 h 792" name="T39"/>
                <a:gd fmla="*/ 53 w 891" name="T40"/>
                <a:gd fmla="*/ 320 h 792" name="T41"/>
                <a:gd fmla="*/ 32 w 891" name="T42"/>
                <a:gd fmla="*/ 310 h 792" name="T43"/>
                <a:gd fmla="*/ 36 w 891" name="T44"/>
                <a:gd fmla="*/ 291 h 792" name="T45"/>
                <a:gd fmla="*/ 60 w 891" name="T46"/>
                <a:gd fmla="*/ 281 h 792" name="T47"/>
                <a:gd fmla="*/ 64 w 891" name="T48"/>
                <a:gd fmla="*/ 262 h 792" name="T49"/>
                <a:gd fmla="*/ 61 w 891" name="T50"/>
                <a:gd fmla="*/ 245 h 792" name="T51"/>
                <a:gd fmla="*/ 71 w 891" name="T52"/>
                <a:gd fmla="*/ 218 h 792" name="T53"/>
                <a:gd fmla="*/ 59 w 891" name="T54"/>
                <a:gd fmla="*/ 214 h 792" name="T55"/>
                <a:gd fmla="*/ 34 w 891" name="T56"/>
                <a:gd fmla="*/ 203 h 792" name="T57"/>
                <a:gd fmla="*/ 0 w 891" name="T58"/>
                <a:gd fmla="*/ 0 h 792" name="T59"/>
                <a:gd fmla="*/ 873 w 891" name="T60"/>
                <a:gd fmla="*/ 147 h 792" name="T61"/>
                <a:gd fmla="*/ 854 w 891" name="T62"/>
                <a:gd fmla="*/ 164 h 792" name="T63"/>
                <a:gd fmla="*/ 835 w 891" name="T64"/>
                <a:gd fmla="*/ 168 h 792" name="T65"/>
                <a:gd fmla="*/ 832 w 891" name="T66"/>
                <a:gd fmla="*/ 180 h 792" name="T67"/>
                <a:gd fmla="*/ 839 w 891" name="T68"/>
                <a:gd fmla="*/ 205 h 792" name="T69"/>
                <a:gd fmla="*/ 832 w 891" name="T70"/>
                <a:gd fmla="*/ 228 h 792" name="T71"/>
                <a:gd fmla="*/ 848 w 891" name="T72"/>
                <a:gd fmla="*/ 237 h 792" name="T73"/>
                <a:gd fmla="*/ 871 w 891" name="T74"/>
                <a:gd fmla="*/ 254 h 792" name="T75"/>
                <a:gd fmla="*/ 854 w 891" name="T76"/>
                <a:gd fmla="*/ 271 h 792" name="T77"/>
                <a:gd fmla="*/ 841 w 891" name="T78"/>
                <a:gd fmla="*/ 281 h 792" name="T79"/>
                <a:gd fmla="*/ 845 w 891" name="T80"/>
                <a:gd fmla="*/ 310 h 792" name="T81"/>
                <a:gd fmla="*/ 841 w 891" name="T82"/>
                <a:gd fmla="*/ 336 h 792" name="T83"/>
                <a:gd fmla="*/ 856 w 891" name="T84"/>
                <a:gd fmla="*/ 355 h 792" name="T85"/>
                <a:gd fmla="*/ 877 w 891" name="T86"/>
                <a:gd fmla="*/ 369 h 792" name="T87"/>
                <a:gd fmla="*/ 863 w 891" name="T88"/>
                <a:gd fmla="*/ 386 h 792" name="T89"/>
                <a:gd fmla="*/ 836 w 891" name="T90"/>
                <a:gd fmla="*/ 390 h 792" name="T91"/>
                <a:gd fmla="*/ 843 w 891" name="T92"/>
                <a:gd fmla="*/ 411 h 792" name="T93"/>
                <a:gd fmla="*/ 841 w 891" name="T94"/>
                <a:gd fmla="*/ 435 h 792" name="T95"/>
                <a:gd fmla="*/ 844 w 891" name="T96"/>
                <a:gd fmla="*/ 463 h 792" name="T97"/>
                <a:gd fmla="*/ 867 w 891" name="T98"/>
                <a:gd fmla="*/ 474 h 792" name="T99"/>
                <a:gd fmla="*/ 870 w 891" name="T100"/>
                <a:gd fmla="*/ 490 h 792" name="T101"/>
                <a:gd fmla="*/ 845 w 891" name="T102"/>
                <a:gd fmla="*/ 503 h 792" name="T103"/>
                <a:gd fmla="*/ 841 w 891" name="T104"/>
                <a:gd fmla="*/ 535 h 792" name="T105"/>
                <a:gd fmla="*/ 844 w 891" name="T106"/>
                <a:gd fmla="*/ 554 h 792" name="T107"/>
                <a:gd fmla="*/ 858 w 891" name="T108"/>
                <a:gd fmla="*/ 572 h 792" name="T109"/>
                <a:gd fmla="*/ 856 w 891" name="T110"/>
                <a:gd fmla="*/ 595 h 792" name="T111"/>
                <a:gd fmla="*/ 820 w 891" name="T112"/>
                <a:gd fmla="*/ 653 h 792" name="T113"/>
                <a:gd fmla="*/ 776 w 891" name="T114"/>
                <a:gd fmla="*/ 695 h 792" name="T115"/>
                <a:gd fmla="*/ 711 w 891" name="T116"/>
                <a:gd fmla="*/ 742 h 792" name="T117"/>
                <a:gd fmla="*/ 695 w 891" name="T118"/>
                <a:gd fmla="*/ 764 h 792" name="T119"/>
                <a:gd fmla="*/ 675 w 891" name="T120"/>
                <a:gd fmla="*/ 775 h 792" name="T121"/>
                <a:gd fmla="*/ 548 w 891" name="T122"/>
                <a:gd fmla="*/ 790 h 792"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792" w="891">
                  <a:moveTo>
                    <a:pt x="435" y="792"/>
                  </a:moveTo>
                  <a:lnTo>
                    <a:pt x="435" y="792"/>
                  </a:lnTo>
                  <a:lnTo>
                    <a:pt x="370" y="791"/>
                  </a:lnTo>
                  <a:lnTo>
                    <a:pt x="334" y="790"/>
                  </a:lnTo>
                  <a:lnTo>
                    <a:pt x="298" y="787"/>
                  </a:lnTo>
                  <a:lnTo>
                    <a:pt x="266" y="783"/>
                  </a:lnTo>
                  <a:lnTo>
                    <a:pt x="237" y="778"/>
                  </a:lnTo>
                  <a:lnTo>
                    <a:pt x="228" y="775"/>
                  </a:lnTo>
                  <a:lnTo>
                    <a:pt x="220" y="772"/>
                  </a:lnTo>
                  <a:lnTo>
                    <a:pt x="213" y="768"/>
                  </a:lnTo>
                  <a:lnTo>
                    <a:pt x="212" y="764"/>
                  </a:lnTo>
                  <a:lnTo>
                    <a:pt x="212" y="764"/>
                  </a:lnTo>
                  <a:lnTo>
                    <a:pt x="209" y="756"/>
                  </a:lnTo>
                  <a:lnTo>
                    <a:pt x="205" y="749"/>
                  </a:lnTo>
                  <a:lnTo>
                    <a:pt x="198" y="741"/>
                  </a:lnTo>
                  <a:lnTo>
                    <a:pt x="190" y="734"/>
                  </a:lnTo>
                  <a:lnTo>
                    <a:pt x="164" y="717"/>
                  </a:lnTo>
                  <a:lnTo>
                    <a:pt x="129" y="695"/>
                  </a:lnTo>
                  <a:lnTo>
                    <a:pt x="129" y="695"/>
                  </a:lnTo>
                  <a:lnTo>
                    <a:pt x="110" y="683"/>
                  </a:lnTo>
                  <a:lnTo>
                    <a:pt x="95" y="669"/>
                  </a:lnTo>
                  <a:lnTo>
                    <a:pt x="82" y="657"/>
                  </a:lnTo>
                  <a:lnTo>
                    <a:pt x="72" y="643"/>
                  </a:lnTo>
                  <a:lnTo>
                    <a:pt x="65" y="631"/>
                  </a:lnTo>
                  <a:lnTo>
                    <a:pt x="60" y="619"/>
                  </a:lnTo>
                  <a:lnTo>
                    <a:pt x="57" y="608"/>
                  </a:lnTo>
                  <a:lnTo>
                    <a:pt x="56" y="597"/>
                  </a:lnTo>
                  <a:lnTo>
                    <a:pt x="56" y="597"/>
                  </a:lnTo>
                  <a:lnTo>
                    <a:pt x="57" y="589"/>
                  </a:lnTo>
                  <a:lnTo>
                    <a:pt x="59" y="581"/>
                  </a:lnTo>
                  <a:lnTo>
                    <a:pt x="61" y="566"/>
                  </a:lnTo>
                  <a:lnTo>
                    <a:pt x="61" y="560"/>
                  </a:lnTo>
                  <a:lnTo>
                    <a:pt x="59" y="554"/>
                  </a:lnTo>
                  <a:lnTo>
                    <a:pt x="55" y="549"/>
                  </a:lnTo>
                  <a:lnTo>
                    <a:pt x="45" y="545"/>
                  </a:lnTo>
                  <a:lnTo>
                    <a:pt x="45" y="545"/>
                  </a:lnTo>
                  <a:lnTo>
                    <a:pt x="36" y="541"/>
                  </a:lnTo>
                  <a:lnTo>
                    <a:pt x="30" y="537"/>
                  </a:lnTo>
                  <a:lnTo>
                    <a:pt x="28" y="532"/>
                  </a:lnTo>
                  <a:lnTo>
                    <a:pt x="26" y="528"/>
                  </a:lnTo>
                  <a:lnTo>
                    <a:pt x="29" y="524"/>
                  </a:lnTo>
                  <a:lnTo>
                    <a:pt x="33" y="522"/>
                  </a:lnTo>
                  <a:lnTo>
                    <a:pt x="40" y="518"/>
                  </a:lnTo>
                  <a:lnTo>
                    <a:pt x="48" y="513"/>
                  </a:lnTo>
                  <a:lnTo>
                    <a:pt x="48" y="513"/>
                  </a:lnTo>
                  <a:lnTo>
                    <a:pt x="55" y="511"/>
                  </a:lnTo>
                  <a:lnTo>
                    <a:pt x="59" y="505"/>
                  </a:lnTo>
                  <a:lnTo>
                    <a:pt x="61" y="501"/>
                  </a:lnTo>
                  <a:lnTo>
                    <a:pt x="61" y="496"/>
                  </a:lnTo>
                  <a:lnTo>
                    <a:pt x="59" y="482"/>
                  </a:lnTo>
                  <a:lnTo>
                    <a:pt x="57" y="474"/>
                  </a:lnTo>
                  <a:lnTo>
                    <a:pt x="56" y="465"/>
                  </a:lnTo>
                  <a:lnTo>
                    <a:pt x="56" y="465"/>
                  </a:lnTo>
                  <a:lnTo>
                    <a:pt x="57" y="457"/>
                  </a:lnTo>
                  <a:lnTo>
                    <a:pt x="60" y="450"/>
                  </a:lnTo>
                  <a:lnTo>
                    <a:pt x="65" y="442"/>
                  </a:lnTo>
                  <a:lnTo>
                    <a:pt x="65" y="439"/>
                  </a:lnTo>
                  <a:lnTo>
                    <a:pt x="64" y="436"/>
                  </a:lnTo>
                  <a:lnTo>
                    <a:pt x="59" y="435"/>
                  </a:lnTo>
                  <a:lnTo>
                    <a:pt x="48" y="435"/>
                  </a:lnTo>
                  <a:lnTo>
                    <a:pt x="48" y="435"/>
                  </a:lnTo>
                  <a:lnTo>
                    <a:pt x="36" y="432"/>
                  </a:lnTo>
                  <a:lnTo>
                    <a:pt x="28" y="430"/>
                  </a:lnTo>
                  <a:lnTo>
                    <a:pt x="23" y="425"/>
                  </a:lnTo>
                  <a:lnTo>
                    <a:pt x="22" y="420"/>
                  </a:lnTo>
                  <a:lnTo>
                    <a:pt x="23" y="415"/>
                  </a:lnTo>
                  <a:lnTo>
                    <a:pt x="28" y="409"/>
                  </a:lnTo>
                  <a:lnTo>
                    <a:pt x="34" y="405"/>
                  </a:lnTo>
                  <a:lnTo>
                    <a:pt x="42" y="401"/>
                  </a:lnTo>
                  <a:lnTo>
                    <a:pt x="42" y="401"/>
                  </a:lnTo>
                  <a:lnTo>
                    <a:pt x="51" y="397"/>
                  </a:lnTo>
                  <a:lnTo>
                    <a:pt x="56" y="393"/>
                  </a:lnTo>
                  <a:lnTo>
                    <a:pt x="59" y="389"/>
                  </a:lnTo>
                  <a:lnTo>
                    <a:pt x="59" y="384"/>
                  </a:lnTo>
                  <a:lnTo>
                    <a:pt x="56" y="371"/>
                  </a:lnTo>
                  <a:lnTo>
                    <a:pt x="55" y="365"/>
                  </a:lnTo>
                  <a:lnTo>
                    <a:pt x="55" y="356"/>
                  </a:lnTo>
                  <a:lnTo>
                    <a:pt x="55" y="356"/>
                  </a:lnTo>
                  <a:lnTo>
                    <a:pt x="55" y="350"/>
                  </a:lnTo>
                  <a:lnTo>
                    <a:pt x="56" y="343"/>
                  </a:lnTo>
                  <a:lnTo>
                    <a:pt x="59" y="332"/>
                  </a:lnTo>
                  <a:lnTo>
                    <a:pt x="59" y="328"/>
                  </a:lnTo>
                  <a:lnTo>
                    <a:pt x="57" y="324"/>
                  </a:lnTo>
                  <a:lnTo>
                    <a:pt x="53" y="320"/>
                  </a:lnTo>
                  <a:lnTo>
                    <a:pt x="45" y="317"/>
                  </a:lnTo>
                  <a:lnTo>
                    <a:pt x="45" y="317"/>
                  </a:lnTo>
                  <a:lnTo>
                    <a:pt x="37" y="314"/>
                  </a:lnTo>
                  <a:lnTo>
                    <a:pt x="32" y="310"/>
                  </a:lnTo>
                  <a:lnTo>
                    <a:pt x="29" y="305"/>
                  </a:lnTo>
                  <a:lnTo>
                    <a:pt x="29" y="301"/>
                  </a:lnTo>
                  <a:lnTo>
                    <a:pt x="30" y="296"/>
                  </a:lnTo>
                  <a:lnTo>
                    <a:pt x="36" y="291"/>
                  </a:lnTo>
                  <a:lnTo>
                    <a:pt x="42" y="287"/>
                  </a:lnTo>
                  <a:lnTo>
                    <a:pt x="52" y="283"/>
                  </a:lnTo>
                  <a:lnTo>
                    <a:pt x="52" y="283"/>
                  </a:lnTo>
                  <a:lnTo>
                    <a:pt x="60" y="281"/>
                  </a:lnTo>
                  <a:lnTo>
                    <a:pt x="65" y="278"/>
                  </a:lnTo>
                  <a:lnTo>
                    <a:pt x="68" y="275"/>
                  </a:lnTo>
                  <a:lnTo>
                    <a:pt x="68" y="271"/>
                  </a:lnTo>
                  <a:lnTo>
                    <a:pt x="64" y="262"/>
                  </a:lnTo>
                  <a:lnTo>
                    <a:pt x="63" y="256"/>
                  </a:lnTo>
                  <a:lnTo>
                    <a:pt x="61" y="251"/>
                  </a:lnTo>
                  <a:lnTo>
                    <a:pt x="61" y="251"/>
                  </a:lnTo>
                  <a:lnTo>
                    <a:pt x="61" y="245"/>
                  </a:lnTo>
                  <a:lnTo>
                    <a:pt x="63" y="239"/>
                  </a:lnTo>
                  <a:lnTo>
                    <a:pt x="68" y="228"/>
                  </a:lnTo>
                  <a:lnTo>
                    <a:pt x="70" y="222"/>
                  </a:lnTo>
                  <a:lnTo>
                    <a:pt x="71" y="218"/>
                  </a:lnTo>
                  <a:lnTo>
                    <a:pt x="70" y="216"/>
                  </a:lnTo>
                  <a:lnTo>
                    <a:pt x="65" y="216"/>
                  </a:lnTo>
                  <a:lnTo>
                    <a:pt x="65" y="216"/>
                  </a:lnTo>
                  <a:lnTo>
                    <a:pt x="59" y="214"/>
                  </a:lnTo>
                  <a:lnTo>
                    <a:pt x="53" y="213"/>
                  </a:lnTo>
                  <a:lnTo>
                    <a:pt x="46" y="210"/>
                  </a:lnTo>
                  <a:lnTo>
                    <a:pt x="40" y="207"/>
                  </a:lnTo>
                  <a:lnTo>
                    <a:pt x="34" y="203"/>
                  </a:lnTo>
                  <a:lnTo>
                    <a:pt x="30" y="198"/>
                  </a:lnTo>
                  <a:lnTo>
                    <a:pt x="28" y="193"/>
                  </a:lnTo>
                  <a:lnTo>
                    <a:pt x="25" y="187"/>
                  </a:lnTo>
                  <a:lnTo>
                    <a:pt x="0" y="0"/>
                  </a:lnTo>
                  <a:lnTo>
                    <a:pt x="891" y="0"/>
                  </a:lnTo>
                  <a:lnTo>
                    <a:pt x="874" y="140"/>
                  </a:lnTo>
                  <a:lnTo>
                    <a:pt x="874" y="140"/>
                  </a:lnTo>
                  <a:lnTo>
                    <a:pt x="873" y="147"/>
                  </a:lnTo>
                  <a:lnTo>
                    <a:pt x="870" y="152"/>
                  </a:lnTo>
                  <a:lnTo>
                    <a:pt x="864" y="157"/>
                  </a:lnTo>
                  <a:lnTo>
                    <a:pt x="859" y="161"/>
                  </a:lnTo>
                  <a:lnTo>
                    <a:pt x="854" y="164"/>
                  </a:lnTo>
                  <a:lnTo>
                    <a:pt x="847" y="167"/>
                  </a:lnTo>
                  <a:lnTo>
                    <a:pt x="840" y="168"/>
                  </a:lnTo>
                  <a:lnTo>
                    <a:pt x="835" y="168"/>
                  </a:lnTo>
                  <a:lnTo>
                    <a:pt x="835" y="168"/>
                  </a:lnTo>
                  <a:lnTo>
                    <a:pt x="831" y="170"/>
                  </a:lnTo>
                  <a:lnTo>
                    <a:pt x="829" y="172"/>
                  </a:lnTo>
                  <a:lnTo>
                    <a:pt x="829" y="176"/>
                  </a:lnTo>
                  <a:lnTo>
                    <a:pt x="832" y="180"/>
                  </a:lnTo>
                  <a:lnTo>
                    <a:pt x="837" y="193"/>
                  </a:lnTo>
                  <a:lnTo>
                    <a:pt x="839" y="198"/>
                  </a:lnTo>
                  <a:lnTo>
                    <a:pt x="839" y="205"/>
                  </a:lnTo>
                  <a:lnTo>
                    <a:pt x="839" y="205"/>
                  </a:lnTo>
                  <a:lnTo>
                    <a:pt x="837" y="210"/>
                  </a:lnTo>
                  <a:lnTo>
                    <a:pt x="835" y="216"/>
                  </a:lnTo>
                  <a:lnTo>
                    <a:pt x="832" y="224"/>
                  </a:lnTo>
                  <a:lnTo>
                    <a:pt x="832" y="228"/>
                  </a:lnTo>
                  <a:lnTo>
                    <a:pt x="833" y="232"/>
                  </a:lnTo>
                  <a:lnTo>
                    <a:pt x="839" y="235"/>
                  </a:lnTo>
                  <a:lnTo>
                    <a:pt x="848" y="237"/>
                  </a:lnTo>
                  <a:lnTo>
                    <a:pt x="848" y="237"/>
                  </a:lnTo>
                  <a:lnTo>
                    <a:pt x="858" y="240"/>
                  </a:lnTo>
                  <a:lnTo>
                    <a:pt x="864" y="244"/>
                  </a:lnTo>
                  <a:lnTo>
                    <a:pt x="868" y="249"/>
                  </a:lnTo>
                  <a:lnTo>
                    <a:pt x="871" y="254"/>
                  </a:lnTo>
                  <a:lnTo>
                    <a:pt x="870" y="259"/>
                  </a:lnTo>
                  <a:lnTo>
                    <a:pt x="867" y="263"/>
                  </a:lnTo>
                  <a:lnTo>
                    <a:pt x="862" y="267"/>
                  </a:lnTo>
                  <a:lnTo>
                    <a:pt x="854" y="271"/>
                  </a:lnTo>
                  <a:lnTo>
                    <a:pt x="854" y="271"/>
                  </a:lnTo>
                  <a:lnTo>
                    <a:pt x="847" y="274"/>
                  </a:lnTo>
                  <a:lnTo>
                    <a:pt x="843" y="277"/>
                  </a:lnTo>
                  <a:lnTo>
                    <a:pt x="841" y="281"/>
                  </a:lnTo>
                  <a:lnTo>
                    <a:pt x="840" y="286"/>
                  </a:lnTo>
                  <a:lnTo>
                    <a:pt x="843" y="297"/>
                  </a:lnTo>
                  <a:lnTo>
                    <a:pt x="844" y="304"/>
                  </a:lnTo>
                  <a:lnTo>
                    <a:pt x="845" y="310"/>
                  </a:lnTo>
                  <a:lnTo>
                    <a:pt x="845" y="310"/>
                  </a:lnTo>
                  <a:lnTo>
                    <a:pt x="844" y="317"/>
                  </a:lnTo>
                  <a:lnTo>
                    <a:pt x="843" y="324"/>
                  </a:lnTo>
                  <a:lnTo>
                    <a:pt x="841" y="336"/>
                  </a:lnTo>
                  <a:lnTo>
                    <a:pt x="841" y="342"/>
                  </a:lnTo>
                  <a:lnTo>
                    <a:pt x="844" y="347"/>
                  </a:lnTo>
                  <a:lnTo>
                    <a:pt x="848" y="351"/>
                  </a:lnTo>
                  <a:lnTo>
                    <a:pt x="856" y="355"/>
                  </a:lnTo>
                  <a:lnTo>
                    <a:pt x="856" y="355"/>
                  </a:lnTo>
                  <a:lnTo>
                    <a:pt x="866" y="359"/>
                  </a:lnTo>
                  <a:lnTo>
                    <a:pt x="873" y="363"/>
                  </a:lnTo>
                  <a:lnTo>
                    <a:pt x="877" y="369"/>
                  </a:lnTo>
                  <a:lnTo>
                    <a:pt x="878" y="374"/>
                  </a:lnTo>
                  <a:lnTo>
                    <a:pt x="877" y="378"/>
                  </a:lnTo>
                  <a:lnTo>
                    <a:pt x="871" y="384"/>
                  </a:lnTo>
                  <a:lnTo>
                    <a:pt x="863" y="386"/>
                  </a:lnTo>
                  <a:lnTo>
                    <a:pt x="852" y="388"/>
                  </a:lnTo>
                  <a:lnTo>
                    <a:pt x="852" y="388"/>
                  </a:lnTo>
                  <a:lnTo>
                    <a:pt x="841" y="389"/>
                  </a:lnTo>
                  <a:lnTo>
                    <a:pt x="836" y="390"/>
                  </a:lnTo>
                  <a:lnTo>
                    <a:pt x="833" y="392"/>
                  </a:lnTo>
                  <a:lnTo>
                    <a:pt x="835" y="396"/>
                  </a:lnTo>
                  <a:lnTo>
                    <a:pt x="840" y="404"/>
                  </a:lnTo>
                  <a:lnTo>
                    <a:pt x="843" y="411"/>
                  </a:lnTo>
                  <a:lnTo>
                    <a:pt x="843" y="419"/>
                  </a:lnTo>
                  <a:lnTo>
                    <a:pt x="843" y="419"/>
                  </a:lnTo>
                  <a:lnTo>
                    <a:pt x="843" y="428"/>
                  </a:lnTo>
                  <a:lnTo>
                    <a:pt x="841" y="435"/>
                  </a:lnTo>
                  <a:lnTo>
                    <a:pt x="839" y="449"/>
                  </a:lnTo>
                  <a:lnTo>
                    <a:pt x="839" y="455"/>
                  </a:lnTo>
                  <a:lnTo>
                    <a:pt x="840" y="459"/>
                  </a:lnTo>
                  <a:lnTo>
                    <a:pt x="844" y="463"/>
                  </a:lnTo>
                  <a:lnTo>
                    <a:pt x="852" y="467"/>
                  </a:lnTo>
                  <a:lnTo>
                    <a:pt x="852" y="467"/>
                  </a:lnTo>
                  <a:lnTo>
                    <a:pt x="860" y="472"/>
                  </a:lnTo>
                  <a:lnTo>
                    <a:pt x="867" y="474"/>
                  </a:lnTo>
                  <a:lnTo>
                    <a:pt x="871" y="478"/>
                  </a:lnTo>
                  <a:lnTo>
                    <a:pt x="873" y="482"/>
                  </a:lnTo>
                  <a:lnTo>
                    <a:pt x="873" y="486"/>
                  </a:lnTo>
                  <a:lnTo>
                    <a:pt x="870" y="490"/>
                  </a:lnTo>
                  <a:lnTo>
                    <a:pt x="863" y="495"/>
                  </a:lnTo>
                  <a:lnTo>
                    <a:pt x="854" y="499"/>
                  </a:lnTo>
                  <a:lnTo>
                    <a:pt x="854" y="499"/>
                  </a:lnTo>
                  <a:lnTo>
                    <a:pt x="845" y="503"/>
                  </a:lnTo>
                  <a:lnTo>
                    <a:pt x="840" y="508"/>
                  </a:lnTo>
                  <a:lnTo>
                    <a:pt x="839" y="513"/>
                  </a:lnTo>
                  <a:lnTo>
                    <a:pt x="837" y="520"/>
                  </a:lnTo>
                  <a:lnTo>
                    <a:pt x="841" y="535"/>
                  </a:lnTo>
                  <a:lnTo>
                    <a:pt x="843" y="543"/>
                  </a:lnTo>
                  <a:lnTo>
                    <a:pt x="843" y="551"/>
                  </a:lnTo>
                  <a:lnTo>
                    <a:pt x="843" y="551"/>
                  </a:lnTo>
                  <a:lnTo>
                    <a:pt x="844" y="554"/>
                  </a:lnTo>
                  <a:lnTo>
                    <a:pt x="845" y="557"/>
                  </a:lnTo>
                  <a:lnTo>
                    <a:pt x="852" y="564"/>
                  </a:lnTo>
                  <a:lnTo>
                    <a:pt x="855" y="568"/>
                  </a:lnTo>
                  <a:lnTo>
                    <a:pt x="858" y="572"/>
                  </a:lnTo>
                  <a:lnTo>
                    <a:pt x="859" y="576"/>
                  </a:lnTo>
                  <a:lnTo>
                    <a:pt x="859" y="581"/>
                  </a:lnTo>
                  <a:lnTo>
                    <a:pt x="859" y="581"/>
                  </a:lnTo>
                  <a:lnTo>
                    <a:pt x="856" y="595"/>
                  </a:lnTo>
                  <a:lnTo>
                    <a:pt x="850" y="610"/>
                  </a:lnTo>
                  <a:lnTo>
                    <a:pt x="841" y="625"/>
                  </a:lnTo>
                  <a:lnTo>
                    <a:pt x="832" y="638"/>
                  </a:lnTo>
                  <a:lnTo>
                    <a:pt x="820" y="653"/>
                  </a:lnTo>
                  <a:lnTo>
                    <a:pt x="806" y="668"/>
                  </a:lnTo>
                  <a:lnTo>
                    <a:pt x="793" y="681"/>
                  </a:lnTo>
                  <a:lnTo>
                    <a:pt x="776" y="695"/>
                  </a:lnTo>
                  <a:lnTo>
                    <a:pt x="776" y="695"/>
                  </a:lnTo>
                  <a:lnTo>
                    <a:pt x="761" y="707"/>
                  </a:lnTo>
                  <a:lnTo>
                    <a:pt x="747" y="718"/>
                  </a:lnTo>
                  <a:lnTo>
                    <a:pt x="722" y="734"/>
                  </a:lnTo>
                  <a:lnTo>
                    <a:pt x="711" y="742"/>
                  </a:lnTo>
                  <a:lnTo>
                    <a:pt x="703" y="749"/>
                  </a:lnTo>
                  <a:lnTo>
                    <a:pt x="698" y="756"/>
                  </a:lnTo>
                  <a:lnTo>
                    <a:pt x="695" y="764"/>
                  </a:lnTo>
                  <a:lnTo>
                    <a:pt x="695" y="764"/>
                  </a:lnTo>
                  <a:lnTo>
                    <a:pt x="694" y="765"/>
                  </a:lnTo>
                  <a:lnTo>
                    <a:pt x="692" y="768"/>
                  </a:lnTo>
                  <a:lnTo>
                    <a:pt x="686" y="772"/>
                  </a:lnTo>
                  <a:lnTo>
                    <a:pt x="675" y="775"/>
                  </a:lnTo>
                  <a:lnTo>
                    <a:pt x="663" y="778"/>
                  </a:lnTo>
                  <a:lnTo>
                    <a:pt x="629" y="783"/>
                  </a:lnTo>
                  <a:lnTo>
                    <a:pt x="590" y="787"/>
                  </a:lnTo>
                  <a:lnTo>
                    <a:pt x="548" y="790"/>
                  </a:lnTo>
                  <a:lnTo>
                    <a:pt x="504" y="791"/>
                  </a:lnTo>
                  <a:lnTo>
                    <a:pt x="435" y="792"/>
                  </a:lnTo>
                  <a:lnTo>
                    <a:pt x="435" y="792"/>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solidFill>
                <a:effectLst/>
                <a:uLnTx/>
                <a:uFillTx/>
                <a:latin panose="020f0502020204030204" typeface="Calibri"/>
                <a:ea charset="-122" panose="02010600030101010101" pitchFamily="2" typeface="宋体"/>
              </a:endParaRPr>
            </a:p>
          </p:txBody>
        </p:sp>
        <p:sp>
          <p:nvSpPr>
            <p:cNvPr id="72" name="Freeform 6"/>
            <p:cNvSpPr/>
            <p:nvPr/>
          </p:nvSpPr>
          <p:spPr bwMode="auto">
            <a:xfrm>
              <a:off x="2446338" y="5083175"/>
              <a:ext cx="400050" cy="1257300"/>
            </a:xfrm>
            <a:custGeom>
              <a:gdLst>
                <a:gd fmla="*/ 92 w 252" name="T0"/>
                <a:gd fmla="*/ 790 h 792" name="T1"/>
                <a:gd fmla="*/ 59 w 252" name="T2"/>
                <a:gd fmla="*/ 772 h 792" name="T3"/>
                <a:gd fmla="*/ 55 w 252" name="T4"/>
                <a:gd fmla="*/ 749 h 792" name="T5"/>
                <a:gd fmla="*/ 33 w 252" name="T6"/>
                <a:gd fmla="*/ 695 h 792" name="T7"/>
                <a:gd fmla="*/ 14 w 252" name="T8"/>
                <a:gd fmla="*/ 619 h 792" name="T9"/>
                <a:gd fmla="*/ 14 w 252" name="T10"/>
                <a:gd fmla="*/ 566 h 792" name="T11"/>
                <a:gd fmla="*/ 10 w 252" name="T12"/>
                <a:gd fmla="*/ 545 h 792" name="T13"/>
                <a:gd fmla="*/ 10 w 252" name="T14"/>
                <a:gd fmla="*/ 513 h 792" name="T15"/>
                <a:gd fmla="*/ 14 w 252" name="T16"/>
                <a:gd fmla="*/ 496 h 792" name="T17"/>
                <a:gd fmla="*/ 14 w 252" name="T18"/>
                <a:gd fmla="*/ 450 h 792" name="T19"/>
                <a:gd fmla="*/ 13 w 252" name="T20"/>
                <a:gd fmla="*/ 435 h 792" name="T21"/>
                <a:gd fmla="*/ 4 w 252" name="T22"/>
                <a:gd fmla="*/ 430 h 792" name="T23"/>
                <a:gd fmla="*/ 6 w 252" name="T24"/>
                <a:gd fmla="*/ 405 h 792" name="T25"/>
                <a:gd fmla="*/ 13 w 252" name="T26"/>
                <a:gd fmla="*/ 393 h 792" name="T27"/>
                <a:gd fmla="*/ 13 w 252" name="T28"/>
                <a:gd fmla="*/ 332 h 792" name="T29"/>
                <a:gd fmla="*/ 10 w 252" name="T30"/>
                <a:gd fmla="*/ 317 h 792" name="T31"/>
                <a:gd fmla="*/ 6 w 252" name="T32"/>
                <a:gd fmla="*/ 291 h 792" name="T33"/>
                <a:gd fmla="*/ 14 w 252" name="T34"/>
                <a:gd fmla="*/ 281 h 792" name="T35"/>
                <a:gd fmla="*/ 14 w 252" name="T36"/>
                <a:gd fmla="*/ 251 h 792" name="T37"/>
                <a:gd fmla="*/ 17 w 252" name="T38"/>
                <a:gd fmla="*/ 216 h 792" name="T39"/>
                <a:gd fmla="*/ 7 w 252" name="T40"/>
                <a:gd fmla="*/ 207 h 792" name="T41"/>
                <a:gd fmla="*/ 4 w 252" name="T42"/>
                <a:gd fmla="*/ 174 h 792" name="T43"/>
                <a:gd fmla="*/ 7 w 252" name="T44"/>
                <a:gd fmla="*/ 133 h 792" name="T45"/>
                <a:gd fmla="*/ 7 w 252" name="T46"/>
                <a:gd fmla="*/ 65 h 792" name="T47"/>
                <a:gd fmla="*/ 252 w 252" name="T48"/>
                <a:gd fmla="*/ 0 h 792" name="T49"/>
                <a:gd fmla="*/ 250 w 252" name="T50"/>
                <a:gd fmla="*/ 34 h 792" name="T51"/>
                <a:gd fmla="*/ 244 w 252" name="T52"/>
                <a:gd fmla="*/ 87 h 792" name="T53"/>
                <a:gd fmla="*/ 247 w 252" name="T54"/>
                <a:gd fmla="*/ 140 h 792" name="T55"/>
                <a:gd fmla="*/ 240 w 252" name="T56"/>
                <a:gd fmla="*/ 167 h 792" name="T57"/>
                <a:gd fmla="*/ 235 w 252" name="T58"/>
                <a:gd fmla="*/ 172 h 792" name="T59"/>
                <a:gd fmla="*/ 237 w 252" name="T60"/>
                <a:gd fmla="*/ 205 h 792" name="T61"/>
                <a:gd fmla="*/ 240 w 252" name="T62"/>
                <a:gd fmla="*/ 237 h 792" name="T63"/>
                <a:gd fmla="*/ 247 w 252" name="T64"/>
                <a:gd fmla="*/ 254 h 792" name="T65"/>
                <a:gd fmla="*/ 241 w 252" name="T66"/>
                <a:gd fmla="*/ 271 h 792" name="T67"/>
                <a:gd fmla="*/ 239 w 252" name="T68"/>
                <a:gd fmla="*/ 310 h 792" name="T69"/>
                <a:gd fmla="*/ 240 w 252" name="T70"/>
                <a:gd fmla="*/ 351 h 792" name="T71"/>
                <a:gd fmla="*/ 247 w 252" name="T72"/>
                <a:gd fmla="*/ 363 h 792" name="T73"/>
                <a:gd fmla="*/ 244 w 252" name="T74"/>
                <a:gd fmla="*/ 386 h 792" name="T75"/>
                <a:gd fmla="*/ 236 w 252" name="T76"/>
                <a:gd fmla="*/ 390 h 792" name="T77"/>
                <a:gd fmla="*/ 239 w 252" name="T78"/>
                <a:gd fmla="*/ 419 h 792" name="T79"/>
                <a:gd fmla="*/ 237 w 252" name="T80"/>
                <a:gd fmla="*/ 459 h 792" name="T81"/>
                <a:gd fmla="*/ 245 w 252" name="T82"/>
                <a:gd fmla="*/ 474 h 792" name="T83"/>
                <a:gd fmla="*/ 241 w 252" name="T84"/>
                <a:gd fmla="*/ 499 h 792" name="T85"/>
                <a:gd fmla="*/ 237 w 252" name="T86"/>
                <a:gd fmla="*/ 535 h 792" name="T87"/>
                <a:gd fmla="*/ 241 w 252" name="T88"/>
                <a:gd fmla="*/ 564 h 792" name="T89"/>
                <a:gd fmla="*/ 240 w 252" name="T90"/>
                <a:gd fmla="*/ 610 h 792" name="T91"/>
                <a:gd fmla="*/ 220 w 252" name="T92"/>
                <a:gd fmla="*/ 695 h 792" name="T93"/>
                <a:gd fmla="*/ 197 w 252" name="T94"/>
                <a:gd fmla="*/ 756 h 792" name="T95"/>
                <a:gd fmla="*/ 193 w 252" name="T96"/>
                <a:gd fmla="*/ 772 h 792" name="T97"/>
                <a:gd fmla="*/ 166 w 252" name="T98"/>
                <a:gd fmla="*/ 787 h 792" name="T99"/>
                <a:gd fmla="*/ 121 w 252" name="T100"/>
                <a:gd fmla="*/ 792 h 792"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792" w="251">
                  <a:moveTo>
                    <a:pt x="121" y="792"/>
                  </a:moveTo>
                  <a:lnTo>
                    <a:pt x="121" y="792"/>
                  </a:lnTo>
                  <a:lnTo>
                    <a:pt x="103" y="791"/>
                  </a:lnTo>
                  <a:lnTo>
                    <a:pt x="92" y="790"/>
                  </a:lnTo>
                  <a:lnTo>
                    <a:pt x="82" y="787"/>
                  </a:lnTo>
                  <a:lnTo>
                    <a:pt x="72" y="783"/>
                  </a:lnTo>
                  <a:lnTo>
                    <a:pt x="64" y="778"/>
                  </a:lnTo>
                  <a:lnTo>
                    <a:pt x="59" y="772"/>
                  </a:lnTo>
                  <a:lnTo>
                    <a:pt x="57" y="768"/>
                  </a:lnTo>
                  <a:lnTo>
                    <a:pt x="57" y="764"/>
                  </a:lnTo>
                  <a:lnTo>
                    <a:pt x="57" y="764"/>
                  </a:lnTo>
                  <a:lnTo>
                    <a:pt x="55" y="749"/>
                  </a:lnTo>
                  <a:lnTo>
                    <a:pt x="50" y="734"/>
                  </a:lnTo>
                  <a:lnTo>
                    <a:pt x="44" y="717"/>
                  </a:lnTo>
                  <a:lnTo>
                    <a:pt x="33" y="695"/>
                  </a:lnTo>
                  <a:lnTo>
                    <a:pt x="33" y="695"/>
                  </a:lnTo>
                  <a:lnTo>
                    <a:pt x="27" y="683"/>
                  </a:lnTo>
                  <a:lnTo>
                    <a:pt x="23" y="669"/>
                  </a:lnTo>
                  <a:lnTo>
                    <a:pt x="17" y="643"/>
                  </a:lnTo>
                  <a:lnTo>
                    <a:pt x="14" y="619"/>
                  </a:lnTo>
                  <a:lnTo>
                    <a:pt x="13" y="597"/>
                  </a:lnTo>
                  <a:lnTo>
                    <a:pt x="13" y="597"/>
                  </a:lnTo>
                  <a:lnTo>
                    <a:pt x="13" y="581"/>
                  </a:lnTo>
                  <a:lnTo>
                    <a:pt x="14" y="566"/>
                  </a:lnTo>
                  <a:lnTo>
                    <a:pt x="13" y="554"/>
                  </a:lnTo>
                  <a:lnTo>
                    <a:pt x="11" y="549"/>
                  </a:lnTo>
                  <a:lnTo>
                    <a:pt x="10" y="545"/>
                  </a:lnTo>
                  <a:lnTo>
                    <a:pt x="10" y="545"/>
                  </a:lnTo>
                  <a:lnTo>
                    <a:pt x="4" y="537"/>
                  </a:lnTo>
                  <a:lnTo>
                    <a:pt x="4" y="528"/>
                  </a:lnTo>
                  <a:lnTo>
                    <a:pt x="6" y="522"/>
                  </a:lnTo>
                  <a:lnTo>
                    <a:pt x="10" y="513"/>
                  </a:lnTo>
                  <a:lnTo>
                    <a:pt x="10" y="513"/>
                  </a:lnTo>
                  <a:lnTo>
                    <a:pt x="13" y="511"/>
                  </a:lnTo>
                  <a:lnTo>
                    <a:pt x="13" y="505"/>
                  </a:lnTo>
                  <a:lnTo>
                    <a:pt x="14" y="496"/>
                  </a:lnTo>
                  <a:lnTo>
                    <a:pt x="13" y="482"/>
                  </a:lnTo>
                  <a:lnTo>
                    <a:pt x="13" y="465"/>
                  </a:lnTo>
                  <a:lnTo>
                    <a:pt x="13" y="465"/>
                  </a:lnTo>
                  <a:lnTo>
                    <a:pt x="14" y="450"/>
                  </a:lnTo>
                  <a:lnTo>
                    <a:pt x="15" y="442"/>
                  </a:lnTo>
                  <a:lnTo>
                    <a:pt x="15" y="439"/>
                  </a:lnTo>
                  <a:lnTo>
                    <a:pt x="14" y="436"/>
                  </a:lnTo>
                  <a:lnTo>
                    <a:pt x="13" y="435"/>
                  </a:lnTo>
                  <a:lnTo>
                    <a:pt x="10" y="435"/>
                  </a:lnTo>
                  <a:lnTo>
                    <a:pt x="10" y="435"/>
                  </a:lnTo>
                  <a:lnTo>
                    <a:pt x="7" y="432"/>
                  </a:lnTo>
                  <a:lnTo>
                    <a:pt x="4" y="430"/>
                  </a:lnTo>
                  <a:lnTo>
                    <a:pt x="3" y="425"/>
                  </a:lnTo>
                  <a:lnTo>
                    <a:pt x="3" y="420"/>
                  </a:lnTo>
                  <a:lnTo>
                    <a:pt x="4" y="409"/>
                  </a:lnTo>
                  <a:lnTo>
                    <a:pt x="6" y="405"/>
                  </a:lnTo>
                  <a:lnTo>
                    <a:pt x="9" y="401"/>
                  </a:lnTo>
                  <a:lnTo>
                    <a:pt x="9" y="401"/>
                  </a:lnTo>
                  <a:lnTo>
                    <a:pt x="11" y="397"/>
                  </a:lnTo>
                  <a:lnTo>
                    <a:pt x="13" y="393"/>
                  </a:lnTo>
                  <a:lnTo>
                    <a:pt x="13" y="384"/>
                  </a:lnTo>
                  <a:lnTo>
                    <a:pt x="11" y="356"/>
                  </a:lnTo>
                  <a:lnTo>
                    <a:pt x="11" y="356"/>
                  </a:lnTo>
                  <a:lnTo>
                    <a:pt x="13" y="332"/>
                  </a:lnTo>
                  <a:lnTo>
                    <a:pt x="13" y="324"/>
                  </a:lnTo>
                  <a:lnTo>
                    <a:pt x="11" y="320"/>
                  </a:lnTo>
                  <a:lnTo>
                    <a:pt x="10" y="317"/>
                  </a:lnTo>
                  <a:lnTo>
                    <a:pt x="10" y="317"/>
                  </a:lnTo>
                  <a:lnTo>
                    <a:pt x="7" y="314"/>
                  </a:lnTo>
                  <a:lnTo>
                    <a:pt x="6" y="310"/>
                  </a:lnTo>
                  <a:lnTo>
                    <a:pt x="4" y="301"/>
                  </a:lnTo>
                  <a:lnTo>
                    <a:pt x="6" y="291"/>
                  </a:lnTo>
                  <a:lnTo>
                    <a:pt x="9" y="287"/>
                  </a:lnTo>
                  <a:lnTo>
                    <a:pt x="11" y="283"/>
                  </a:lnTo>
                  <a:lnTo>
                    <a:pt x="11" y="283"/>
                  </a:lnTo>
                  <a:lnTo>
                    <a:pt x="14" y="281"/>
                  </a:lnTo>
                  <a:lnTo>
                    <a:pt x="15" y="278"/>
                  </a:lnTo>
                  <a:lnTo>
                    <a:pt x="15" y="271"/>
                  </a:lnTo>
                  <a:lnTo>
                    <a:pt x="14" y="251"/>
                  </a:lnTo>
                  <a:lnTo>
                    <a:pt x="14" y="251"/>
                  </a:lnTo>
                  <a:lnTo>
                    <a:pt x="14" y="239"/>
                  </a:lnTo>
                  <a:lnTo>
                    <a:pt x="15" y="228"/>
                  </a:lnTo>
                  <a:lnTo>
                    <a:pt x="17" y="218"/>
                  </a:lnTo>
                  <a:lnTo>
                    <a:pt x="17" y="216"/>
                  </a:lnTo>
                  <a:lnTo>
                    <a:pt x="15" y="216"/>
                  </a:lnTo>
                  <a:lnTo>
                    <a:pt x="15" y="216"/>
                  </a:lnTo>
                  <a:lnTo>
                    <a:pt x="11" y="213"/>
                  </a:lnTo>
                  <a:lnTo>
                    <a:pt x="7" y="207"/>
                  </a:lnTo>
                  <a:lnTo>
                    <a:pt x="4" y="198"/>
                  </a:lnTo>
                  <a:lnTo>
                    <a:pt x="3" y="187"/>
                  </a:lnTo>
                  <a:lnTo>
                    <a:pt x="3" y="187"/>
                  </a:lnTo>
                  <a:lnTo>
                    <a:pt x="4" y="174"/>
                  </a:lnTo>
                  <a:lnTo>
                    <a:pt x="6" y="163"/>
                  </a:lnTo>
                  <a:lnTo>
                    <a:pt x="7" y="149"/>
                  </a:lnTo>
                  <a:lnTo>
                    <a:pt x="7" y="133"/>
                  </a:lnTo>
                  <a:lnTo>
                    <a:pt x="7" y="133"/>
                  </a:lnTo>
                  <a:lnTo>
                    <a:pt x="9" y="96"/>
                  </a:lnTo>
                  <a:lnTo>
                    <a:pt x="7" y="80"/>
                  </a:lnTo>
                  <a:lnTo>
                    <a:pt x="7" y="65"/>
                  </a:lnTo>
                  <a:lnTo>
                    <a:pt x="7" y="65"/>
                  </a:lnTo>
                  <a:lnTo>
                    <a:pt x="3" y="34"/>
                  </a:lnTo>
                  <a:lnTo>
                    <a:pt x="0" y="0"/>
                  </a:lnTo>
                  <a:lnTo>
                    <a:pt x="252" y="0"/>
                  </a:lnTo>
                  <a:lnTo>
                    <a:pt x="252" y="0"/>
                  </a:lnTo>
                  <a:lnTo>
                    <a:pt x="252" y="21"/>
                  </a:lnTo>
                  <a:lnTo>
                    <a:pt x="251" y="27"/>
                  </a:lnTo>
                  <a:lnTo>
                    <a:pt x="250" y="34"/>
                  </a:lnTo>
                  <a:lnTo>
                    <a:pt x="250" y="34"/>
                  </a:lnTo>
                  <a:lnTo>
                    <a:pt x="245" y="46"/>
                  </a:lnTo>
                  <a:lnTo>
                    <a:pt x="244" y="59"/>
                  </a:lnTo>
                  <a:lnTo>
                    <a:pt x="244" y="87"/>
                  </a:lnTo>
                  <a:lnTo>
                    <a:pt x="244" y="87"/>
                  </a:lnTo>
                  <a:lnTo>
                    <a:pt x="244" y="103"/>
                  </a:lnTo>
                  <a:lnTo>
                    <a:pt x="245" y="115"/>
                  </a:lnTo>
                  <a:lnTo>
                    <a:pt x="247" y="128"/>
                  </a:lnTo>
                  <a:lnTo>
                    <a:pt x="247" y="140"/>
                  </a:lnTo>
                  <a:lnTo>
                    <a:pt x="247" y="140"/>
                  </a:lnTo>
                  <a:lnTo>
                    <a:pt x="247" y="152"/>
                  </a:lnTo>
                  <a:lnTo>
                    <a:pt x="243" y="161"/>
                  </a:lnTo>
                  <a:lnTo>
                    <a:pt x="240" y="167"/>
                  </a:lnTo>
                  <a:lnTo>
                    <a:pt x="236" y="168"/>
                  </a:lnTo>
                  <a:lnTo>
                    <a:pt x="236" y="168"/>
                  </a:lnTo>
                  <a:lnTo>
                    <a:pt x="235" y="170"/>
                  </a:lnTo>
                  <a:lnTo>
                    <a:pt x="235" y="172"/>
                  </a:lnTo>
                  <a:lnTo>
                    <a:pt x="235" y="180"/>
                  </a:lnTo>
                  <a:lnTo>
                    <a:pt x="236" y="193"/>
                  </a:lnTo>
                  <a:lnTo>
                    <a:pt x="237" y="205"/>
                  </a:lnTo>
                  <a:lnTo>
                    <a:pt x="237" y="205"/>
                  </a:lnTo>
                  <a:lnTo>
                    <a:pt x="235" y="224"/>
                  </a:lnTo>
                  <a:lnTo>
                    <a:pt x="236" y="232"/>
                  </a:lnTo>
                  <a:lnTo>
                    <a:pt x="237" y="235"/>
                  </a:lnTo>
                  <a:lnTo>
                    <a:pt x="240" y="237"/>
                  </a:lnTo>
                  <a:lnTo>
                    <a:pt x="240" y="237"/>
                  </a:lnTo>
                  <a:lnTo>
                    <a:pt x="243" y="240"/>
                  </a:lnTo>
                  <a:lnTo>
                    <a:pt x="244" y="244"/>
                  </a:lnTo>
                  <a:lnTo>
                    <a:pt x="247" y="254"/>
                  </a:lnTo>
                  <a:lnTo>
                    <a:pt x="245" y="263"/>
                  </a:lnTo>
                  <a:lnTo>
                    <a:pt x="244" y="267"/>
                  </a:lnTo>
                  <a:lnTo>
                    <a:pt x="241" y="271"/>
                  </a:lnTo>
                  <a:lnTo>
                    <a:pt x="241" y="271"/>
                  </a:lnTo>
                  <a:lnTo>
                    <a:pt x="240" y="274"/>
                  </a:lnTo>
                  <a:lnTo>
                    <a:pt x="239" y="277"/>
                  </a:lnTo>
                  <a:lnTo>
                    <a:pt x="237" y="286"/>
                  </a:lnTo>
                  <a:lnTo>
                    <a:pt x="239" y="310"/>
                  </a:lnTo>
                  <a:lnTo>
                    <a:pt x="239" y="310"/>
                  </a:lnTo>
                  <a:lnTo>
                    <a:pt x="237" y="336"/>
                  </a:lnTo>
                  <a:lnTo>
                    <a:pt x="239" y="347"/>
                  </a:lnTo>
                  <a:lnTo>
                    <a:pt x="240" y="351"/>
                  </a:lnTo>
                  <a:lnTo>
                    <a:pt x="243" y="355"/>
                  </a:lnTo>
                  <a:lnTo>
                    <a:pt x="243" y="355"/>
                  </a:lnTo>
                  <a:lnTo>
                    <a:pt x="245" y="359"/>
                  </a:lnTo>
                  <a:lnTo>
                    <a:pt x="247" y="363"/>
                  </a:lnTo>
                  <a:lnTo>
                    <a:pt x="248" y="374"/>
                  </a:lnTo>
                  <a:lnTo>
                    <a:pt x="248" y="378"/>
                  </a:lnTo>
                  <a:lnTo>
                    <a:pt x="247" y="384"/>
                  </a:lnTo>
                  <a:lnTo>
                    <a:pt x="244" y="386"/>
                  </a:lnTo>
                  <a:lnTo>
                    <a:pt x="241" y="388"/>
                  </a:lnTo>
                  <a:lnTo>
                    <a:pt x="241" y="388"/>
                  </a:lnTo>
                  <a:lnTo>
                    <a:pt x="237" y="389"/>
                  </a:lnTo>
                  <a:lnTo>
                    <a:pt x="236" y="390"/>
                  </a:lnTo>
                  <a:lnTo>
                    <a:pt x="236" y="392"/>
                  </a:lnTo>
                  <a:lnTo>
                    <a:pt x="236" y="396"/>
                  </a:lnTo>
                  <a:lnTo>
                    <a:pt x="237" y="404"/>
                  </a:lnTo>
                  <a:lnTo>
                    <a:pt x="239" y="419"/>
                  </a:lnTo>
                  <a:lnTo>
                    <a:pt x="239" y="419"/>
                  </a:lnTo>
                  <a:lnTo>
                    <a:pt x="237" y="435"/>
                  </a:lnTo>
                  <a:lnTo>
                    <a:pt x="237" y="449"/>
                  </a:lnTo>
                  <a:lnTo>
                    <a:pt x="237" y="459"/>
                  </a:lnTo>
                  <a:lnTo>
                    <a:pt x="239" y="463"/>
                  </a:lnTo>
                  <a:lnTo>
                    <a:pt x="241" y="467"/>
                  </a:lnTo>
                  <a:lnTo>
                    <a:pt x="241" y="467"/>
                  </a:lnTo>
                  <a:lnTo>
                    <a:pt x="245" y="474"/>
                  </a:lnTo>
                  <a:lnTo>
                    <a:pt x="247" y="482"/>
                  </a:lnTo>
                  <a:lnTo>
                    <a:pt x="245" y="490"/>
                  </a:lnTo>
                  <a:lnTo>
                    <a:pt x="241" y="499"/>
                  </a:lnTo>
                  <a:lnTo>
                    <a:pt x="241" y="499"/>
                  </a:lnTo>
                  <a:lnTo>
                    <a:pt x="239" y="503"/>
                  </a:lnTo>
                  <a:lnTo>
                    <a:pt x="237" y="508"/>
                  </a:lnTo>
                  <a:lnTo>
                    <a:pt x="237" y="520"/>
                  </a:lnTo>
                  <a:lnTo>
                    <a:pt x="237" y="535"/>
                  </a:lnTo>
                  <a:lnTo>
                    <a:pt x="239" y="551"/>
                  </a:lnTo>
                  <a:lnTo>
                    <a:pt x="239" y="551"/>
                  </a:lnTo>
                  <a:lnTo>
                    <a:pt x="239" y="557"/>
                  </a:lnTo>
                  <a:lnTo>
                    <a:pt x="241" y="564"/>
                  </a:lnTo>
                  <a:lnTo>
                    <a:pt x="243" y="572"/>
                  </a:lnTo>
                  <a:lnTo>
                    <a:pt x="243" y="581"/>
                  </a:lnTo>
                  <a:lnTo>
                    <a:pt x="243" y="581"/>
                  </a:lnTo>
                  <a:lnTo>
                    <a:pt x="240" y="610"/>
                  </a:lnTo>
                  <a:lnTo>
                    <a:pt x="235" y="638"/>
                  </a:lnTo>
                  <a:lnTo>
                    <a:pt x="228" y="668"/>
                  </a:lnTo>
                  <a:lnTo>
                    <a:pt x="220" y="695"/>
                  </a:lnTo>
                  <a:lnTo>
                    <a:pt x="220" y="695"/>
                  </a:lnTo>
                  <a:lnTo>
                    <a:pt x="210" y="718"/>
                  </a:lnTo>
                  <a:lnTo>
                    <a:pt x="204" y="734"/>
                  </a:lnTo>
                  <a:lnTo>
                    <a:pt x="198" y="749"/>
                  </a:lnTo>
                  <a:lnTo>
                    <a:pt x="197" y="756"/>
                  </a:lnTo>
                  <a:lnTo>
                    <a:pt x="195" y="764"/>
                  </a:lnTo>
                  <a:lnTo>
                    <a:pt x="195" y="764"/>
                  </a:lnTo>
                  <a:lnTo>
                    <a:pt x="195" y="768"/>
                  </a:lnTo>
                  <a:lnTo>
                    <a:pt x="193" y="772"/>
                  </a:lnTo>
                  <a:lnTo>
                    <a:pt x="190" y="775"/>
                  </a:lnTo>
                  <a:lnTo>
                    <a:pt x="186" y="778"/>
                  </a:lnTo>
                  <a:lnTo>
                    <a:pt x="176" y="783"/>
                  </a:lnTo>
                  <a:lnTo>
                    <a:pt x="166" y="787"/>
                  </a:lnTo>
                  <a:lnTo>
                    <a:pt x="153" y="790"/>
                  </a:lnTo>
                  <a:lnTo>
                    <a:pt x="141" y="791"/>
                  </a:lnTo>
                  <a:lnTo>
                    <a:pt x="121" y="792"/>
                  </a:lnTo>
                  <a:lnTo>
                    <a:pt x="121" y="792"/>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solidFill>
                <a:effectLst/>
                <a:uLnTx/>
                <a:uFillTx/>
                <a:latin panose="020f0502020204030204" typeface="Calibri"/>
                <a:ea charset="-122" panose="02010600030101010101" pitchFamily="2" typeface="宋体"/>
              </a:endParaRPr>
            </a:p>
          </p:txBody>
        </p:sp>
        <p:sp>
          <p:nvSpPr>
            <p:cNvPr id="73" name="Freeform 7"/>
            <p:cNvSpPr/>
            <p:nvPr/>
          </p:nvSpPr>
          <p:spPr bwMode="auto">
            <a:xfrm>
              <a:off x="2700338" y="6330950"/>
              <a:ext cx="322263" cy="141288"/>
            </a:xfrm>
            <a:custGeom>
              <a:gdLst>
                <a:gd fmla="*/ 102 w 203" name="T0"/>
                <a:gd fmla="*/ 0 h 89" name="T1"/>
                <a:gd fmla="*/ 102 w 203" name="T2"/>
                <a:gd fmla="*/ 0 h 89" name="T3"/>
                <a:gd fmla="*/ 122 w 203" name="T4"/>
                <a:gd fmla="*/ 1 h 89" name="T5"/>
                <a:gd fmla="*/ 141 w 203" name="T6"/>
                <a:gd fmla="*/ 4 h 89" name="T7"/>
                <a:gd fmla="*/ 159 w 203" name="T8"/>
                <a:gd fmla="*/ 8 h 89" name="T9"/>
                <a:gd fmla="*/ 174 w 203" name="T10"/>
                <a:gd fmla="*/ 13 h 89" name="T11"/>
                <a:gd fmla="*/ 186 w 203" name="T12"/>
                <a:gd fmla="*/ 20 h 89" name="T13"/>
                <a:gd fmla="*/ 195 w 203" name="T14"/>
                <a:gd fmla="*/ 27 h 89" name="T15"/>
                <a:gd fmla="*/ 199 w 203" name="T16"/>
                <a:gd fmla="*/ 31 h 89" name="T17"/>
                <a:gd fmla="*/ 202 w 203" name="T18"/>
                <a:gd fmla="*/ 36 h 89" name="T19"/>
                <a:gd fmla="*/ 203 w 203" name="T20"/>
                <a:gd fmla="*/ 40 h 89" name="T21"/>
                <a:gd fmla="*/ 203 w 203" name="T22"/>
                <a:gd fmla="*/ 44 h 89" name="T23"/>
                <a:gd fmla="*/ 203 w 203" name="T24"/>
                <a:gd fmla="*/ 44 h 89" name="T25"/>
                <a:gd fmla="*/ 203 w 203" name="T26"/>
                <a:gd fmla="*/ 50 h 89" name="T27"/>
                <a:gd fmla="*/ 202 w 203" name="T28"/>
                <a:gd fmla="*/ 54 h 89" name="T29"/>
                <a:gd fmla="*/ 199 w 203" name="T30"/>
                <a:gd fmla="*/ 58 h 89" name="T31"/>
                <a:gd fmla="*/ 195 w 203" name="T32"/>
                <a:gd fmla="*/ 62 h 89" name="T33"/>
                <a:gd fmla="*/ 186 w 203" name="T34"/>
                <a:gd fmla="*/ 70 h 89" name="T35"/>
                <a:gd fmla="*/ 174 w 203" name="T36"/>
                <a:gd fmla="*/ 77 h 89" name="T37"/>
                <a:gd fmla="*/ 159 w 203" name="T38"/>
                <a:gd fmla="*/ 82 h 89" name="T39"/>
                <a:gd fmla="*/ 141 w 203" name="T40"/>
                <a:gd fmla="*/ 86 h 89" name="T41"/>
                <a:gd fmla="*/ 122 w 203" name="T42"/>
                <a:gd fmla="*/ 89 h 89" name="T43"/>
                <a:gd fmla="*/ 102 w 203" name="T44"/>
                <a:gd fmla="*/ 89 h 89" name="T45"/>
                <a:gd fmla="*/ 102 w 203" name="T46"/>
                <a:gd fmla="*/ 89 h 89" name="T47"/>
                <a:gd fmla="*/ 81 w 203" name="T48"/>
                <a:gd fmla="*/ 89 h 89" name="T49"/>
                <a:gd fmla="*/ 62 w 203" name="T50"/>
                <a:gd fmla="*/ 86 h 89" name="T51"/>
                <a:gd fmla="*/ 45 w 203" name="T52"/>
                <a:gd fmla="*/ 82 h 89" name="T53"/>
                <a:gd fmla="*/ 30 w 203" name="T54"/>
                <a:gd fmla="*/ 77 h 89" name="T55"/>
                <a:gd fmla="*/ 18 w 203" name="T56"/>
                <a:gd fmla="*/ 70 h 89" name="T57"/>
                <a:gd fmla="*/ 8 w 203" name="T58"/>
                <a:gd fmla="*/ 62 h 89" name="T59"/>
                <a:gd fmla="*/ 4 w 203" name="T60"/>
                <a:gd fmla="*/ 58 h 89" name="T61"/>
                <a:gd fmla="*/ 2 w 203" name="T62"/>
                <a:gd fmla="*/ 54 h 89" name="T63"/>
                <a:gd fmla="*/ 0 w 203" name="T64"/>
                <a:gd fmla="*/ 50 h 89" name="T65"/>
                <a:gd fmla="*/ 0 w 203" name="T66"/>
                <a:gd fmla="*/ 44 h 89" name="T67"/>
                <a:gd fmla="*/ 0 w 203" name="T68"/>
                <a:gd fmla="*/ 44 h 89" name="T69"/>
                <a:gd fmla="*/ 0 w 203" name="T70"/>
                <a:gd fmla="*/ 40 h 89" name="T71"/>
                <a:gd fmla="*/ 2 w 203" name="T72"/>
                <a:gd fmla="*/ 36 h 89" name="T73"/>
                <a:gd fmla="*/ 4 w 203" name="T74"/>
                <a:gd fmla="*/ 31 h 89" name="T75"/>
                <a:gd fmla="*/ 8 w 203" name="T76"/>
                <a:gd fmla="*/ 27 h 89" name="T77"/>
                <a:gd fmla="*/ 18 w 203" name="T78"/>
                <a:gd fmla="*/ 20 h 89" name="T79"/>
                <a:gd fmla="*/ 30 w 203" name="T80"/>
                <a:gd fmla="*/ 13 h 89" name="T81"/>
                <a:gd fmla="*/ 45 w 203" name="T82"/>
                <a:gd fmla="*/ 8 h 89" name="T83"/>
                <a:gd fmla="*/ 62 w 203" name="T84"/>
                <a:gd fmla="*/ 4 h 89" name="T85"/>
                <a:gd fmla="*/ 81 w 203" name="T86"/>
                <a:gd fmla="*/ 1 h 89" name="T87"/>
                <a:gd fmla="*/ 102 w 203" name="T88"/>
                <a:gd fmla="*/ 0 h 89" name="T89"/>
                <a:gd fmla="*/ 102 w 203" name="T90"/>
                <a:gd fmla="*/ 0 h 89"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89" w="203">
                  <a:moveTo>
                    <a:pt x="102" y="0"/>
                  </a:moveTo>
                  <a:lnTo>
                    <a:pt x="102" y="0"/>
                  </a:lnTo>
                  <a:lnTo>
                    <a:pt x="122" y="1"/>
                  </a:lnTo>
                  <a:lnTo>
                    <a:pt x="141" y="4"/>
                  </a:lnTo>
                  <a:lnTo>
                    <a:pt x="159" y="8"/>
                  </a:lnTo>
                  <a:lnTo>
                    <a:pt x="174" y="13"/>
                  </a:lnTo>
                  <a:lnTo>
                    <a:pt x="186" y="20"/>
                  </a:lnTo>
                  <a:lnTo>
                    <a:pt x="195" y="27"/>
                  </a:lnTo>
                  <a:lnTo>
                    <a:pt x="199" y="31"/>
                  </a:lnTo>
                  <a:lnTo>
                    <a:pt x="202" y="36"/>
                  </a:lnTo>
                  <a:lnTo>
                    <a:pt x="203" y="40"/>
                  </a:lnTo>
                  <a:lnTo>
                    <a:pt x="203" y="44"/>
                  </a:lnTo>
                  <a:lnTo>
                    <a:pt x="203" y="44"/>
                  </a:lnTo>
                  <a:lnTo>
                    <a:pt x="203" y="50"/>
                  </a:lnTo>
                  <a:lnTo>
                    <a:pt x="202" y="54"/>
                  </a:lnTo>
                  <a:lnTo>
                    <a:pt x="199" y="58"/>
                  </a:lnTo>
                  <a:lnTo>
                    <a:pt x="195" y="62"/>
                  </a:lnTo>
                  <a:lnTo>
                    <a:pt x="186" y="70"/>
                  </a:lnTo>
                  <a:lnTo>
                    <a:pt x="174" y="77"/>
                  </a:lnTo>
                  <a:lnTo>
                    <a:pt x="159" y="82"/>
                  </a:lnTo>
                  <a:lnTo>
                    <a:pt x="141" y="86"/>
                  </a:lnTo>
                  <a:lnTo>
                    <a:pt x="122" y="89"/>
                  </a:lnTo>
                  <a:lnTo>
                    <a:pt x="102" y="89"/>
                  </a:lnTo>
                  <a:lnTo>
                    <a:pt x="102" y="89"/>
                  </a:lnTo>
                  <a:lnTo>
                    <a:pt x="81" y="89"/>
                  </a:lnTo>
                  <a:lnTo>
                    <a:pt x="62" y="86"/>
                  </a:lnTo>
                  <a:lnTo>
                    <a:pt x="45" y="82"/>
                  </a:lnTo>
                  <a:lnTo>
                    <a:pt x="30" y="77"/>
                  </a:lnTo>
                  <a:lnTo>
                    <a:pt x="18" y="70"/>
                  </a:lnTo>
                  <a:lnTo>
                    <a:pt x="8" y="62"/>
                  </a:lnTo>
                  <a:lnTo>
                    <a:pt x="4" y="58"/>
                  </a:lnTo>
                  <a:lnTo>
                    <a:pt x="2" y="54"/>
                  </a:lnTo>
                  <a:lnTo>
                    <a:pt x="0" y="50"/>
                  </a:lnTo>
                  <a:lnTo>
                    <a:pt x="0" y="44"/>
                  </a:lnTo>
                  <a:lnTo>
                    <a:pt x="0" y="44"/>
                  </a:lnTo>
                  <a:lnTo>
                    <a:pt x="0" y="40"/>
                  </a:lnTo>
                  <a:lnTo>
                    <a:pt x="2" y="36"/>
                  </a:lnTo>
                  <a:lnTo>
                    <a:pt x="4" y="31"/>
                  </a:lnTo>
                  <a:lnTo>
                    <a:pt x="8" y="27"/>
                  </a:lnTo>
                  <a:lnTo>
                    <a:pt x="18" y="20"/>
                  </a:lnTo>
                  <a:lnTo>
                    <a:pt x="30" y="13"/>
                  </a:lnTo>
                  <a:lnTo>
                    <a:pt x="45" y="8"/>
                  </a:lnTo>
                  <a:lnTo>
                    <a:pt x="62" y="4"/>
                  </a:lnTo>
                  <a:lnTo>
                    <a:pt x="81" y="1"/>
                  </a:lnTo>
                  <a:lnTo>
                    <a:pt x="102" y="0"/>
                  </a:lnTo>
                  <a:lnTo>
                    <a:pt x="102"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solidFill>
                <a:effectLst/>
                <a:uLnTx/>
                <a:uFillTx/>
                <a:latin panose="020f0502020204030204" typeface="Calibri"/>
                <a:ea charset="-122" panose="02010600030101010101" pitchFamily="2" typeface="宋体"/>
              </a:endParaRPr>
            </a:p>
          </p:txBody>
        </p:sp>
        <p:sp>
          <p:nvSpPr>
            <p:cNvPr id="74" name="Freeform 8"/>
            <p:cNvSpPr/>
            <p:nvPr/>
          </p:nvSpPr>
          <p:spPr bwMode="auto">
            <a:xfrm>
              <a:off x="2579688" y="6265863"/>
              <a:ext cx="563563" cy="157163"/>
            </a:xfrm>
            <a:custGeom>
              <a:gdLst>
                <a:gd fmla="*/ 178 w 355" name="T0"/>
                <a:gd fmla="*/ 0 h 99" name="T1"/>
                <a:gd fmla="*/ 178 w 355" name="T2"/>
                <a:gd fmla="*/ 0 h 99" name="T3"/>
                <a:gd fmla="*/ 213 w 355" name="T4"/>
                <a:gd fmla="*/ 1 h 99" name="T5"/>
                <a:gd fmla="*/ 247 w 355" name="T6"/>
                <a:gd fmla="*/ 4 h 99" name="T7"/>
                <a:gd fmla="*/ 277 w 355" name="T8"/>
                <a:gd fmla="*/ 8 h 99" name="T9"/>
                <a:gd fmla="*/ 302 w 355" name="T10"/>
                <a:gd fmla="*/ 15 h 99" name="T11"/>
                <a:gd fmla="*/ 324 w 355" name="T12"/>
                <a:gd fmla="*/ 22 h 99" name="T13"/>
                <a:gd fmla="*/ 333 w 355" name="T14"/>
                <a:gd fmla="*/ 26 h 99" name="T15"/>
                <a:gd fmla="*/ 340 w 355" name="T16"/>
                <a:gd fmla="*/ 30 h 99" name="T17"/>
                <a:gd fmla="*/ 347 w 355" name="T18"/>
                <a:gd fmla="*/ 34 h 99" name="T19"/>
                <a:gd fmla="*/ 351 w 355" name="T20"/>
                <a:gd fmla="*/ 39 h 99" name="T21"/>
                <a:gd fmla="*/ 354 w 355" name="T22"/>
                <a:gd fmla="*/ 45 h 99" name="T23"/>
                <a:gd fmla="*/ 355 w 355" name="T24"/>
                <a:gd fmla="*/ 49 h 99" name="T25"/>
                <a:gd fmla="*/ 355 w 355" name="T26"/>
                <a:gd fmla="*/ 49 h 99" name="T27"/>
                <a:gd fmla="*/ 354 w 355" name="T28"/>
                <a:gd fmla="*/ 54 h 99" name="T29"/>
                <a:gd fmla="*/ 351 w 355" name="T30"/>
                <a:gd fmla="*/ 60 h 99" name="T31"/>
                <a:gd fmla="*/ 347 w 355" name="T32"/>
                <a:gd fmla="*/ 64 h 99" name="T33"/>
                <a:gd fmla="*/ 340 w 355" name="T34"/>
                <a:gd fmla="*/ 68 h 99" name="T35"/>
                <a:gd fmla="*/ 333 w 355" name="T36"/>
                <a:gd fmla="*/ 73 h 99" name="T37"/>
                <a:gd fmla="*/ 324 w 355" name="T38"/>
                <a:gd fmla="*/ 77 h 99" name="T39"/>
                <a:gd fmla="*/ 302 w 355" name="T40"/>
                <a:gd fmla="*/ 84 h 99" name="T41"/>
                <a:gd fmla="*/ 277 w 355" name="T42"/>
                <a:gd fmla="*/ 89 h 99" name="T43"/>
                <a:gd fmla="*/ 247 w 355" name="T44"/>
                <a:gd fmla="*/ 95 h 99" name="T45"/>
                <a:gd fmla="*/ 213 w 355" name="T46"/>
                <a:gd fmla="*/ 98 h 99" name="T47"/>
                <a:gd fmla="*/ 178 w 355" name="T48"/>
                <a:gd fmla="*/ 99 h 99" name="T49"/>
                <a:gd fmla="*/ 178 w 355" name="T50"/>
                <a:gd fmla="*/ 99 h 99" name="T51"/>
                <a:gd fmla="*/ 143 w 355" name="T52"/>
                <a:gd fmla="*/ 98 h 99" name="T53"/>
                <a:gd fmla="*/ 109 w 355" name="T54"/>
                <a:gd fmla="*/ 95 h 99" name="T55"/>
                <a:gd fmla="*/ 79 w 355" name="T56"/>
                <a:gd fmla="*/ 89 h 99" name="T57"/>
                <a:gd fmla="*/ 53 w 355" name="T58"/>
                <a:gd fmla="*/ 84 h 99" name="T59"/>
                <a:gd fmla="*/ 31 w 355" name="T60"/>
                <a:gd fmla="*/ 77 h 99" name="T61"/>
                <a:gd fmla="*/ 22 w 355" name="T62"/>
                <a:gd fmla="*/ 73 h 99" name="T63"/>
                <a:gd fmla="*/ 15 w 355" name="T64"/>
                <a:gd fmla="*/ 68 h 99" name="T65"/>
                <a:gd fmla="*/ 8 w 355" name="T66"/>
                <a:gd fmla="*/ 64 h 99" name="T67"/>
                <a:gd fmla="*/ 4 w 355" name="T68"/>
                <a:gd fmla="*/ 60 h 99" name="T69"/>
                <a:gd fmla="*/ 2 w 355" name="T70"/>
                <a:gd fmla="*/ 54 h 99" name="T71"/>
                <a:gd fmla="*/ 0 w 355" name="T72"/>
                <a:gd fmla="*/ 49 h 99" name="T73"/>
                <a:gd fmla="*/ 0 w 355" name="T74"/>
                <a:gd fmla="*/ 49 h 99" name="T75"/>
                <a:gd fmla="*/ 2 w 355" name="T76"/>
                <a:gd fmla="*/ 45 h 99" name="T77"/>
                <a:gd fmla="*/ 4 w 355" name="T78"/>
                <a:gd fmla="*/ 39 h 99" name="T79"/>
                <a:gd fmla="*/ 8 w 355" name="T80"/>
                <a:gd fmla="*/ 34 h 99" name="T81"/>
                <a:gd fmla="*/ 15 w 355" name="T82"/>
                <a:gd fmla="*/ 30 h 99" name="T83"/>
                <a:gd fmla="*/ 22 w 355" name="T84"/>
                <a:gd fmla="*/ 26 h 99" name="T85"/>
                <a:gd fmla="*/ 31 w 355" name="T86"/>
                <a:gd fmla="*/ 22 h 99" name="T87"/>
                <a:gd fmla="*/ 53 w 355" name="T88"/>
                <a:gd fmla="*/ 15 h 99" name="T89"/>
                <a:gd fmla="*/ 79 w 355" name="T90"/>
                <a:gd fmla="*/ 8 h 99" name="T91"/>
                <a:gd fmla="*/ 109 w 355" name="T92"/>
                <a:gd fmla="*/ 4 h 99" name="T93"/>
                <a:gd fmla="*/ 143 w 355" name="T94"/>
                <a:gd fmla="*/ 1 h 99" name="T95"/>
                <a:gd fmla="*/ 178 w 355" name="T96"/>
                <a:gd fmla="*/ 0 h 99" name="T97"/>
                <a:gd fmla="*/ 178 w 355" name="T98"/>
                <a:gd fmla="*/ 0 h 99"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99" w="355">
                  <a:moveTo>
                    <a:pt x="178" y="0"/>
                  </a:moveTo>
                  <a:lnTo>
                    <a:pt x="178" y="0"/>
                  </a:lnTo>
                  <a:lnTo>
                    <a:pt x="213" y="1"/>
                  </a:lnTo>
                  <a:lnTo>
                    <a:pt x="247" y="4"/>
                  </a:lnTo>
                  <a:lnTo>
                    <a:pt x="277" y="8"/>
                  </a:lnTo>
                  <a:lnTo>
                    <a:pt x="302" y="15"/>
                  </a:lnTo>
                  <a:lnTo>
                    <a:pt x="324" y="22"/>
                  </a:lnTo>
                  <a:lnTo>
                    <a:pt x="333" y="26"/>
                  </a:lnTo>
                  <a:lnTo>
                    <a:pt x="340" y="30"/>
                  </a:lnTo>
                  <a:lnTo>
                    <a:pt x="347" y="34"/>
                  </a:lnTo>
                  <a:lnTo>
                    <a:pt x="351" y="39"/>
                  </a:lnTo>
                  <a:lnTo>
                    <a:pt x="354" y="45"/>
                  </a:lnTo>
                  <a:lnTo>
                    <a:pt x="355" y="49"/>
                  </a:lnTo>
                  <a:lnTo>
                    <a:pt x="355" y="49"/>
                  </a:lnTo>
                  <a:lnTo>
                    <a:pt x="354" y="54"/>
                  </a:lnTo>
                  <a:lnTo>
                    <a:pt x="351" y="60"/>
                  </a:lnTo>
                  <a:lnTo>
                    <a:pt x="347" y="64"/>
                  </a:lnTo>
                  <a:lnTo>
                    <a:pt x="340" y="68"/>
                  </a:lnTo>
                  <a:lnTo>
                    <a:pt x="333" y="73"/>
                  </a:lnTo>
                  <a:lnTo>
                    <a:pt x="324" y="77"/>
                  </a:lnTo>
                  <a:lnTo>
                    <a:pt x="302" y="84"/>
                  </a:lnTo>
                  <a:lnTo>
                    <a:pt x="277" y="89"/>
                  </a:lnTo>
                  <a:lnTo>
                    <a:pt x="247" y="95"/>
                  </a:lnTo>
                  <a:lnTo>
                    <a:pt x="213" y="98"/>
                  </a:lnTo>
                  <a:lnTo>
                    <a:pt x="178" y="99"/>
                  </a:lnTo>
                  <a:lnTo>
                    <a:pt x="178" y="99"/>
                  </a:lnTo>
                  <a:lnTo>
                    <a:pt x="143" y="98"/>
                  </a:lnTo>
                  <a:lnTo>
                    <a:pt x="109" y="95"/>
                  </a:lnTo>
                  <a:lnTo>
                    <a:pt x="79" y="89"/>
                  </a:lnTo>
                  <a:lnTo>
                    <a:pt x="53" y="84"/>
                  </a:lnTo>
                  <a:lnTo>
                    <a:pt x="31" y="77"/>
                  </a:lnTo>
                  <a:lnTo>
                    <a:pt x="22" y="73"/>
                  </a:lnTo>
                  <a:lnTo>
                    <a:pt x="15" y="68"/>
                  </a:lnTo>
                  <a:lnTo>
                    <a:pt x="8" y="64"/>
                  </a:lnTo>
                  <a:lnTo>
                    <a:pt x="4" y="60"/>
                  </a:lnTo>
                  <a:lnTo>
                    <a:pt x="2" y="54"/>
                  </a:lnTo>
                  <a:lnTo>
                    <a:pt x="0" y="49"/>
                  </a:lnTo>
                  <a:lnTo>
                    <a:pt x="0" y="49"/>
                  </a:lnTo>
                  <a:lnTo>
                    <a:pt x="2" y="45"/>
                  </a:lnTo>
                  <a:lnTo>
                    <a:pt x="4" y="39"/>
                  </a:lnTo>
                  <a:lnTo>
                    <a:pt x="8" y="34"/>
                  </a:lnTo>
                  <a:lnTo>
                    <a:pt x="15" y="30"/>
                  </a:lnTo>
                  <a:lnTo>
                    <a:pt x="22" y="26"/>
                  </a:lnTo>
                  <a:lnTo>
                    <a:pt x="31" y="22"/>
                  </a:lnTo>
                  <a:lnTo>
                    <a:pt x="53" y="15"/>
                  </a:lnTo>
                  <a:lnTo>
                    <a:pt x="79" y="8"/>
                  </a:lnTo>
                  <a:lnTo>
                    <a:pt x="109" y="4"/>
                  </a:lnTo>
                  <a:lnTo>
                    <a:pt x="143" y="1"/>
                  </a:lnTo>
                  <a:lnTo>
                    <a:pt x="178" y="0"/>
                  </a:lnTo>
                  <a:lnTo>
                    <a:pt x="178"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solidFill>
                <a:effectLst/>
                <a:uLnTx/>
                <a:uFillTx/>
                <a:latin panose="020f0502020204030204" typeface="Calibri"/>
                <a:ea charset="-122" panose="02010600030101010101" pitchFamily="2" typeface="宋体"/>
              </a:endParaRPr>
            </a:p>
          </p:txBody>
        </p:sp>
        <p:sp>
          <p:nvSpPr>
            <p:cNvPr id="75" name="Freeform 9"/>
            <p:cNvSpPr/>
            <p:nvPr/>
          </p:nvSpPr>
          <p:spPr bwMode="auto">
            <a:xfrm>
              <a:off x="2505076" y="6310313"/>
              <a:ext cx="714375" cy="58738"/>
            </a:xfrm>
            <a:custGeom>
              <a:gdLst>
                <a:gd fmla="*/ 207 w 450" name="T0"/>
                <a:gd fmla="*/ 37 h 37" name="T1"/>
                <a:gd fmla="*/ 207 w 450" name="T2"/>
                <a:gd fmla="*/ 37 h 37" name="T3"/>
                <a:gd fmla="*/ 149 w 450" name="T4"/>
                <a:gd fmla="*/ 37 h 37" name="T5"/>
                <a:gd fmla="*/ 115 w 450" name="T6"/>
                <a:gd fmla="*/ 34 h 37" name="T7"/>
                <a:gd fmla="*/ 83 w 450" name="T8"/>
                <a:gd fmla="*/ 32 h 37" name="T9"/>
                <a:gd fmla="*/ 53 w 450" name="T10"/>
                <a:gd fmla="*/ 29 h 37" name="T11"/>
                <a:gd fmla="*/ 27 w 450" name="T12"/>
                <a:gd fmla="*/ 23 h 37" name="T13"/>
                <a:gd fmla="*/ 18 w 450" name="T14"/>
                <a:gd fmla="*/ 21 h 37" name="T15"/>
                <a:gd fmla="*/ 9 w 450" name="T16"/>
                <a:gd fmla="*/ 18 h 37" name="T17"/>
                <a:gd fmla="*/ 5 w 450" name="T18"/>
                <a:gd fmla="*/ 15 h 37" name="T19"/>
                <a:gd fmla="*/ 3 w 450" name="T20"/>
                <a:gd fmla="*/ 11 h 37" name="T21"/>
                <a:gd fmla="*/ 3 w 450" name="T22"/>
                <a:gd fmla="*/ 11 h 37" name="T23"/>
                <a:gd fmla="*/ 0 w 450" name="T24"/>
                <a:gd fmla="*/ 2 h 37" name="T25"/>
                <a:gd fmla="*/ 0 w 450" name="T26"/>
                <a:gd fmla="*/ 2 h 37" name="T27"/>
                <a:gd fmla="*/ 19 w 450" name="T28"/>
                <a:gd fmla="*/ 7 h 37" name="T29"/>
                <a:gd fmla="*/ 42 w 450" name="T30"/>
                <a:gd fmla="*/ 10 h 37" name="T31"/>
                <a:gd fmla="*/ 69 w 450" name="T32"/>
                <a:gd fmla="*/ 14 h 37" name="T33"/>
                <a:gd fmla="*/ 97 w 450" name="T34"/>
                <a:gd fmla="*/ 15 h 37" name="T35"/>
                <a:gd fmla="*/ 156 w 450" name="T36"/>
                <a:gd fmla="*/ 19 h 37" name="T37"/>
                <a:gd fmla="*/ 206 w 450" name="T38"/>
                <a:gd fmla="*/ 19 h 37" name="T39"/>
                <a:gd fmla="*/ 206 w 450" name="T40"/>
                <a:gd fmla="*/ 19 h 37" name="T41"/>
                <a:gd fmla="*/ 263 w 450" name="T42"/>
                <a:gd fmla="*/ 18 h 37" name="T43"/>
                <a:gd fmla="*/ 332 w 450" name="T44"/>
                <a:gd fmla="*/ 15 h 37" name="T45"/>
                <a:gd fmla="*/ 367 w 450" name="T46"/>
                <a:gd fmla="*/ 13 h 37" name="T47"/>
                <a:gd fmla="*/ 399 w 450" name="T48"/>
                <a:gd fmla="*/ 10 h 37" name="T49"/>
                <a:gd fmla="*/ 428 w 450" name="T50"/>
                <a:gd fmla="*/ 6 h 37" name="T51"/>
                <a:gd fmla="*/ 450 w 450" name="T52"/>
                <a:gd fmla="*/ 0 h 37" name="T53"/>
                <a:gd fmla="*/ 450 w 450" name="T54"/>
                <a:gd fmla="*/ 0 h 37" name="T55"/>
                <a:gd fmla="*/ 447 w 450" name="T56"/>
                <a:gd fmla="*/ 11 h 37" name="T57"/>
                <a:gd fmla="*/ 447 w 450" name="T58"/>
                <a:gd fmla="*/ 11 h 37" name="T59"/>
                <a:gd fmla="*/ 444 w 450" name="T60"/>
                <a:gd fmla="*/ 15 h 37" name="T61"/>
                <a:gd fmla="*/ 437 w 450" name="T62"/>
                <a:gd fmla="*/ 18 h 37" name="T63"/>
                <a:gd fmla="*/ 429 w 450" name="T64"/>
                <a:gd fmla="*/ 21 h 37" name="T65"/>
                <a:gd fmla="*/ 417 w 450" name="T66"/>
                <a:gd fmla="*/ 23 h 37" name="T67"/>
                <a:gd fmla="*/ 386 w 450" name="T68"/>
                <a:gd fmla="*/ 29 h 37" name="T69"/>
                <a:gd fmla="*/ 351 w 450" name="T70"/>
                <a:gd fmla="*/ 32 h 37" name="T71"/>
                <a:gd fmla="*/ 311 w 450" name="T72"/>
                <a:gd fmla="*/ 34 h 37" name="T73"/>
                <a:gd fmla="*/ 272 w 450" name="T74"/>
                <a:gd fmla="*/ 37 h 37" name="T75"/>
                <a:gd fmla="*/ 207 w 450" name="T76"/>
                <a:gd fmla="*/ 37 h 37" name="T77"/>
                <a:gd fmla="*/ 207 w 450" name="T78"/>
                <a:gd fmla="*/ 37 h 37"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37" w="450">
                  <a:moveTo>
                    <a:pt x="207" y="37"/>
                  </a:moveTo>
                  <a:lnTo>
                    <a:pt x="207" y="37"/>
                  </a:lnTo>
                  <a:lnTo>
                    <a:pt x="149" y="37"/>
                  </a:lnTo>
                  <a:lnTo>
                    <a:pt x="115" y="34"/>
                  </a:lnTo>
                  <a:lnTo>
                    <a:pt x="83" y="32"/>
                  </a:lnTo>
                  <a:lnTo>
                    <a:pt x="53" y="29"/>
                  </a:lnTo>
                  <a:lnTo>
                    <a:pt x="27" y="23"/>
                  </a:lnTo>
                  <a:lnTo>
                    <a:pt x="18" y="21"/>
                  </a:lnTo>
                  <a:lnTo>
                    <a:pt x="9" y="18"/>
                  </a:lnTo>
                  <a:lnTo>
                    <a:pt x="5" y="15"/>
                  </a:lnTo>
                  <a:lnTo>
                    <a:pt x="3" y="11"/>
                  </a:lnTo>
                  <a:lnTo>
                    <a:pt x="3" y="11"/>
                  </a:lnTo>
                  <a:lnTo>
                    <a:pt x="0" y="2"/>
                  </a:lnTo>
                  <a:lnTo>
                    <a:pt x="0" y="2"/>
                  </a:lnTo>
                  <a:lnTo>
                    <a:pt x="19" y="7"/>
                  </a:lnTo>
                  <a:lnTo>
                    <a:pt x="42" y="10"/>
                  </a:lnTo>
                  <a:lnTo>
                    <a:pt x="69" y="14"/>
                  </a:lnTo>
                  <a:lnTo>
                    <a:pt x="97" y="15"/>
                  </a:lnTo>
                  <a:lnTo>
                    <a:pt x="156" y="19"/>
                  </a:lnTo>
                  <a:lnTo>
                    <a:pt x="206" y="19"/>
                  </a:lnTo>
                  <a:lnTo>
                    <a:pt x="206" y="19"/>
                  </a:lnTo>
                  <a:lnTo>
                    <a:pt x="263" y="18"/>
                  </a:lnTo>
                  <a:lnTo>
                    <a:pt x="332" y="15"/>
                  </a:lnTo>
                  <a:lnTo>
                    <a:pt x="367" y="13"/>
                  </a:lnTo>
                  <a:lnTo>
                    <a:pt x="399" y="10"/>
                  </a:lnTo>
                  <a:lnTo>
                    <a:pt x="428" y="6"/>
                  </a:lnTo>
                  <a:lnTo>
                    <a:pt x="450" y="0"/>
                  </a:lnTo>
                  <a:lnTo>
                    <a:pt x="450" y="0"/>
                  </a:lnTo>
                  <a:lnTo>
                    <a:pt x="447" y="11"/>
                  </a:lnTo>
                  <a:lnTo>
                    <a:pt x="447" y="11"/>
                  </a:lnTo>
                  <a:lnTo>
                    <a:pt x="444" y="15"/>
                  </a:lnTo>
                  <a:lnTo>
                    <a:pt x="437" y="18"/>
                  </a:lnTo>
                  <a:lnTo>
                    <a:pt x="429" y="21"/>
                  </a:lnTo>
                  <a:lnTo>
                    <a:pt x="417" y="23"/>
                  </a:lnTo>
                  <a:lnTo>
                    <a:pt x="386" y="29"/>
                  </a:lnTo>
                  <a:lnTo>
                    <a:pt x="351" y="32"/>
                  </a:lnTo>
                  <a:lnTo>
                    <a:pt x="311" y="34"/>
                  </a:lnTo>
                  <a:lnTo>
                    <a:pt x="272" y="37"/>
                  </a:lnTo>
                  <a:lnTo>
                    <a:pt x="207" y="37"/>
                  </a:lnTo>
                  <a:lnTo>
                    <a:pt x="207" y="37"/>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solidFill>
                <a:effectLst/>
                <a:uLnTx/>
                <a:uFillTx/>
                <a:latin panose="020f0502020204030204" typeface="Calibri"/>
                <a:ea charset="-122" panose="02010600030101010101" pitchFamily="2" typeface="宋体"/>
              </a:endParaRPr>
            </a:p>
          </p:txBody>
        </p:sp>
        <p:sp>
          <p:nvSpPr>
            <p:cNvPr id="76" name="Freeform 10"/>
            <p:cNvSpPr/>
            <p:nvPr/>
          </p:nvSpPr>
          <p:spPr bwMode="auto">
            <a:xfrm>
              <a:off x="2212976" y="5440363"/>
              <a:ext cx="1306513" cy="96838"/>
            </a:xfrm>
            <a:custGeom>
              <a:gdLst>
                <a:gd fmla="*/ 20 w 823" name="T0"/>
                <a:gd fmla="*/ 37 h 61" name="T1"/>
                <a:gd fmla="*/ 788 w 823" name="T2"/>
                <a:gd fmla="*/ 0 h 61" name="T3"/>
                <a:gd fmla="*/ 788 w 823" name="T4"/>
                <a:gd fmla="*/ 0 h 61" name="T5"/>
                <a:gd fmla="*/ 788 w 823" name="T6"/>
                <a:gd fmla="*/ 4 h 61" name="T7"/>
                <a:gd fmla="*/ 791 w 823" name="T8"/>
                <a:gd fmla="*/ 7 h 61" name="T9"/>
                <a:gd fmla="*/ 795 w 823" name="T10"/>
                <a:gd fmla="*/ 10 h 61" name="T11"/>
                <a:gd fmla="*/ 804 w 823" name="T12"/>
                <a:gd fmla="*/ 12 h 61" name="T13"/>
                <a:gd fmla="*/ 804 w 823" name="T14"/>
                <a:gd fmla="*/ 12 h 61" name="T15"/>
                <a:gd fmla="*/ 810 w 823" name="T16"/>
                <a:gd fmla="*/ 15 h 61" name="T17"/>
                <a:gd fmla="*/ 816 w 823" name="T18"/>
                <a:gd fmla="*/ 16 h 61" name="T19"/>
                <a:gd fmla="*/ 820 w 823" name="T20"/>
                <a:gd fmla="*/ 19 h 61" name="T21"/>
                <a:gd fmla="*/ 823 w 823" name="T22"/>
                <a:gd fmla="*/ 23 h 61" name="T23"/>
                <a:gd fmla="*/ 0 w 823" name="T24"/>
                <a:gd fmla="*/ 61 h 61" name="T25"/>
                <a:gd fmla="*/ 0 w 823" name="T26"/>
                <a:gd fmla="*/ 61 h 61" name="T27"/>
                <a:gd fmla="*/ 8 w 823" name="T28"/>
                <a:gd fmla="*/ 58 h 61" name="T29"/>
                <a:gd fmla="*/ 8 w 823" name="T30"/>
                <a:gd fmla="*/ 58 h 61" name="T31"/>
                <a:gd fmla="*/ 15 w 823" name="T32"/>
                <a:gd fmla="*/ 57 h 61" name="T33"/>
                <a:gd fmla="*/ 20 w 823" name="T34"/>
                <a:gd fmla="*/ 54 h 61" name="T35"/>
                <a:gd fmla="*/ 23 w 823" name="T36"/>
                <a:gd fmla="*/ 52 h 61" name="T37"/>
                <a:gd fmla="*/ 24 w 823" name="T38"/>
                <a:gd fmla="*/ 49 h 61" name="T39"/>
                <a:gd fmla="*/ 24 w 823" name="T40"/>
                <a:gd fmla="*/ 46 h 61" name="T41"/>
                <a:gd fmla="*/ 23 w 823" name="T42"/>
                <a:gd fmla="*/ 43 h 61" name="T43"/>
                <a:gd fmla="*/ 20 w 823" name="T44"/>
                <a:gd fmla="*/ 37 h 61" name="T45"/>
                <a:gd fmla="*/ 20 w 823" name="T46"/>
                <a:gd fmla="*/ 37 h 61"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61" w="823">
                  <a:moveTo>
                    <a:pt x="20" y="37"/>
                  </a:moveTo>
                  <a:lnTo>
                    <a:pt x="788" y="0"/>
                  </a:lnTo>
                  <a:lnTo>
                    <a:pt x="788" y="0"/>
                  </a:lnTo>
                  <a:lnTo>
                    <a:pt x="788" y="4"/>
                  </a:lnTo>
                  <a:lnTo>
                    <a:pt x="791" y="7"/>
                  </a:lnTo>
                  <a:lnTo>
                    <a:pt x="795" y="10"/>
                  </a:lnTo>
                  <a:lnTo>
                    <a:pt x="804" y="12"/>
                  </a:lnTo>
                  <a:lnTo>
                    <a:pt x="804" y="12"/>
                  </a:lnTo>
                  <a:lnTo>
                    <a:pt x="810" y="15"/>
                  </a:lnTo>
                  <a:lnTo>
                    <a:pt x="816" y="16"/>
                  </a:lnTo>
                  <a:lnTo>
                    <a:pt x="820" y="19"/>
                  </a:lnTo>
                  <a:lnTo>
                    <a:pt x="823" y="23"/>
                  </a:lnTo>
                  <a:lnTo>
                    <a:pt x="0" y="61"/>
                  </a:lnTo>
                  <a:lnTo>
                    <a:pt x="0" y="61"/>
                  </a:lnTo>
                  <a:lnTo>
                    <a:pt x="8" y="58"/>
                  </a:lnTo>
                  <a:lnTo>
                    <a:pt x="8" y="58"/>
                  </a:lnTo>
                  <a:lnTo>
                    <a:pt x="15" y="57"/>
                  </a:lnTo>
                  <a:lnTo>
                    <a:pt x="20" y="54"/>
                  </a:lnTo>
                  <a:lnTo>
                    <a:pt x="23" y="52"/>
                  </a:lnTo>
                  <a:lnTo>
                    <a:pt x="24" y="49"/>
                  </a:lnTo>
                  <a:lnTo>
                    <a:pt x="24" y="46"/>
                  </a:lnTo>
                  <a:lnTo>
                    <a:pt x="23" y="43"/>
                  </a:lnTo>
                  <a:lnTo>
                    <a:pt x="20" y="37"/>
                  </a:lnTo>
                  <a:lnTo>
                    <a:pt x="20" y="37"/>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solidFill>
                <a:effectLst/>
                <a:uLnTx/>
                <a:uFillTx/>
                <a:latin panose="020f0502020204030204" typeface="Calibri"/>
                <a:ea charset="-122" panose="02010600030101010101" pitchFamily="2" typeface="宋体"/>
              </a:endParaRPr>
            </a:p>
          </p:txBody>
        </p:sp>
        <p:sp>
          <p:nvSpPr>
            <p:cNvPr id="77" name="Freeform 11"/>
            <p:cNvSpPr/>
            <p:nvPr/>
          </p:nvSpPr>
          <p:spPr bwMode="auto">
            <a:xfrm>
              <a:off x="2189163" y="5332413"/>
              <a:ext cx="1325563" cy="100013"/>
            </a:xfrm>
            <a:custGeom>
              <a:gdLst>
                <a:gd fmla="*/ 0 w 835" name="T0"/>
                <a:gd fmla="*/ 40 h 63" name="T1"/>
                <a:gd fmla="*/ 835 w 835" name="T2"/>
                <a:gd fmla="*/ 0 h 63" name="T3"/>
                <a:gd fmla="*/ 835 w 835" name="T4"/>
                <a:gd fmla="*/ 0 h 63" name="T5"/>
                <a:gd fmla="*/ 829 w 835" name="T6"/>
                <a:gd fmla="*/ 6 h 63" name="T7"/>
                <a:gd fmla="*/ 821 w 835" name="T8"/>
                <a:gd fmla="*/ 9 h 63" name="T9"/>
                <a:gd fmla="*/ 812 w 835" name="T10"/>
                <a:gd fmla="*/ 11 h 63" name="T11"/>
                <a:gd fmla="*/ 806 w 835" name="T12"/>
                <a:gd fmla="*/ 11 h 63" name="T13"/>
                <a:gd fmla="*/ 806 w 835" name="T14"/>
                <a:gd fmla="*/ 11 h 63" name="T15"/>
                <a:gd fmla="*/ 800 w 835" name="T16"/>
                <a:gd fmla="*/ 13 h 63" name="T17"/>
                <a:gd fmla="*/ 800 w 835" name="T18"/>
                <a:gd fmla="*/ 14 h 63" name="T19"/>
                <a:gd fmla="*/ 800 w 835" name="T20"/>
                <a:gd fmla="*/ 17 h 63" name="T21"/>
                <a:gd fmla="*/ 802 w 835" name="T22"/>
                <a:gd fmla="*/ 21 h 63" name="T23"/>
                <a:gd fmla="*/ 804 w 835" name="T24"/>
                <a:gd fmla="*/ 26 h 63" name="T25"/>
                <a:gd fmla="*/ 42 w 835" name="T26"/>
                <a:gd fmla="*/ 63 h 63" name="T27"/>
                <a:gd fmla="*/ 42 w 835" name="T28"/>
                <a:gd fmla="*/ 63 h 63" name="T29"/>
                <a:gd fmla="*/ 42 w 835" name="T30"/>
                <a:gd fmla="*/ 60 h 63" name="T31"/>
                <a:gd fmla="*/ 41 w 835" name="T32"/>
                <a:gd fmla="*/ 60 h 63" name="T33"/>
                <a:gd fmla="*/ 36 w 835" name="T34"/>
                <a:gd fmla="*/ 59 h 63" name="T35"/>
                <a:gd fmla="*/ 36 w 835" name="T36"/>
                <a:gd fmla="*/ 59 h 63" name="T37"/>
                <a:gd fmla="*/ 27 w 835" name="T38"/>
                <a:gd fmla="*/ 57 h 63" name="T39"/>
                <a:gd fmla="*/ 16 w 835" name="T40"/>
                <a:gd fmla="*/ 53 h 63" name="T41"/>
                <a:gd fmla="*/ 7 w 835" name="T42"/>
                <a:gd fmla="*/ 48 h 63" name="T43"/>
                <a:gd fmla="*/ 3 w 835" name="T44"/>
                <a:gd fmla="*/ 44 h 63" name="T45"/>
                <a:gd fmla="*/ 0 w 835" name="T46"/>
                <a:gd fmla="*/ 40 h 63" name="T47"/>
                <a:gd fmla="*/ 0 w 835" name="T48"/>
                <a:gd fmla="*/ 40 h 63"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62" w="835">
                  <a:moveTo>
                    <a:pt x="0" y="40"/>
                  </a:moveTo>
                  <a:lnTo>
                    <a:pt x="835" y="0"/>
                  </a:lnTo>
                  <a:lnTo>
                    <a:pt x="835" y="0"/>
                  </a:lnTo>
                  <a:lnTo>
                    <a:pt x="829" y="6"/>
                  </a:lnTo>
                  <a:lnTo>
                    <a:pt x="821" y="9"/>
                  </a:lnTo>
                  <a:lnTo>
                    <a:pt x="812" y="11"/>
                  </a:lnTo>
                  <a:lnTo>
                    <a:pt x="806" y="11"/>
                  </a:lnTo>
                  <a:lnTo>
                    <a:pt x="806" y="11"/>
                  </a:lnTo>
                  <a:lnTo>
                    <a:pt x="800" y="13"/>
                  </a:lnTo>
                  <a:lnTo>
                    <a:pt x="800" y="14"/>
                  </a:lnTo>
                  <a:lnTo>
                    <a:pt x="800" y="17"/>
                  </a:lnTo>
                  <a:lnTo>
                    <a:pt x="802" y="21"/>
                  </a:lnTo>
                  <a:lnTo>
                    <a:pt x="804" y="26"/>
                  </a:lnTo>
                  <a:lnTo>
                    <a:pt x="42" y="63"/>
                  </a:lnTo>
                  <a:lnTo>
                    <a:pt x="42" y="63"/>
                  </a:lnTo>
                  <a:lnTo>
                    <a:pt x="42" y="60"/>
                  </a:lnTo>
                  <a:lnTo>
                    <a:pt x="41" y="60"/>
                  </a:lnTo>
                  <a:lnTo>
                    <a:pt x="36" y="59"/>
                  </a:lnTo>
                  <a:lnTo>
                    <a:pt x="36" y="59"/>
                  </a:lnTo>
                  <a:lnTo>
                    <a:pt x="27" y="57"/>
                  </a:lnTo>
                  <a:lnTo>
                    <a:pt x="16" y="53"/>
                  </a:lnTo>
                  <a:lnTo>
                    <a:pt x="7" y="48"/>
                  </a:lnTo>
                  <a:lnTo>
                    <a:pt x="3" y="44"/>
                  </a:lnTo>
                  <a:lnTo>
                    <a:pt x="0" y="40"/>
                  </a:lnTo>
                  <a:lnTo>
                    <a:pt x="0" y="4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solidFill>
                <a:effectLst/>
                <a:uLnTx/>
                <a:uFillTx/>
                <a:latin panose="020f0502020204030204" typeface="Calibri"/>
                <a:ea charset="-122" panose="02010600030101010101" pitchFamily="2" typeface="宋体"/>
              </a:endParaRPr>
            </a:p>
          </p:txBody>
        </p:sp>
        <p:sp>
          <p:nvSpPr>
            <p:cNvPr id="78" name="Freeform 12"/>
            <p:cNvSpPr/>
            <p:nvPr/>
          </p:nvSpPr>
          <p:spPr bwMode="auto">
            <a:xfrm>
              <a:off x="2216151" y="5529263"/>
              <a:ext cx="1268413" cy="96838"/>
            </a:xfrm>
            <a:custGeom>
              <a:gdLst>
                <a:gd fmla="*/ 0 w 799" name="T0"/>
                <a:gd fmla="*/ 36 h 61" name="T1"/>
                <a:gd fmla="*/ 795 w 799" name="T2"/>
                <a:gd fmla="*/ 0 h 61" name="T3"/>
                <a:gd fmla="*/ 795 w 799" name="T4"/>
                <a:gd fmla="*/ 0 h 61" name="T5"/>
                <a:gd fmla="*/ 794 w 799" name="T6"/>
                <a:gd fmla="*/ 4 h 61" name="T7"/>
                <a:gd fmla="*/ 795 w 799" name="T8"/>
                <a:gd fmla="*/ 10 h 61" name="T9"/>
                <a:gd fmla="*/ 799 w 799" name="T10"/>
                <a:gd fmla="*/ 23 h 61" name="T11"/>
                <a:gd fmla="*/ 11 w 799" name="T12"/>
                <a:gd fmla="*/ 61 h 61" name="T13"/>
                <a:gd fmla="*/ 11 w 799" name="T14"/>
                <a:gd fmla="*/ 61 h 61" name="T15"/>
                <a:gd fmla="*/ 13 w 799" name="T16"/>
                <a:gd fmla="*/ 52 h 61" name="T17"/>
                <a:gd fmla="*/ 13 w 799" name="T18"/>
                <a:gd fmla="*/ 46 h 61" name="T19"/>
                <a:gd fmla="*/ 11 w 799" name="T20"/>
                <a:gd fmla="*/ 43 h 61" name="T21"/>
                <a:gd fmla="*/ 10 w 799" name="T22"/>
                <a:gd fmla="*/ 40 h 61" name="T23"/>
                <a:gd fmla="*/ 6 w 799" name="T24"/>
                <a:gd fmla="*/ 39 h 61" name="T25"/>
                <a:gd fmla="*/ 0 w 799" name="T26"/>
                <a:gd fmla="*/ 36 h 61" name="T27"/>
                <a:gd fmla="*/ 0 w 799" name="T28"/>
                <a:gd fmla="*/ 36 h 61"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61" w="799">
                  <a:moveTo>
                    <a:pt x="0" y="36"/>
                  </a:moveTo>
                  <a:lnTo>
                    <a:pt x="795" y="0"/>
                  </a:lnTo>
                  <a:lnTo>
                    <a:pt x="795" y="0"/>
                  </a:lnTo>
                  <a:lnTo>
                    <a:pt x="794" y="4"/>
                  </a:lnTo>
                  <a:lnTo>
                    <a:pt x="795" y="10"/>
                  </a:lnTo>
                  <a:lnTo>
                    <a:pt x="799" y="23"/>
                  </a:lnTo>
                  <a:lnTo>
                    <a:pt x="11" y="61"/>
                  </a:lnTo>
                  <a:lnTo>
                    <a:pt x="11" y="61"/>
                  </a:lnTo>
                  <a:lnTo>
                    <a:pt x="13" y="52"/>
                  </a:lnTo>
                  <a:lnTo>
                    <a:pt x="13" y="46"/>
                  </a:lnTo>
                  <a:lnTo>
                    <a:pt x="11" y="43"/>
                  </a:lnTo>
                  <a:lnTo>
                    <a:pt x="10" y="40"/>
                  </a:lnTo>
                  <a:lnTo>
                    <a:pt x="6" y="39"/>
                  </a:lnTo>
                  <a:lnTo>
                    <a:pt x="0" y="36"/>
                  </a:lnTo>
                  <a:lnTo>
                    <a:pt x="0" y="36"/>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solidFill>
                <a:effectLst/>
                <a:uLnTx/>
                <a:uFillTx/>
                <a:latin panose="020f0502020204030204" typeface="Calibri"/>
                <a:ea charset="-122" panose="02010600030101010101" pitchFamily="2" typeface="宋体"/>
              </a:endParaRPr>
            </a:p>
          </p:txBody>
        </p:sp>
        <p:sp>
          <p:nvSpPr>
            <p:cNvPr id="79" name="Freeform 13"/>
            <p:cNvSpPr/>
            <p:nvPr/>
          </p:nvSpPr>
          <p:spPr bwMode="auto">
            <a:xfrm>
              <a:off x="2227263" y="5614988"/>
              <a:ext cx="1285875" cy="96838"/>
            </a:xfrm>
            <a:custGeom>
              <a:gdLst>
                <a:gd fmla="*/ 3 w 810" name="T0"/>
                <a:gd fmla="*/ 36 h 61" name="T1"/>
                <a:gd fmla="*/ 788 w 810" name="T2"/>
                <a:gd fmla="*/ 0 h 61" name="T3"/>
                <a:gd fmla="*/ 788 w 810" name="T4"/>
                <a:gd fmla="*/ 0 h 61" name="T5"/>
                <a:gd fmla="*/ 788 w 810" name="T6"/>
                <a:gd fmla="*/ 5 h 61" name="T7"/>
                <a:gd fmla="*/ 790 w 810" name="T8"/>
                <a:gd fmla="*/ 11 h 61" name="T9"/>
                <a:gd fmla="*/ 795 w 810" name="T10"/>
                <a:gd fmla="*/ 16 h 61" name="T11"/>
                <a:gd fmla="*/ 803 w 810" name="T12"/>
                <a:gd fmla="*/ 20 h 61" name="T13"/>
                <a:gd fmla="*/ 803 w 810" name="T14"/>
                <a:gd fmla="*/ 20 h 61" name="T15"/>
                <a:gd fmla="*/ 810 w 810" name="T16"/>
                <a:gd fmla="*/ 23 h 61" name="T17"/>
                <a:gd fmla="*/ 0 w 810" name="T18"/>
                <a:gd fmla="*/ 61 h 61" name="T19"/>
                <a:gd fmla="*/ 0 w 810" name="T20"/>
                <a:gd fmla="*/ 61 h 61" name="T21"/>
                <a:gd fmla="*/ 4 w 810" name="T22"/>
                <a:gd fmla="*/ 55 h 61" name="T23"/>
                <a:gd fmla="*/ 6 w 810" name="T24"/>
                <a:gd fmla="*/ 50 h 61" name="T25"/>
                <a:gd fmla="*/ 4 w 810" name="T26"/>
                <a:gd fmla="*/ 43 h 61" name="T27"/>
                <a:gd fmla="*/ 3 w 810" name="T28"/>
                <a:gd fmla="*/ 36 h 61" name="T29"/>
                <a:gd fmla="*/ 3 w 810" name="T30"/>
                <a:gd fmla="*/ 36 h 61"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61" w="810">
                  <a:moveTo>
                    <a:pt x="3" y="36"/>
                  </a:moveTo>
                  <a:lnTo>
                    <a:pt x="788" y="0"/>
                  </a:lnTo>
                  <a:lnTo>
                    <a:pt x="788" y="0"/>
                  </a:lnTo>
                  <a:lnTo>
                    <a:pt x="788" y="5"/>
                  </a:lnTo>
                  <a:lnTo>
                    <a:pt x="790" y="11"/>
                  </a:lnTo>
                  <a:lnTo>
                    <a:pt x="795" y="16"/>
                  </a:lnTo>
                  <a:lnTo>
                    <a:pt x="803" y="20"/>
                  </a:lnTo>
                  <a:lnTo>
                    <a:pt x="803" y="20"/>
                  </a:lnTo>
                  <a:lnTo>
                    <a:pt x="810" y="23"/>
                  </a:lnTo>
                  <a:lnTo>
                    <a:pt x="0" y="61"/>
                  </a:lnTo>
                  <a:lnTo>
                    <a:pt x="0" y="61"/>
                  </a:lnTo>
                  <a:lnTo>
                    <a:pt x="4" y="55"/>
                  </a:lnTo>
                  <a:lnTo>
                    <a:pt x="6" y="50"/>
                  </a:lnTo>
                  <a:lnTo>
                    <a:pt x="4" y="43"/>
                  </a:lnTo>
                  <a:lnTo>
                    <a:pt x="3" y="36"/>
                  </a:lnTo>
                  <a:lnTo>
                    <a:pt x="3" y="36"/>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solidFill>
                <a:effectLst/>
                <a:uLnTx/>
                <a:uFillTx/>
                <a:latin panose="020f0502020204030204" typeface="Calibri"/>
                <a:ea charset="-122" panose="02010600030101010101" pitchFamily="2" typeface="宋体"/>
              </a:endParaRPr>
            </a:p>
          </p:txBody>
        </p:sp>
        <p:sp>
          <p:nvSpPr>
            <p:cNvPr id="80" name="Freeform 14"/>
            <p:cNvSpPr/>
            <p:nvPr/>
          </p:nvSpPr>
          <p:spPr bwMode="auto">
            <a:xfrm>
              <a:off x="2219326" y="5713413"/>
              <a:ext cx="1262063" cy="96838"/>
            </a:xfrm>
            <a:custGeom>
              <a:gdLst>
                <a:gd fmla="*/ 0 w 795" name="T0"/>
                <a:gd fmla="*/ 38 h 61" name="T1"/>
                <a:gd fmla="*/ 788 w 795" name="T2"/>
                <a:gd fmla="*/ 0 h 61" name="T3"/>
                <a:gd fmla="*/ 788 w 795" name="T4"/>
                <a:gd fmla="*/ 0 h 61" name="T5"/>
                <a:gd fmla="*/ 792 w 795" name="T6"/>
                <a:gd fmla="*/ 8 h 61" name="T7"/>
                <a:gd fmla="*/ 795 w 795" name="T8"/>
                <a:gd fmla="*/ 15 h 61" name="T9"/>
                <a:gd fmla="*/ 795 w 795" name="T10"/>
                <a:gd fmla="*/ 22 h 61" name="T11"/>
                <a:gd fmla="*/ 795 w 795" name="T12"/>
                <a:gd fmla="*/ 22 h 61" name="T13"/>
                <a:gd fmla="*/ 795 w 795" name="T14"/>
                <a:gd fmla="*/ 24 h 61" name="T15"/>
                <a:gd fmla="*/ 9 w 795" name="T16"/>
                <a:gd fmla="*/ 61 h 61" name="T17"/>
                <a:gd fmla="*/ 9 w 795" name="T18"/>
                <a:gd fmla="*/ 61 h 61" name="T19"/>
                <a:gd fmla="*/ 11 w 795" name="T20"/>
                <a:gd fmla="*/ 56 h 61" name="T21"/>
                <a:gd fmla="*/ 13 w 795" name="T22"/>
                <a:gd fmla="*/ 50 h 61" name="T23"/>
                <a:gd fmla="*/ 17 w 795" name="T24"/>
                <a:gd fmla="*/ 43 h 61" name="T25"/>
                <a:gd fmla="*/ 17 w 795" name="T26"/>
                <a:gd fmla="*/ 41 h 61" name="T27"/>
                <a:gd fmla="*/ 15 w 795" name="T28"/>
                <a:gd fmla="*/ 39 h 61" name="T29"/>
                <a:gd fmla="*/ 9 w 795" name="T30"/>
                <a:gd fmla="*/ 38 h 61" name="T31"/>
                <a:gd fmla="*/ 0 w 795" name="T32"/>
                <a:gd fmla="*/ 38 h 61" name="T33"/>
                <a:gd fmla="*/ 0 w 795" name="T34"/>
                <a:gd fmla="*/ 38 h 61"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61" w="795">
                  <a:moveTo>
                    <a:pt x="0" y="38"/>
                  </a:moveTo>
                  <a:lnTo>
                    <a:pt x="788" y="0"/>
                  </a:lnTo>
                  <a:lnTo>
                    <a:pt x="788" y="0"/>
                  </a:lnTo>
                  <a:lnTo>
                    <a:pt x="792" y="8"/>
                  </a:lnTo>
                  <a:lnTo>
                    <a:pt x="795" y="15"/>
                  </a:lnTo>
                  <a:lnTo>
                    <a:pt x="795" y="22"/>
                  </a:lnTo>
                  <a:lnTo>
                    <a:pt x="795" y="22"/>
                  </a:lnTo>
                  <a:lnTo>
                    <a:pt x="795" y="24"/>
                  </a:lnTo>
                  <a:lnTo>
                    <a:pt x="9" y="61"/>
                  </a:lnTo>
                  <a:lnTo>
                    <a:pt x="9" y="61"/>
                  </a:lnTo>
                  <a:lnTo>
                    <a:pt x="11" y="56"/>
                  </a:lnTo>
                  <a:lnTo>
                    <a:pt x="13" y="50"/>
                  </a:lnTo>
                  <a:lnTo>
                    <a:pt x="17" y="43"/>
                  </a:lnTo>
                  <a:lnTo>
                    <a:pt x="17" y="41"/>
                  </a:lnTo>
                  <a:lnTo>
                    <a:pt x="15" y="39"/>
                  </a:lnTo>
                  <a:lnTo>
                    <a:pt x="9" y="38"/>
                  </a:lnTo>
                  <a:lnTo>
                    <a:pt x="0" y="38"/>
                  </a:lnTo>
                  <a:lnTo>
                    <a:pt x="0" y="38"/>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solidFill>
                <a:effectLst/>
                <a:uLnTx/>
                <a:uFillTx/>
                <a:latin panose="020f0502020204030204" typeface="Calibri"/>
                <a:ea charset="-122" panose="02010600030101010101" pitchFamily="2" typeface="宋体"/>
              </a:endParaRPr>
            </a:p>
          </p:txBody>
        </p:sp>
        <p:sp>
          <p:nvSpPr>
            <p:cNvPr id="81" name="Freeform 15"/>
            <p:cNvSpPr/>
            <p:nvPr/>
          </p:nvSpPr>
          <p:spPr bwMode="auto">
            <a:xfrm>
              <a:off x="2214563" y="5803900"/>
              <a:ext cx="1306513" cy="96838"/>
            </a:xfrm>
            <a:custGeom>
              <a:gdLst>
                <a:gd fmla="*/ 15 w 823" name="T0"/>
                <a:gd fmla="*/ 36 h 61" name="T1"/>
                <a:gd fmla="*/ 794 w 823" name="T2"/>
                <a:gd fmla="*/ 0 h 61" name="T3"/>
                <a:gd fmla="*/ 794 w 823" name="T4"/>
                <a:gd fmla="*/ 0 h 61" name="T5"/>
                <a:gd fmla="*/ 794 w 823" name="T6"/>
                <a:gd fmla="*/ 4 h 61" name="T7"/>
                <a:gd fmla="*/ 796 w 823" name="T8"/>
                <a:gd fmla="*/ 7 h 61" name="T9"/>
                <a:gd fmla="*/ 800 w 823" name="T10"/>
                <a:gd fmla="*/ 11 h 61" name="T11"/>
                <a:gd fmla="*/ 807 w 823" name="T12"/>
                <a:gd fmla="*/ 13 h 61" name="T13"/>
                <a:gd fmla="*/ 807 w 823" name="T14"/>
                <a:gd fmla="*/ 13 h 61" name="T15"/>
                <a:gd fmla="*/ 817 w 823" name="T16"/>
                <a:gd fmla="*/ 18 h 61" name="T17"/>
                <a:gd fmla="*/ 823 w 823" name="T18"/>
                <a:gd fmla="*/ 22 h 61" name="T19"/>
                <a:gd fmla="*/ 0 w 823" name="T20"/>
                <a:gd fmla="*/ 61 h 61" name="T21"/>
                <a:gd fmla="*/ 0 w 823" name="T22"/>
                <a:gd fmla="*/ 61 h 61" name="T23"/>
                <a:gd fmla="*/ 3 w 823" name="T24"/>
                <a:gd fmla="*/ 59 h 61" name="T25"/>
                <a:gd fmla="*/ 3 w 823" name="T26"/>
                <a:gd fmla="*/ 59 h 61" name="T27"/>
                <a:gd fmla="*/ 11 w 823" name="T28"/>
                <a:gd fmla="*/ 55 h 61" name="T29"/>
                <a:gd fmla="*/ 14 w 823" name="T30"/>
                <a:gd fmla="*/ 53 h 61" name="T31"/>
                <a:gd fmla="*/ 15 w 823" name="T32"/>
                <a:gd fmla="*/ 50 h 61" name="T33"/>
                <a:gd fmla="*/ 16 w 823" name="T34"/>
                <a:gd fmla="*/ 43 h 61" name="T35"/>
                <a:gd fmla="*/ 15 w 823" name="T36"/>
                <a:gd fmla="*/ 36 h 61" name="T37"/>
                <a:gd fmla="*/ 15 w 823" name="T38"/>
                <a:gd fmla="*/ 36 h 61"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61" w="823">
                  <a:moveTo>
                    <a:pt x="15" y="36"/>
                  </a:moveTo>
                  <a:lnTo>
                    <a:pt x="794" y="0"/>
                  </a:lnTo>
                  <a:lnTo>
                    <a:pt x="794" y="0"/>
                  </a:lnTo>
                  <a:lnTo>
                    <a:pt x="794" y="4"/>
                  </a:lnTo>
                  <a:lnTo>
                    <a:pt x="796" y="7"/>
                  </a:lnTo>
                  <a:lnTo>
                    <a:pt x="800" y="11"/>
                  </a:lnTo>
                  <a:lnTo>
                    <a:pt x="807" y="13"/>
                  </a:lnTo>
                  <a:lnTo>
                    <a:pt x="807" y="13"/>
                  </a:lnTo>
                  <a:lnTo>
                    <a:pt x="817" y="18"/>
                  </a:lnTo>
                  <a:lnTo>
                    <a:pt x="823" y="22"/>
                  </a:lnTo>
                  <a:lnTo>
                    <a:pt x="0" y="61"/>
                  </a:lnTo>
                  <a:lnTo>
                    <a:pt x="0" y="61"/>
                  </a:lnTo>
                  <a:lnTo>
                    <a:pt x="3" y="59"/>
                  </a:lnTo>
                  <a:lnTo>
                    <a:pt x="3" y="59"/>
                  </a:lnTo>
                  <a:lnTo>
                    <a:pt x="11" y="55"/>
                  </a:lnTo>
                  <a:lnTo>
                    <a:pt x="14" y="53"/>
                  </a:lnTo>
                  <a:lnTo>
                    <a:pt x="15" y="50"/>
                  </a:lnTo>
                  <a:lnTo>
                    <a:pt x="16" y="43"/>
                  </a:lnTo>
                  <a:lnTo>
                    <a:pt x="15" y="36"/>
                  </a:lnTo>
                  <a:lnTo>
                    <a:pt x="15" y="36"/>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solidFill>
                <a:effectLst/>
                <a:uLnTx/>
                <a:uFillTx/>
                <a:latin panose="020f0502020204030204" typeface="Calibri"/>
                <a:ea charset="-122" panose="02010600030101010101" pitchFamily="2" typeface="宋体"/>
              </a:endParaRPr>
            </a:p>
          </p:txBody>
        </p:sp>
        <p:sp>
          <p:nvSpPr>
            <p:cNvPr id="82" name="Freeform 16"/>
            <p:cNvSpPr/>
            <p:nvPr/>
          </p:nvSpPr>
          <p:spPr bwMode="auto">
            <a:xfrm>
              <a:off x="2227263" y="5895975"/>
              <a:ext cx="1250950" cy="96838"/>
            </a:xfrm>
            <a:custGeom>
              <a:gdLst>
                <a:gd fmla="*/ 0 w 788" name="T0"/>
                <a:gd fmla="*/ 37 h 61" name="T1"/>
                <a:gd fmla="*/ 786 w 788" name="T2"/>
                <a:gd fmla="*/ 0 h 61" name="T3"/>
                <a:gd fmla="*/ 786 w 788" name="T4"/>
                <a:gd fmla="*/ 0 h 61" name="T5"/>
                <a:gd fmla="*/ 784 w 788" name="T6"/>
                <a:gd fmla="*/ 6 h 61" name="T7"/>
                <a:gd fmla="*/ 786 w 788" name="T8"/>
                <a:gd fmla="*/ 11 h 61" name="T9"/>
                <a:gd fmla="*/ 788 w 788" name="T10"/>
                <a:gd fmla="*/ 25 h 61" name="T11"/>
                <a:gd fmla="*/ 7 w 788" name="T12"/>
                <a:gd fmla="*/ 61 h 61" name="T13"/>
                <a:gd fmla="*/ 7 w 788" name="T14"/>
                <a:gd fmla="*/ 61 h 61" name="T15"/>
                <a:gd fmla="*/ 8 w 788" name="T16"/>
                <a:gd fmla="*/ 54 h 61" name="T17"/>
                <a:gd fmla="*/ 8 w 788" name="T18"/>
                <a:gd fmla="*/ 48 h 61" name="T19"/>
                <a:gd fmla="*/ 6 w 788" name="T20"/>
                <a:gd fmla="*/ 42 h 61" name="T21"/>
                <a:gd fmla="*/ 0 w 788" name="T22"/>
                <a:gd fmla="*/ 37 h 61" name="T23"/>
                <a:gd fmla="*/ 0 w 788" name="T24"/>
                <a:gd fmla="*/ 37 h 61"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61" w="788">
                  <a:moveTo>
                    <a:pt x="0" y="37"/>
                  </a:moveTo>
                  <a:lnTo>
                    <a:pt x="786" y="0"/>
                  </a:lnTo>
                  <a:lnTo>
                    <a:pt x="786" y="0"/>
                  </a:lnTo>
                  <a:lnTo>
                    <a:pt x="784" y="6"/>
                  </a:lnTo>
                  <a:lnTo>
                    <a:pt x="786" y="11"/>
                  </a:lnTo>
                  <a:lnTo>
                    <a:pt x="788" y="25"/>
                  </a:lnTo>
                  <a:lnTo>
                    <a:pt x="7" y="61"/>
                  </a:lnTo>
                  <a:lnTo>
                    <a:pt x="7" y="61"/>
                  </a:lnTo>
                  <a:lnTo>
                    <a:pt x="8" y="54"/>
                  </a:lnTo>
                  <a:lnTo>
                    <a:pt x="8" y="48"/>
                  </a:lnTo>
                  <a:lnTo>
                    <a:pt x="6" y="42"/>
                  </a:lnTo>
                  <a:lnTo>
                    <a:pt x="0" y="37"/>
                  </a:lnTo>
                  <a:lnTo>
                    <a:pt x="0" y="37"/>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solidFill>
                <a:effectLst/>
                <a:uLnTx/>
                <a:uFillTx/>
                <a:latin panose="020f0502020204030204" typeface="Calibri"/>
                <a:ea charset="-122" panose="02010600030101010101" pitchFamily="2" typeface="宋体"/>
              </a:endParaRPr>
            </a:p>
          </p:txBody>
        </p:sp>
        <p:sp>
          <p:nvSpPr>
            <p:cNvPr id="83" name="Freeform 17"/>
            <p:cNvSpPr/>
            <p:nvPr/>
          </p:nvSpPr>
          <p:spPr bwMode="auto">
            <a:xfrm>
              <a:off x="2246313" y="6029325"/>
              <a:ext cx="1254125" cy="311150"/>
            </a:xfrm>
            <a:custGeom>
              <a:gdLst>
                <a:gd fmla="*/ 370 w 790" name="T0"/>
                <a:gd fmla="*/ 196 h 196" name="T1"/>
                <a:gd fmla="*/ 370 w 790" name="T2"/>
                <a:gd fmla="*/ 196 h 196" name="T3"/>
                <a:gd fmla="*/ 305 w 790" name="T4"/>
                <a:gd fmla="*/ 195 h 196" name="T5"/>
                <a:gd fmla="*/ 269 w 790" name="T6"/>
                <a:gd fmla="*/ 194 h 196" name="T7"/>
                <a:gd fmla="*/ 233 w 790" name="T8"/>
                <a:gd fmla="*/ 191 h 196" name="T9"/>
                <a:gd fmla="*/ 201 w 790" name="T10"/>
                <a:gd fmla="*/ 187 h 196" name="T11"/>
                <a:gd fmla="*/ 172 w 790" name="T12"/>
                <a:gd fmla="*/ 182 h 196" name="T13"/>
                <a:gd fmla="*/ 163 w 790" name="T14"/>
                <a:gd fmla="*/ 179 h 196" name="T15"/>
                <a:gd fmla="*/ 155 w 790" name="T16"/>
                <a:gd fmla="*/ 176 h 196" name="T17"/>
                <a:gd fmla="*/ 148 w 790" name="T18"/>
                <a:gd fmla="*/ 172 h 196" name="T19"/>
                <a:gd fmla="*/ 147 w 790" name="T20"/>
                <a:gd fmla="*/ 168 h 196" name="T21"/>
                <a:gd fmla="*/ 147 w 790" name="T22"/>
                <a:gd fmla="*/ 168 h 196" name="T23"/>
                <a:gd fmla="*/ 144 w 790" name="T24"/>
                <a:gd fmla="*/ 160 h 196" name="T25"/>
                <a:gd fmla="*/ 140 w 790" name="T26"/>
                <a:gd fmla="*/ 153 h 196" name="T27"/>
                <a:gd fmla="*/ 133 w 790" name="T28"/>
                <a:gd fmla="*/ 145 h 196" name="T29"/>
                <a:gd fmla="*/ 125 w 790" name="T30"/>
                <a:gd fmla="*/ 138 h 196" name="T31"/>
                <a:gd fmla="*/ 99 w 790" name="T32"/>
                <a:gd fmla="*/ 121 h 196" name="T33"/>
                <a:gd fmla="*/ 64 w 790" name="T34"/>
                <a:gd fmla="*/ 99 h 196" name="T35"/>
                <a:gd fmla="*/ 64 w 790" name="T36"/>
                <a:gd fmla="*/ 99 h 196" name="T37"/>
                <a:gd fmla="*/ 52 w 790" name="T38"/>
                <a:gd fmla="*/ 92 h 196" name="T39"/>
                <a:gd fmla="*/ 42 w 790" name="T40"/>
                <a:gd fmla="*/ 84 h 196" name="T41"/>
                <a:gd fmla="*/ 33 w 790" name="T42"/>
                <a:gd fmla="*/ 76 h 196" name="T43"/>
                <a:gd fmla="*/ 23 w 790" name="T44"/>
                <a:gd fmla="*/ 68 h 196" name="T45"/>
                <a:gd fmla="*/ 11 w 790" name="T46"/>
                <a:gd fmla="*/ 53 h 196" name="T47"/>
                <a:gd fmla="*/ 0 w 790" name="T48"/>
                <a:gd fmla="*/ 37 h 196" name="T49"/>
                <a:gd fmla="*/ 790 w 790" name="T50"/>
                <a:gd fmla="*/ 0 h 196" name="T51"/>
                <a:gd fmla="*/ 790 w 790" name="T52"/>
                <a:gd fmla="*/ 0 h 196" name="T53"/>
                <a:gd fmla="*/ 786 w 790" name="T54"/>
                <a:gd fmla="*/ 12 h 196" name="T55"/>
                <a:gd fmla="*/ 778 w 790" name="T56"/>
                <a:gd fmla="*/ 24 h 196" name="T57"/>
                <a:gd fmla="*/ 770 w 790" name="T58"/>
                <a:gd fmla="*/ 38 h 196" name="T59"/>
                <a:gd fmla="*/ 760 w 790" name="T60"/>
                <a:gd fmla="*/ 50 h 196" name="T61"/>
                <a:gd fmla="*/ 749 w 790" name="T62"/>
                <a:gd fmla="*/ 62 h 196" name="T63"/>
                <a:gd fmla="*/ 738 w 790" name="T64"/>
                <a:gd fmla="*/ 76 h 196" name="T65"/>
                <a:gd fmla="*/ 711 w 790" name="T66"/>
                <a:gd fmla="*/ 99 h 196" name="T67"/>
                <a:gd fmla="*/ 711 w 790" name="T68"/>
                <a:gd fmla="*/ 99 h 196" name="T69"/>
                <a:gd fmla="*/ 696 w 790" name="T70"/>
                <a:gd fmla="*/ 111 h 196" name="T71"/>
                <a:gd fmla="*/ 682 w 790" name="T72"/>
                <a:gd fmla="*/ 122 h 196" name="T73"/>
                <a:gd fmla="*/ 657 w 790" name="T74"/>
                <a:gd fmla="*/ 138 h 196" name="T75"/>
                <a:gd fmla="*/ 646 w 790" name="T76"/>
                <a:gd fmla="*/ 146 h 196" name="T77"/>
                <a:gd fmla="*/ 638 w 790" name="T78"/>
                <a:gd fmla="*/ 153 h 196" name="T79"/>
                <a:gd fmla="*/ 633 w 790" name="T80"/>
                <a:gd fmla="*/ 160 h 196" name="T81"/>
                <a:gd fmla="*/ 630 w 790" name="T82"/>
                <a:gd fmla="*/ 168 h 196" name="T83"/>
                <a:gd fmla="*/ 630 w 790" name="T84"/>
                <a:gd fmla="*/ 168 h 196" name="T85"/>
                <a:gd fmla="*/ 629 w 790" name="T86"/>
                <a:gd fmla="*/ 169 h 196" name="T87"/>
                <a:gd fmla="*/ 627 w 790" name="T88"/>
                <a:gd fmla="*/ 172 h 196" name="T89"/>
                <a:gd fmla="*/ 621 w 790" name="T90"/>
                <a:gd fmla="*/ 176 h 196" name="T91"/>
                <a:gd fmla="*/ 610 w 790" name="T92"/>
                <a:gd fmla="*/ 179 h 196" name="T93"/>
                <a:gd fmla="*/ 598 w 790" name="T94"/>
                <a:gd fmla="*/ 182 h 196" name="T95"/>
                <a:gd fmla="*/ 564 w 790" name="T96"/>
                <a:gd fmla="*/ 187 h 196" name="T97"/>
                <a:gd fmla="*/ 525 w 790" name="T98"/>
                <a:gd fmla="*/ 191 h 196" name="T99"/>
                <a:gd fmla="*/ 483 w 790" name="T100"/>
                <a:gd fmla="*/ 194 h 196" name="T101"/>
                <a:gd fmla="*/ 439 w 790" name="T102"/>
                <a:gd fmla="*/ 195 h 196" name="T103"/>
                <a:gd fmla="*/ 370 w 790" name="T104"/>
                <a:gd fmla="*/ 196 h 196" name="T105"/>
                <a:gd fmla="*/ 370 w 790" name="T106"/>
                <a:gd fmla="*/ 196 h 196"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96" w="790">
                  <a:moveTo>
                    <a:pt x="370" y="196"/>
                  </a:moveTo>
                  <a:lnTo>
                    <a:pt x="370" y="196"/>
                  </a:lnTo>
                  <a:lnTo>
                    <a:pt x="305" y="195"/>
                  </a:lnTo>
                  <a:lnTo>
                    <a:pt x="269" y="194"/>
                  </a:lnTo>
                  <a:lnTo>
                    <a:pt x="233" y="191"/>
                  </a:lnTo>
                  <a:lnTo>
                    <a:pt x="201" y="187"/>
                  </a:lnTo>
                  <a:lnTo>
                    <a:pt x="172" y="182"/>
                  </a:lnTo>
                  <a:lnTo>
                    <a:pt x="163" y="179"/>
                  </a:lnTo>
                  <a:lnTo>
                    <a:pt x="155" y="176"/>
                  </a:lnTo>
                  <a:lnTo>
                    <a:pt x="148" y="172"/>
                  </a:lnTo>
                  <a:lnTo>
                    <a:pt x="147" y="168"/>
                  </a:lnTo>
                  <a:lnTo>
                    <a:pt x="147" y="168"/>
                  </a:lnTo>
                  <a:lnTo>
                    <a:pt x="144" y="160"/>
                  </a:lnTo>
                  <a:lnTo>
                    <a:pt x="140" y="153"/>
                  </a:lnTo>
                  <a:lnTo>
                    <a:pt x="133" y="145"/>
                  </a:lnTo>
                  <a:lnTo>
                    <a:pt x="125" y="138"/>
                  </a:lnTo>
                  <a:lnTo>
                    <a:pt x="99" y="121"/>
                  </a:lnTo>
                  <a:lnTo>
                    <a:pt x="64" y="99"/>
                  </a:lnTo>
                  <a:lnTo>
                    <a:pt x="64" y="99"/>
                  </a:lnTo>
                  <a:lnTo>
                    <a:pt x="52" y="92"/>
                  </a:lnTo>
                  <a:lnTo>
                    <a:pt x="42" y="84"/>
                  </a:lnTo>
                  <a:lnTo>
                    <a:pt x="33" y="76"/>
                  </a:lnTo>
                  <a:lnTo>
                    <a:pt x="23" y="68"/>
                  </a:lnTo>
                  <a:lnTo>
                    <a:pt x="11" y="53"/>
                  </a:lnTo>
                  <a:lnTo>
                    <a:pt x="0" y="37"/>
                  </a:lnTo>
                  <a:lnTo>
                    <a:pt x="790" y="0"/>
                  </a:lnTo>
                  <a:lnTo>
                    <a:pt x="790" y="0"/>
                  </a:lnTo>
                  <a:lnTo>
                    <a:pt x="786" y="12"/>
                  </a:lnTo>
                  <a:lnTo>
                    <a:pt x="778" y="24"/>
                  </a:lnTo>
                  <a:lnTo>
                    <a:pt x="770" y="38"/>
                  </a:lnTo>
                  <a:lnTo>
                    <a:pt x="760" y="50"/>
                  </a:lnTo>
                  <a:lnTo>
                    <a:pt x="749" y="62"/>
                  </a:lnTo>
                  <a:lnTo>
                    <a:pt x="738" y="76"/>
                  </a:lnTo>
                  <a:lnTo>
                    <a:pt x="711" y="99"/>
                  </a:lnTo>
                  <a:lnTo>
                    <a:pt x="711" y="99"/>
                  </a:lnTo>
                  <a:lnTo>
                    <a:pt x="696" y="111"/>
                  </a:lnTo>
                  <a:lnTo>
                    <a:pt x="682" y="122"/>
                  </a:lnTo>
                  <a:lnTo>
                    <a:pt x="657" y="138"/>
                  </a:lnTo>
                  <a:lnTo>
                    <a:pt x="646" y="146"/>
                  </a:lnTo>
                  <a:lnTo>
                    <a:pt x="638" y="153"/>
                  </a:lnTo>
                  <a:lnTo>
                    <a:pt x="633" y="160"/>
                  </a:lnTo>
                  <a:lnTo>
                    <a:pt x="630" y="168"/>
                  </a:lnTo>
                  <a:lnTo>
                    <a:pt x="630" y="168"/>
                  </a:lnTo>
                  <a:lnTo>
                    <a:pt x="629" y="169"/>
                  </a:lnTo>
                  <a:lnTo>
                    <a:pt x="627" y="172"/>
                  </a:lnTo>
                  <a:lnTo>
                    <a:pt x="621" y="176"/>
                  </a:lnTo>
                  <a:lnTo>
                    <a:pt x="610" y="179"/>
                  </a:lnTo>
                  <a:lnTo>
                    <a:pt x="598" y="182"/>
                  </a:lnTo>
                  <a:lnTo>
                    <a:pt x="564" y="187"/>
                  </a:lnTo>
                  <a:lnTo>
                    <a:pt x="525" y="191"/>
                  </a:lnTo>
                  <a:lnTo>
                    <a:pt x="483" y="194"/>
                  </a:lnTo>
                  <a:lnTo>
                    <a:pt x="439" y="195"/>
                  </a:lnTo>
                  <a:lnTo>
                    <a:pt x="370" y="196"/>
                  </a:lnTo>
                  <a:lnTo>
                    <a:pt x="370" y="196"/>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solidFill>
                <a:effectLst/>
                <a:uLnTx/>
                <a:uFillTx/>
                <a:latin panose="020f0502020204030204" typeface="Calibri"/>
                <a:ea charset="-122" panose="02010600030101010101" pitchFamily="2" typeface="宋体"/>
              </a:endParaRPr>
            </a:p>
          </p:txBody>
        </p:sp>
        <p:sp>
          <p:nvSpPr>
            <p:cNvPr id="84" name="Freeform 18"/>
            <p:cNvSpPr/>
            <p:nvPr/>
          </p:nvSpPr>
          <p:spPr bwMode="auto">
            <a:xfrm>
              <a:off x="2470151" y="6061075"/>
              <a:ext cx="361950" cy="279400"/>
            </a:xfrm>
            <a:custGeom>
              <a:gdLst>
                <a:gd fmla="*/ 82 w 228" name="T0"/>
                <a:gd fmla="*/ 170 h 176" name="T1"/>
                <a:gd fmla="*/ 82 w 228" name="T2"/>
                <a:gd fmla="*/ 170 h 176" name="T3"/>
                <a:gd fmla="*/ 73 w 228" name="T4"/>
                <a:gd fmla="*/ 149 h 176" name="T5"/>
                <a:gd fmla="*/ 65 w 228" name="T6"/>
                <a:gd fmla="*/ 130 h 176" name="T7"/>
                <a:gd fmla="*/ 52 w 228" name="T8"/>
                <a:gd fmla="*/ 109 h 176" name="T9"/>
                <a:gd fmla="*/ 34 w 228" name="T10"/>
                <a:gd fmla="*/ 80 h 176" name="T11"/>
                <a:gd fmla="*/ 34 w 228" name="T12"/>
                <a:gd fmla="*/ 80 h 176" name="T13"/>
                <a:gd fmla="*/ 25 w 228" name="T14"/>
                <a:gd fmla="*/ 64 h 176" name="T15"/>
                <a:gd fmla="*/ 15 w 228" name="T16"/>
                <a:gd fmla="*/ 46 h 176" name="T17"/>
                <a:gd fmla="*/ 0 w 228" name="T18"/>
                <a:gd fmla="*/ 10 h 176" name="T19"/>
                <a:gd fmla="*/ 225 w 228" name="T20"/>
                <a:gd fmla="*/ 0 h 176" name="T21"/>
                <a:gd fmla="*/ 225 w 228" name="T22"/>
                <a:gd fmla="*/ 0 h 176" name="T23"/>
                <a:gd fmla="*/ 228 w 228" name="T24"/>
                <a:gd fmla="*/ 41 h 176" name="T25"/>
                <a:gd fmla="*/ 228 w 228" name="T26"/>
                <a:gd fmla="*/ 80 h 176" name="T27"/>
                <a:gd fmla="*/ 228 w 228" name="T28"/>
                <a:gd fmla="*/ 80 h 176" name="T29"/>
                <a:gd fmla="*/ 226 w 228" name="T30"/>
                <a:gd fmla="*/ 110 h 176" name="T31"/>
                <a:gd fmla="*/ 224 w 228" name="T32"/>
                <a:gd fmla="*/ 133 h 176" name="T33"/>
                <a:gd fmla="*/ 224 w 228" name="T34"/>
                <a:gd fmla="*/ 152 h 176" name="T35"/>
                <a:gd fmla="*/ 224 w 228" name="T36"/>
                <a:gd fmla="*/ 162 h 176" name="T37"/>
                <a:gd fmla="*/ 226 w 228" name="T38"/>
                <a:gd fmla="*/ 172 h 176" name="T39"/>
                <a:gd fmla="*/ 226 w 228" name="T40"/>
                <a:gd fmla="*/ 172 h 176" name="T41"/>
                <a:gd fmla="*/ 226 w 228" name="T42"/>
                <a:gd fmla="*/ 176 h 176" name="T43"/>
                <a:gd fmla="*/ 226 w 228" name="T44"/>
                <a:gd fmla="*/ 176 h 176" name="T45"/>
                <a:gd fmla="*/ 157 w 228" name="T46"/>
                <a:gd fmla="*/ 175 h 176" name="T47"/>
                <a:gd fmla="*/ 118 w 228" name="T48"/>
                <a:gd fmla="*/ 172 h 176" name="T49"/>
                <a:gd fmla="*/ 82 w 228" name="T50"/>
                <a:gd fmla="*/ 170 h 176" name="T51"/>
                <a:gd fmla="*/ 82 w 228" name="T52"/>
                <a:gd fmla="*/ 170 h 176"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176" w="228">
                  <a:moveTo>
                    <a:pt x="82" y="170"/>
                  </a:moveTo>
                  <a:lnTo>
                    <a:pt x="82" y="170"/>
                  </a:lnTo>
                  <a:lnTo>
                    <a:pt x="73" y="149"/>
                  </a:lnTo>
                  <a:lnTo>
                    <a:pt x="65" y="130"/>
                  </a:lnTo>
                  <a:lnTo>
                    <a:pt x="52" y="109"/>
                  </a:lnTo>
                  <a:lnTo>
                    <a:pt x="34" y="80"/>
                  </a:lnTo>
                  <a:lnTo>
                    <a:pt x="34" y="80"/>
                  </a:lnTo>
                  <a:lnTo>
                    <a:pt x="25" y="64"/>
                  </a:lnTo>
                  <a:lnTo>
                    <a:pt x="15" y="46"/>
                  </a:lnTo>
                  <a:lnTo>
                    <a:pt x="0" y="10"/>
                  </a:lnTo>
                  <a:lnTo>
                    <a:pt x="225" y="0"/>
                  </a:lnTo>
                  <a:lnTo>
                    <a:pt x="225" y="0"/>
                  </a:lnTo>
                  <a:lnTo>
                    <a:pt x="228" y="41"/>
                  </a:lnTo>
                  <a:lnTo>
                    <a:pt x="228" y="80"/>
                  </a:lnTo>
                  <a:lnTo>
                    <a:pt x="228" y="80"/>
                  </a:lnTo>
                  <a:lnTo>
                    <a:pt x="226" y="110"/>
                  </a:lnTo>
                  <a:lnTo>
                    <a:pt x="224" y="133"/>
                  </a:lnTo>
                  <a:lnTo>
                    <a:pt x="224" y="152"/>
                  </a:lnTo>
                  <a:lnTo>
                    <a:pt x="224" y="162"/>
                  </a:lnTo>
                  <a:lnTo>
                    <a:pt x="226" y="172"/>
                  </a:lnTo>
                  <a:lnTo>
                    <a:pt x="226" y="172"/>
                  </a:lnTo>
                  <a:lnTo>
                    <a:pt x="226" y="176"/>
                  </a:lnTo>
                  <a:lnTo>
                    <a:pt x="226" y="176"/>
                  </a:lnTo>
                  <a:lnTo>
                    <a:pt x="157" y="175"/>
                  </a:lnTo>
                  <a:lnTo>
                    <a:pt x="118" y="172"/>
                  </a:lnTo>
                  <a:lnTo>
                    <a:pt x="82" y="170"/>
                  </a:lnTo>
                  <a:lnTo>
                    <a:pt x="82" y="17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solidFill>
                <a:effectLst/>
                <a:uLnTx/>
                <a:uFillTx/>
                <a:latin panose="020f0502020204030204" typeface="Calibri"/>
                <a:ea charset="-122" panose="02010600030101010101" pitchFamily="2" typeface="宋体"/>
              </a:endParaRPr>
            </a:p>
          </p:txBody>
        </p:sp>
        <p:sp>
          <p:nvSpPr>
            <p:cNvPr id="93" name="Freeform 19"/>
            <p:cNvSpPr/>
            <p:nvPr/>
          </p:nvSpPr>
          <p:spPr bwMode="auto">
            <a:xfrm>
              <a:off x="3044826" y="5083175"/>
              <a:ext cx="512763" cy="271463"/>
            </a:xfrm>
            <a:custGeom>
              <a:gdLst>
                <a:gd fmla="*/ 0 w 323" name="T0"/>
                <a:gd fmla="*/ 0 h 171" name="T1"/>
                <a:gd fmla="*/ 323 w 323" name="T2"/>
                <a:gd fmla="*/ 0 h 171" name="T3"/>
                <a:gd fmla="*/ 306 w 323" name="T4"/>
                <a:gd fmla="*/ 140 h 171" name="T5"/>
                <a:gd fmla="*/ 306 w 323" name="T6"/>
                <a:gd fmla="*/ 140 h 171" name="T7"/>
                <a:gd fmla="*/ 305 w 323" name="T8"/>
                <a:gd fmla="*/ 147 h 171" name="T9"/>
                <a:gd fmla="*/ 302 w 323" name="T10"/>
                <a:gd fmla="*/ 152 h 171" name="T11"/>
                <a:gd fmla="*/ 296 w 323" name="T12"/>
                <a:gd fmla="*/ 157 h 171" name="T13"/>
                <a:gd fmla="*/ 291 w 323" name="T14"/>
                <a:gd fmla="*/ 161 h 171" name="T15"/>
                <a:gd fmla="*/ 286 w 323" name="T16"/>
                <a:gd fmla="*/ 164 h 171" name="T17"/>
                <a:gd fmla="*/ 279 w 323" name="T18"/>
                <a:gd fmla="*/ 167 h 171" name="T19"/>
                <a:gd fmla="*/ 272 w 323" name="T20"/>
                <a:gd fmla="*/ 168 h 171" name="T21"/>
                <a:gd fmla="*/ 267 w 323" name="T22"/>
                <a:gd fmla="*/ 168 h 171" name="T23"/>
                <a:gd fmla="*/ 0 w 323" name="T24"/>
                <a:gd fmla="*/ 171 h 171" name="T25"/>
                <a:gd fmla="*/ 0 w 323" name="T26"/>
                <a:gd fmla="*/ 0 h 171"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71" w="323">
                  <a:moveTo>
                    <a:pt x="0" y="0"/>
                  </a:moveTo>
                  <a:lnTo>
                    <a:pt x="323" y="0"/>
                  </a:lnTo>
                  <a:lnTo>
                    <a:pt x="306" y="140"/>
                  </a:lnTo>
                  <a:lnTo>
                    <a:pt x="306" y="140"/>
                  </a:lnTo>
                  <a:lnTo>
                    <a:pt x="305" y="147"/>
                  </a:lnTo>
                  <a:lnTo>
                    <a:pt x="302" y="152"/>
                  </a:lnTo>
                  <a:lnTo>
                    <a:pt x="296" y="157"/>
                  </a:lnTo>
                  <a:lnTo>
                    <a:pt x="291" y="161"/>
                  </a:lnTo>
                  <a:lnTo>
                    <a:pt x="286" y="164"/>
                  </a:lnTo>
                  <a:lnTo>
                    <a:pt x="279" y="167"/>
                  </a:lnTo>
                  <a:lnTo>
                    <a:pt x="272" y="168"/>
                  </a:lnTo>
                  <a:lnTo>
                    <a:pt x="267" y="168"/>
                  </a:lnTo>
                  <a:lnTo>
                    <a:pt x="0" y="171"/>
                  </a:lnTo>
                  <a:lnTo>
                    <a:pt x="0"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solidFill>
                <a:effectLst/>
                <a:uLnTx/>
                <a:uFillTx/>
                <a:latin panose="020f0502020204030204" typeface="Calibri"/>
                <a:ea charset="-122" panose="02010600030101010101" pitchFamily="2" typeface="宋体"/>
              </a:endParaRPr>
            </a:p>
          </p:txBody>
        </p:sp>
        <p:sp>
          <p:nvSpPr>
            <p:cNvPr id="94" name="Freeform 20"/>
            <p:cNvSpPr/>
            <p:nvPr/>
          </p:nvSpPr>
          <p:spPr bwMode="auto">
            <a:xfrm>
              <a:off x="3049588" y="5083175"/>
              <a:ext cx="508000" cy="269875"/>
            </a:xfrm>
            <a:custGeom>
              <a:gdLst>
                <a:gd fmla="*/ 0 w 320" name="T0"/>
                <a:gd fmla="*/ 0 h 170" name="T1"/>
                <a:gd fmla="*/ 0 w 320" name="T2"/>
                <a:gd fmla="*/ 0 h 170" name="T3"/>
                <a:gd fmla="*/ 320 w 320" name="T4"/>
                <a:gd fmla="*/ 0 h 170" name="T5"/>
                <a:gd fmla="*/ 320 w 320" name="T6"/>
                <a:gd fmla="*/ 0 h 170" name="T7"/>
                <a:gd fmla="*/ 303 w 320" name="T8"/>
                <a:gd fmla="*/ 140 h 170" name="T9"/>
                <a:gd fmla="*/ 303 w 320" name="T10"/>
                <a:gd fmla="*/ 140 h 170" name="T11"/>
                <a:gd fmla="*/ 302 w 320" name="T12"/>
                <a:gd fmla="*/ 147 h 170" name="T13"/>
                <a:gd fmla="*/ 299 w 320" name="T14"/>
                <a:gd fmla="*/ 152 h 170" name="T15"/>
                <a:gd fmla="*/ 293 w 320" name="T16"/>
                <a:gd fmla="*/ 157 h 170" name="T17"/>
                <a:gd fmla="*/ 288 w 320" name="T18"/>
                <a:gd fmla="*/ 161 h 170" name="T19"/>
                <a:gd fmla="*/ 283 w 320" name="T20"/>
                <a:gd fmla="*/ 164 h 170" name="T21"/>
                <a:gd fmla="*/ 276 w 320" name="T22"/>
                <a:gd fmla="*/ 167 h 170" name="T23"/>
                <a:gd fmla="*/ 269 w 320" name="T24"/>
                <a:gd fmla="*/ 168 h 170" name="T25"/>
                <a:gd fmla="*/ 264 w 320" name="T26"/>
                <a:gd fmla="*/ 168 h 170" name="T27"/>
                <a:gd fmla="*/ 264 w 320" name="T28"/>
                <a:gd fmla="*/ 168 h 170" name="T29"/>
                <a:gd fmla="*/ 1 w 320" name="T30"/>
                <a:gd fmla="*/ 170 h 170" name="T31"/>
                <a:gd fmla="*/ 1 w 320" name="T32"/>
                <a:gd fmla="*/ 170 h 170" name="T33"/>
                <a:gd fmla="*/ 0 w 320" name="T34"/>
                <a:gd fmla="*/ 0 h 170" name="T35"/>
                <a:gd fmla="*/ 0 w 320" name="T36"/>
                <a:gd fmla="*/ 0 h 170"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170" w="320">
                  <a:moveTo>
                    <a:pt x="0" y="0"/>
                  </a:moveTo>
                  <a:lnTo>
                    <a:pt x="0" y="0"/>
                  </a:lnTo>
                  <a:lnTo>
                    <a:pt x="320" y="0"/>
                  </a:lnTo>
                  <a:lnTo>
                    <a:pt x="320" y="0"/>
                  </a:lnTo>
                  <a:lnTo>
                    <a:pt x="303" y="140"/>
                  </a:lnTo>
                  <a:lnTo>
                    <a:pt x="303" y="140"/>
                  </a:lnTo>
                  <a:lnTo>
                    <a:pt x="302" y="147"/>
                  </a:lnTo>
                  <a:lnTo>
                    <a:pt x="299" y="152"/>
                  </a:lnTo>
                  <a:lnTo>
                    <a:pt x="293" y="157"/>
                  </a:lnTo>
                  <a:lnTo>
                    <a:pt x="288" y="161"/>
                  </a:lnTo>
                  <a:lnTo>
                    <a:pt x="283" y="164"/>
                  </a:lnTo>
                  <a:lnTo>
                    <a:pt x="276" y="167"/>
                  </a:lnTo>
                  <a:lnTo>
                    <a:pt x="269" y="168"/>
                  </a:lnTo>
                  <a:lnTo>
                    <a:pt x="264" y="168"/>
                  </a:lnTo>
                  <a:lnTo>
                    <a:pt x="264" y="168"/>
                  </a:lnTo>
                  <a:lnTo>
                    <a:pt x="1" y="170"/>
                  </a:lnTo>
                  <a:lnTo>
                    <a:pt x="1" y="170"/>
                  </a:lnTo>
                  <a:lnTo>
                    <a:pt x="0" y="0"/>
                  </a:lnTo>
                  <a:lnTo>
                    <a:pt x="0"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solidFill>
                <a:effectLst/>
                <a:uLnTx/>
                <a:uFillTx/>
                <a:latin panose="020f0502020204030204" typeface="Calibri"/>
                <a:ea charset="-122" panose="02010600030101010101" pitchFamily="2" typeface="宋体"/>
              </a:endParaRPr>
            </a:p>
          </p:txBody>
        </p:sp>
        <p:sp>
          <p:nvSpPr>
            <p:cNvPr id="95" name="Freeform 21"/>
            <p:cNvSpPr/>
            <p:nvPr/>
          </p:nvSpPr>
          <p:spPr bwMode="auto">
            <a:xfrm>
              <a:off x="3055938" y="5083175"/>
              <a:ext cx="501650" cy="269875"/>
            </a:xfrm>
            <a:custGeom>
              <a:gdLst>
                <a:gd fmla="*/ 0 w 316" name="T0"/>
                <a:gd fmla="*/ 0 h 170" name="T1"/>
                <a:gd fmla="*/ 0 w 316" name="T2"/>
                <a:gd fmla="*/ 0 h 170" name="T3"/>
                <a:gd fmla="*/ 316 w 316" name="T4"/>
                <a:gd fmla="*/ 0 h 170" name="T5"/>
                <a:gd fmla="*/ 316 w 316" name="T6"/>
                <a:gd fmla="*/ 0 h 170" name="T7"/>
                <a:gd fmla="*/ 299 w 316" name="T8"/>
                <a:gd fmla="*/ 140 h 170" name="T9"/>
                <a:gd fmla="*/ 299 w 316" name="T10"/>
                <a:gd fmla="*/ 140 h 170" name="T11"/>
                <a:gd fmla="*/ 298 w 316" name="T12"/>
                <a:gd fmla="*/ 147 h 170" name="T13"/>
                <a:gd fmla="*/ 295 w 316" name="T14"/>
                <a:gd fmla="*/ 152 h 170" name="T15"/>
                <a:gd fmla="*/ 289 w 316" name="T16"/>
                <a:gd fmla="*/ 156 h 170" name="T17"/>
                <a:gd fmla="*/ 284 w 316" name="T18"/>
                <a:gd fmla="*/ 160 h 170" name="T19"/>
                <a:gd fmla="*/ 279 w 316" name="T20"/>
                <a:gd fmla="*/ 164 h 170" name="T21"/>
                <a:gd fmla="*/ 272 w 316" name="T22"/>
                <a:gd fmla="*/ 167 h 170" name="T23"/>
                <a:gd fmla="*/ 266 w 316" name="T24"/>
                <a:gd fmla="*/ 168 h 170" name="T25"/>
                <a:gd fmla="*/ 260 w 316" name="T26"/>
                <a:gd fmla="*/ 168 h 170" name="T27"/>
                <a:gd fmla="*/ 260 w 316" name="T28"/>
                <a:gd fmla="*/ 168 h 170" name="T29"/>
                <a:gd fmla="*/ 1 w 316" name="T30"/>
                <a:gd fmla="*/ 170 h 170" name="T31"/>
                <a:gd fmla="*/ 1 w 316" name="T32"/>
                <a:gd fmla="*/ 170 h 170" name="T33"/>
                <a:gd fmla="*/ 0 w 316" name="T34"/>
                <a:gd fmla="*/ 0 h 170" name="T35"/>
                <a:gd fmla="*/ 0 w 316" name="T36"/>
                <a:gd fmla="*/ 0 h 170"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170" w="316">
                  <a:moveTo>
                    <a:pt x="0" y="0"/>
                  </a:moveTo>
                  <a:lnTo>
                    <a:pt x="0" y="0"/>
                  </a:lnTo>
                  <a:lnTo>
                    <a:pt x="316" y="0"/>
                  </a:lnTo>
                  <a:lnTo>
                    <a:pt x="316" y="0"/>
                  </a:lnTo>
                  <a:lnTo>
                    <a:pt x="299" y="140"/>
                  </a:lnTo>
                  <a:lnTo>
                    <a:pt x="299" y="140"/>
                  </a:lnTo>
                  <a:lnTo>
                    <a:pt x="298" y="147"/>
                  </a:lnTo>
                  <a:lnTo>
                    <a:pt x="295" y="152"/>
                  </a:lnTo>
                  <a:lnTo>
                    <a:pt x="289" y="156"/>
                  </a:lnTo>
                  <a:lnTo>
                    <a:pt x="284" y="160"/>
                  </a:lnTo>
                  <a:lnTo>
                    <a:pt x="279" y="164"/>
                  </a:lnTo>
                  <a:lnTo>
                    <a:pt x="272" y="167"/>
                  </a:lnTo>
                  <a:lnTo>
                    <a:pt x="266" y="168"/>
                  </a:lnTo>
                  <a:lnTo>
                    <a:pt x="260" y="168"/>
                  </a:lnTo>
                  <a:lnTo>
                    <a:pt x="260" y="168"/>
                  </a:lnTo>
                  <a:lnTo>
                    <a:pt x="1" y="170"/>
                  </a:lnTo>
                  <a:lnTo>
                    <a:pt x="1" y="170"/>
                  </a:lnTo>
                  <a:lnTo>
                    <a:pt x="0" y="0"/>
                  </a:lnTo>
                  <a:lnTo>
                    <a:pt x="0"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solidFill>
                <a:effectLst/>
                <a:uLnTx/>
                <a:uFillTx/>
                <a:latin panose="020f0502020204030204" typeface="Calibri"/>
                <a:ea charset="-122" panose="02010600030101010101" pitchFamily="2" typeface="宋体"/>
              </a:endParaRPr>
            </a:p>
          </p:txBody>
        </p:sp>
        <p:sp>
          <p:nvSpPr>
            <p:cNvPr id="96" name="Freeform 22"/>
            <p:cNvSpPr/>
            <p:nvPr/>
          </p:nvSpPr>
          <p:spPr bwMode="auto">
            <a:xfrm>
              <a:off x="3062288" y="5083175"/>
              <a:ext cx="495300" cy="266700"/>
            </a:xfrm>
            <a:custGeom>
              <a:gdLst>
                <a:gd fmla="*/ 0 w 312" name="T0"/>
                <a:gd fmla="*/ 0 h 168" name="T1"/>
                <a:gd fmla="*/ 0 w 312" name="T2"/>
                <a:gd fmla="*/ 0 h 168" name="T3"/>
                <a:gd fmla="*/ 312 w 312" name="T4"/>
                <a:gd fmla="*/ 0 h 168" name="T5"/>
                <a:gd fmla="*/ 312 w 312" name="T6"/>
                <a:gd fmla="*/ 0 h 168" name="T7"/>
                <a:gd fmla="*/ 295 w 312" name="T8"/>
                <a:gd fmla="*/ 140 h 168" name="T9"/>
                <a:gd fmla="*/ 295 w 312" name="T10"/>
                <a:gd fmla="*/ 140 h 168" name="T11"/>
                <a:gd fmla="*/ 294 w 312" name="T12"/>
                <a:gd fmla="*/ 147 h 168" name="T13"/>
                <a:gd fmla="*/ 291 w 312" name="T14"/>
                <a:gd fmla="*/ 152 h 168" name="T15"/>
                <a:gd fmla="*/ 285 w 312" name="T16"/>
                <a:gd fmla="*/ 156 h 168" name="T17"/>
                <a:gd fmla="*/ 280 w 312" name="T18"/>
                <a:gd fmla="*/ 160 h 168" name="T19"/>
                <a:gd fmla="*/ 275 w 312" name="T20"/>
                <a:gd fmla="*/ 164 h 168" name="T21"/>
                <a:gd fmla="*/ 269 w 312" name="T22"/>
                <a:gd fmla="*/ 167 h 168" name="T23"/>
                <a:gd fmla="*/ 262 w 312" name="T24"/>
                <a:gd fmla="*/ 168 h 168" name="T25"/>
                <a:gd fmla="*/ 257 w 312" name="T26"/>
                <a:gd fmla="*/ 168 h 168" name="T27"/>
                <a:gd fmla="*/ 257 w 312" name="T28"/>
                <a:gd fmla="*/ 168 h 168" name="T29"/>
                <a:gd fmla="*/ 0 w 312" name="T30"/>
                <a:gd fmla="*/ 168 h 168" name="T31"/>
                <a:gd fmla="*/ 0 w 312" name="T32"/>
                <a:gd fmla="*/ 168 h 168" name="T33"/>
                <a:gd fmla="*/ 0 w 312" name="T34"/>
                <a:gd fmla="*/ 0 h 168" name="T35"/>
                <a:gd fmla="*/ 0 w 312" name="T36"/>
                <a:gd fmla="*/ 0 h 168"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168" w="312">
                  <a:moveTo>
                    <a:pt x="0" y="0"/>
                  </a:moveTo>
                  <a:lnTo>
                    <a:pt x="0" y="0"/>
                  </a:lnTo>
                  <a:lnTo>
                    <a:pt x="312" y="0"/>
                  </a:lnTo>
                  <a:lnTo>
                    <a:pt x="312" y="0"/>
                  </a:lnTo>
                  <a:lnTo>
                    <a:pt x="295" y="140"/>
                  </a:lnTo>
                  <a:lnTo>
                    <a:pt x="295" y="140"/>
                  </a:lnTo>
                  <a:lnTo>
                    <a:pt x="294" y="147"/>
                  </a:lnTo>
                  <a:lnTo>
                    <a:pt x="291" y="152"/>
                  </a:lnTo>
                  <a:lnTo>
                    <a:pt x="285" y="156"/>
                  </a:lnTo>
                  <a:lnTo>
                    <a:pt x="280" y="160"/>
                  </a:lnTo>
                  <a:lnTo>
                    <a:pt x="275" y="164"/>
                  </a:lnTo>
                  <a:lnTo>
                    <a:pt x="269" y="167"/>
                  </a:lnTo>
                  <a:lnTo>
                    <a:pt x="262" y="168"/>
                  </a:lnTo>
                  <a:lnTo>
                    <a:pt x="257" y="168"/>
                  </a:lnTo>
                  <a:lnTo>
                    <a:pt x="257" y="168"/>
                  </a:lnTo>
                  <a:lnTo>
                    <a:pt x="0" y="168"/>
                  </a:lnTo>
                  <a:lnTo>
                    <a:pt x="0" y="168"/>
                  </a:lnTo>
                  <a:lnTo>
                    <a:pt x="0" y="0"/>
                  </a:lnTo>
                  <a:lnTo>
                    <a:pt x="0"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solidFill>
                <a:effectLst/>
                <a:uLnTx/>
                <a:uFillTx/>
                <a:latin typeface="+mn-cs"/>
                <a:ea charset="-122" panose="02010600030101010101" pitchFamily="2" typeface="宋体"/>
              </a:endParaRPr>
            </a:p>
          </p:txBody>
        </p:sp>
        <p:sp>
          <p:nvSpPr>
            <p:cNvPr id="97" name="Freeform 23"/>
            <p:cNvSpPr/>
            <p:nvPr/>
          </p:nvSpPr>
          <p:spPr bwMode="auto">
            <a:xfrm>
              <a:off x="3068638" y="5083175"/>
              <a:ext cx="488950" cy="266700"/>
            </a:xfrm>
            <a:custGeom>
              <a:gdLst>
                <a:gd fmla="*/ 0 w 308" name="T0"/>
                <a:gd fmla="*/ 0 h 168" name="T1"/>
                <a:gd fmla="*/ 0 w 308" name="T2"/>
                <a:gd fmla="*/ 0 h 168" name="T3"/>
                <a:gd fmla="*/ 308 w 308" name="T4"/>
                <a:gd fmla="*/ 0 h 168" name="T5"/>
                <a:gd fmla="*/ 308 w 308" name="T6"/>
                <a:gd fmla="*/ 0 h 168" name="T7"/>
                <a:gd fmla="*/ 291 w 308" name="T8"/>
                <a:gd fmla="*/ 140 h 168" name="T9"/>
                <a:gd fmla="*/ 291 w 308" name="T10"/>
                <a:gd fmla="*/ 140 h 168" name="T11"/>
                <a:gd fmla="*/ 290 w 308" name="T12"/>
                <a:gd fmla="*/ 147 h 168" name="T13"/>
                <a:gd fmla="*/ 287 w 308" name="T14"/>
                <a:gd fmla="*/ 152 h 168" name="T15"/>
                <a:gd fmla="*/ 281 w 308" name="T16"/>
                <a:gd fmla="*/ 156 h 168" name="T17"/>
                <a:gd fmla="*/ 277 w 308" name="T18"/>
                <a:gd fmla="*/ 160 h 168" name="T19"/>
                <a:gd fmla="*/ 271 w 308" name="T20"/>
                <a:gd fmla="*/ 164 h 168" name="T21"/>
                <a:gd fmla="*/ 265 w 308" name="T22"/>
                <a:gd fmla="*/ 166 h 168" name="T23"/>
                <a:gd fmla="*/ 258 w 308" name="T24"/>
                <a:gd fmla="*/ 168 h 168" name="T25"/>
                <a:gd fmla="*/ 253 w 308" name="T26"/>
                <a:gd fmla="*/ 168 h 168" name="T27"/>
                <a:gd fmla="*/ 253 w 308" name="T28"/>
                <a:gd fmla="*/ 168 h 168" name="T29"/>
                <a:gd fmla="*/ 0 w 308" name="T30"/>
                <a:gd fmla="*/ 167 h 168" name="T31"/>
                <a:gd fmla="*/ 0 w 308" name="T32"/>
                <a:gd fmla="*/ 167 h 168" name="T33"/>
                <a:gd fmla="*/ 0 w 308" name="T34"/>
                <a:gd fmla="*/ 0 h 168" name="T35"/>
                <a:gd fmla="*/ 0 w 308" name="T36"/>
                <a:gd fmla="*/ 0 h 168"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168" w="308">
                  <a:moveTo>
                    <a:pt x="0" y="0"/>
                  </a:moveTo>
                  <a:lnTo>
                    <a:pt x="0" y="0"/>
                  </a:lnTo>
                  <a:lnTo>
                    <a:pt x="308" y="0"/>
                  </a:lnTo>
                  <a:lnTo>
                    <a:pt x="308" y="0"/>
                  </a:lnTo>
                  <a:lnTo>
                    <a:pt x="291" y="140"/>
                  </a:lnTo>
                  <a:lnTo>
                    <a:pt x="291" y="140"/>
                  </a:lnTo>
                  <a:lnTo>
                    <a:pt x="290" y="147"/>
                  </a:lnTo>
                  <a:lnTo>
                    <a:pt x="287" y="152"/>
                  </a:lnTo>
                  <a:lnTo>
                    <a:pt x="281" y="156"/>
                  </a:lnTo>
                  <a:lnTo>
                    <a:pt x="277" y="160"/>
                  </a:lnTo>
                  <a:lnTo>
                    <a:pt x="271" y="164"/>
                  </a:lnTo>
                  <a:lnTo>
                    <a:pt x="265" y="166"/>
                  </a:lnTo>
                  <a:lnTo>
                    <a:pt x="258" y="168"/>
                  </a:lnTo>
                  <a:lnTo>
                    <a:pt x="253" y="168"/>
                  </a:lnTo>
                  <a:lnTo>
                    <a:pt x="253" y="168"/>
                  </a:lnTo>
                  <a:lnTo>
                    <a:pt x="0" y="167"/>
                  </a:lnTo>
                  <a:lnTo>
                    <a:pt x="0" y="167"/>
                  </a:lnTo>
                  <a:lnTo>
                    <a:pt x="0" y="0"/>
                  </a:lnTo>
                  <a:lnTo>
                    <a:pt x="0"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solidFill>
                <a:effectLst/>
                <a:uLnTx/>
                <a:uFillTx/>
                <a:latin panose="020f0502020204030204" typeface="Calibri"/>
                <a:ea charset="-122" panose="02010600030101010101" pitchFamily="2" typeface="宋体"/>
              </a:endParaRPr>
            </a:p>
          </p:txBody>
        </p:sp>
        <p:sp>
          <p:nvSpPr>
            <p:cNvPr id="98" name="Freeform 24"/>
            <p:cNvSpPr/>
            <p:nvPr/>
          </p:nvSpPr>
          <p:spPr bwMode="auto">
            <a:xfrm>
              <a:off x="3074988" y="5083175"/>
              <a:ext cx="482600" cy="266700"/>
            </a:xfrm>
            <a:custGeom>
              <a:gdLst>
                <a:gd fmla="*/ 0 w 304" name="T0"/>
                <a:gd fmla="*/ 0 h 168" name="T1"/>
                <a:gd fmla="*/ 0 w 304" name="T2"/>
                <a:gd fmla="*/ 0 h 168" name="T3"/>
                <a:gd fmla="*/ 304 w 304" name="T4"/>
                <a:gd fmla="*/ 0 h 168" name="T5"/>
                <a:gd fmla="*/ 304 w 304" name="T6"/>
                <a:gd fmla="*/ 0 h 168" name="T7"/>
                <a:gd fmla="*/ 287 w 304" name="T8"/>
                <a:gd fmla="*/ 140 h 168" name="T9"/>
                <a:gd fmla="*/ 287 w 304" name="T10"/>
                <a:gd fmla="*/ 140 h 168" name="T11"/>
                <a:gd fmla="*/ 286 w 304" name="T12"/>
                <a:gd fmla="*/ 147 h 168" name="T13"/>
                <a:gd fmla="*/ 283 w 304" name="T14"/>
                <a:gd fmla="*/ 152 h 168" name="T15"/>
                <a:gd fmla="*/ 279 w 304" name="T16"/>
                <a:gd fmla="*/ 156 h 168" name="T17"/>
                <a:gd fmla="*/ 273 w 304" name="T18"/>
                <a:gd fmla="*/ 160 h 168" name="T19"/>
                <a:gd fmla="*/ 267 w 304" name="T20"/>
                <a:gd fmla="*/ 164 h 168" name="T21"/>
                <a:gd fmla="*/ 261 w 304" name="T22"/>
                <a:gd fmla="*/ 166 h 168" name="T23"/>
                <a:gd fmla="*/ 254 w 304" name="T24"/>
                <a:gd fmla="*/ 167 h 168" name="T25"/>
                <a:gd fmla="*/ 249 w 304" name="T26"/>
                <a:gd fmla="*/ 168 h 168" name="T27"/>
                <a:gd fmla="*/ 249 w 304" name="T28"/>
                <a:gd fmla="*/ 168 h 168" name="T29"/>
                <a:gd fmla="*/ 0 w 304" name="T30"/>
                <a:gd fmla="*/ 166 h 168" name="T31"/>
                <a:gd fmla="*/ 0 w 304" name="T32"/>
                <a:gd fmla="*/ 166 h 168" name="T33"/>
                <a:gd fmla="*/ 0 w 304" name="T34"/>
                <a:gd fmla="*/ 0 h 168" name="T35"/>
                <a:gd fmla="*/ 0 w 304" name="T36"/>
                <a:gd fmla="*/ 0 h 168"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168" w="304">
                  <a:moveTo>
                    <a:pt x="0" y="0"/>
                  </a:moveTo>
                  <a:lnTo>
                    <a:pt x="0" y="0"/>
                  </a:lnTo>
                  <a:lnTo>
                    <a:pt x="304" y="0"/>
                  </a:lnTo>
                  <a:lnTo>
                    <a:pt x="304" y="0"/>
                  </a:lnTo>
                  <a:lnTo>
                    <a:pt x="287" y="140"/>
                  </a:lnTo>
                  <a:lnTo>
                    <a:pt x="287" y="140"/>
                  </a:lnTo>
                  <a:lnTo>
                    <a:pt x="286" y="147"/>
                  </a:lnTo>
                  <a:lnTo>
                    <a:pt x="283" y="152"/>
                  </a:lnTo>
                  <a:lnTo>
                    <a:pt x="279" y="156"/>
                  </a:lnTo>
                  <a:lnTo>
                    <a:pt x="273" y="160"/>
                  </a:lnTo>
                  <a:lnTo>
                    <a:pt x="267" y="164"/>
                  </a:lnTo>
                  <a:lnTo>
                    <a:pt x="261" y="166"/>
                  </a:lnTo>
                  <a:lnTo>
                    <a:pt x="254" y="167"/>
                  </a:lnTo>
                  <a:lnTo>
                    <a:pt x="249" y="168"/>
                  </a:lnTo>
                  <a:lnTo>
                    <a:pt x="249" y="168"/>
                  </a:lnTo>
                  <a:lnTo>
                    <a:pt x="0" y="166"/>
                  </a:lnTo>
                  <a:lnTo>
                    <a:pt x="0" y="166"/>
                  </a:lnTo>
                  <a:lnTo>
                    <a:pt x="0" y="0"/>
                  </a:lnTo>
                  <a:lnTo>
                    <a:pt x="0"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solidFill>
                <a:effectLst/>
                <a:uLnTx/>
                <a:uFillTx/>
                <a:latin panose="020f0502020204030204" typeface="Calibri"/>
                <a:ea charset="-122" panose="02010600030101010101" pitchFamily="2" typeface="宋体"/>
              </a:endParaRPr>
            </a:p>
          </p:txBody>
        </p:sp>
        <p:sp>
          <p:nvSpPr>
            <p:cNvPr id="99" name="Freeform 25"/>
            <p:cNvSpPr/>
            <p:nvPr/>
          </p:nvSpPr>
          <p:spPr bwMode="auto">
            <a:xfrm>
              <a:off x="3081338" y="5083175"/>
              <a:ext cx="476250" cy="266700"/>
            </a:xfrm>
            <a:custGeom>
              <a:gdLst>
                <a:gd fmla="*/ 0 w 300" name="T0"/>
                <a:gd fmla="*/ 0 h 168" name="T1"/>
                <a:gd fmla="*/ 0 w 300" name="T2"/>
                <a:gd fmla="*/ 0 h 168" name="T3"/>
                <a:gd fmla="*/ 300 w 300" name="T4"/>
                <a:gd fmla="*/ 0 h 168" name="T5"/>
                <a:gd fmla="*/ 300 w 300" name="T6"/>
                <a:gd fmla="*/ 0 h 168" name="T7"/>
                <a:gd fmla="*/ 283 w 300" name="T8"/>
                <a:gd fmla="*/ 140 h 168" name="T9"/>
                <a:gd fmla="*/ 283 w 300" name="T10"/>
                <a:gd fmla="*/ 140 h 168" name="T11"/>
                <a:gd fmla="*/ 282 w 300" name="T12"/>
                <a:gd fmla="*/ 147 h 168" name="T13"/>
                <a:gd fmla="*/ 279 w 300" name="T14"/>
                <a:gd fmla="*/ 152 h 168" name="T15"/>
                <a:gd fmla="*/ 275 w 300" name="T16"/>
                <a:gd fmla="*/ 156 h 168" name="T17"/>
                <a:gd fmla="*/ 269 w 300" name="T18"/>
                <a:gd fmla="*/ 160 h 168" name="T19"/>
                <a:gd fmla="*/ 264 w 300" name="T20"/>
                <a:gd fmla="*/ 163 h 168" name="T21"/>
                <a:gd fmla="*/ 257 w 300" name="T22"/>
                <a:gd fmla="*/ 166 h 168" name="T23"/>
                <a:gd fmla="*/ 252 w 300" name="T24"/>
                <a:gd fmla="*/ 167 h 168" name="T25"/>
                <a:gd fmla="*/ 245 w 300" name="T26"/>
                <a:gd fmla="*/ 168 h 168" name="T27"/>
                <a:gd fmla="*/ 245 w 300" name="T28"/>
                <a:gd fmla="*/ 168 h 168" name="T29"/>
                <a:gd fmla="*/ 0 w 300" name="T30"/>
                <a:gd fmla="*/ 164 h 168" name="T31"/>
                <a:gd fmla="*/ 0 w 300" name="T32"/>
                <a:gd fmla="*/ 164 h 168" name="T33"/>
                <a:gd fmla="*/ 0 w 300" name="T34"/>
                <a:gd fmla="*/ 0 h 168" name="T35"/>
                <a:gd fmla="*/ 0 w 300" name="T36"/>
                <a:gd fmla="*/ 0 h 168"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168" w="300">
                  <a:moveTo>
                    <a:pt x="0" y="0"/>
                  </a:moveTo>
                  <a:lnTo>
                    <a:pt x="0" y="0"/>
                  </a:lnTo>
                  <a:lnTo>
                    <a:pt x="300" y="0"/>
                  </a:lnTo>
                  <a:lnTo>
                    <a:pt x="300" y="0"/>
                  </a:lnTo>
                  <a:lnTo>
                    <a:pt x="283" y="140"/>
                  </a:lnTo>
                  <a:lnTo>
                    <a:pt x="283" y="140"/>
                  </a:lnTo>
                  <a:lnTo>
                    <a:pt x="282" y="147"/>
                  </a:lnTo>
                  <a:lnTo>
                    <a:pt x="279" y="152"/>
                  </a:lnTo>
                  <a:lnTo>
                    <a:pt x="275" y="156"/>
                  </a:lnTo>
                  <a:lnTo>
                    <a:pt x="269" y="160"/>
                  </a:lnTo>
                  <a:lnTo>
                    <a:pt x="264" y="163"/>
                  </a:lnTo>
                  <a:lnTo>
                    <a:pt x="257" y="166"/>
                  </a:lnTo>
                  <a:lnTo>
                    <a:pt x="252" y="167"/>
                  </a:lnTo>
                  <a:lnTo>
                    <a:pt x="245" y="168"/>
                  </a:lnTo>
                  <a:lnTo>
                    <a:pt x="245" y="168"/>
                  </a:lnTo>
                  <a:lnTo>
                    <a:pt x="0" y="164"/>
                  </a:lnTo>
                  <a:lnTo>
                    <a:pt x="0" y="164"/>
                  </a:lnTo>
                  <a:lnTo>
                    <a:pt x="0" y="0"/>
                  </a:lnTo>
                  <a:lnTo>
                    <a:pt x="0"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solidFill>
                <a:effectLst/>
                <a:uLnTx/>
                <a:uFillTx/>
                <a:latin panose="020f0502020204030204" typeface="Calibri"/>
                <a:ea charset="-122" panose="02010600030101010101" pitchFamily="2" typeface="宋体"/>
              </a:endParaRPr>
            </a:p>
          </p:txBody>
        </p:sp>
        <p:sp>
          <p:nvSpPr>
            <p:cNvPr id="100" name="Freeform 26"/>
            <p:cNvSpPr/>
            <p:nvPr/>
          </p:nvSpPr>
          <p:spPr bwMode="auto">
            <a:xfrm>
              <a:off x="3086101" y="5083175"/>
              <a:ext cx="471488" cy="266700"/>
            </a:xfrm>
            <a:custGeom>
              <a:gdLst>
                <a:gd fmla="*/ 0 w 297" name="T0"/>
                <a:gd fmla="*/ 0 h 168" name="T1"/>
                <a:gd fmla="*/ 0 w 297" name="T2"/>
                <a:gd fmla="*/ 0 h 168" name="T3"/>
                <a:gd fmla="*/ 297 w 297" name="T4"/>
                <a:gd fmla="*/ 0 h 168" name="T5"/>
                <a:gd fmla="*/ 297 w 297" name="T6"/>
                <a:gd fmla="*/ 0 h 168" name="T7"/>
                <a:gd fmla="*/ 280 w 297" name="T8"/>
                <a:gd fmla="*/ 140 h 168" name="T9"/>
                <a:gd fmla="*/ 280 w 297" name="T10"/>
                <a:gd fmla="*/ 140 h 168" name="T11"/>
                <a:gd fmla="*/ 279 w 297" name="T12"/>
                <a:gd fmla="*/ 147 h 168" name="T13"/>
                <a:gd fmla="*/ 276 w 297" name="T14"/>
                <a:gd fmla="*/ 152 h 168" name="T15"/>
                <a:gd fmla="*/ 272 w 297" name="T16"/>
                <a:gd fmla="*/ 156 h 168" name="T17"/>
                <a:gd fmla="*/ 266 w 297" name="T18"/>
                <a:gd fmla="*/ 160 h 168" name="T19"/>
                <a:gd fmla="*/ 261 w 297" name="T20"/>
                <a:gd fmla="*/ 163 h 168" name="T21"/>
                <a:gd fmla="*/ 254 w 297" name="T22"/>
                <a:gd fmla="*/ 166 h 168" name="T23"/>
                <a:gd fmla="*/ 249 w 297" name="T24"/>
                <a:gd fmla="*/ 167 h 168" name="T25"/>
                <a:gd fmla="*/ 243 w 297" name="T26"/>
                <a:gd fmla="*/ 168 h 168" name="T27"/>
                <a:gd fmla="*/ 243 w 297" name="T28"/>
                <a:gd fmla="*/ 168 h 168" name="T29"/>
                <a:gd fmla="*/ 1 w 297" name="T30"/>
                <a:gd fmla="*/ 163 h 168" name="T31"/>
                <a:gd fmla="*/ 1 w 297" name="T32"/>
                <a:gd fmla="*/ 163 h 168" name="T33"/>
                <a:gd fmla="*/ 0 w 297" name="T34"/>
                <a:gd fmla="*/ 0 h 168" name="T35"/>
                <a:gd fmla="*/ 0 w 297" name="T36"/>
                <a:gd fmla="*/ 0 h 168"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168" w="297">
                  <a:moveTo>
                    <a:pt x="0" y="0"/>
                  </a:moveTo>
                  <a:lnTo>
                    <a:pt x="0" y="0"/>
                  </a:lnTo>
                  <a:lnTo>
                    <a:pt x="297" y="0"/>
                  </a:lnTo>
                  <a:lnTo>
                    <a:pt x="297" y="0"/>
                  </a:lnTo>
                  <a:lnTo>
                    <a:pt x="280" y="140"/>
                  </a:lnTo>
                  <a:lnTo>
                    <a:pt x="280" y="140"/>
                  </a:lnTo>
                  <a:lnTo>
                    <a:pt x="279" y="147"/>
                  </a:lnTo>
                  <a:lnTo>
                    <a:pt x="276" y="152"/>
                  </a:lnTo>
                  <a:lnTo>
                    <a:pt x="272" y="156"/>
                  </a:lnTo>
                  <a:lnTo>
                    <a:pt x="266" y="160"/>
                  </a:lnTo>
                  <a:lnTo>
                    <a:pt x="261" y="163"/>
                  </a:lnTo>
                  <a:lnTo>
                    <a:pt x="254" y="166"/>
                  </a:lnTo>
                  <a:lnTo>
                    <a:pt x="249" y="167"/>
                  </a:lnTo>
                  <a:lnTo>
                    <a:pt x="243" y="168"/>
                  </a:lnTo>
                  <a:lnTo>
                    <a:pt x="243" y="168"/>
                  </a:lnTo>
                  <a:lnTo>
                    <a:pt x="1" y="163"/>
                  </a:lnTo>
                  <a:lnTo>
                    <a:pt x="1" y="163"/>
                  </a:lnTo>
                  <a:lnTo>
                    <a:pt x="0" y="0"/>
                  </a:lnTo>
                  <a:lnTo>
                    <a:pt x="0"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solidFill>
                <a:effectLst/>
                <a:uLnTx/>
                <a:uFillTx/>
                <a:latin panose="020f0502020204030204" typeface="Calibri"/>
                <a:ea charset="-122" panose="02010600030101010101" pitchFamily="2" typeface="宋体"/>
              </a:endParaRPr>
            </a:p>
          </p:txBody>
        </p:sp>
        <p:sp>
          <p:nvSpPr>
            <p:cNvPr id="117" name="Freeform 27"/>
            <p:cNvSpPr/>
            <p:nvPr/>
          </p:nvSpPr>
          <p:spPr bwMode="auto">
            <a:xfrm>
              <a:off x="3092451" y="5083175"/>
              <a:ext cx="465138" cy="266700"/>
            </a:xfrm>
            <a:custGeom>
              <a:gdLst>
                <a:gd fmla="*/ 0 w 293" name="T0"/>
                <a:gd fmla="*/ 0 h 168" name="T1"/>
                <a:gd fmla="*/ 0 w 293" name="T2"/>
                <a:gd fmla="*/ 0 h 168" name="T3"/>
                <a:gd fmla="*/ 293 w 293" name="T4"/>
                <a:gd fmla="*/ 0 h 168" name="T5"/>
                <a:gd fmla="*/ 293 w 293" name="T6"/>
                <a:gd fmla="*/ 0 h 168" name="T7"/>
                <a:gd fmla="*/ 276 w 293" name="T8"/>
                <a:gd fmla="*/ 140 h 168" name="T9"/>
                <a:gd fmla="*/ 276 w 293" name="T10"/>
                <a:gd fmla="*/ 140 h 168" name="T11"/>
                <a:gd fmla="*/ 275 w 293" name="T12"/>
                <a:gd fmla="*/ 147 h 168" name="T13"/>
                <a:gd fmla="*/ 272 w 293" name="T14"/>
                <a:gd fmla="*/ 152 h 168" name="T15"/>
                <a:gd fmla="*/ 268 w 293" name="T16"/>
                <a:gd fmla="*/ 156 h 168" name="T17"/>
                <a:gd fmla="*/ 262 w 293" name="T18"/>
                <a:gd fmla="*/ 160 h 168" name="T19"/>
                <a:gd fmla="*/ 257 w 293" name="T20"/>
                <a:gd fmla="*/ 163 h 168" name="T21"/>
                <a:gd fmla="*/ 250 w 293" name="T22"/>
                <a:gd fmla="*/ 166 h 168" name="T23"/>
                <a:gd fmla="*/ 245 w 293" name="T24"/>
                <a:gd fmla="*/ 167 h 168" name="T25"/>
                <a:gd fmla="*/ 239 w 293" name="T26"/>
                <a:gd fmla="*/ 168 h 168" name="T27"/>
                <a:gd fmla="*/ 239 w 293" name="T28"/>
                <a:gd fmla="*/ 168 h 168" name="T29"/>
                <a:gd fmla="*/ 0 w 293" name="T30"/>
                <a:gd fmla="*/ 163 h 168" name="T31"/>
                <a:gd fmla="*/ 0 w 293" name="T32"/>
                <a:gd fmla="*/ 163 h 168" name="T33"/>
                <a:gd fmla="*/ 0 w 293" name="T34"/>
                <a:gd fmla="*/ 0 h 168" name="T35"/>
                <a:gd fmla="*/ 0 w 293" name="T36"/>
                <a:gd fmla="*/ 0 h 168"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168" w="293">
                  <a:moveTo>
                    <a:pt x="0" y="0"/>
                  </a:moveTo>
                  <a:lnTo>
                    <a:pt x="0" y="0"/>
                  </a:lnTo>
                  <a:lnTo>
                    <a:pt x="293" y="0"/>
                  </a:lnTo>
                  <a:lnTo>
                    <a:pt x="293" y="0"/>
                  </a:lnTo>
                  <a:lnTo>
                    <a:pt x="276" y="140"/>
                  </a:lnTo>
                  <a:lnTo>
                    <a:pt x="276" y="140"/>
                  </a:lnTo>
                  <a:lnTo>
                    <a:pt x="275" y="147"/>
                  </a:lnTo>
                  <a:lnTo>
                    <a:pt x="272" y="152"/>
                  </a:lnTo>
                  <a:lnTo>
                    <a:pt x="268" y="156"/>
                  </a:lnTo>
                  <a:lnTo>
                    <a:pt x="262" y="160"/>
                  </a:lnTo>
                  <a:lnTo>
                    <a:pt x="257" y="163"/>
                  </a:lnTo>
                  <a:lnTo>
                    <a:pt x="250" y="166"/>
                  </a:lnTo>
                  <a:lnTo>
                    <a:pt x="245" y="167"/>
                  </a:lnTo>
                  <a:lnTo>
                    <a:pt x="239" y="168"/>
                  </a:lnTo>
                  <a:lnTo>
                    <a:pt x="239" y="168"/>
                  </a:lnTo>
                  <a:lnTo>
                    <a:pt x="0" y="163"/>
                  </a:lnTo>
                  <a:lnTo>
                    <a:pt x="0" y="163"/>
                  </a:lnTo>
                  <a:lnTo>
                    <a:pt x="0" y="0"/>
                  </a:lnTo>
                  <a:lnTo>
                    <a:pt x="0"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solidFill>
                <a:effectLst/>
                <a:uLnTx/>
                <a:uFillTx/>
                <a:latin panose="020f0502020204030204" typeface="Calibri"/>
                <a:ea charset="-122" panose="02010600030101010101" pitchFamily="2" typeface="宋体"/>
              </a:endParaRPr>
            </a:p>
          </p:txBody>
        </p:sp>
        <p:sp>
          <p:nvSpPr>
            <p:cNvPr id="118" name="Freeform 28"/>
            <p:cNvSpPr/>
            <p:nvPr/>
          </p:nvSpPr>
          <p:spPr bwMode="auto">
            <a:xfrm>
              <a:off x="3098801" y="5083175"/>
              <a:ext cx="458788" cy="266700"/>
            </a:xfrm>
            <a:custGeom>
              <a:gdLst>
                <a:gd fmla="*/ 0 w 289" name="T0"/>
                <a:gd fmla="*/ 0 h 168" name="T1"/>
                <a:gd fmla="*/ 0 w 289" name="T2"/>
                <a:gd fmla="*/ 0 h 168" name="T3"/>
                <a:gd fmla="*/ 289 w 289" name="T4"/>
                <a:gd fmla="*/ 0 h 168" name="T5"/>
                <a:gd fmla="*/ 289 w 289" name="T6"/>
                <a:gd fmla="*/ 0 h 168" name="T7"/>
                <a:gd fmla="*/ 272 w 289" name="T8"/>
                <a:gd fmla="*/ 140 h 168" name="T9"/>
                <a:gd fmla="*/ 272 w 289" name="T10"/>
                <a:gd fmla="*/ 140 h 168" name="T11"/>
                <a:gd fmla="*/ 271 w 289" name="T12"/>
                <a:gd fmla="*/ 147 h 168" name="T13"/>
                <a:gd fmla="*/ 268 w 289" name="T14"/>
                <a:gd fmla="*/ 151 h 168" name="T15"/>
                <a:gd fmla="*/ 264 w 289" name="T16"/>
                <a:gd fmla="*/ 156 h 168" name="T17"/>
                <a:gd fmla="*/ 258 w 289" name="T18"/>
                <a:gd fmla="*/ 160 h 168" name="T19"/>
                <a:gd fmla="*/ 253 w 289" name="T20"/>
                <a:gd fmla="*/ 163 h 168" name="T21"/>
                <a:gd fmla="*/ 248 w 289" name="T22"/>
                <a:gd fmla="*/ 166 h 168" name="T23"/>
                <a:gd fmla="*/ 235 w 289" name="T24"/>
                <a:gd fmla="*/ 168 h 168" name="T25"/>
                <a:gd fmla="*/ 235 w 289" name="T26"/>
                <a:gd fmla="*/ 168 h 168" name="T27"/>
                <a:gd fmla="*/ 0 w 289" name="T28"/>
                <a:gd fmla="*/ 161 h 168" name="T29"/>
                <a:gd fmla="*/ 0 w 289" name="T30"/>
                <a:gd fmla="*/ 161 h 168" name="T31"/>
                <a:gd fmla="*/ 0 w 289" name="T32"/>
                <a:gd fmla="*/ 0 h 168" name="T33"/>
                <a:gd fmla="*/ 0 w 289" name="T34"/>
                <a:gd fmla="*/ 0 h 168"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68" w="289">
                  <a:moveTo>
                    <a:pt x="0" y="0"/>
                  </a:moveTo>
                  <a:lnTo>
                    <a:pt x="0" y="0"/>
                  </a:lnTo>
                  <a:lnTo>
                    <a:pt x="289" y="0"/>
                  </a:lnTo>
                  <a:lnTo>
                    <a:pt x="289" y="0"/>
                  </a:lnTo>
                  <a:lnTo>
                    <a:pt x="272" y="140"/>
                  </a:lnTo>
                  <a:lnTo>
                    <a:pt x="272" y="140"/>
                  </a:lnTo>
                  <a:lnTo>
                    <a:pt x="271" y="147"/>
                  </a:lnTo>
                  <a:lnTo>
                    <a:pt x="268" y="151"/>
                  </a:lnTo>
                  <a:lnTo>
                    <a:pt x="264" y="156"/>
                  </a:lnTo>
                  <a:lnTo>
                    <a:pt x="258" y="160"/>
                  </a:lnTo>
                  <a:lnTo>
                    <a:pt x="253" y="163"/>
                  </a:lnTo>
                  <a:lnTo>
                    <a:pt x="248" y="166"/>
                  </a:lnTo>
                  <a:lnTo>
                    <a:pt x="235" y="168"/>
                  </a:lnTo>
                  <a:lnTo>
                    <a:pt x="235" y="168"/>
                  </a:lnTo>
                  <a:lnTo>
                    <a:pt x="0" y="161"/>
                  </a:lnTo>
                  <a:lnTo>
                    <a:pt x="0" y="161"/>
                  </a:lnTo>
                  <a:lnTo>
                    <a:pt x="0" y="0"/>
                  </a:lnTo>
                  <a:lnTo>
                    <a:pt x="0"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solidFill>
                <a:effectLst/>
                <a:uLnTx/>
                <a:uFillTx/>
                <a:latin panose="020f0502020204030204" typeface="Calibri"/>
                <a:ea charset="-122" panose="02010600030101010101" pitchFamily="2" typeface="宋体"/>
              </a:endParaRPr>
            </a:p>
          </p:txBody>
        </p:sp>
        <p:sp>
          <p:nvSpPr>
            <p:cNvPr id="119" name="Freeform 29"/>
            <p:cNvSpPr/>
            <p:nvPr/>
          </p:nvSpPr>
          <p:spPr bwMode="auto">
            <a:xfrm>
              <a:off x="3105151" y="5083175"/>
              <a:ext cx="452438" cy="265113"/>
            </a:xfrm>
            <a:custGeom>
              <a:gdLst>
                <a:gd fmla="*/ 0 w 285" name="T0"/>
                <a:gd fmla="*/ 0 h 167" name="T1"/>
                <a:gd fmla="*/ 0 w 285" name="T2"/>
                <a:gd fmla="*/ 0 h 167" name="T3"/>
                <a:gd fmla="*/ 285 w 285" name="T4"/>
                <a:gd fmla="*/ 0 h 167" name="T5"/>
                <a:gd fmla="*/ 285 w 285" name="T6"/>
                <a:gd fmla="*/ 0 h 167" name="T7"/>
                <a:gd fmla="*/ 268 w 285" name="T8"/>
                <a:gd fmla="*/ 140 h 167" name="T9"/>
                <a:gd fmla="*/ 268 w 285" name="T10"/>
                <a:gd fmla="*/ 140 h 167" name="T11"/>
                <a:gd fmla="*/ 267 w 285" name="T12"/>
                <a:gd fmla="*/ 147 h 167" name="T13"/>
                <a:gd fmla="*/ 264 w 285" name="T14"/>
                <a:gd fmla="*/ 151 h 167" name="T15"/>
                <a:gd fmla="*/ 260 w 285" name="T16"/>
                <a:gd fmla="*/ 156 h 167" name="T17"/>
                <a:gd fmla="*/ 254 w 285" name="T18"/>
                <a:gd fmla="*/ 160 h 167" name="T19"/>
                <a:gd fmla="*/ 249 w 285" name="T20"/>
                <a:gd fmla="*/ 163 h 167" name="T21"/>
                <a:gd fmla="*/ 244 w 285" name="T22"/>
                <a:gd fmla="*/ 166 h 167" name="T23"/>
                <a:gd fmla="*/ 231 w 285" name="T24"/>
                <a:gd fmla="*/ 167 h 167" name="T25"/>
                <a:gd fmla="*/ 231 w 285" name="T26"/>
                <a:gd fmla="*/ 167 h 167" name="T27"/>
                <a:gd fmla="*/ 0 w 285" name="T28"/>
                <a:gd fmla="*/ 160 h 167" name="T29"/>
                <a:gd fmla="*/ 0 w 285" name="T30"/>
                <a:gd fmla="*/ 160 h 167" name="T31"/>
                <a:gd fmla="*/ 0 w 285" name="T32"/>
                <a:gd fmla="*/ 0 h 167" name="T33"/>
                <a:gd fmla="*/ 0 w 285" name="T34"/>
                <a:gd fmla="*/ 0 h 167"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67" w="285">
                  <a:moveTo>
                    <a:pt x="0" y="0"/>
                  </a:moveTo>
                  <a:lnTo>
                    <a:pt x="0" y="0"/>
                  </a:lnTo>
                  <a:lnTo>
                    <a:pt x="285" y="0"/>
                  </a:lnTo>
                  <a:lnTo>
                    <a:pt x="285" y="0"/>
                  </a:lnTo>
                  <a:lnTo>
                    <a:pt x="268" y="140"/>
                  </a:lnTo>
                  <a:lnTo>
                    <a:pt x="268" y="140"/>
                  </a:lnTo>
                  <a:lnTo>
                    <a:pt x="267" y="147"/>
                  </a:lnTo>
                  <a:lnTo>
                    <a:pt x="264" y="151"/>
                  </a:lnTo>
                  <a:lnTo>
                    <a:pt x="260" y="156"/>
                  </a:lnTo>
                  <a:lnTo>
                    <a:pt x="254" y="160"/>
                  </a:lnTo>
                  <a:lnTo>
                    <a:pt x="249" y="163"/>
                  </a:lnTo>
                  <a:lnTo>
                    <a:pt x="244" y="166"/>
                  </a:lnTo>
                  <a:lnTo>
                    <a:pt x="231" y="167"/>
                  </a:lnTo>
                  <a:lnTo>
                    <a:pt x="231" y="167"/>
                  </a:lnTo>
                  <a:lnTo>
                    <a:pt x="0" y="160"/>
                  </a:lnTo>
                  <a:lnTo>
                    <a:pt x="0" y="160"/>
                  </a:lnTo>
                  <a:lnTo>
                    <a:pt x="0" y="0"/>
                  </a:lnTo>
                  <a:lnTo>
                    <a:pt x="0"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solidFill>
                <a:effectLst/>
                <a:uLnTx/>
                <a:uFillTx/>
                <a:latin panose="020f0502020204030204" typeface="Calibri"/>
                <a:ea charset="-122" panose="02010600030101010101" pitchFamily="2" typeface="宋体"/>
              </a:endParaRPr>
            </a:p>
          </p:txBody>
        </p:sp>
        <p:sp>
          <p:nvSpPr>
            <p:cNvPr id="120" name="Freeform 30"/>
            <p:cNvSpPr/>
            <p:nvPr/>
          </p:nvSpPr>
          <p:spPr bwMode="auto">
            <a:xfrm>
              <a:off x="3111501" y="5083175"/>
              <a:ext cx="446088" cy="265113"/>
            </a:xfrm>
            <a:custGeom>
              <a:gdLst>
                <a:gd fmla="*/ 0 w 281" name="T0"/>
                <a:gd fmla="*/ 0 h 167" name="T1"/>
                <a:gd fmla="*/ 0 w 281" name="T2"/>
                <a:gd fmla="*/ 0 h 167" name="T3"/>
                <a:gd fmla="*/ 281 w 281" name="T4"/>
                <a:gd fmla="*/ 0 h 167" name="T5"/>
                <a:gd fmla="*/ 281 w 281" name="T6"/>
                <a:gd fmla="*/ 0 h 167" name="T7"/>
                <a:gd fmla="*/ 264 w 281" name="T8"/>
                <a:gd fmla="*/ 140 h 167" name="T9"/>
                <a:gd fmla="*/ 264 w 281" name="T10"/>
                <a:gd fmla="*/ 140 h 167" name="T11"/>
                <a:gd fmla="*/ 263 w 281" name="T12"/>
                <a:gd fmla="*/ 145 h 167" name="T13"/>
                <a:gd fmla="*/ 260 w 281" name="T14"/>
                <a:gd fmla="*/ 151 h 167" name="T15"/>
                <a:gd fmla="*/ 256 w 281" name="T16"/>
                <a:gd fmla="*/ 156 h 167" name="T17"/>
                <a:gd fmla="*/ 250 w 281" name="T18"/>
                <a:gd fmla="*/ 160 h 167" name="T19"/>
                <a:gd fmla="*/ 245 w 281" name="T20"/>
                <a:gd fmla="*/ 163 h 167" name="T21"/>
                <a:gd fmla="*/ 240 w 281" name="T22"/>
                <a:gd fmla="*/ 166 h 167" name="T23"/>
                <a:gd fmla="*/ 229 w 281" name="T24"/>
                <a:gd fmla="*/ 167 h 167" name="T25"/>
                <a:gd fmla="*/ 229 w 281" name="T26"/>
                <a:gd fmla="*/ 167 h 167" name="T27"/>
                <a:gd fmla="*/ 0 w 281" name="T28"/>
                <a:gd fmla="*/ 159 h 167" name="T29"/>
                <a:gd fmla="*/ 0 w 281" name="T30"/>
                <a:gd fmla="*/ 159 h 167" name="T31"/>
                <a:gd fmla="*/ 0 w 281" name="T32"/>
                <a:gd fmla="*/ 0 h 167" name="T33"/>
                <a:gd fmla="*/ 0 w 281" name="T34"/>
                <a:gd fmla="*/ 0 h 167"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67" w="281">
                  <a:moveTo>
                    <a:pt x="0" y="0"/>
                  </a:moveTo>
                  <a:lnTo>
                    <a:pt x="0" y="0"/>
                  </a:lnTo>
                  <a:lnTo>
                    <a:pt x="281" y="0"/>
                  </a:lnTo>
                  <a:lnTo>
                    <a:pt x="281" y="0"/>
                  </a:lnTo>
                  <a:lnTo>
                    <a:pt x="264" y="140"/>
                  </a:lnTo>
                  <a:lnTo>
                    <a:pt x="264" y="140"/>
                  </a:lnTo>
                  <a:lnTo>
                    <a:pt x="263" y="145"/>
                  </a:lnTo>
                  <a:lnTo>
                    <a:pt x="260" y="151"/>
                  </a:lnTo>
                  <a:lnTo>
                    <a:pt x="256" y="156"/>
                  </a:lnTo>
                  <a:lnTo>
                    <a:pt x="250" y="160"/>
                  </a:lnTo>
                  <a:lnTo>
                    <a:pt x="245" y="163"/>
                  </a:lnTo>
                  <a:lnTo>
                    <a:pt x="240" y="166"/>
                  </a:lnTo>
                  <a:lnTo>
                    <a:pt x="229" y="167"/>
                  </a:lnTo>
                  <a:lnTo>
                    <a:pt x="229" y="167"/>
                  </a:lnTo>
                  <a:lnTo>
                    <a:pt x="0" y="159"/>
                  </a:lnTo>
                  <a:lnTo>
                    <a:pt x="0" y="159"/>
                  </a:lnTo>
                  <a:lnTo>
                    <a:pt x="0" y="0"/>
                  </a:lnTo>
                  <a:lnTo>
                    <a:pt x="0"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solidFill>
                <a:effectLst/>
                <a:uLnTx/>
                <a:uFillTx/>
                <a:latin panose="020f0502020204030204" typeface="Calibri"/>
                <a:ea charset="-122" panose="02010600030101010101" pitchFamily="2" typeface="宋体"/>
              </a:endParaRPr>
            </a:p>
          </p:txBody>
        </p:sp>
        <p:sp>
          <p:nvSpPr>
            <p:cNvPr id="121" name="Freeform 31"/>
            <p:cNvSpPr/>
            <p:nvPr/>
          </p:nvSpPr>
          <p:spPr bwMode="auto">
            <a:xfrm>
              <a:off x="3116263" y="5083175"/>
              <a:ext cx="441325" cy="265113"/>
            </a:xfrm>
            <a:custGeom>
              <a:gdLst>
                <a:gd fmla="*/ 1 w 278" name="T0"/>
                <a:gd fmla="*/ 0 h 167" name="T1"/>
                <a:gd fmla="*/ 1 w 278" name="T2"/>
                <a:gd fmla="*/ 0 h 167" name="T3"/>
                <a:gd fmla="*/ 278 w 278" name="T4"/>
                <a:gd fmla="*/ 0 h 167" name="T5"/>
                <a:gd fmla="*/ 278 w 278" name="T6"/>
                <a:gd fmla="*/ 0 h 167" name="T7"/>
                <a:gd fmla="*/ 261 w 278" name="T8"/>
                <a:gd fmla="*/ 140 h 167" name="T9"/>
                <a:gd fmla="*/ 261 w 278" name="T10"/>
                <a:gd fmla="*/ 140 h 167" name="T11"/>
                <a:gd fmla="*/ 260 w 278" name="T12"/>
                <a:gd fmla="*/ 145 h 167" name="T13"/>
                <a:gd fmla="*/ 257 w 278" name="T14"/>
                <a:gd fmla="*/ 151 h 167" name="T15"/>
                <a:gd fmla="*/ 253 w 278" name="T16"/>
                <a:gd fmla="*/ 156 h 167" name="T17"/>
                <a:gd fmla="*/ 247 w 278" name="T18"/>
                <a:gd fmla="*/ 159 h 167" name="T19"/>
                <a:gd fmla="*/ 242 w 278" name="T20"/>
                <a:gd fmla="*/ 163 h 167" name="T21"/>
                <a:gd fmla="*/ 237 w 278" name="T22"/>
                <a:gd fmla="*/ 166 h 167" name="T23"/>
                <a:gd fmla="*/ 226 w 278" name="T24"/>
                <a:gd fmla="*/ 167 h 167" name="T25"/>
                <a:gd fmla="*/ 226 w 278" name="T26"/>
                <a:gd fmla="*/ 167 h 167" name="T27"/>
                <a:gd fmla="*/ 0 w 278" name="T28"/>
                <a:gd fmla="*/ 157 h 167" name="T29"/>
                <a:gd fmla="*/ 0 w 278" name="T30"/>
                <a:gd fmla="*/ 157 h 167" name="T31"/>
                <a:gd fmla="*/ 1 w 278" name="T32"/>
                <a:gd fmla="*/ 0 h 167" name="T33"/>
                <a:gd fmla="*/ 1 w 278" name="T34"/>
                <a:gd fmla="*/ 0 h 167"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67" w="278">
                  <a:moveTo>
                    <a:pt x="1" y="0"/>
                  </a:moveTo>
                  <a:lnTo>
                    <a:pt x="1" y="0"/>
                  </a:lnTo>
                  <a:lnTo>
                    <a:pt x="278" y="0"/>
                  </a:lnTo>
                  <a:lnTo>
                    <a:pt x="278" y="0"/>
                  </a:lnTo>
                  <a:lnTo>
                    <a:pt x="261" y="140"/>
                  </a:lnTo>
                  <a:lnTo>
                    <a:pt x="261" y="140"/>
                  </a:lnTo>
                  <a:lnTo>
                    <a:pt x="260" y="145"/>
                  </a:lnTo>
                  <a:lnTo>
                    <a:pt x="257" y="151"/>
                  </a:lnTo>
                  <a:lnTo>
                    <a:pt x="253" y="156"/>
                  </a:lnTo>
                  <a:lnTo>
                    <a:pt x="247" y="159"/>
                  </a:lnTo>
                  <a:lnTo>
                    <a:pt x="242" y="163"/>
                  </a:lnTo>
                  <a:lnTo>
                    <a:pt x="237" y="166"/>
                  </a:lnTo>
                  <a:lnTo>
                    <a:pt x="226" y="167"/>
                  </a:lnTo>
                  <a:lnTo>
                    <a:pt x="226" y="167"/>
                  </a:lnTo>
                  <a:lnTo>
                    <a:pt x="0" y="157"/>
                  </a:lnTo>
                  <a:lnTo>
                    <a:pt x="0" y="157"/>
                  </a:lnTo>
                  <a:lnTo>
                    <a:pt x="1" y="0"/>
                  </a:lnTo>
                  <a:lnTo>
                    <a:pt x="1"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solidFill>
                <a:effectLst/>
                <a:uLnTx/>
                <a:uFillTx/>
                <a:latin panose="020f0502020204030204" typeface="Calibri"/>
                <a:ea charset="-122" panose="02010600030101010101" pitchFamily="2" typeface="宋体"/>
              </a:endParaRPr>
            </a:p>
          </p:txBody>
        </p:sp>
        <p:sp>
          <p:nvSpPr>
            <p:cNvPr id="122" name="Freeform 32"/>
            <p:cNvSpPr/>
            <p:nvPr/>
          </p:nvSpPr>
          <p:spPr bwMode="auto">
            <a:xfrm>
              <a:off x="3122613" y="5083175"/>
              <a:ext cx="434975" cy="265113"/>
            </a:xfrm>
            <a:custGeom>
              <a:gdLst>
                <a:gd fmla="*/ 1 w 274" name="T0"/>
                <a:gd fmla="*/ 0 h 167" name="T1"/>
                <a:gd fmla="*/ 1 w 274" name="T2"/>
                <a:gd fmla="*/ 0 h 167" name="T3"/>
                <a:gd fmla="*/ 274 w 274" name="T4"/>
                <a:gd fmla="*/ 0 h 167" name="T5"/>
                <a:gd fmla="*/ 274 w 274" name="T6"/>
                <a:gd fmla="*/ 0 h 167" name="T7"/>
                <a:gd fmla="*/ 257 w 274" name="T8"/>
                <a:gd fmla="*/ 140 h 167" name="T9"/>
                <a:gd fmla="*/ 257 w 274" name="T10"/>
                <a:gd fmla="*/ 140 h 167" name="T11"/>
                <a:gd fmla="*/ 256 w 274" name="T12"/>
                <a:gd fmla="*/ 145 h 167" name="T13"/>
                <a:gd fmla="*/ 253 w 274" name="T14"/>
                <a:gd fmla="*/ 151 h 167" name="T15"/>
                <a:gd fmla="*/ 249 w 274" name="T16"/>
                <a:gd fmla="*/ 156 h 167" name="T17"/>
                <a:gd fmla="*/ 245 w 274" name="T18"/>
                <a:gd fmla="*/ 159 h 167" name="T19"/>
                <a:gd fmla="*/ 239 w 274" name="T20"/>
                <a:gd fmla="*/ 163 h 167" name="T21"/>
                <a:gd fmla="*/ 233 w 274" name="T22"/>
                <a:gd fmla="*/ 164 h 167" name="T23"/>
                <a:gd fmla="*/ 222 w 274" name="T24"/>
                <a:gd fmla="*/ 167 h 167" name="T25"/>
                <a:gd fmla="*/ 222 w 274" name="T26"/>
                <a:gd fmla="*/ 167 h 167" name="T27"/>
                <a:gd fmla="*/ 0 w 274" name="T28"/>
                <a:gd fmla="*/ 156 h 167" name="T29"/>
                <a:gd fmla="*/ 0 w 274" name="T30"/>
                <a:gd fmla="*/ 156 h 167" name="T31"/>
                <a:gd fmla="*/ 1 w 274" name="T32"/>
                <a:gd fmla="*/ 0 h 167" name="T33"/>
                <a:gd fmla="*/ 1 w 274" name="T34"/>
                <a:gd fmla="*/ 0 h 167"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67" w="274">
                  <a:moveTo>
                    <a:pt x="1" y="0"/>
                  </a:moveTo>
                  <a:lnTo>
                    <a:pt x="1" y="0"/>
                  </a:lnTo>
                  <a:lnTo>
                    <a:pt x="274" y="0"/>
                  </a:lnTo>
                  <a:lnTo>
                    <a:pt x="274" y="0"/>
                  </a:lnTo>
                  <a:lnTo>
                    <a:pt x="257" y="140"/>
                  </a:lnTo>
                  <a:lnTo>
                    <a:pt x="257" y="140"/>
                  </a:lnTo>
                  <a:lnTo>
                    <a:pt x="256" y="145"/>
                  </a:lnTo>
                  <a:lnTo>
                    <a:pt x="253" y="151"/>
                  </a:lnTo>
                  <a:lnTo>
                    <a:pt x="249" y="156"/>
                  </a:lnTo>
                  <a:lnTo>
                    <a:pt x="245" y="159"/>
                  </a:lnTo>
                  <a:lnTo>
                    <a:pt x="239" y="163"/>
                  </a:lnTo>
                  <a:lnTo>
                    <a:pt x="233" y="164"/>
                  </a:lnTo>
                  <a:lnTo>
                    <a:pt x="222" y="167"/>
                  </a:lnTo>
                  <a:lnTo>
                    <a:pt x="222" y="167"/>
                  </a:lnTo>
                  <a:lnTo>
                    <a:pt x="0" y="156"/>
                  </a:lnTo>
                  <a:lnTo>
                    <a:pt x="0" y="156"/>
                  </a:lnTo>
                  <a:lnTo>
                    <a:pt x="1" y="0"/>
                  </a:lnTo>
                  <a:lnTo>
                    <a:pt x="1"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solidFill>
                <a:effectLst/>
                <a:uLnTx/>
                <a:uFillTx/>
                <a:latin panose="020f0502020204030204" typeface="Calibri"/>
                <a:ea charset="-122" panose="02010600030101010101" pitchFamily="2" typeface="宋体"/>
              </a:endParaRPr>
            </a:p>
          </p:txBody>
        </p:sp>
        <p:sp>
          <p:nvSpPr>
            <p:cNvPr id="124" name="Freeform 33"/>
            <p:cNvSpPr/>
            <p:nvPr/>
          </p:nvSpPr>
          <p:spPr bwMode="auto">
            <a:xfrm>
              <a:off x="3128963" y="5083175"/>
              <a:ext cx="428625" cy="265113"/>
            </a:xfrm>
            <a:custGeom>
              <a:gdLst>
                <a:gd fmla="*/ 0 w 270" name="T0"/>
                <a:gd fmla="*/ 0 h 167" name="T1"/>
                <a:gd fmla="*/ 0 w 270" name="T2"/>
                <a:gd fmla="*/ 0 h 167" name="T3"/>
                <a:gd fmla="*/ 270 w 270" name="T4"/>
                <a:gd fmla="*/ 0 h 167" name="T5"/>
                <a:gd fmla="*/ 270 w 270" name="T6"/>
                <a:gd fmla="*/ 0 h 167" name="T7"/>
                <a:gd fmla="*/ 253 w 270" name="T8"/>
                <a:gd fmla="*/ 140 h 167" name="T9"/>
                <a:gd fmla="*/ 253 w 270" name="T10"/>
                <a:gd fmla="*/ 140 h 167" name="T11"/>
                <a:gd fmla="*/ 252 w 270" name="T12"/>
                <a:gd fmla="*/ 145 h 167" name="T13"/>
                <a:gd fmla="*/ 249 w 270" name="T14"/>
                <a:gd fmla="*/ 151 h 167" name="T15"/>
                <a:gd fmla="*/ 245 w 270" name="T16"/>
                <a:gd fmla="*/ 155 h 167" name="T17"/>
                <a:gd fmla="*/ 241 w 270" name="T18"/>
                <a:gd fmla="*/ 159 h 167" name="T19"/>
                <a:gd fmla="*/ 235 w 270" name="T20"/>
                <a:gd fmla="*/ 163 h 167" name="T21"/>
                <a:gd fmla="*/ 230 w 270" name="T22"/>
                <a:gd fmla="*/ 164 h 167" name="T23"/>
                <a:gd fmla="*/ 219 w 270" name="T24"/>
                <a:gd fmla="*/ 167 h 167" name="T25"/>
                <a:gd fmla="*/ 219 w 270" name="T26"/>
                <a:gd fmla="*/ 167 h 167" name="T27"/>
                <a:gd fmla="*/ 0 w 270" name="T28"/>
                <a:gd fmla="*/ 156 h 167" name="T29"/>
                <a:gd fmla="*/ 0 w 270" name="T30"/>
                <a:gd fmla="*/ 156 h 167" name="T31"/>
                <a:gd fmla="*/ 0 w 270" name="T32"/>
                <a:gd fmla="*/ 0 h 167" name="T33"/>
                <a:gd fmla="*/ 0 w 270" name="T34"/>
                <a:gd fmla="*/ 0 h 167"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67" w="270">
                  <a:moveTo>
                    <a:pt x="0" y="0"/>
                  </a:moveTo>
                  <a:lnTo>
                    <a:pt x="0" y="0"/>
                  </a:lnTo>
                  <a:lnTo>
                    <a:pt x="270" y="0"/>
                  </a:lnTo>
                  <a:lnTo>
                    <a:pt x="270" y="0"/>
                  </a:lnTo>
                  <a:lnTo>
                    <a:pt x="253" y="140"/>
                  </a:lnTo>
                  <a:lnTo>
                    <a:pt x="253" y="140"/>
                  </a:lnTo>
                  <a:lnTo>
                    <a:pt x="252" y="145"/>
                  </a:lnTo>
                  <a:lnTo>
                    <a:pt x="249" y="151"/>
                  </a:lnTo>
                  <a:lnTo>
                    <a:pt x="245" y="155"/>
                  </a:lnTo>
                  <a:lnTo>
                    <a:pt x="241" y="159"/>
                  </a:lnTo>
                  <a:lnTo>
                    <a:pt x="235" y="163"/>
                  </a:lnTo>
                  <a:lnTo>
                    <a:pt x="230" y="164"/>
                  </a:lnTo>
                  <a:lnTo>
                    <a:pt x="219" y="167"/>
                  </a:lnTo>
                  <a:lnTo>
                    <a:pt x="219" y="167"/>
                  </a:lnTo>
                  <a:lnTo>
                    <a:pt x="0" y="156"/>
                  </a:lnTo>
                  <a:lnTo>
                    <a:pt x="0" y="156"/>
                  </a:lnTo>
                  <a:lnTo>
                    <a:pt x="0" y="0"/>
                  </a:lnTo>
                  <a:lnTo>
                    <a:pt x="0"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solidFill>
                <a:effectLst/>
                <a:uLnTx/>
                <a:uFillTx/>
                <a:latin panose="020f0502020204030204" typeface="Calibri"/>
                <a:ea charset="-122" panose="02010600030101010101" pitchFamily="2" typeface="宋体"/>
              </a:endParaRPr>
            </a:p>
          </p:txBody>
        </p:sp>
        <p:sp>
          <p:nvSpPr>
            <p:cNvPr id="125" name="Freeform 34"/>
            <p:cNvSpPr/>
            <p:nvPr/>
          </p:nvSpPr>
          <p:spPr bwMode="auto">
            <a:xfrm>
              <a:off x="3135313" y="5083175"/>
              <a:ext cx="422275" cy="265113"/>
            </a:xfrm>
            <a:custGeom>
              <a:gdLst>
                <a:gd fmla="*/ 0 w 266" name="T0"/>
                <a:gd fmla="*/ 0 h 167" name="T1"/>
                <a:gd fmla="*/ 0 w 266" name="T2"/>
                <a:gd fmla="*/ 0 h 167" name="T3"/>
                <a:gd fmla="*/ 266 w 266" name="T4"/>
                <a:gd fmla="*/ 0 h 167" name="T5"/>
                <a:gd fmla="*/ 266 w 266" name="T6"/>
                <a:gd fmla="*/ 0 h 167" name="T7"/>
                <a:gd fmla="*/ 249 w 266" name="T8"/>
                <a:gd fmla="*/ 140 h 167" name="T9"/>
                <a:gd fmla="*/ 249 w 266" name="T10"/>
                <a:gd fmla="*/ 140 h 167" name="T11"/>
                <a:gd fmla="*/ 248 w 266" name="T12"/>
                <a:gd fmla="*/ 145 h 167" name="T13"/>
                <a:gd fmla="*/ 245 w 266" name="T14"/>
                <a:gd fmla="*/ 151 h 167" name="T15"/>
                <a:gd fmla="*/ 241 w 266" name="T16"/>
                <a:gd fmla="*/ 155 h 167" name="T17"/>
                <a:gd fmla="*/ 237 w 266" name="T18"/>
                <a:gd fmla="*/ 159 h 167" name="T19"/>
                <a:gd fmla="*/ 226 w 266" name="T20"/>
                <a:gd fmla="*/ 164 h 167" name="T21"/>
                <a:gd fmla="*/ 215 w 266" name="T22"/>
                <a:gd fmla="*/ 167 h 167" name="T23"/>
                <a:gd fmla="*/ 215 w 266" name="T24"/>
                <a:gd fmla="*/ 167 h 167" name="T25"/>
                <a:gd fmla="*/ 0 w 266" name="T26"/>
                <a:gd fmla="*/ 155 h 167" name="T27"/>
                <a:gd fmla="*/ 0 w 266" name="T28"/>
                <a:gd fmla="*/ 155 h 167" name="T29"/>
                <a:gd fmla="*/ 0 w 266" name="T30"/>
                <a:gd fmla="*/ 0 h 167" name="T31"/>
                <a:gd fmla="*/ 0 w 266" name="T32"/>
                <a:gd fmla="*/ 0 h 167"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67" w="266">
                  <a:moveTo>
                    <a:pt x="0" y="0"/>
                  </a:moveTo>
                  <a:lnTo>
                    <a:pt x="0" y="0"/>
                  </a:lnTo>
                  <a:lnTo>
                    <a:pt x="266" y="0"/>
                  </a:lnTo>
                  <a:lnTo>
                    <a:pt x="266" y="0"/>
                  </a:lnTo>
                  <a:lnTo>
                    <a:pt x="249" y="140"/>
                  </a:lnTo>
                  <a:lnTo>
                    <a:pt x="249" y="140"/>
                  </a:lnTo>
                  <a:lnTo>
                    <a:pt x="248" y="145"/>
                  </a:lnTo>
                  <a:lnTo>
                    <a:pt x="245" y="151"/>
                  </a:lnTo>
                  <a:lnTo>
                    <a:pt x="241" y="155"/>
                  </a:lnTo>
                  <a:lnTo>
                    <a:pt x="237" y="159"/>
                  </a:lnTo>
                  <a:lnTo>
                    <a:pt x="226" y="164"/>
                  </a:lnTo>
                  <a:lnTo>
                    <a:pt x="215" y="167"/>
                  </a:lnTo>
                  <a:lnTo>
                    <a:pt x="215" y="167"/>
                  </a:lnTo>
                  <a:lnTo>
                    <a:pt x="0" y="155"/>
                  </a:lnTo>
                  <a:lnTo>
                    <a:pt x="0" y="155"/>
                  </a:lnTo>
                  <a:lnTo>
                    <a:pt x="0" y="0"/>
                  </a:lnTo>
                  <a:lnTo>
                    <a:pt x="0"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solidFill>
                <a:effectLst/>
                <a:uLnTx/>
                <a:uFillTx/>
                <a:latin panose="020f0502020204030204" typeface="Calibri"/>
                <a:ea charset="-122" panose="02010600030101010101" pitchFamily="2" typeface="宋体"/>
              </a:endParaRPr>
            </a:p>
          </p:txBody>
        </p:sp>
        <p:sp>
          <p:nvSpPr>
            <p:cNvPr id="129" name="Freeform 35"/>
            <p:cNvSpPr/>
            <p:nvPr/>
          </p:nvSpPr>
          <p:spPr bwMode="auto">
            <a:xfrm>
              <a:off x="3138488" y="5083175"/>
              <a:ext cx="419100" cy="265113"/>
            </a:xfrm>
            <a:custGeom>
              <a:gdLst>
                <a:gd fmla="*/ 2 w 264" name="T0"/>
                <a:gd fmla="*/ 0 h 167" name="T1"/>
                <a:gd fmla="*/ 2 w 264" name="T2"/>
                <a:gd fmla="*/ 0 h 167" name="T3"/>
                <a:gd fmla="*/ 264 w 264" name="T4"/>
                <a:gd fmla="*/ 0 h 167" name="T5"/>
                <a:gd fmla="*/ 264 w 264" name="T6"/>
                <a:gd fmla="*/ 0 h 167" name="T7"/>
                <a:gd fmla="*/ 247 w 264" name="T8"/>
                <a:gd fmla="*/ 140 h 167" name="T9"/>
                <a:gd fmla="*/ 247 w 264" name="T10"/>
                <a:gd fmla="*/ 140 h 167" name="T11"/>
                <a:gd fmla="*/ 246 w 264" name="T12"/>
                <a:gd fmla="*/ 145 h 167" name="T13"/>
                <a:gd fmla="*/ 243 w 264" name="T14"/>
                <a:gd fmla="*/ 151 h 167" name="T15"/>
                <a:gd fmla="*/ 239 w 264" name="T16"/>
                <a:gd fmla="*/ 155 h 167" name="T17"/>
                <a:gd fmla="*/ 235 w 264" name="T18"/>
                <a:gd fmla="*/ 159 h 167" name="T19"/>
                <a:gd fmla="*/ 224 w 264" name="T20"/>
                <a:gd fmla="*/ 164 h 167" name="T21"/>
                <a:gd fmla="*/ 213 w 264" name="T22"/>
                <a:gd fmla="*/ 167 h 167" name="T23"/>
                <a:gd fmla="*/ 213 w 264" name="T24"/>
                <a:gd fmla="*/ 167 h 167" name="T25"/>
                <a:gd fmla="*/ 0 w 264" name="T26"/>
                <a:gd fmla="*/ 153 h 167" name="T27"/>
                <a:gd fmla="*/ 0 w 264" name="T28"/>
                <a:gd fmla="*/ 153 h 167" name="T29"/>
                <a:gd fmla="*/ 2 w 264" name="T30"/>
                <a:gd fmla="*/ 0 h 167" name="T31"/>
                <a:gd fmla="*/ 2 w 264" name="T32"/>
                <a:gd fmla="*/ 0 h 167"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67" w="264">
                  <a:moveTo>
                    <a:pt x="2" y="0"/>
                  </a:moveTo>
                  <a:lnTo>
                    <a:pt x="2" y="0"/>
                  </a:lnTo>
                  <a:lnTo>
                    <a:pt x="264" y="0"/>
                  </a:lnTo>
                  <a:lnTo>
                    <a:pt x="264" y="0"/>
                  </a:lnTo>
                  <a:lnTo>
                    <a:pt x="247" y="140"/>
                  </a:lnTo>
                  <a:lnTo>
                    <a:pt x="247" y="140"/>
                  </a:lnTo>
                  <a:lnTo>
                    <a:pt x="246" y="145"/>
                  </a:lnTo>
                  <a:lnTo>
                    <a:pt x="243" y="151"/>
                  </a:lnTo>
                  <a:lnTo>
                    <a:pt x="239" y="155"/>
                  </a:lnTo>
                  <a:lnTo>
                    <a:pt x="235" y="159"/>
                  </a:lnTo>
                  <a:lnTo>
                    <a:pt x="224" y="164"/>
                  </a:lnTo>
                  <a:lnTo>
                    <a:pt x="213" y="167"/>
                  </a:lnTo>
                  <a:lnTo>
                    <a:pt x="213" y="167"/>
                  </a:lnTo>
                  <a:lnTo>
                    <a:pt x="0" y="153"/>
                  </a:lnTo>
                  <a:lnTo>
                    <a:pt x="0" y="153"/>
                  </a:lnTo>
                  <a:lnTo>
                    <a:pt x="2" y="0"/>
                  </a:lnTo>
                  <a:lnTo>
                    <a:pt x="2"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solidFill>
                <a:effectLst/>
                <a:uLnTx/>
                <a:uFillTx/>
                <a:latin panose="020f0502020204030204" typeface="Calibri"/>
                <a:ea charset="-122" panose="02010600030101010101" pitchFamily="2" typeface="宋体"/>
              </a:endParaRPr>
            </a:p>
          </p:txBody>
        </p:sp>
        <p:sp>
          <p:nvSpPr>
            <p:cNvPr id="130" name="Freeform 36"/>
            <p:cNvSpPr/>
            <p:nvPr/>
          </p:nvSpPr>
          <p:spPr bwMode="auto">
            <a:xfrm>
              <a:off x="3144838" y="5083175"/>
              <a:ext cx="412750" cy="265113"/>
            </a:xfrm>
            <a:custGeom>
              <a:gdLst>
                <a:gd fmla="*/ 2 w 260" name="T0"/>
                <a:gd fmla="*/ 0 h 167" name="T1"/>
                <a:gd fmla="*/ 2 w 260" name="T2"/>
                <a:gd fmla="*/ 0 h 167" name="T3"/>
                <a:gd fmla="*/ 260 w 260" name="T4"/>
                <a:gd fmla="*/ 0 h 167" name="T5"/>
                <a:gd fmla="*/ 260 w 260" name="T6"/>
                <a:gd fmla="*/ 0 h 167" name="T7"/>
                <a:gd fmla="*/ 243 w 260" name="T8"/>
                <a:gd fmla="*/ 140 h 167" name="T9"/>
                <a:gd fmla="*/ 243 w 260" name="T10"/>
                <a:gd fmla="*/ 140 h 167" name="T11"/>
                <a:gd fmla="*/ 242 w 260" name="T12"/>
                <a:gd fmla="*/ 145 h 167" name="T13"/>
                <a:gd fmla="*/ 239 w 260" name="T14"/>
                <a:gd fmla="*/ 151 h 167" name="T15"/>
                <a:gd fmla="*/ 235 w 260" name="T16"/>
                <a:gd fmla="*/ 155 h 167" name="T17"/>
                <a:gd fmla="*/ 231 w 260" name="T18"/>
                <a:gd fmla="*/ 159 h 167" name="T19"/>
                <a:gd fmla="*/ 220 w 260" name="T20"/>
                <a:gd fmla="*/ 164 h 167" name="T21"/>
                <a:gd fmla="*/ 209 w 260" name="T22"/>
                <a:gd fmla="*/ 167 h 167" name="T23"/>
                <a:gd fmla="*/ 209 w 260" name="T24"/>
                <a:gd fmla="*/ 167 h 167" name="T25"/>
                <a:gd fmla="*/ 0 w 260" name="T26"/>
                <a:gd fmla="*/ 152 h 167" name="T27"/>
                <a:gd fmla="*/ 0 w 260" name="T28"/>
                <a:gd fmla="*/ 152 h 167" name="T29"/>
                <a:gd fmla="*/ 2 w 260" name="T30"/>
                <a:gd fmla="*/ 0 h 167" name="T31"/>
                <a:gd fmla="*/ 2 w 260" name="T32"/>
                <a:gd fmla="*/ 0 h 167"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67" w="260">
                  <a:moveTo>
                    <a:pt x="2" y="0"/>
                  </a:moveTo>
                  <a:lnTo>
                    <a:pt x="2" y="0"/>
                  </a:lnTo>
                  <a:lnTo>
                    <a:pt x="260" y="0"/>
                  </a:lnTo>
                  <a:lnTo>
                    <a:pt x="260" y="0"/>
                  </a:lnTo>
                  <a:lnTo>
                    <a:pt x="243" y="140"/>
                  </a:lnTo>
                  <a:lnTo>
                    <a:pt x="243" y="140"/>
                  </a:lnTo>
                  <a:lnTo>
                    <a:pt x="242" y="145"/>
                  </a:lnTo>
                  <a:lnTo>
                    <a:pt x="239" y="151"/>
                  </a:lnTo>
                  <a:lnTo>
                    <a:pt x="235" y="155"/>
                  </a:lnTo>
                  <a:lnTo>
                    <a:pt x="231" y="159"/>
                  </a:lnTo>
                  <a:lnTo>
                    <a:pt x="220" y="164"/>
                  </a:lnTo>
                  <a:lnTo>
                    <a:pt x="209" y="167"/>
                  </a:lnTo>
                  <a:lnTo>
                    <a:pt x="209" y="167"/>
                  </a:lnTo>
                  <a:lnTo>
                    <a:pt x="0" y="152"/>
                  </a:lnTo>
                  <a:lnTo>
                    <a:pt x="0" y="152"/>
                  </a:lnTo>
                  <a:lnTo>
                    <a:pt x="2" y="0"/>
                  </a:lnTo>
                  <a:lnTo>
                    <a:pt x="2"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solidFill>
                <a:effectLst/>
                <a:uLnTx/>
                <a:uFillTx/>
                <a:latin panose="020f0502020204030204" typeface="Calibri"/>
                <a:ea charset="-122" panose="02010600030101010101" pitchFamily="2" typeface="宋体"/>
              </a:endParaRPr>
            </a:p>
          </p:txBody>
        </p:sp>
        <p:sp>
          <p:nvSpPr>
            <p:cNvPr id="139" name="Freeform 37"/>
            <p:cNvSpPr/>
            <p:nvPr/>
          </p:nvSpPr>
          <p:spPr bwMode="auto">
            <a:xfrm>
              <a:off x="3152776" y="5083175"/>
              <a:ext cx="404813" cy="265113"/>
            </a:xfrm>
            <a:custGeom>
              <a:gdLst>
                <a:gd fmla="*/ 1 w 255" name="T0"/>
                <a:gd fmla="*/ 0 h 167" name="T1"/>
                <a:gd fmla="*/ 1 w 255" name="T2"/>
                <a:gd fmla="*/ 0 h 167" name="T3"/>
                <a:gd fmla="*/ 255 w 255" name="T4"/>
                <a:gd fmla="*/ 0 h 167" name="T5"/>
                <a:gd fmla="*/ 255 w 255" name="T6"/>
                <a:gd fmla="*/ 0 h 167" name="T7"/>
                <a:gd fmla="*/ 238 w 255" name="T8"/>
                <a:gd fmla="*/ 140 h 167" name="T9"/>
                <a:gd fmla="*/ 238 w 255" name="T10"/>
                <a:gd fmla="*/ 140 h 167" name="T11"/>
                <a:gd fmla="*/ 237 w 255" name="T12"/>
                <a:gd fmla="*/ 145 h 167" name="T13"/>
                <a:gd fmla="*/ 234 w 255" name="T14"/>
                <a:gd fmla="*/ 151 h 167" name="T15"/>
                <a:gd fmla="*/ 230 w 255" name="T16"/>
                <a:gd fmla="*/ 155 h 167" name="T17"/>
                <a:gd fmla="*/ 226 w 255" name="T18"/>
                <a:gd fmla="*/ 159 h 167" name="T19"/>
                <a:gd fmla="*/ 215 w 255" name="T20"/>
                <a:gd fmla="*/ 164 h 167" name="T21"/>
                <a:gd fmla="*/ 205 w 255" name="T22"/>
                <a:gd fmla="*/ 167 h 167" name="T23"/>
                <a:gd fmla="*/ 205 w 255" name="T24"/>
                <a:gd fmla="*/ 167 h 167" name="T25"/>
                <a:gd fmla="*/ 0 w 255" name="T26"/>
                <a:gd fmla="*/ 151 h 167" name="T27"/>
                <a:gd fmla="*/ 0 w 255" name="T28"/>
                <a:gd fmla="*/ 151 h 167" name="T29"/>
                <a:gd fmla="*/ 1 w 255" name="T30"/>
                <a:gd fmla="*/ 0 h 167" name="T31"/>
                <a:gd fmla="*/ 1 w 255" name="T32"/>
                <a:gd fmla="*/ 0 h 167"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67" w="255">
                  <a:moveTo>
                    <a:pt x="1" y="0"/>
                  </a:moveTo>
                  <a:lnTo>
                    <a:pt x="1" y="0"/>
                  </a:lnTo>
                  <a:lnTo>
                    <a:pt x="255" y="0"/>
                  </a:lnTo>
                  <a:lnTo>
                    <a:pt x="255" y="0"/>
                  </a:lnTo>
                  <a:lnTo>
                    <a:pt x="238" y="140"/>
                  </a:lnTo>
                  <a:lnTo>
                    <a:pt x="238" y="140"/>
                  </a:lnTo>
                  <a:lnTo>
                    <a:pt x="237" y="145"/>
                  </a:lnTo>
                  <a:lnTo>
                    <a:pt x="234" y="151"/>
                  </a:lnTo>
                  <a:lnTo>
                    <a:pt x="230" y="155"/>
                  </a:lnTo>
                  <a:lnTo>
                    <a:pt x="226" y="159"/>
                  </a:lnTo>
                  <a:lnTo>
                    <a:pt x="215" y="164"/>
                  </a:lnTo>
                  <a:lnTo>
                    <a:pt x="205" y="167"/>
                  </a:lnTo>
                  <a:lnTo>
                    <a:pt x="205" y="167"/>
                  </a:lnTo>
                  <a:lnTo>
                    <a:pt x="0" y="151"/>
                  </a:lnTo>
                  <a:lnTo>
                    <a:pt x="0" y="151"/>
                  </a:lnTo>
                  <a:lnTo>
                    <a:pt x="1" y="0"/>
                  </a:lnTo>
                  <a:lnTo>
                    <a:pt x="1"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solidFill>
                <a:effectLst/>
                <a:uLnTx/>
                <a:uFillTx/>
                <a:latin panose="020f0502020204030204" typeface="Calibri"/>
                <a:ea charset="-122" panose="02010600030101010101" pitchFamily="2" typeface="宋体"/>
              </a:endParaRPr>
            </a:p>
          </p:txBody>
        </p:sp>
        <p:sp>
          <p:nvSpPr>
            <p:cNvPr id="140" name="Freeform 38"/>
            <p:cNvSpPr/>
            <p:nvPr/>
          </p:nvSpPr>
          <p:spPr bwMode="auto">
            <a:xfrm>
              <a:off x="3159126" y="5083175"/>
              <a:ext cx="398463" cy="265113"/>
            </a:xfrm>
            <a:custGeom>
              <a:gdLst>
                <a:gd fmla="*/ 1 w 251" name="T0"/>
                <a:gd fmla="*/ 0 h 167" name="T1"/>
                <a:gd fmla="*/ 1 w 251" name="T2"/>
                <a:gd fmla="*/ 0 h 167" name="T3"/>
                <a:gd fmla="*/ 251 w 251" name="T4"/>
                <a:gd fmla="*/ 0 h 167" name="T5"/>
                <a:gd fmla="*/ 251 w 251" name="T6"/>
                <a:gd fmla="*/ 0 h 167" name="T7"/>
                <a:gd fmla="*/ 234 w 251" name="T8"/>
                <a:gd fmla="*/ 140 h 167" name="T9"/>
                <a:gd fmla="*/ 234 w 251" name="T10"/>
                <a:gd fmla="*/ 140 h 167" name="T11"/>
                <a:gd fmla="*/ 233 w 251" name="T12"/>
                <a:gd fmla="*/ 145 h 167" name="T13"/>
                <a:gd fmla="*/ 230 w 251" name="T14"/>
                <a:gd fmla="*/ 151 h 167" name="T15"/>
                <a:gd fmla="*/ 226 w 251" name="T16"/>
                <a:gd fmla="*/ 155 h 167" name="T17"/>
                <a:gd fmla="*/ 222 w 251" name="T18"/>
                <a:gd fmla="*/ 159 h 167" name="T19"/>
                <a:gd fmla="*/ 212 w 251" name="T20"/>
                <a:gd fmla="*/ 164 h 167" name="T21"/>
                <a:gd fmla="*/ 201 w 251" name="T22"/>
                <a:gd fmla="*/ 167 h 167" name="T23"/>
                <a:gd fmla="*/ 201 w 251" name="T24"/>
                <a:gd fmla="*/ 167 h 167" name="T25"/>
                <a:gd fmla="*/ 0 w 251" name="T26"/>
                <a:gd fmla="*/ 149 h 167" name="T27"/>
                <a:gd fmla="*/ 0 w 251" name="T28"/>
                <a:gd fmla="*/ 149 h 167" name="T29"/>
                <a:gd fmla="*/ 1 w 251" name="T30"/>
                <a:gd fmla="*/ 0 h 167" name="T31"/>
                <a:gd fmla="*/ 1 w 251" name="T32"/>
                <a:gd fmla="*/ 0 h 167"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67" w="251">
                  <a:moveTo>
                    <a:pt x="1" y="0"/>
                  </a:moveTo>
                  <a:lnTo>
                    <a:pt x="1" y="0"/>
                  </a:lnTo>
                  <a:lnTo>
                    <a:pt x="251" y="0"/>
                  </a:lnTo>
                  <a:lnTo>
                    <a:pt x="251" y="0"/>
                  </a:lnTo>
                  <a:lnTo>
                    <a:pt x="234" y="140"/>
                  </a:lnTo>
                  <a:lnTo>
                    <a:pt x="234" y="140"/>
                  </a:lnTo>
                  <a:lnTo>
                    <a:pt x="233" y="145"/>
                  </a:lnTo>
                  <a:lnTo>
                    <a:pt x="230" y="151"/>
                  </a:lnTo>
                  <a:lnTo>
                    <a:pt x="226" y="155"/>
                  </a:lnTo>
                  <a:lnTo>
                    <a:pt x="222" y="159"/>
                  </a:lnTo>
                  <a:lnTo>
                    <a:pt x="212" y="164"/>
                  </a:lnTo>
                  <a:lnTo>
                    <a:pt x="201" y="167"/>
                  </a:lnTo>
                  <a:lnTo>
                    <a:pt x="201" y="167"/>
                  </a:lnTo>
                  <a:lnTo>
                    <a:pt x="0" y="149"/>
                  </a:lnTo>
                  <a:lnTo>
                    <a:pt x="0" y="149"/>
                  </a:lnTo>
                  <a:lnTo>
                    <a:pt x="1" y="0"/>
                  </a:lnTo>
                  <a:lnTo>
                    <a:pt x="1"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solidFill>
                <a:effectLst/>
                <a:uLnTx/>
                <a:uFillTx/>
                <a:latin panose="020f0502020204030204" typeface="Calibri"/>
                <a:ea charset="-122" panose="02010600030101010101" pitchFamily="2" typeface="宋体"/>
              </a:endParaRPr>
            </a:p>
          </p:txBody>
        </p:sp>
        <p:sp>
          <p:nvSpPr>
            <p:cNvPr id="142" name="Freeform 39"/>
            <p:cNvSpPr/>
            <p:nvPr/>
          </p:nvSpPr>
          <p:spPr bwMode="auto">
            <a:xfrm>
              <a:off x="3162301" y="5083175"/>
              <a:ext cx="395288" cy="263525"/>
            </a:xfrm>
            <a:custGeom>
              <a:gdLst>
                <a:gd fmla="*/ 2 w 249" name="T0"/>
                <a:gd fmla="*/ 0 h 166" name="T1"/>
                <a:gd fmla="*/ 2 w 249" name="T2"/>
                <a:gd fmla="*/ 0 h 166" name="T3"/>
                <a:gd fmla="*/ 249 w 249" name="T4"/>
                <a:gd fmla="*/ 0 h 166" name="T5"/>
                <a:gd fmla="*/ 249 w 249" name="T6"/>
                <a:gd fmla="*/ 0 h 166" name="T7"/>
                <a:gd fmla="*/ 232 w 249" name="T8"/>
                <a:gd fmla="*/ 140 h 166" name="T9"/>
                <a:gd fmla="*/ 232 w 249" name="T10"/>
                <a:gd fmla="*/ 140 h 166" name="T11"/>
                <a:gd fmla="*/ 231 w 249" name="T12"/>
                <a:gd fmla="*/ 145 h 166" name="T13"/>
                <a:gd fmla="*/ 228 w 249" name="T14"/>
                <a:gd fmla="*/ 151 h 166" name="T15"/>
                <a:gd fmla="*/ 225 w 249" name="T16"/>
                <a:gd fmla="*/ 155 h 166" name="T17"/>
                <a:gd fmla="*/ 220 w 249" name="T18"/>
                <a:gd fmla="*/ 159 h 166" name="T19"/>
                <a:gd fmla="*/ 210 w 249" name="T20"/>
                <a:gd fmla="*/ 164 h 166" name="T21"/>
                <a:gd fmla="*/ 199 w 249" name="T22"/>
                <a:gd fmla="*/ 166 h 166" name="T23"/>
                <a:gd fmla="*/ 199 w 249" name="T24"/>
                <a:gd fmla="*/ 166 h 166" name="T25"/>
                <a:gd fmla="*/ 0 w 249" name="T26"/>
                <a:gd fmla="*/ 148 h 166" name="T27"/>
                <a:gd fmla="*/ 0 w 249" name="T28"/>
                <a:gd fmla="*/ 148 h 166" name="T29"/>
                <a:gd fmla="*/ 2 w 249" name="T30"/>
                <a:gd fmla="*/ 0 h 166" name="T31"/>
                <a:gd fmla="*/ 2 w 249" name="T32"/>
                <a:gd fmla="*/ 0 h 166"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66" w="249">
                  <a:moveTo>
                    <a:pt x="2" y="0"/>
                  </a:moveTo>
                  <a:lnTo>
                    <a:pt x="2" y="0"/>
                  </a:lnTo>
                  <a:lnTo>
                    <a:pt x="249" y="0"/>
                  </a:lnTo>
                  <a:lnTo>
                    <a:pt x="249" y="0"/>
                  </a:lnTo>
                  <a:lnTo>
                    <a:pt x="232" y="140"/>
                  </a:lnTo>
                  <a:lnTo>
                    <a:pt x="232" y="140"/>
                  </a:lnTo>
                  <a:lnTo>
                    <a:pt x="231" y="145"/>
                  </a:lnTo>
                  <a:lnTo>
                    <a:pt x="228" y="151"/>
                  </a:lnTo>
                  <a:lnTo>
                    <a:pt x="225" y="155"/>
                  </a:lnTo>
                  <a:lnTo>
                    <a:pt x="220" y="159"/>
                  </a:lnTo>
                  <a:lnTo>
                    <a:pt x="210" y="164"/>
                  </a:lnTo>
                  <a:lnTo>
                    <a:pt x="199" y="166"/>
                  </a:lnTo>
                  <a:lnTo>
                    <a:pt x="199" y="166"/>
                  </a:lnTo>
                  <a:lnTo>
                    <a:pt x="0" y="148"/>
                  </a:lnTo>
                  <a:lnTo>
                    <a:pt x="0" y="148"/>
                  </a:lnTo>
                  <a:lnTo>
                    <a:pt x="2" y="0"/>
                  </a:lnTo>
                  <a:lnTo>
                    <a:pt x="2"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solidFill>
                <a:effectLst/>
                <a:uLnTx/>
                <a:uFillTx/>
                <a:latin panose="020f0502020204030204" typeface="Calibri"/>
                <a:ea charset="-122" panose="02010600030101010101" pitchFamily="2" typeface="宋体"/>
              </a:endParaRPr>
            </a:p>
          </p:txBody>
        </p:sp>
        <p:sp>
          <p:nvSpPr>
            <p:cNvPr id="143" name="Freeform 40"/>
            <p:cNvSpPr/>
            <p:nvPr/>
          </p:nvSpPr>
          <p:spPr bwMode="auto">
            <a:xfrm>
              <a:off x="3168651" y="5083175"/>
              <a:ext cx="388938" cy="263525"/>
            </a:xfrm>
            <a:custGeom>
              <a:gdLst>
                <a:gd fmla="*/ 2 w 245" name="T0"/>
                <a:gd fmla="*/ 0 h 166" name="T1"/>
                <a:gd fmla="*/ 2 w 245" name="T2"/>
                <a:gd fmla="*/ 0 h 166" name="T3"/>
                <a:gd fmla="*/ 245 w 245" name="T4"/>
                <a:gd fmla="*/ 0 h 166" name="T5"/>
                <a:gd fmla="*/ 245 w 245" name="T6"/>
                <a:gd fmla="*/ 0 h 166" name="T7"/>
                <a:gd fmla="*/ 228 w 245" name="T8"/>
                <a:gd fmla="*/ 140 h 166" name="T9"/>
                <a:gd fmla="*/ 228 w 245" name="T10"/>
                <a:gd fmla="*/ 140 h 166" name="T11"/>
                <a:gd fmla="*/ 227 w 245" name="T12"/>
                <a:gd fmla="*/ 145 h 166" name="T13"/>
                <a:gd fmla="*/ 224 w 245" name="T14"/>
                <a:gd fmla="*/ 151 h 166" name="T15"/>
                <a:gd fmla="*/ 221 w 245" name="T16"/>
                <a:gd fmla="*/ 155 h 166" name="T17"/>
                <a:gd fmla="*/ 216 w 245" name="T18"/>
                <a:gd fmla="*/ 159 h 166" name="T19"/>
                <a:gd fmla="*/ 206 w 245" name="T20"/>
                <a:gd fmla="*/ 163 h 166" name="T21"/>
                <a:gd fmla="*/ 195 w 245" name="T22"/>
                <a:gd fmla="*/ 166 h 166" name="T23"/>
                <a:gd fmla="*/ 195 w 245" name="T24"/>
                <a:gd fmla="*/ 166 h 166" name="T25"/>
                <a:gd fmla="*/ 0 w 245" name="T26"/>
                <a:gd fmla="*/ 148 h 166" name="T27"/>
                <a:gd fmla="*/ 0 w 245" name="T28"/>
                <a:gd fmla="*/ 148 h 166" name="T29"/>
                <a:gd fmla="*/ 2 w 245" name="T30"/>
                <a:gd fmla="*/ 0 h 166" name="T31"/>
                <a:gd fmla="*/ 2 w 245" name="T32"/>
                <a:gd fmla="*/ 0 h 166"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66" w="245">
                  <a:moveTo>
                    <a:pt x="2" y="0"/>
                  </a:moveTo>
                  <a:lnTo>
                    <a:pt x="2" y="0"/>
                  </a:lnTo>
                  <a:lnTo>
                    <a:pt x="245" y="0"/>
                  </a:lnTo>
                  <a:lnTo>
                    <a:pt x="245" y="0"/>
                  </a:lnTo>
                  <a:lnTo>
                    <a:pt x="228" y="140"/>
                  </a:lnTo>
                  <a:lnTo>
                    <a:pt x="228" y="140"/>
                  </a:lnTo>
                  <a:lnTo>
                    <a:pt x="227" y="145"/>
                  </a:lnTo>
                  <a:lnTo>
                    <a:pt x="224" y="151"/>
                  </a:lnTo>
                  <a:lnTo>
                    <a:pt x="221" y="155"/>
                  </a:lnTo>
                  <a:lnTo>
                    <a:pt x="216" y="159"/>
                  </a:lnTo>
                  <a:lnTo>
                    <a:pt x="206" y="163"/>
                  </a:lnTo>
                  <a:lnTo>
                    <a:pt x="195" y="166"/>
                  </a:lnTo>
                  <a:lnTo>
                    <a:pt x="195" y="166"/>
                  </a:lnTo>
                  <a:lnTo>
                    <a:pt x="0" y="148"/>
                  </a:lnTo>
                  <a:lnTo>
                    <a:pt x="0" y="148"/>
                  </a:lnTo>
                  <a:lnTo>
                    <a:pt x="2" y="0"/>
                  </a:lnTo>
                  <a:lnTo>
                    <a:pt x="2"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solidFill>
                <a:effectLst/>
                <a:uLnTx/>
                <a:uFillTx/>
                <a:latin panose="020f0502020204030204" typeface="Calibri"/>
                <a:ea charset="-122" panose="02010600030101010101" pitchFamily="2" typeface="宋体"/>
              </a:endParaRPr>
            </a:p>
          </p:txBody>
        </p:sp>
        <p:sp>
          <p:nvSpPr>
            <p:cNvPr id="144" name="Freeform 41"/>
            <p:cNvSpPr/>
            <p:nvPr/>
          </p:nvSpPr>
          <p:spPr bwMode="auto">
            <a:xfrm>
              <a:off x="3175001" y="5083175"/>
              <a:ext cx="382588" cy="263525"/>
            </a:xfrm>
            <a:custGeom>
              <a:gdLst>
                <a:gd fmla="*/ 2 w 241" name="T0"/>
                <a:gd fmla="*/ 0 h 166" name="T1"/>
                <a:gd fmla="*/ 2 w 241" name="T2"/>
                <a:gd fmla="*/ 0 h 166" name="T3"/>
                <a:gd fmla="*/ 241 w 241" name="T4"/>
                <a:gd fmla="*/ 0 h 166" name="T5"/>
                <a:gd fmla="*/ 241 w 241" name="T6"/>
                <a:gd fmla="*/ 0 h 166" name="T7"/>
                <a:gd fmla="*/ 224 w 241" name="T8"/>
                <a:gd fmla="*/ 140 h 166" name="T9"/>
                <a:gd fmla="*/ 224 w 241" name="T10"/>
                <a:gd fmla="*/ 140 h 166" name="T11"/>
                <a:gd fmla="*/ 223 w 241" name="T12"/>
                <a:gd fmla="*/ 145 h 166" name="T13"/>
                <a:gd fmla="*/ 220 w 241" name="T14"/>
                <a:gd fmla="*/ 151 h 166" name="T15"/>
                <a:gd fmla="*/ 217 w 241" name="T16"/>
                <a:gd fmla="*/ 155 h 166" name="T17"/>
                <a:gd fmla="*/ 212 w 241" name="T18"/>
                <a:gd fmla="*/ 157 h 166" name="T19"/>
                <a:gd fmla="*/ 202 w 241" name="T20"/>
                <a:gd fmla="*/ 163 h 166" name="T21"/>
                <a:gd fmla="*/ 193 w 241" name="T22"/>
                <a:gd fmla="*/ 166 h 166" name="T23"/>
                <a:gd fmla="*/ 193 w 241" name="T24"/>
                <a:gd fmla="*/ 166 h 166" name="T25"/>
                <a:gd fmla="*/ 0 w 241" name="T26"/>
                <a:gd fmla="*/ 147 h 166" name="T27"/>
                <a:gd fmla="*/ 0 w 241" name="T28"/>
                <a:gd fmla="*/ 147 h 166" name="T29"/>
                <a:gd fmla="*/ 2 w 241" name="T30"/>
                <a:gd fmla="*/ 0 h 166" name="T31"/>
                <a:gd fmla="*/ 2 w 241" name="T32"/>
                <a:gd fmla="*/ 0 h 166"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66" w="241">
                  <a:moveTo>
                    <a:pt x="2" y="0"/>
                  </a:moveTo>
                  <a:lnTo>
                    <a:pt x="2" y="0"/>
                  </a:lnTo>
                  <a:lnTo>
                    <a:pt x="241" y="0"/>
                  </a:lnTo>
                  <a:lnTo>
                    <a:pt x="241" y="0"/>
                  </a:lnTo>
                  <a:lnTo>
                    <a:pt x="224" y="140"/>
                  </a:lnTo>
                  <a:lnTo>
                    <a:pt x="224" y="140"/>
                  </a:lnTo>
                  <a:lnTo>
                    <a:pt x="223" y="145"/>
                  </a:lnTo>
                  <a:lnTo>
                    <a:pt x="220" y="151"/>
                  </a:lnTo>
                  <a:lnTo>
                    <a:pt x="217" y="155"/>
                  </a:lnTo>
                  <a:lnTo>
                    <a:pt x="212" y="157"/>
                  </a:lnTo>
                  <a:lnTo>
                    <a:pt x="202" y="163"/>
                  </a:lnTo>
                  <a:lnTo>
                    <a:pt x="193" y="166"/>
                  </a:lnTo>
                  <a:lnTo>
                    <a:pt x="193" y="166"/>
                  </a:lnTo>
                  <a:lnTo>
                    <a:pt x="0" y="147"/>
                  </a:lnTo>
                  <a:lnTo>
                    <a:pt x="0" y="147"/>
                  </a:lnTo>
                  <a:lnTo>
                    <a:pt x="2" y="0"/>
                  </a:lnTo>
                  <a:lnTo>
                    <a:pt x="2"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solidFill>
                <a:effectLst/>
                <a:uLnTx/>
                <a:uFillTx/>
                <a:latin panose="020f0502020204030204" typeface="Calibri"/>
                <a:ea charset="-122" panose="02010600030101010101" pitchFamily="2" typeface="宋体"/>
              </a:endParaRPr>
            </a:p>
          </p:txBody>
        </p:sp>
        <p:sp>
          <p:nvSpPr>
            <p:cNvPr id="145" name="Freeform 42"/>
            <p:cNvSpPr/>
            <p:nvPr/>
          </p:nvSpPr>
          <p:spPr bwMode="auto">
            <a:xfrm>
              <a:off x="3182938" y="5083175"/>
              <a:ext cx="374650" cy="263525"/>
            </a:xfrm>
            <a:custGeom>
              <a:gdLst>
                <a:gd fmla="*/ 1 w 236" name="T0"/>
                <a:gd fmla="*/ 0 h 166" name="T1"/>
                <a:gd fmla="*/ 1 w 236" name="T2"/>
                <a:gd fmla="*/ 0 h 166" name="T3"/>
                <a:gd fmla="*/ 236 w 236" name="T4"/>
                <a:gd fmla="*/ 0 h 166" name="T5"/>
                <a:gd fmla="*/ 236 w 236" name="T6"/>
                <a:gd fmla="*/ 0 h 166" name="T7"/>
                <a:gd fmla="*/ 219 w 236" name="T8"/>
                <a:gd fmla="*/ 140 h 166" name="T9"/>
                <a:gd fmla="*/ 219 w 236" name="T10"/>
                <a:gd fmla="*/ 140 h 166" name="T11"/>
                <a:gd fmla="*/ 218 w 236" name="T12"/>
                <a:gd fmla="*/ 145 h 166" name="T13"/>
                <a:gd fmla="*/ 215 w 236" name="T14"/>
                <a:gd fmla="*/ 151 h 166" name="T15"/>
                <a:gd fmla="*/ 212 w 236" name="T16"/>
                <a:gd fmla="*/ 155 h 166" name="T17"/>
                <a:gd fmla="*/ 208 w 236" name="T18"/>
                <a:gd fmla="*/ 157 h 166" name="T19"/>
                <a:gd fmla="*/ 197 w 236" name="T20"/>
                <a:gd fmla="*/ 163 h 166" name="T21"/>
                <a:gd fmla="*/ 188 w 236" name="T22"/>
                <a:gd fmla="*/ 166 h 166" name="T23"/>
                <a:gd fmla="*/ 188 w 236" name="T24"/>
                <a:gd fmla="*/ 166 h 166" name="T25"/>
                <a:gd fmla="*/ 0 w 236" name="T26"/>
                <a:gd fmla="*/ 145 h 166" name="T27"/>
                <a:gd fmla="*/ 0 w 236" name="T28"/>
                <a:gd fmla="*/ 145 h 166" name="T29"/>
                <a:gd fmla="*/ 1 w 236" name="T30"/>
                <a:gd fmla="*/ 0 h 166" name="T31"/>
                <a:gd fmla="*/ 1 w 236" name="T32"/>
                <a:gd fmla="*/ 0 h 166"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66" w="236">
                  <a:moveTo>
                    <a:pt x="1" y="0"/>
                  </a:moveTo>
                  <a:lnTo>
                    <a:pt x="1" y="0"/>
                  </a:lnTo>
                  <a:lnTo>
                    <a:pt x="236" y="0"/>
                  </a:lnTo>
                  <a:lnTo>
                    <a:pt x="236" y="0"/>
                  </a:lnTo>
                  <a:lnTo>
                    <a:pt x="219" y="140"/>
                  </a:lnTo>
                  <a:lnTo>
                    <a:pt x="219" y="140"/>
                  </a:lnTo>
                  <a:lnTo>
                    <a:pt x="218" y="145"/>
                  </a:lnTo>
                  <a:lnTo>
                    <a:pt x="215" y="151"/>
                  </a:lnTo>
                  <a:lnTo>
                    <a:pt x="212" y="155"/>
                  </a:lnTo>
                  <a:lnTo>
                    <a:pt x="208" y="157"/>
                  </a:lnTo>
                  <a:lnTo>
                    <a:pt x="197" y="163"/>
                  </a:lnTo>
                  <a:lnTo>
                    <a:pt x="188" y="166"/>
                  </a:lnTo>
                  <a:lnTo>
                    <a:pt x="188" y="166"/>
                  </a:lnTo>
                  <a:lnTo>
                    <a:pt x="0" y="145"/>
                  </a:lnTo>
                  <a:lnTo>
                    <a:pt x="0" y="145"/>
                  </a:lnTo>
                  <a:lnTo>
                    <a:pt x="1" y="0"/>
                  </a:lnTo>
                  <a:lnTo>
                    <a:pt x="1"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solidFill>
                <a:effectLst/>
                <a:uLnTx/>
                <a:uFillTx/>
                <a:latin panose="020f0502020204030204" typeface="Calibri"/>
                <a:ea charset="-122" panose="02010600030101010101" pitchFamily="2" typeface="宋体"/>
              </a:endParaRPr>
            </a:p>
          </p:txBody>
        </p:sp>
        <p:sp>
          <p:nvSpPr>
            <p:cNvPr id="146" name="Freeform 43"/>
            <p:cNvSpPr/>
            <p:nvPr/>
          </p:nvSpPr>
          <p:spPr bwMode="auto">
            <a:xfrm>
              <a:off x="3189288" y="5083175"/>
              <a:ext cx="368300" cy="263525"/>
            </a:xfrm>
            <a:custGeom>
              <a:gdLst>
                <a:gd fmla="*/ 1 w 232" name="T0"/>
                <a:gd fmla="*/ 0 h 166" name="T1"/>
                <a:gd fmla="*/ 1 w 232" name="T2"/>
                <a:gd fmla="*/ 0 h 166" name="T3"/>
                <a:gd fmla="*/ 232 w 232" name="T4"/>
                <a:gd fmla="*/ 0 h 166" name="T5"/>
                <a:gd fmla="*/ 232 w 232" name="T6"/>
                <a:gd fmla="*/ 0 h 166" name="T7"/>
                <a:gd fmla="*/ 215 w 232" name="T8"/>
                <a:gd fmla="*/ 140 h 166" name="T9"/>
                <a:gd fmla="*/ 215 w 232" name="T10"/>
                <a:gd fmla="*/ 140 h 166" name="T11"/>
                <a:gd fmla="*/ 214 w 232" name="T12"/>
                <a:gd fmla="*/ 145 h 166" name="T13"/>
                <a:gd fmla="*/ 211 w 232" name="T14"/>
                <a:gd fmla="*/ 151 h 166" name="T15"/>
                <a:gd fmla="*/ 208 w 232" name="T16"/>
                <a:gd fmla="*/ 155 h 166" name="T17"/>
                <a:gd fmla="*/ 204 w 232" name="T18"/>
                <a:gd fmla="*/ 157 h 166" name="T19"/>
                <a:gd fmla="*/ 195 w 232" name="T20"/>
                <a:gd fmla="*/ 163 h 166" name="T21"/>
                <a:gd fmla="*/ 184 w 232" name="T22"/>
                <a:gd fmla="*/ 166 h 166" name="T23"/>
                <a:gd fmla="*/ 184 w 232" name="T24"/>
                <a:gd fmla="*/ 166 h 166" name="T25"/>
                <a:gd fmla="*/ 0 w 232" name="T26"/>
                <a:gd fmla="*/ 144 h 166" name="T27"/>
                <a:gd fmla="*/ 0 w 232" name="T28"/>
                <a:gd fmla="*/ 144 h 166" name="T29"/>
                <a:gd fmla="*/ 1 w 232" name="T30"/>
                <a:gd fmla="*/ 0 h 166" name="T31"/>
                <a:gd fmla="*/ 1 w 232" name="T32"/>
                <a:gd fmla="*/ 0 h 166"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66" w="231">
                  <a:moveTo>
                    <a:pt x="1" y="0"/>
                  </a:moveTo>
                  <a:lnTo>
                    <a:pt x="1" y="0"/>
                  </a:lnTo>
                  <a:lnTo>
                    <a:pt x="232" y="0"/>
                  </a:lnTo>
                  <a:lnTo>
                    <a:pt x="232" y="0"/>
                  </a:lnTo>
                  <a:lnTo>
                    <a:pt x="215" y="140"/>
                  </a:lnTo>
                  <a:lnTo>
                    <a:pt x="215" y="140"/>
                  </a:lnTo>
                  <a:lnTo>
                    <a:pt x="214" y="145"/>
                  </a:lnTo>
                  <a:lnTo>
                    <a:pt x="211" y="151"/>
                  </a:lnTo>
                  <a:lnTo>
                    <a:pt x="208" y="155"/>
                  </a:lnTo>
                  <a:lnTo>
                    <a:pt x="204" y="157"/>
                  </a:lnTo>
                  <a:lnTo>
                    <a:pt x="195" y="163"/>
                  </a:lnTo>
                  <a:lnTo>
                    <a:pt x="184" y="166"/>
                  </a:lnTo>
                  <a:lnTo>
                    <a:pt x="184" y="166"/>
                  </a:lnTo>
                  <a:lnTo>
                    <a:pt x="0" y="144"/>
                  </a:lnTo>
                  <a:lnTo>
                    <a:pt x="0" y="144"/>
                  </a:lnTo>
                  <a:lnTo>
                    <a:pt x="1" y="0"/>
                  </a:lnTo>
                  <a:lnTo>
                    <a:pt x="1"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solidFill>
                <a:effectLst/>
                <a:uLnTx/>
                <a:uFillTx/>
                <a:latin panose="020f0502020204030204" typeface="Calibri"/>
                <a:ea charset="-122" panose="02010600030101010101" pitchFamily="2" typeface="宋体"/>
              </a:endParaRPr>
            </a:p>
          </p:txBody>
        </p:sp>
        <p:sp>
          <p:nvSpPr>
            <p:cNvPr id="147" name="Freeform 44"/>
            <p:cNvSpPr/>
            <p:nvPr/>
          </p:nvSpPr>
          <p:spPr bwMode="auto">
            <a:xfrm>
              <a:off x="3192463" y="5083175"/>
              <a:ext cx="365125" cy="263525"/>
            </a:xfrm>
            <a:custGeom>
              <a:gdLst>
                <a:gd fmla="*/ 3 w 230" name="T0"/>
                <a:gd fmla="*/ 0 h 166" name="T1"/>
                <a:gd fmla="*/ 3 w 230" name="T2"/>
                <a:gd fmla="*/ 0 h 166" name="T3"/>
                <a:gd fmla="*/ 230 w 230" name="T4"/>
                <a:gd fmla="*/ 0 h 166" name="T5"/>
                <a:gd fmla="*/ 230 w 230" name="T6"/>
                <a:gd fmla="*/ 0 h 166" name="T7"/>
                <a:gd fmla="*/ 213 w 230" name="T8"/>
                <a:gd fmla="*/ 140 h 166" name="T9"/>
                <a:gd fmla="*/ 213 w 230" name="T10"/>
                <a:gd fmla="*/ 140 h 166" name="T11"/>
                <a:gd fmla="*/ 212 w 230" name="T12"/>
                <a:gd fmla="*/ 145 h 166" name="T13"/>
                <a:gd fmla="*/ 209 w 230" name="T14"/>
                <a:gd fmla="*/ 149 h 166" name="T15"/>
                <a:gd fmla="*/ 206 w 230" name="T16"/>
                <a:gd fmla="*/ 153 h 166" name="T17"/>
                <a:gd fmla="*/ 202 w 230" name="T18"/>
                <a:gd fmla="*/ 157 h 166" name="T19"/>
                <a:gd fmla="*/ 193 w 230" name="T20"/>
                <a:gd fmla="*/ 163 h 166" name="T21"/>
                <a:gd fmla="*/ 183 w 230" name="T22"/>
                <a:gd fmla="*/ 166 h 166" name="T23"/>
                <a:gd fmla="*/ 183 w 230" name="T24"/>
                <a:gd fmla="*/ 166 h 166" name="T25"/>
                <a:gd fmla="*/ 0 w 230" name="T26"/>
                <a:gd fmla="*/ 143 h 166" name="T27"/>
                <a:gd fmla="*/ 0 w 230" name="T28"/>
                <a:gd fmla="*/ 143 h 166" name="T29"/>
                <a:gd fmla="*/ 3 w 230" name="T30"/>
                <a:gd fmla="*/ 0 h 166" name="T31"/>
                <a:gd fmla="*/ 3 w 230" name="T32"/>
                <a:gd fmla="*/ 0 h 166"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66" w="230">
                  <a:moveTo>
                    <a:pt x="3" y="0"/>
                  </a:moveTo>
                  <a:lnTo>
                    <a:pt x="3" y="0"/>
                  </a:lnTo>
                  <a:lnTo>
                    <a:pt x="230" y="0"/>
                  </a:lnTo>
                  <a:lnTo>
                    <a:pt x="230" y="0"/>
                  </a:lnTo>
                  <a:lnTo>
                    <a:pt x="213" y="140"/>
                  </a:lnTo>
                  <a:lnTo>
                    <a:pt x="213" y="140"/>
                  </a:lnTo>
                  <a:lnTo>
                    <a:pt x="212" y="145"/>
                  </a:lnTo>
                  <a:lnTo>
                    <a:pt x="209" y="149"/>
                  </a:lnTo>
                  <a:lnTo>
                    <a:pt x="206" y="153"/>
                  </a:lnTo>
                  <a:lnTo>
                    <a:pt x="202" y="157"/>
                  </a:lnTo>
                  <a:lnTo>
                    <a:pt x="193" y="163"/>
                  </a:lnTo>
                  <a:lnTo>
                    <a:pt x="183" y="166"/>
                  </a:lnTo>
                  <a:lnTo>
                    <a:pt x="183" y="166"/>
                  </a:lnTo>
                  <a:lnTo>
                    <a:pt x="0" y="143"/>
                  </a:lnTo>
                  <a:lnTo>
                    <a:pt x="0" y="143"/>
                  </a:lnTo>
                  <a:lnTo>
                    <a:pt x="3" y="0"/>
                  </a:lnTo>
                  <a:lnTo>
                    <a:pt x="3"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solidFill>
                <a:effectLst/>
                <a:uLnTx/>
                <a:uFillTx/>
                <a:latin panose="020f0502020204030204" typeface="Calibri"/>
                <a:ea charset="-122" panose="02010600030101010101" pitchFamily="2" typeface="宋体"/>
              </a:endParaRPr>
            </a:p>
          </p:txBody>
        </p:sp>
        <p:sp>
          <p:nvSpPr>
            <p:cNvPr id="148" name="Freeform 45"/>
            <p:cNvSpPr/>
            <p:nvPr/>
          </p:nvSpPr>
          <p:spPr bwMode="auto">
            <a:xfrm>
              <a:off x="3198813" y="5083175"/>
              <a:ext cx="358775" cy="263525"/>
            </a:xfrm>
            <a:custGeom>
              <a:gdLst>
                <a:gd fmla="*/ 3 w 226" name="T0"/>
                <a:gd fmla="*/ 0 h 166" name="T1"/>
                <a:gd fmla="*/ 3 w 226" name="T2"/>
                <a:gd fmla="*/ 0 h 166" name="T3"/>
                <a:gd fmla="*/ 226 w 226" name="T4"/>
                <a:gd fmla="*/ 0 h 166" name="T5"/>
                <a:gd fmla="*/ 226 w 226" name="T6"/>
                <a:gd fmla="*/ 0 h 166" name="T7"/>
                <a:gd fmla="*/ 209 w 226" name="T8"/>
                <a:gd fmla="*/ 140 h 166" name="T9"/>
                <a:gd fmla="*/ 209 w 226" name="T10"/>
                <a:gd fmla="*/ 140 h 166" name="T11"/>
                <a:gd fmla="*/ 208 w 226" name="T12"/>
                <a:gd fmla="*/ 145 h 166" name="T13"/>
                <a:gd fmla="*/ 205 w 226" name="T14"/>
                <a:gd fmla="*/ 149 h 166" name="T15"/>
                <a:gd fmla="*/ 202 w 226" name="T16"/>
                <a:gd fmla="*/ 153 h 166" name="T17"/>
                <a:gd fmla="*/ 198 w 226" name="T18"/>
                <a:gd fmla="*/ 157 h 166" name="T19"/>
                <a:gd fmla="*/ 189 w 226" name="T20"/>
                <a:gd fmla="*/ 163 h 166" name="T21"/>
                <a:gd fmla="*/ 179 w 226" name="T22"/>
                <a:gd fmla="*/ 166 h 166" name="T23"/>
                <a:gd fmla="*/ 179 w 226" name="T24"/>
                <a:gd fmla="*/ 166 h 166" name="T25"/>
                <a:gd fmla="*/ 0 w 226" name="T26"/>
                <a:gd fmla="*/ 141 h 166" name="T27"/>
                <a:gd fmla="*/ 0 w 226" name="T28"/>
                <a:gd fmla="*/ 141 h 166" name="T29"/>
                <a:gd fmla="*/ 3 w 226" name="T30"/>
                <a:gd fmla="*/ 0 h 166" name="T31"/>
                <a:gd fmla="*/ 3 w 226" name="T32"/>
                <a:gd fmla="*/ 0 h 166"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66" w="226">
                  <a:moveTo>
                    <a:pt x="3" y="0"/>
                  </a:moveTo>
                  <a:lnTo>
                    <a:pt x="3" y="0"/>
                  </a:lnTo>
                  <a:lnTo>
                    <a:pt x="226" y="0"/>
                  </a:lnTo>
                  <a:lnTo>
                    <a:pt x="226" y="0"/>
                  </a:lnTo>
                  <a:lnTo>
                    <a:pt x="209" y="140"/>
                  </a:lnTo>
                  <a:lnTo>
                    <a:pt x="209" y="140"/>
                  </a:lnTo>
                  <a:lnTo>
                    <a:pt x="208" y="145"/>
                  </a:lnTo>
                  <a:lnTo>
                    <a:pt x="205" y="149"/>
                  </a:lnTo>
                  <a:lnTo>
                    <a:pt x="202" y="153"/>
                  </a:lnTo>
                  <a:lnTo>
                    <a:pt x="198" y="157"/>
                  </a:lnTo>
                  <a:lnTo>
                    <a:pt x="189" y="163"/>
                  </a:lnTo>
                  <a:lnTo>
                    <a:pt x="179" y="166"/>
                  </a:lnTo>
                  <a:lnTo>
                    <a:pt x="179" y="166"/>
                  </a:lnTo>
                  <a:lnTo>
                    <a:pt x="0" y="141"/>
                  </a:lnTo>
                  <a:lnTo>
                    <a:pt x="0" y="141"/>
                  </a:lnTo>
                  <a:lnTo>
                    <a:pt x="3" y="0"/>
                  </a:lnTo>
                  <a:lnTo>
                    <a:pt x="3"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solidFill>
                <a:effectLst/>
                <a:uLnTx/>
                <a:uFillTx/>
                <a:latin panose="020f0502020204030204" typeface="Calibri"/>
                <a:ea charset="-122" panose="02010600030101010101" pitchFamily="2" typeface="宋体"/>
              </a:endParaRPr>
            </a:p>
          </p:txBody>
        </p:sp>
        <p:sp>
          <p:nvSpPr>
            <p:cNvPr id="149" name="Freeform 46"/>
            <p:cNvSpPr/>
            <p:nvPr/>
          </p:nvSpPr>
          <p:spPr bwMode="auto">
            <a:xfrm>
              <a:off x="3205163" y="5083175"/>
              <a:ext cx="352425" cy="263525"/>
            </a:xfrm>
            <a:custGeom>
              <a:gdLst>
                <a:gd fmla="*/ 2 w 222" name="T0"/>
                <a:gd fmla="*/ 0 h 166" name="T1"/>
                <a:gd fmla="*/ 2 w 222" name="T2"/>
                <a:gd fmla="*/ 0 h 166" name="T3"/>
                <a:gd fmla="*/ 222 w 222" name="T4"/>
                <a:gd fmla="*/ 0 h 166" name="T5"/>
                <a:gd fmla="*/ 222 w 222" name="T6"/>
                <a:gd fmla="*/ 0 h 166" name="T7"/>
                <a:gd fmla="*/ 205 w 222" name="T8"/>
                <a:gd fmla="*/ 140 h 166" name="T9"/>
                <a:gd fmla="*/ 205 w 222" name="T10"/>
                <a:gd fmla="*/ 140 h 166" name="T11"/>
                <a:gd fmla="*/ 204 w 222" name="T12"/>
                <a:gd fmla="*/ 145 h 166" name="T13"/>
                <a:gd fmla="*/ 201 w 222" name="T14"/>
                <a:gd fmla="*/ 149 h 166" name="T15"/>
                <a:gd fmla="*/ 198 w 222" name="T16"/>
                <a:gd fmla="*/ 153 h 166" name="T17"/>
                <a:gd fmla="*/ 194 w 222" name="T18"/>
                <a:gd fmla="*/ 157 h 166" name="T19"/>
                <a:gd fmla="*/ 185 w 222" name="T20"/>
                <a:gd fmla="*/ 163 h 166" name="T21"/>
                <a:gd fmla="*/ 175 w 222" name="T22"/>
                <a:gd fmla="*/ 166 h 166" name="T23"/>
                <a:gd fmla="*/ 175 w 222" name="T24"/>
                <a:gd fmla="*/ 166 h 166" name="T25"/>
                <a:gd fmla="*/ 0 w 222" name="T26"/>
                <a:gd fmla="*/ 141 h 166" name="T27"/>
                <a:gd fmla="*/ 0 w 222" name="T28"/>
                <a:gd fmla="*/ 141 h 166" name="T29"/>
                <a:gd fmla="*/ 2 w 222" name="T30"/>
                <a:gd fmla="*/ 0 h 166" name="T31"/>
                <a:gd fmla="*/ 2 w 222" name="T32"/>
                <a:gd fmla="*/ 0 h 166"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66" w="221">
                  <a:moveTo>
                    <a:pt x="2" y="0"/>
                  </a:moveTo>
                  <a:lnTo>
                    <a:pt x="2" y="0"/>
                  </a:lnTo>
                  <a:lnTo>
                    <a:pt x="222" y="0"/>
                  </a:lnTo>
                  <a:lnTo>
                    <a:pt x="222" y="0"/>
                  </a:lnTo>
                  <a:lnTo>
                    <a:pt x="205" y="140"/>
                  </a:lnTo>
                  <a:lnTo>
                    <a:pt x="205" y="140"/>
                  </a:lnTo>
                  <a:lnTo>
                    <a:pt x="204" y="145"/>
                  </a:lnTo>
                  <a:lnTo>
                    <a:pt x="201" y="149"/>
                  </a:lnTo>
                  <a:lnTo>
                    <a:pt x="198" y="153"/>
                  </a:lnTo>
                  <a:lnTo>
                    <a:pt x="194" y="157"/>
                  </a:lnTo>
                  <a:lnTo>
                    <a:pt x="185" y="163"/>
                  </a:lnTo>
                  <a:lnTo>
                    <a:pt x="175" y="166"/>
                  </a:lnTo>
                  <a:lnTo>
                    <a:pt x="175" y="166"/>
                  </a:lnTo>
                  <a:lnTo>
                    <a:pt x="0" y="141"/>
                  </a:lnTo>
                  <a:lnTo>
                    <a:pt x="0" y="141"/>
                  </a:lnTo>
                  <a:lnTo>
                    <a:pt x="2" y="0"/>
                  </a:lnTo>
                  <a:lnTo>
                    <a:pt x="2"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solidFill>
                <a:effectLst/>
                <a:uLnTx/>
                <a:uFillTx/>
                <a:latin panose="020f0502020204030204" typeface="Calibri"/>
                <a:ea charset="-122" panose="02010600030101010101" pitchFamily="2" typeface="宋体"/>
              </a:endParaRPr>
            </a:p>
          </p:txBody>
        </p:sp>
        <p:sp>
          <p:nvSpPr>
            <p:cNvPr id="161" name="Freeform 47"/>
            <p:cNvSpPr/>
            <p:nvPr/>
          </p:nvSpPr>
          <p:spPr bwMode="auto">
            <a:xfrm>
              <a:off x="3211513" y="5083175"/>
              <a:ext cx="346075" cy="263525"/>
            </a:xfrm>
            <a:custGeom>
              <a:gdLst>
                <a:gd fmla="*/ 2 w 218" name="T0"/>
                <a:gd fmla="*/ 0 h 166" name="T1"/>
                <a:gd fmla="*/ 2 w 218" name="T2"/>
                <a:gd fmla="*/ 0 h 166" name="T3"/>
                <a:gd fmla="*/ 218 w 218" name="T4"/>
                <a:gd fmla="*/ 0 h 166" name="T5"/>
                <a:gd fmla="*/ 218 w 218" name="T6"/>
                <a:gd fmla="*/ 0 h 166" name="T7"/>
                <a:gd fmla="*/ 201 w 218" name="T8"/>
                <a:gd fmla="*/ 140 h 166" name="T9"/>
                <a:gd fmla="*/ 201 w 218" name="T10"/>
                <a:gd fmla="*/ 140 h 166" name="T11"/>
                <a:gd fmla="*/ 200 w 218" name="T12"/>
                <a:gd fmla="*/ 145 h 166" name="T13"/>
                <a:gd fmla="*/ 197 w 218" name="T14"/>
                <a:gd fmla="*/ 149 h 166" name="T15"/>
                <a:gd fmla="*/ 194 w 218" name="T16"/>
                <a:gd fmla="*/ 153 h 166" name="T17"/>
                <a:gd fmla="*/ 190 w 218" name="T18"/>
                <a:gd fmla="*/ 157 h 166" name="T19"/>
                <a:gd fmla="*/ 181 w 218" name="T20"/>
                <a:gd fmla="*/ 163 h 166" name="T21"/>
                <a:gd fmla="*/ 171 w 218" name="T22"/>
                <a:gd fmla="*/ 166 h 166" name="T23"/>
                <a:gd fmla="*/ 171 w 218" name="T24"/>
                <a:gd fmla="*/ 166 h 166" name="T25"/>
                <a:gd fmla="*/ 0 w 218" name="T26"/>
                <a:gd fmla="*/ 140 h 166" name="T27"/>
                <a:gd fmla="*/ 0 w 218" name="T28"/>
                <a:gd fmla="*/ 140 h 166" name="T29"/>
                <a:gd fmla="*/ 2 w 218" name="T30"/>
                <a:gd fmla="*/ 0 h 166" name="T31"/>
                <a:gd fmla="*/ 2 w 218" name="T32"/>
                <a:gd fmla="*/ 0 h 166"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66" w="218">
                  <a:moveTo>
                    <a:pt x="2" y="0"/>
                  </a:moveTo>
                  <a:lnTo>
                    <a:pt x="2" y="0"/>
                  </a:lnTo>
                  <a:lnTo>
                    <a:pt x="218" y="0"/>
                  </a:lnTo>
                  <a:lnTo>
                    <a:pt x="218" y="0"/>
                  </a:lnTo>
                  <a:lnTo>
                    <a:pt x="201" y="140"/>
                  </a:lnTo>
                  <a:lnTo>
                    <a:pt x="201" y="140"/>
                  </a:lnTo>
                  <a:lnTo>
                    <a:pt x="200" y="145"/>
                  </a:lnTo>
                  <a:lnTo>
                    <a:pt x="197" y="149"/>
                  </a:lnTo>
                  <a:lnTo>
                    <a:pt x="194" y="153"/>
                  </a:lnTo>
                  <a:lnTo>
                    <a:pt x="190" y="157"/>
                  </a:lnTo>
                  <a:lnTo>
                    <a:pt x="181" y="163"/>
                  </a:lnTo>
                  <a:lnTo>
                    <a:pt x="171" y="166"/>
                  </a:lnTo>
                  <a:lnTo>
                    <a:pt x="171" y="166"/>
                  </a:lnTo>
                  <a:lnTo>
                    <a:pt x="0" y="140"/>
                  </a:lnTo>
                  <a:lnTo>
                    <a:pt x="0" y="140"/>
                  </a:lnTo>
                  <a:lnTo>
                    <a:pt x="2" y="0"/>
                  </a:lnTo>
                  <a:lnTo>
                    <a:pt x="2"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solidFill>
                <a:effectLst/>
                <a:uLnTx/>
                <a:uFillTx/>
                <a:latin panose="020f0502020204030204" typeface="Calibri"/>
                <a:ea charset="-122" panose="02010600030101010101" pitchFamily="2" typeface="宋体"/>
              </a:endParaRPr>
            </a:p>
          </p:txBody>
        </p:sp>
        <p:sp>
          <p:nvSpPr>
            <p:cNvPr id="162" name="Freeform 48"/>
            <p:cNvSpPr/>
            <p:nvPr/>
          </p:nvSpPr>
          <p:spPr bwMode="auto">
            <a:xfrm>
              <a:off x="3216276" y="5083175"/>
              <a:ext cx="341313" cy="260350"/>
            </a:xfrm>
            <a:custGeom>
              <a:gdLst>
                <a:gd fmla="*/ 3 w 215" name="T0"/>
                <a:gd fmla="*/ 0 h 164" name="T1"/>
                <a:gd fmla="*/ 3 w 215" name="T2"/>
                <a:gd fmla="*/ 0 h 164" name="T3"/>
                <a:gd fmla="*/ 215 w 215" name="T4"/>
                <a:gd fmla="*/ 0 h 164" name="T5"/>
                <a:gd fmla="*/ 215 w 215" name="T6"/>
                <a:gd fmla="*/ 0 h 164" name="T7"/>
                <a:gd fmla="*/ 198 w 215" name="T8"/>
                <a:gd fmla="*/ 140 h 164" name="T9"/>
                <a:gd fmla="*/ 198 w 215" name="T10"/>
                <a:gd fmla="*/ 140 h 164" name="T11"/>
                <a:gd fmla="*/ 197 w 215" name="T12"/>
                <a:gd fmla="*/ 145 h 164" name="T13"/>
                <a:gd fmla="*/ 195 w 215" name="T14"/>
                <a:gd fmla="*/ 149 h 164" name="T15"/>
                <a:gd fmla="*/ 191 w 215" name="T16"/>
                <a:gd fmla="*/ 153 h 164" name="T17"/>
                <a:gd fmla="*/ 187 w 215" name="T18"/>
                <a:gd fmla="*/ 157 h 164" name="T19"/>
                <a:gd fmla="*/ 178 w 215" name="T20"/>
                <a:gd fmla="*/ 163 h 164" name="T21"/>
                <a:gd fmla="*/ 169 w 215" name="T22"/>
                <a:gd fmla="*/ 164 h 164" name="T23"/>
                <a:gd fmla="*/ 169 w 215" name="T24"/>
                <a:gd fmla="*/ 164 h 164" name="T25"/>
                <a:gd fmla="*/ 0 w 215" name="T26"/>
                <a:gd fmla="*/ 138 h 164" name="T27"/>
                <a:gd fmla="*/ 0 w 215" name="T28"/>
                <a:gd fmla="*/ 138 h 164" name="T29"/>
                <a:gd fmla="*/ 3 w 215" name="T30"/>
                <a:gd fmla="*/ 0 h 164" name="T31"/>
                <a:gd fmla="*/ 3 w 215" name="T32"/>
                <a:gd fmla="*/ 0 h 164"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64" w="215">
                  <a:moveTo>
                    <a:pt x="3" y="0"/>
                  </a:moveTo>
                  <a:lnTo>
                    <a:pt x="3" y="0"/>
                  </a:lnTo>
                  <a:lnTo>
                    <a:pt x="215" y="0"/>
                  </a:lnTo>
                  <a:lnTo>
                    <a:pt x="215" y="0"/>
                  </a:lnTo>
                  <a:lnTo>
                    <a:pt x="198" y="140"/>
                  </a:lnTo>
                  <a:lnTo>
                    <a:pt x="198" y="140"/>
                  </a:lnTo>
                  <a:lnTo>
                    <a:pt x="197" y="145"/>
                  </a:lnTo>
                  <a:lnTo>
                    <a:pt x="195" y="149"/>
                  </a:lnTo>
                  <a:lnTo>
                    <a:pt x="191" y="153"/>
                  </a:lnTo>
                  <a:lnTo>
                    <a:pt x="187" y="157"/>
                  </a:lnTo>
                  <a:lnTo>
                    <a:pt x="178" y="163"/>
                  </a:lnTo>
                  <a:lnTo>
                    <a:pt x="169" y="164"/>
                  </a:lnTo>
                  <a:lnTo>
                    <a:pt x="169" y="164"/>
                  </a:lnTo>
                  <a:lnTo>
                    <a:pt x="0" y="138"/>
                  </a:lnTo>
                  <a:lnTo>
                    <a:pt x="0" y="138"/>
                  </a:lnTo>
                  <a:lnTo>
                    <a:pt x="3" y="0"/>
                  </a:lnTo>
                  <a:lnTo>
                    <a:pt x="3"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solidFill>
                <a:effectLst/>
                <a:uLnTx/>
                <a:uFillTx/>
                <a:latin panose="020f0502020204030204" typeface="Calibri"/>
                <a:ea charset="-122" panose="02010600030101010101" pitchFamily="2" typeface="宋体"/>
              </a:endParaRPr>
            </a:p>
          </p:txBody>
        </p:sp>
        <p:sp>
          <p:nvSpPr>
            <p:cNvPr id="163" name="Freeform 49"/>
            <p:cNvSpPr/>
            <p:nvPr/>
          </p:nvSpPr>
          <p:spPr bwMode="auto">
            <a:xfrm>
              <a:off x="3222626" y="5083175"/>
              <a:ext cx="334963" cy="260350"/>
            </a:xfrm>
            <a:custGeom>
              <a:gdLst>
                <a:gd fmla="*/ 3 w 211" name="T0"/>
                <a:gd fmla="*/ 0 h 164" name="T1"/>
                <a:gd fmla="*/ 3 w 211" name="T2"/>
                <a:gd fmla="*/ 0 h 164" name="T3"/>
                <a:gd fmla="*/ 211 w 211" name="T4"/>
                <a:gd fmla="*/ 0 h 164" name="T5"/>
                <a:gd fmla="*/ 211 w 211" name="T6"/>
                <a:gd fmla="*/ 0 h 164" name="T7"/>
                <a:gd fmla="*/ 194 w 211" name="T8"/>
                <a:gd fmla="*/ 140 h 164" name="T9"/>
                <a:gd fmla="*/ 194 w 211" name="T10"/>
                <a:gd fmla="*/ 140 h 164" name="T11"/>
                <a:gd fmla="*/ 193 w 211" name="T12"/>
                <a:gd fmla="*/ 145 h 164" name="T13"/>
                <a:gd fmla="*/ 191 w 211" name="T14"/>
                <a:gd fmla="*/ 149 h 164" name="T15"/>
                <a:gd fmla="*/ 187 w 211" name="T16"/>
                <a:gd fmla="*/ 153 h 164" name="T17"/>
                <a:gd fmla="*/ 183 w 211" name="T18"/>
                <a:gd fmla="*/ 157 h 164" name="T19"/>
                <a:gd fmla="*/ 175 w 211" name="T20"/>
                <a:gd fmla="*/ 161 h 164" name="T21"/>
                <a:gd fmla="*/ 165 w 211" name="T22"/>
                <a:gd fmla="*/ 164 h 164" name="T23"/>
                <a:gd fmla="*/ 165 w 211" name="T24"/>
                <a:gd fmla="*/ 164 h 164" name="T25"/>
                <a:gd fmla="*/ 0 w 211" name="T26"/>
                <a:gd fmla="*/ 137 h 164" name="T27"/>
                <a:gd fmla="*/ 0 w 211" name="T28"/>
                <a:gd fmla="*/ 137 h 164" name="T29"/>
                <a:gd fmla="*/ 3 w 211" name="T30"/>
                <a:gd fmla="*/ 0 h 164" name="T31"/>
                <a:gd fmla="*/ 3 w 211" name="T32"/>
                <a:gd fmla="*/ 0 h 164"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64" w="211">
                  <a:moveTo>
                    <a:pt x="3" y="0"/>
                  </a:moveTo>
                  <a:lnTo>
                    <a:pt x="3" y="0"/>
                  </a:lnTo>
                  <a:lnTo>
                    <a:pt x="211" y="0"/>
                  </a:lnTo>
                  <a:lnTo>
                    <a:pt x="211" y="0"/>
                  </a:lnTo>
                  <a:lnTo>
                    <a:pt x="194" y="140"/>
                  </a:lnTo>
                  <a:lnTo>
                    <a:pt x="194" y="140"/>
                  </a:lnTo>
                  <a:lnTo>
                    <a:pt x="193" y="145"/>
                  </a:lnTo>
                  <a:lnTo>
                    <a:pt x="191" y="149"/>
                  </a:lnTo>
                  <a:lnTo>
                    <a:pt x="187" y="153"/>
                  </a:lnTo>
                  <a:lnTo>
                    <a:pt x="183" y="157"/>
                  </a:lnTo>
                  <a:lnTo>
                    <a:pt x="175" y="161"/>
                  </a:lnTo>
                  <a:lnTo>
                    <a:pt x="165" y="164"/>
                  </a:lnTo>
                  <a:lnTo>
                    <a:pt x="165" y="164"/>
                  </a:lnTo>
                  <a:lnTo>
                    <a:pt x="0" y="137"/>
                  </a:lnTo>
                  <a:lnTo>
                    <a:pt x="0" y="137"/>
                  </a:lnTo>
                  <a:lnTo>
                    <a:pt x="3" y="0"/>
                  </a:lnTo>
                  <a:lnTo>
                    <a:pt x="3"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solidFill>
                <a:effectLst/>
                <a:uLnTx/>
                <a:uFillTx/>
                <a:latin panose="020f0502020204030204" typeface="Calibri"/>
                <a:ea charset="-122" panose="02010600030101010101" pitchFamily="2" typeface="宋体"/>
              </a:endParaRPr>
            </a:p>
          </p:txBody>
        </p:sp>
        <p:sp>
          <p:nvSpPr>
            <p:cNvPr id="164" name="Freeform 50"/>
            <p:cNvSpPr/>
            <p:nvPr/>
          </p:nvSpPr>
          <p:spPr bwMode="auto">
            <a:xfrm>
              <a:off x="3228976" y="5083175"/>
              <a:ext cx="328613" cy="260350"/>
            </a:xfrm>
            <a:custGeom>
              <a:gdLst>
                <a:gd fmla="*/ 3 w 207" name="T0"/>
                <a:gd fmla="*/ 0 h 164" name="T1"/>
                <a:gd fmla="*/ 3 w 207" name="T2"/>
                <a:gd fmla="*/ 0 h 164" name="T3"/>
                <a:gd fmla="*/ 207 w 207" name="T4"/>
                <a:gd fmla="*/ 0 h 164" name="T5"/>
                <a:gd fmla="*/ 207 w 207" name="T6"/>
                <a:gd fmla="*/ 0 h 164" name="T7"/>
                <a:gd fmla="*/ 190 w 207" name="T8"/>
                <a:gd fmla="*/ 140 h 164" name="T9"/>
                <a:gd fmla="*/ 190 w 207" name="T10"/>
                <a:gd fmla="*/ 140 h 164" name="T11"/>
                <a:gd fmla="*/ 189 w 207" name="T12"/>
                <a:gd fmla="*/ 145 h 164" name="T13"/>
                <a:gd fmla="*/ 187 w 207" name="T14"/>
                <a:gd fmla="*/ 149 h 164" name="T15"/>
                <a:gd fmla="*/ 183 w 207" name="T16"/>
                <a:gd fmla="*/ 153 h 164" name="T17"/>
                <a:gd fmla="*/ 179 w 207" name="T18"/>
                <a:gd fmla="*/ 156 h 164" name="T19"/>
                <a:gd fmla="*/ 171 w 207" name="T20"/>
                <a:gd fmla="*/ 161 h 164" name="T21"/>
                <a:gd fmla="*/ 161 w 207" name="T22"/>
                <a:gd fmla="*/ 164 h 164" name="T23"/>
                <a:gd fmla="*/ 161 w 207" name="T24"/>
                <a:gd fmla="*/ 164 h 164" name="T25"/>
                <a:gd fmla="*/ 0 w 207" name="T26"/>
                <a:gd fmla="*/ 136 h 164" name="T27"/>
                <a:gd fmla="*/ 0 w 207" name="T28"/>
                <a:gd fmla="*/ 136 h 164" name="T29"/>
                <a:gd fmla="*/ 3 w 207" name="T30"/>
                <a:gd fmla="*/ 0 h 164" name="T31"/>
                <a:gd fmla="*/ 3 w 207" name="T32"/>
                <a:gd fmla="*/ 0 h 164"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64" w="206">
                  <a:moveTo>
                    <a:pt x="3" y="0"/>
                  </a:moveTo>
                  <a:lnTo>
                    <a:pt x="3" y="0"/>
                  </a:lnTo>
                  <a:lnTo>
                    <a:pt x="207" y="0"/>
                  </a:lnTo>
                  <a:lnTo>
                    <a:pt x="207" y="0"/>
                  </a:lnTo>
                  <a:lnTo>
                    <a:pt x="190" y="140"/>
                  </a:lnTo>
                  <a:lnTo>
                    <a:pt x="190" y="140"/>
                  </a:lnTo>
                  <a:lnTo>
                    <a:pt x="189" y="145"/>
                  </a:lnTo>
                  <a:lnTo>
                    <a:pt x="187" y="149"/>
                  </a:lnTo>
                  <a:lnTo>
                    <a:pt x="183" y="153"/>
                  </a:lnTo>
                  <a:lnTo>
                    <a:pt x="179" y="156"/>
                  </a:lnTo>
                  <a:lnTo>
                    <a:pt x="171" y="161"/>
                  </a:lnTo>
                  <a:lnTo>
                    <a:pt x="161" y="164"/>
                  </a:lnTo>
                  <a:lnTo>
                    <a:pt x="161" y="164"/>
                  </a:lnTo>
                  <a:lnTo>
                    <a:pt x="0" y="136"/>
                  </a:lnTo>
                  <a:lnTo>
                    <a:pt x="0" y="136"/>
                  </a:lnTo>
                  <a:lnTo>
                    <a:pt x="3" y="0"/>
                  </a:lnTo>
                  <a:lnTo>
                    <a:pt x="3"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solidFill>
                <a:effectLst/>
                <a:uLnTx/>
                <a:uFillTx/>
                <a:latin panose="020f0502020204030204" typeface="Calibri"/>
                <a:ea charset="-122" panose="02010600030101010101" pitchFamily="2" typeface="宋体"/>
              </a:endParaRPr>
            </a:p>
          </p:txBody>
        </p:sp>
        <p:sp>
          <p:nvSpPr>
            <p:cNvPr id="165" name="Freeform 51"/>
            <p:cNvSpPr/>
            <p:nvPr/>
          </p:nvSpPr>
          <p:spPr bwMode="auto">
            <a:xfrm>
              <a:off x="3235326" y="5083175"/>
              <a:ext cx="322263" cy="260350"/>
            </a:xfrm>
            <a:custGeom>
              <a:gdLst>
                <a:gd fmla="*/ 3 w 203" name="T0"/>
                <a:gd fmla="*/ 0 h 164" name="T1"/>
                <a:gd fmla="*/ 3 w 203" name="T2"/>
                <a:gd fmla="*/ 0 h 164" name="T3"/>
                <a:gd fmla="*/ 203 w 203" name="T4"/>
                <a:gd fmla="*/ 0 h 164" name="T5"/>
                <a:gd fmla="*/ 203 w 203" name="T6"/>
                <a:gd fmla="*/ 0 h 164" name="T7"/>
                <a:gd fmla="*/ 186 w 203" name="T8"/>
                <a:gd fmla="*/ 140 h 164" name="T9"/>
                <a:gd fmla="*/ 186 w 203" name="T10"/>
                <a:gd fmla="*/ 140 h 164" name="T11"/>
                <a:gd fmla="*/ 185 w 203" name="T12"/>
                <a:gd fmla="*/ 145 h 164" name="T13"/>
                <a:gd fmla="*/ 183 w 203" name="T14"/>
                <a:gd fmla="*/ 149 h 164" name="T15"/>
                <a:gd fmla="*/ 179 w 203" name="T16"/>
                <a:gd fmla="*/ 153 h 164" name="T17"/>
                <a:gd fmla="*/ 176 w 203" name="T18"/>
                <a:gd fmla="*/ 156 h 164" name="T19"/>
                <a:gd fmla="*/ 167 w 203" name="T20"/>
                <a:gd fmla="*/ 161 h 164" name="T21"/>
                <a:gd fmla="*/ 157 w 203" name="T22"/>
                <a:gd fmla="*/ 164 h 164" name="T23"/>
                <a:gd fmla="*/ 157 w 203" name="T24"/>
                <a:gd fmla="*/ 164 h 164" name="T25"/>
                <a:gd fmla="*/ 0 w 203" name="T26"/>
                <a:gd fmla="*/ 134 h 164" name="T27"/>
                <a:gd fmla="*/ 0 w 203" name="T28"/>
                <a:gd fmla="*/ 134 h 164" name="T29"/>
                <a:gd fmla="*/ 3 w 203" name="T30"/>
                <a:gd fmla="*/ 0 h 164" name="T31"/>
                <a:gd fmla="*/ 3 w 203" name="T32"/>
                <a:gd fmla="*/ 0 h 164"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64" w="203">
                  <a:moveTo>
                    <a:pt x="3" y="0"/>
                  </a:moveTo>
                  <a:lnTo>
                    <a:pt x="3" y="0"/>
                  </a:lnTo>
                  <a:lnTo>
                    <a:pt x="203" y="0"/>
                  </a:lnTo>
                  <a:lnTo>
                    <a:pt x="203" y="0"/>
                  </a:lnTo>
                  <a:lnTo>
                    <a:pt x="186" y="140"/>
                  </a:lnTo>
                  <a:lnTo>
                    <a:pt x="186" y="140"/>
                  </a:lnTo>
                  <a:lnTo>
                    <a:pt x="185" y="145"/>
                  </a:lnTo>
                  <a:lnTo>
                    <a:pt x="183" y="149"/>
                  </a:lnTo>
                  <a:lnTo>
                    <a:pt x="179" y="153"/>
                  </a:lnTo>
                  <a:lnTo>
                    <a:pt x="176" y="156"/>
                  </a:lnTo>
                  <a:lnTo>
                    <a:pt x="167" y="161"/>
                  </a:lnTo>
                  <a:lnTo>
                    <a:pt x="157" y="164"/>
                  </a:lnTo>
                  <a:lnTo>
                    <a:pt x="157" y="164"/>
                  </a:lnTo>
                  <a:lnTo>
                    <a:pt x="0" y="134"/>
                  </a:lnTo>
                  <a:lnTo>
                    <a:pt x="0" y="134"/>
                  </a:lnTo>
                  <a:lnTo>
                    <a:pt x="3" y="0"/>
                  </a:lnTo>
                  <a:lnTo>
                    <a:pt x="3"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solidFill>
                <a:effectLst/>
                <a:uLnTx/>
                <a:uFillTx/>
                <a:latin panose="020f0502020204030204" typeface="Calibri"/>
                <a:ea charset="-122" panose="02010600030101010101" pitchFamily="2" typeface="宋体"/>
              </a:endParaRPr>
            </a:p>
          </p:txBody>
        </p:sp>
        <p:sp>
          <p:nvSpPr>
            <p:cNvPr id="166" name="Freeform 52"/>
            <p:cNvSpPr/>
            <p:nvPr/>
          </p:nvSpPr>
          <p:spPr bwMode="auto">
            <a:xfrm>
              <a:off x="3240088" y="5083175"/>
              <a:ext cx="317500" cy="260350"/>
            </a:xfrm>
            <a:custGeom>
              <a:gdLst>
                <a:gd fmla="*/ 3 w 200" name="T0"/>
                <a:gd fmla="*/ 0 h 164" name="T1"/>
                <a:gd fmla="*/ 3 w 200" name="T2"/>
                <a:gd fmla="*/ 0 h 164" name="T3"/>
                <a:gd fmla="*/ 200 w 200" name="T4"/>
                <a:gd fmla="*/ 0 h 164" name="T5"/>
                <a:gd fmla="*/ 200 w 200" name="T6"/>
                <a:gd fmla="*/ 0 h 164" name="T7"/>
                <a:gd fmla="*/ 183 w 200" name="T8"/>
                <a:gd fmla="*/ 140 h 164" name="T9"/>
                <a:gd fmla="*/ 183 w 200" name="T10"/>
                <a:gd fmla="*/ 140 h 164" name="T11"/>
                <a:gd fmla="*/ 182 w 200" name="T12"/>
                <a:gd fmla="*/ 145 h 164" name="T13"/>
                <a:gd fmla="*/ 180 w 200" name="T14"/>
                <a:gd fmla="*/ 149 h 164" name="T15"/>
                <a:gd fmla="*/ 176 w 200" name="T16"/>
                <a:gd fmla="*/ 153 h 164" name="T17"/>
                <a:gd fmla="*/ 173 w 200" name="T18"/>
                <a:gd fmla="*/ 156 h 164" name="T19"/>
                <a:gd fmla="*/ 164 w 200" name="T20"/>
                <a:gd fmla="*/ 161 h 164" name="T21"/>
                <a:gd fmla="*/ 156 w 200" name="T22"/>
                <a:gd fmla="*/ 164 h 164" name="T23"/>
                <a:gd fmla="*/ 156 w 200" name="T24"/>
                <a:gd fmla="*/ 164 h 164" name="T25"/>
                <a:gd fmla="*/ 0 w 200" name="T26"/>
                <a:gd fmla="*/ 134 h 164" name="T27"/>
                <a:gd fmla="*/ 0 w 200" name="T28"/>
                <a:gd fmla="*/ 134 h 164" name="T29"/>
                <a:gd fmla="*/ 3 w 200" name="T30"/>
                <a:gd fmla="*/ 0 h 164" name="T31"/>
                <a:gd fmla="*/ 3 w 200" name="T32"/>
                <a:gd fmla="*/ 0 h 164"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64" w="200">
                  <a:moveTo>
                    <a:pt x="3" y="0"/>
                  </a:moveTo>
                  <a:lnTo>
                    <a:pt x="3" y="0"/>
                  </a:lnTo>
                  <a:lnTo>
                    <a:pt x="200" y="0"/>
                  </a:lnTo>
                  <a:lnTo>
                    <a:pt x="200" y="0"/>
                  </a:lnTo>
                  <a:lnTo>
                    <a:pt x="183" y="140"/>
                  </a:lnTo>
                  <a:lnTo>
                    <a:pt x="183" y="140"/>
                  </a:lnTo>
                  <a:lnTo>
                    <a:pt x="182" y="145"/>
                  </a:lnTo>
                  <a:lnTo>
                    <a:pt x="180" y="149"/>
                  </a:lnTo>
                  <a:lnTo>
                    <a:pt x="176" y="153"/>
                  </a:lnTo>
                  <a:lnTo>
                    <a:pt x="173" y="156"/>
                  </a:lnTo>
                  <a:lnTo>
                    <a:pt x="164" y="161"/>
                  </a:lnTo>
                  <a:lnTo>
                    <a:pt x="156" y="164"/>
                  </a:lnTo>
                  <a:lnTo>
                    <a:pt x="156" y="164"/>
                  </a:lnTo>
                  <a:lnTo>
                    <a:pt x="0" y="134"/>
                  </a:lnTo>
                  <a:lnTo>
                    <a:pt x="0" y="134"/>
                  </a:lnTo>
                  <a:lnTo>
                    <a:pt x="3" y="0"/>
                  </a:lnTo>
                  <a:lnTo>
                    <a:pt x="3"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solidFill>
                <a:effectLst/>
                <a:uLnTx/>
                <a:uFillTx/>
                <a:latin panose="020f0502020204030204" typeface="Calibri"/>
                <a:ea charset="-122" panose="02010600030101010101" pitchFamily="2" typeface="宋体"/>
              </a:endParaRPr>
            </a:p>
          </p:txBody>
        </p:sp>
        <p:sp>
          <p:nvSpPr>
            <p:cNvPr id="167" name="Freeform 53"/>
            <p:cNvSpPr/>
            <p:nvPr/>
          </p:nvSpPr>
          <p:spPr bwMode="auto">
            <a:xfrm>
              <a:off x="3246438" y="5083175"/>
              <a:ext cx="311150" cy="260350"/>
            </a:xfrm>
            <a:custGeom>
              <a:gdLst>
                <a:gd fmla="*/ 3 w 196" name="T0"/>
                <a:gd fmla="*/ 0 h 164" name="T1"/>
                <a:gd fmla="*/ 3 w 196" name="T2"/>
                <a:gd fmla="*/ 0 h 164" name="T3"/>
                <a:gd fmla="*/ 196 w 196" name="T4"/>
                <a:gd fmla="*/ 0 h 164" name="T5"/>
                <a:gd fmla="*/ 196 w 196" name="T6"/>
                <a:gd fmla="*/ 0 h 164" name="T7"/>
                <a:gd fmla="*/ 179 w 196" name="T8"/>
                <a:gd fmla="*/ 140 h 164" name="T9"/>
                <a:gd fmla="*/ 179 w 196" name="T10"/>
                <a:gd fmla="*/ 140 h 164" name="T11"/>
                <a:gd fmla="*/ 178 w 196" name="T12"/>
                <a:gd fmla="*/ 145 h 164" name="T13"/>
                <a:gd fmla="*/ 176 w 196" name="T14"/>
                <a:gd fmla="*/ 149 h 164" name="T15"/>
                <a:gd fmla="*/ 172 w 196" name="T16"/>
                <a:gd fmla="*/ 153 h 164" name="T17"/>
                <a:gd fmla="*/ 169 w 196" name="T18"/>
                <a:gd fmla="*/ 156 h 164" name="T19"/>
                <a:gd fmla="*/ 160 w 196" name="T20"/>
                <a:gd fmla="*/ 161 h 164" name="T21"/>
                <a:gd fmla="*/ 152 w 196" name="T22"/>
                <a:gd fmla="*/ 164 h 164" name="T23"/>
                <a:gd fmla="*/ 152 w 196" name="T24"/>
                <a:gd fmla="*/ 164 h 164" name="T25"/>
                <a:gd fmla="*/ 0 w 196" name="T26"/>
                <a:gd fmla="*/ 133 h 164" name="T27"/>
                <a:gd fmla="*/ 0 w 196" name="T28"/>
                <a:gd fmla="*/ 133 h 164" name="T29"/>
                <a:gd fmla="*/ 3 w 196" name="T30"/>
                <a:gd fmla="*/ 0 h 164" name="T31"/>
                <a:gd fmla="*/ 3 w 196" name="T32"/>
                <a:gd fmla="*/ 0 h 164"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64" w="196">
                  <a:moveTo>
                    <a:pt x="3" y="0"/>
                  </a:moveTo>
                  <a:lnTo>
                    <a:pt x="3" y="0"/>
                  </a:lnTo>
                  <a:lnTo>
                    <a:pt x="196" y="0"/>
                  </a:lnTo>
                  <a:lnTo>
                    <a:pt x="196" y="0"/>
                  </a:lnTo>
                  <a:lnTo>
                    <a:pt x="179" y="140"/>
                  </a:lnTo>
                  <a:lnTo>
                    <a:pt x="179" y="140"/>
                  </a:lnTo>
                  <a:lnTo>
                    <a:pt x="178" y="145"/>
                  </a:lnTo>
                  <a:lnTo>
                    <a:pt x="176" y="149"/>
                  </a:lnTo>
                  <a:lnTo>
                    <a:pt x="172" y="153"/>
                  </a:lnTo>
                  <a:lnTo>
                    <a:pt x="169" y="156"/>
                  </a:lnTo>
                  <a:lnTo>
                    <a:pt x="160" y="161"/>
                  </a:lnTo>
                  <a:lnTo>
                    <a:pt x="152" y="164"/>
                  </a:lnTo>
                  <a:lnTo>
                    <a:pt x="152" y="164"/>
                  </a:lnTo>
                  <a:lnTo>
                    <a:pt x="0" y="133"/>
                  </a:lnTo>
                  <a:lnTo>
                    <a:pt x="0" y="133"/>
                  </a:lnTo>
                  <a:lnTo>
                    <a:pt x="3" y="0"/>
                  </a:lnTo>
                  <a:lnTo>
                    <a:pt x="3"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solidFill>
                <a:effectLst/>
                <a:uLnTx/>
                <a:uFillTx/>
                <a:latin panose="020f0502020204030204" typeface="Calibri"/>
                <a:ea charset="-122" panose="02010600030101010101" pitchFamily="2" typeface="宋体"/>
              </a:endParaRPr>
            </a:p>
          </p:txBody>
        </p:sp>
        <p:sp>
          <p:nvSpPr>
            <p:cNvPr id="168" name="Freeform 54"/>
            <p:cNvSpPr/>
            <p:nvPr/>
          </p:nvSpPr>
          <p:spPr bwMode="auto">
            <a:xfrm>
              <a:off x="3252788" y="5083175"/>
              <a:ext cx="304800" cy="260350"/>
            </a:xfrm>
            <a:custGeom>
              <a:gdLst>
                <a:gd fmla="*/ 3 w 192" name="T0"/>
                <a:gd fmla="*/ 0 h 164" name="T1"/>
                <a:gd fmla="*/ 3 w 192" name="T2"/>
                <a:gd fmla="*/ 0 h 164" name="T3"/>
                <a:gd fmla="*/ 192 w 192" name="T4"/>
                <a:gd fmla="*/ 0 h 164" name="T5"/>
                <a:gd fmla="*/ 192 w 192" name="T6"/>
                <a:gd fmla="*/ 0 h 164" name="T7"/>
                <a:gd fmla="*/ 175 w 192" name="T8"/>
                <a:gd fmla="*/ 140 h 164" name="T9"/>
                <a:gd fmla="*/ 175 w 192" name="T10"/>
                <a:gd fmla="*/ 140 h 164" name="T11"/>
                <a:gd fmla="*/ 174 w 192" name="T12"/>
                <a:gd fmla="*/ 145 h 164" name="T13"/>
                <a:gd fmla="*/ 172 w 192" name="T14"/>
                <a:gd fmla="*/ 149 h 164" name="T15"/>
                <a:gd fmla="*/ 169 w 192" name="T16"/>
                <a:gd fmla="*/ 153 h 164" name="T17"/>
                <a:gd fmla="*/ 165 w 192" name="T18"/>
                <a:gd fmla="*/ 156 h 164" name="T19"/>
                <a:gd fmla="*/ 157 w 192" name="T20"/>
                <a:gd fmla="*/ 161 h 164" name="T21"/>
                <a:gd fmla="*/ 148 w 192" name="T22"/>
                <a:gd fmla="*/ 164 h 164" name="T23"/>
                <a:gd fmla="*/ 148 w 192" name="T24"/>
                <a:gd fmla="*/ 164 h 164" name="T25"/>
                <a:gd fmla="*/ 0 w 192" name="T26"/>
                <a:gd fmla="*/ 132 h 164" name="T27"/>
                <a:gd fmla="*/ 0 w 192" name="T28"/>
                <a:gd fmla="*/ 132 h 164" name="T29"/>
                <a:gd fmla="*/ 3 w 192" name="T30"/>
                <a:gd fmla="*/ 0 h 164" name="T31"/>
                <a:gd fmla="*/ 3 w 192" name="T32"/>
                <a:gd fmla="*/ 0 h 164"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64" w="192">
                  <a:moveTo>
                    <a:pt x="3" y="0"/>
                  </a:moveTo>
                  <a:lnTo>
                    <a:pt x="3" y="0"/>
                  </a:lnTo>
                  <a:lnTo>
                    <a:pt x="192" y="0"/>
                  </a:lnTo>
                  <a:lnTo>
                    <a:pt x="192" y="0"/>
                  </a:lnTo>
                  <a:lnTo>
                    <a:pt x="175" y="140"/>
                  </a:lnTo>
                  <a:lnTo>
                    <a:pt x="175" y="140"/>
                  </a:lnTo>
                  <a:lnTo>
                    <a:pt x="174" y="145"/>
                  </a:lnTo>
                  <a:lnTo>
                    <a:pt x="172" y="149"/>
                  </a:lnTo>
                  <a:lnTo>
                    <a:pt x="169" y="153"/>
                  </a:lnTo>
                  <a:lnTo>
                    <a:pt x="165" y="156"/>
                  </a:lnTo>
                  <a:lnTo>
                    <a:pt x="157" y="161"/>
                  </a:lnTo>
                  <a:lnTo>
                    <a:pt x="148" y="164"/>
                  </a:lnTo>
                  <a:lnTo>
                    <a:pt x="148" y="164"/>
                  </a:lnTo>
                  <a:lnTo>
                    <a:pt x="0" y="132"/>
                  </a:lnTo>
                  <a:lnTo>
                    <a:pt x="0" y="132"/>
                  </a:lnTo>
                  <a:lnTo>
                    <a:pt x="3" y="0"/>
                  </a:lnTo>
                  <a:lnTo>
                    <a:pt x="3"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solidFill>
                <a:effectLst/>
                <a:uLnTx/>
                <a:uFillTx/>
                <a:latin panose="020f0502020204030204" typeface="Calibri"/>
                <a:ea charset="-122" panose="02010600030101010101" pitchFamily="2" typeface="宋体"/>
              </a:endParaRPr>
            </a:p>
          </p:txBody>
        </p:sp>
        <p:sp>
          <p:nvSpPr>
            <p:cNvPr id="169" name="Freeform 55"/>
            <p:cNvSpPr/>
            <p:nvPr/>
          </p:nvSpPr>
          <p:spPr bwMode="auto">
            <a:xfrm>
              <a:off x="3259138" y="5083175"/>
              <a:ext cx="298450" cy="260350"/>
            </a:xfrm>
            <a:custGeom>
              <a:gdLst>
                <a:gd fmla="*/ 3 w 188" name="T0"/>
                <a:gd fmla="*/ 0 h 164" name="T1"/>
                <a:gd fmla="*/ 3 w 188" name="T2"/>
                <a:gd fmla="*/ 0 h 164" name="T3"/>
                <a:gd fmla="*/ 188 w 188" name="T4"/>
                <a:gd fmla="*/ 0 h 164" name="T5"/>
                <a:gd fmla="*/ 188 w 188" name="T6"/>
                <a:gd fmla="*/ 0 h 164" name="T7"/>
                <a:gd fmla="*/ 171 w 188" name="T8"/>
                <a:gd fmla="*/ 140 h 164" name="T9"/>
                <a:gd fmla="*/ 171 w 188" name="T10"/>
                <a:gd fmla="*/ 140 h 164" name="T11"/>
                <a:gd fmla="*/ 170 w 188" name="T12"/>
                <a:gd fmla="*/ 145 h 164" name="T13"/>
                <a:gd fmla="*/ 168 w 188" name="T14"/>
                <a:gd fmla="*/ 149 h 164" name="T15"/>
                <a:gd fmla="*/ 165 w 188" name="T16"/>
                <a:gd fmla="*/ 153 h 164" name="T17"/>
                <a:gd fmla="*/ 161 w 188" name="T18"/>
                <a:gd fmla="*/ 156 h 164" name="T19"/>
                <a:gd fmla="*/ 153 w 188" name="T20"/>
                <a:gd fmla="*/ 161 h 164" name="T21"/>
                <a:gd fmla="*/ 144 w 188" name="T22"/>
                <a:gd fmla="*/ 164 h 164" name="T23"/>
                <a:gd fmla="*/ 144 w 188" name="T24"/>
                <a:gd fmla="*/ 164 h 164" name="T25"/>
                <a:gd fmla="*/ 0 w 188" name="T26"/>
                <a:gd fmla="*/ 130 h 164" name="T27"/>
                <a:gd fmla="*/ 0 w 188" name="T28"/>
                <a:gd fmla="*/ 130 h 164" name="T29"/>
                <a:gd fmla="*/ 3 w 188" name="T30"/>
                <a:gd fmla="*/ 0 h 164" name="T31"/>
                <a:gd fmla="*/ 3 w 188" name="T32"/>
                <a:gd fmla="*/ 0 h 164"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64" w="188">
                  <a:moveTo>
                    <a:pt x="3" y="0"/>
                  </a:moveTo>
                  <a:lnTo>
                    <a:pt x="3" y="0"/>
                  </a:lnTo>
                  <a:lnTo>
                    <a:pt x="188" y="0"/>
                  </a:lnTo>
                  <a:lnTo>
                    <a:pt x="188" y="0"/>
                  </a:lnTo>
                  <a:lnTo>
                    <a:pt x="171" y="140"/>
                  </a:lnTo>
                  <a:lnTo>
                    <a:pt x="171" y="140"/>
                  </a:lnTo>
                  <a:lnTo>
                    <a:pt x="170" y="145"/>
                  </a:lnTo>
                  <a:lnTo>
                    <a:pt x="168" y="149"/>
                  </a:lnTo>
                  <a:lnTo>
                    <a:pt x="165" y="153"/>
                  </a:lnTo>
                  <a:lnTo>
                    <a:pt x="161" y="156"/>
                  </a:lnTo>
                  <a:lnTo>
                    <a:pt x="153" y="161"/>
                  </a:lnTo>
                  <a:lnTo>
                    <a:pt x="144" y="164"/>
                  </a:lnTo>
                  <a:lnTo>
                    <a:pt x="144" y="164"/>
                  </a:lnTo>
                  <a:lnTo>
                    <a:pt x="0" y="130"/>
                  </a:lnTo>
                  <a:lnTo>
                    <a:pt x="0" y="130"/>
                  </a:lnTo>
                  <a:lnTo>
                    <a:pt x="3" y="0"/>
                  </a:lnTo>
                  <a:lnTo>
                    <a:pt x="3"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solidFill>
                <a:effectLst/>
                <a:uLnTx/>
                <a:uFillTx/>
                <a:latin panose="020f0502020204030204" typeface="Calibri"/>
                <a:ea charset="-122" panose="02010600030101010101" pitchFamily="2" typeface="宋体"/>
              </a:endParaRPr>
            </a:p>
          </p:txBody>
        </p:sp>
        <p:sp>
          <p:nvSpPr>
            <p:cNvPr id="170" name="Freeform 56"/>
            <p:cNvSpPr/>
            <p:nvPr/>
          </p:nvSpPr>
          <p:spPr bwMode="auto">
            <a:xfrm>
              <a:off x="3265488" y="5083175"/>
              <a:ext cx="292100" cy="260350"/>
            </a:xfrm>
            <a:custGeom>
              <a:gdLst>
                <a:gd fmla="*/ 3 w 184" name="T0"/>
                <a:gd fmla="*/ 0 h 164" name="T1"/>
                <a:gd fmla="*/ 3 w 184" name="T2"/>
                <a:gd fmla="*/ 0 h 164" name="T3"/>
                <a:gd fmla="*/ 184 w 184" name="T4"/>
                <a:gd fmla="*/ 0 h 164" name="T5"/>
                <a:gd fmla="*/ 184 w 184" name="T6"/>
                <a:gd fmla="*/ 0 h 164" name="T7"/>
                <a:gd fmla="*/ 167 w 184" name="T8"/>
                <a:gd fmla="*/ 140 h 164" name="T9"/>
                <a:gd fmla="*/ 167 w 184" name="T10"/>
                <a:gd fmla="*/ 140 h 164" name="T11"/>
                <a:gd fmla="*/ 166 w 184" name="T12"/>
                <a:gd fmla="*/ 145 h 164" name="T13"/>
                <a:gd fmla="*/ 164 w 184" name="T14"/>
                <a:gd fmla="*/ 149 h 164" name="T15"/>
                <a:gd fmla="*/ 157 w 184" name="T16"/>
                <a:gd fmla="*/ 156 h 164" name="T17"/>
                <a:gd fmla="*/ 149 w 184" name="T18"/>
                <a:gd fmla="*/ 161 h 164" name="T19"/>
                <a:gd fmla="*/ 141 w 184" name="T20"/>
                <a:gd fmla="*/ 164 h 164" name="T21"/>
                <a:gd fmla="*/ 141 w 184" name="T22"/>
                <a:gd fmla="*/ 164 h 164" name="T23"/>
                <a:gd fmla="*/ 0 w 184" name="T24"/>
                <a:gd fmla="*/ 129 h 164" name="T25"/>
                <a:gd fmla="*/ 0 w 184" name="T26"/>
                <a:gd fmla="*/ 129 h 164" name="T27"/>
                <a:gd fmla="*/ 3 w 184" name="T28"/>
                <a:gd fmla="*/ 0 h 164" name="T29"/>
                <a:gd fmla="*/ 3 w 184" name="T30"/>
                <a:gd fmla="*/ 0 h 164"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64" w="184">
                  <a:moveTo>
                    <a:pt x="3" y="0"/>
                  </a:moveTo>
                  <a:lnTo>
                    <a:pt x="3" y="0"/>
                  </a:lnTo>
                  <a:lnTo>
                    <a:pt x="184" y="0"/>
                  </a:lnTo>
                  <a:lnTo>
                    <a:pt x="184" y="0"/>
                  </a:lnTo>
                  <a:lnTo>
                    <a:pt x="167" y="140"/>
                  </a:lnTo>
                  <a:lnTo>
                    <a:pt x="167" y="140"/>
                  </a:lnTo>
                  <a:lnTo>
                    <a:pt x="166" y="145"/>
                  </a:lnTo>
                  <a:lnTo>
                    <a:pt x="164" y="149"/>
                  </a:lnTo>
                  <a:lnTo>
                    <a:pt x="157" y="156"/>
                  </a:lnTo>
                  <a:lnTo>
                    <a:pt x="149" y="161"/>
                  </a:lnTo>
                  <a:lnTo>
                    <a:pt x="141" y="164"/>
                  </a:lnTo>
                  <a:lnTo>
                    <a:pt x="141" y="164"/>
                  </a:lnTo>
                  <a:lnTo>
                    <a:pt x="0" y="129"/>
                  </a:lnTo>
                  <a:lnTo>
                    <a:pt x="0" y="129"/>
                  </a:lnTo>
                  <a:lnTo>
                    <a:pt x="3" y="0"/>
                  </a:lnTo>
                  <a:lnTo>
                    <a:pt x="3"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solidFill>
                <a:effectLst/>
                <a:uLnTx/>
                <a:uFillTx/>
                <a:latin panose="020f0502020204030204" typeface="Calibri"/>
                <a:ea charset="-122" panose="02010600030101010101" pitchFamily="2" typeface="宋体"/>
              </a:endParaRPr>
            </a:p>
          </p:txBody>
        </p:sp>
        <p:sp>
          <p:nvSpPr>
            <p:cNvPr id="171" name="Freeform 57"/>
            <p:cNvSpPr/>
            <p:nvPr/>
          </p:nvSpPr>
          <p:spPr bwMode="auto">
            <a:xfrm>
              <a:off x="3270251" y="5083175"/>
              <a:ext cx="287338" cy="260350"/>
            </a:xfrm>
            <a:custGeom>
              <a:gdLst>
                <a:gd fmla="*/ 4 w 181" name="T0"/>
                <a:gd fmla="*/ 0 h 164" name="T1"/>
                <a:gd fmla="*/ 4 w 181" name="T2"/>
                <a:gd fmla="*/ 0 h 164" name="T3"/>
                <a:gd fmla="*/ 181 w 181" name="T4"/>
                <a:gd fmla="*/ 0 h 164" name="T5"/>
                <a:gd fmla="*/ 181 w 181" name="T6"/>
                <a:gd fmla="*/ 0 h 164" name="T7"/>
                <a:gd fmla="*/ 164 w 181" name="T8"/>
                <a:gd fmla="*/ 140 h 164" name="T9"/>
                <a:gd fmla="*/ 164 w 181" name="T10"/>
                <a:gd fmla="*/ 140 h 164" name="T11"/>
                <a:gd fmla="*/ 163 w 181" name="T12"/>
                <a:gd fmla="*/ 145 h 164" name="T13"/>
                <a:gd fmla="*/ 161 w 181" name="T14"/>
                <a:gd fmla="*/ 149 h 164" name="T15"/>
                <a:gd fmla="*/ 154 w 181" name="T16"/>
                <a:gd fmla="*/ 156 h 164" name="T17"/>
                <a:gd fmla="*/ 146 w 181" name="T18"/>
                <a:gd fmla="*/ 160 h 164" name="T19"/>
                <a:gd fmla="*/ 138 w 181" name="T20"/>
                <a:gd fmla="*/ 164 h 164" name="T21"/>
                <a:gd fmla="*/ 138 w 181" name="T22"/>
                <a:gd fmla="*/ 164 h 164" name="T23"/>
                <a:gd fmla="*/ 0 w 181" name="T24"/>
                <a:gd fmla="*/ 128 h 164" name="T25"/>
                <a:gd fmla="*/ 0 w 181" name="T26"/>
                <a:gd fmla="*/ 128 h 164" name="T27"/>
                <a:gd fmla="*/ 4 w 181" name="T28"/>
                <a:gd fmla="*/ 0 h 164" name="T29"/>
                <a:gd fmla="*/ 4 w 181" name="T30"/>
                <a:gd fmla="*/ 0 h 164"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64" w="181">
                  <a:moveTo>
                    <a:pt x="4" y="0"/>
                  </a:moveTo>
                  <a:lnTo>
                    <a:pt x="4" y="0"/>
                  </a:lnTo>
                  <a:lnTo>
                    <a:pt x="181" y="0"/>
                  </a:lnTo>
                  <a:lnTo>
                    <a:pt x="181" y="0"/>
                  </a:lnTo>
                  <a:lnTo>
                    <a:pt x="164" y="140"/>
                  </a:lnTo>
                  <a:lnTo>
                    <a:pt x="164" y="140"/>
                  </a:lnTo>
                  <a:lnTo>
                    <a:pt x="163" y="145"/>
                  </a:lnTo>
                  <a:lnTo>
                    <a:pt x="161" y="149"/>
                  </a:lnTo>
                  <a:lnTo>
                    <a:pt x="154" y="156"/>
                  </a:lnTo>
                  <a:lnTo>
                    <a:pt x="146" y="160"/>
                  </a:lnTo>
                  <a:lnTo>
                    <a:pt x="138" y="164"/>
                  </a:lnTo>
                  <a:lnTo>
                    <a:pt x="138" y="164"/>
                  </a:lnTo>
                  <a:lnTo>
                    <a:pt x="0" y="128"/>
                  </a:lnTo>
                  <a:lnTo>
                    <a:pt x="0" y="128"/>
                  </a:lnTo>
                  <a:lnTo>
                    <a:pt x="4" y="0"/>
                  </a:lnTo>
                  <a:lnTo>
                    <a:pt x="4"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solidFill>
                <a:effectLst/>
                <a:uLnTx/>
                <a:uFillTx/>
                <a:latin panose="020f0502020204030204" typeface="Calibri"/>
                <a:ea charset="-122" panose="02010600030101010101" pitchFamily="2" typeface="宋体"/>
              </a:endParaRPr>
            </a:p>
          </p:txBody>
        </p:sp>
        <p:sp>
          <p:nvSpPr>
            <p:cNvPr id="172" name="Freeform 58"/>
            <p:cNvSpPr/>
            <p:nvPr/>
          </p:nvSpPr>
          <p:spPr bwMode="auto">
            <a:xfrm>
              <a:off x="3276601" y="5083175"/>
              <a:ext cx="280988" cy="258763"/>
            </a:xfrm>
            <a:custGeom>
              <a:gdLst>
                <a:gd fmla="*/ 4 w 177" name="T0"/>
                <a:gd fmla="*/ 0 h 163" name="T1"/>
                <a:gd fmla="*/ 4 w 177" name="T2"/>
                <a:gd fmla="*/ 0 h 163" name="T3"/>
                <a:gd fmla="*/ 177 w 177" name="T4"/>
                <a:gd fmla="*/ 0 h 163" name="T5"/>
                <a:gd fmla="*/ 177 w 177" name="T6"/>
                <a:gd fmla="*/ 0 h 163" name="T7"/>
                <a:gd fmla="*/ 160 w 177" name="T8"/>
                <a:gd fmla="*/ 140 h 163" name="T9"/>
                <a:gd fmla="*/ 160 w 177" name="T10"/>
                <a:gd fmla="*/ 140 h 163" name="T11"/>
                <a:gd fmla="*/ 159 w 177" name="T12"/>
                <a:gd fmla="*/ 145 h 163" name="T13"/>
                <a:gd fmla="*/ 157 w 177" name="T14"/>
                <a:gd fmla="*/ 149 h 163" name="T15"/>
                <a:gd fmla="*/ 150 w 177" name="T16"/>
                <a:gd fmla="*/ 156 h 163" name="T17"/>
                <a:gd fmla="*/ 142 w 177" name="T18"/>
                <a:gd fmla="*/ 160 h 163" name="T19"/>
                <a:gd fmla="*/ 134 w 177" name="T20"/>
                <a:gd fmla="*/ 163 h 163" name="T21"/>
                <a:gd fmla="*/ 134 w 177" name="T22"/>
                <a:gd fmla="*/ 163 h 163" name="T23"/>
                <a:gd fmla="*/ 0 w 177" name="T24"/>
                <a:gd fmla="*/ 128 h 163" name="T25"/>
                <a:gd fmla="*/ 0 w 177" name="T26"/>
                <a:gd fmla="*/ 128 h 163" name="T27"/>
                <a:gd fmla="*/ 4 w 177" name="T28"/>
                <a:gd fmla="*/ 0 h 163" name="T29"/>
                <a:gd fmla="*/ 4 w 177" name="T30"/>
                <a:gd fmla="*/ 0 h 163"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63" w="177">
                  <a:moveTo>
                    <a:pt x="4" y="0"/>
                  </a:moveTo>
                  <a:lnTo>
                    <a:pt x="4" y="0"/>
                  </a:lnTo>
                  <a:lnTo>
                    <a:pt x="177" y="0"/>
                  </a:lnTo>
                  <a:lnTo>
                    <a:pt x="177" y="0"/>
                  </a:lnTo>
                  <a:lnTo>
                    <a:pt x="160" y="140"/>
                  </a:lnTo>
                  <a:lnTo>
                    <a:pt x="160" y="140"/>
                  </a:lnTo>
                  <a:lnTo>
                    <a:pt x="159" y="145"/>
                  </a:lnTo>
                  <a:lnTo>
                    <a:pt x="157" y="149"/>
                  </a:lnTo>
                  <a:lnTo>
                    <a:pt x="150" y="156"/>
                  </a:lnTo>
                  <a:lnTo>
                    <a:pt x="142" y="160"/>
                  </a:lnTo>
                  <a:lnTo>
                    <a:pt x="134" y="163"/>
                  </a:lnTo>
                  <a:lnTo>
                    <a:pt x="134" y="163"/>
                  </a:lnTo>
                  <a:lnTo>
                    <a:pt x="0" y="128"/>
                  </a:lnTo>
                  <a:lnTo>
                    <a:pt x="0" y="128"/>
                  </a:lnTo>
                  <a:lnTo>
                    <a:pt x="4" y="0"/>
                  </a:lnTo>
                  <a:lnTo>
                    <a:pt x="4"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solidFill>
                <a:effectLst/>
                <a:uLnTx/>
                <a:uFillTx/>
                <a:latin panose="020f0502020204030204" typeface="Calibri"/>
                <a:ea charset="-122" panose="02010600030101010101" pitchFamily="2" typeface="宋体"/>
              </a:endParaRPr>
            </a:p>
          </p:txBody>
        </p:sp>
        <p:sp>
          <p:nvSpPr>
            <p:cNvPr id="173" name="Freeform 59"/>
            <p:cNvSpPr/>
            <p:nvPr/>
          </p:nvSpPr>
          <p:spPr bwMode="auto">
            <a:xfrm>
              <a:off x="3282951" y="5083175"/>
              <a:ext cx="274638" cy="258763"/>
            </a:xfrm>
            <a:custGeom>
              <a:gdLst>
                <a:gd fmla="*/ 3 w 173" name="T0"/>
                <a:gd fmla="*/ 0 h 163" name="T1"/>
                <a:gd fmla="*/ 3 w 173" name="T2"/>
                <a:gd fmla="*/ 0 h 163" name="T3"/>
                <a:gd fmla="*/ 173 w 173" name="T4"/>
                <a:gd fmla="*/ 0 h 163" name="T5"/>
                <a:gd fmla="*/ 173 w 173" name="T6"/>
                <a:gd fmla="*/ 0 h 163" name="T7"/>
                <a:gd fmla="*/ 156 w 173" name="T8"/>
                <a:gd fmla="*/ 140 h 163" name="T9"/>
                <a:gd fmla="*/ 156 w 173" name="T10"/>
                <a:gd fmla="*/ 140 h 163" name="T11"/>
                <a:gd fmla="*/ 155 w 173" name="T12"/>
                <a:gd fmla="*/ 145 h 163" name="T13"/>
                <a:gd fmla="*/ 153 w 173" name="T14"/>
                <a:gd fmla="*/ 149 h 163" name="T15"/>
                <a:gd fmla="*/ 146 w 173" name="T16"/>
                <a:gd fmla="*/ 156 h 163" name="T17"/>
                <a:gd fmla="*/ 140 w 173" name="T18"/>
                <a:gd fmla="*/ 160 h 163" name="T19"/>
                <a:gd fmla="*/ 132 w 173" name="T20"/>
                <a:gd fmla="*/ 163 h 163" name="T21"/>
                <a:gd fmla="*/ 132 w 173" name="T22"/>
                <a:gd fmla="*/ 163 h 163" name="T23"/>
                <a:gd fmla="*/ 0 w 173" name="T24"/>
                <a:gd fmla="*/ 126 h 163" name="T25"/>
                <a:gd fmla="*/ 0 w 173" name="T26"/>
                <a:gd fmla="*/ 126 h 163" name="T27"/>
                <a:gd fmla="*/ 3 w 173" name="T28"/>
                <a:gd fmla="*/ 0 h 163" name="T29"/>
                <a:gd fmla="*/ 3 w 173" name="T30"/>
                <a:gd fmla="*/ 0 h 163"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63" w="173">
                  <a:moveTo>
                    <a:pt x="3" y="0"/>
                  </a:moveTo>
                  <a:lnTo>
                    <a:pt x="3" y="0"/>
                  </a:lnTo>
                  <a:lnTo>
                    <a:pt x="173" y="0"/>
                  </a:lnTo>
                  <a:lnTo>
                    <a:pt x="173" y="0"/>
                  </a:lnTo>
                  <a:lnTo>
                    <a:pt x="156" y="140"/>
                  </a:lnTo>
                  <a:lnTo>
                    <a:pt x="156" y="140"/>
                  </a:lnTo>
                  <a:lnTo>
                    <a:pt x="155" y="145"/>
                  </a:lnTo>
                  <a:lnTo>
                    <a:pt x="153" y="149"/>
                  </a:lnTo>
                  <a:lnTo>
                    <a:pt x="146" y="156"/>
                  </a:lnTo>
                  <a:lnTo>
                    <a:pt x="140" y="160"/>
                  </a:lnTo>
                  <a:lnTo>
                    <a:pt x="132" y="163"/>
                  </a:lnTo>
                  <a:lnTo>
                    <a:pt x="132" y="163"/>
                  </a:lnTo>
                  <a:lnTo>
                    <a:pt x="0" y="126"/>
                  </a:lnTo>
                  <a:lnTo>
                    <a:pt x="0" y="126"/>
                  </a:lnTo>
                  <a:lnTo>
                    <a:pt x="3" y="0"/>
                  </a:lnTo>
                  <a:lnTo>
                    <a:pt x="3"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solidFill>
                <a:effectLst/>
                <a:uLnTx/>
                <a:uFillTx/>
                <a:latin panose="020f0502020204030204" typeface="Calibri"/>
                <a:ea charset="-122" panose="02010600030101010101" pitchFamily="2" typeface="宋体"/>
              </a:endParaRPr>
            </a:p>
          </p:txBody>
        </p:sp>
        <p:sp>
          <p:nvSpPr>
            <p:cNvPr id="174" name="Freeform 60"/>
            <p:cNvSpPr/>
            <p:nvPr/>
          </p:nvSpPr>
          <p:spPr bwMode="auto">
            <a:xfrm>
              <a:off x="3289301" y="5083175"/>
              <a:ext cx="268288" cy="258763"/>
            </a:xfrm>
            <a:custGeom>
              <a:gdLst>
                <a:gd fmla="*/ 3 w 169" name="T0"/>
                <a:gd fmla="*/ 0 h 163" name="T1"/>
                <a:gd fmla="*/ 3 w 169" name="T2"/>
                <a:gd fmla="*/ 0 h 163" name="T3"/>
                <a:gd fmla="*/ 169 w 169" name="T4"/>
                <a:gd fmla="*/ 0 h 163" name="T5"/>
                <a:gd fmla="*/ 169 w 169" name="T6"/>
                <a:gd fmla="*/ 0 h 163" name="T7"/>
                <a:gd fmla="*/ 152 w 169" name="T8"/>
                <a:gd fmla="*/ 140 h 163" name="T9"/>
                <a:gd fmla="*/ 152 w 169" name="T10"/>
                <a:gd fmla="*/ 140 h 163" name="T11"/>
                <a:gd fmla="*/ 151 w 169" name="T12"/>
                <a:gd fmla="*/ 144 h 163" name="T13"/>
                <a:gd fmla="*/ 149 w 169" name="T14"/>
                <a:gd fmla="*/ 148 h 163" name="T15"/>
                <a:gd fmla="*/ 142 w 169" name="T16"/>
                <a:gd fmla="*/ 155 h 163" name="T17"/>
                <a:gd fmla="*/ 136 w 169" name="T18"/>
                <a:gd fmla="*/ 160 h 163" name="T19"/>
                <a:gd fmla="*/ 128 w 169" name="T20"/>
                <a:gd fmla="*/ 163 h 163" name="T21"/>
                <a:gd fmla="*/ 128 w 169" name="T22"/>
                <a:gd fmla="*/ 163 h 163" name="T23"/>
                <a:gd fmla="*/ 0 w 169" name="T24"/>
                <a:gd fmla="*/ 125 h 163" name="T25"/>
                <a:gd fmla="*/ 0 w 169" name="T26"/>
                <a:gd fmla="*/ 125 h 163" name="T27"/>
                <a:gd fmla="*/ 3 w 169" name="T28"/>
                <a:gd fmla="*/ 0 h 163" name="T29"/>
                <a:gd fmla="*/ 3 w 169" name="T30"/>
                <a:gd fmla="*/ 0 h 163"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63" w="169">
                  <a:moveTo>
                    <a:pt x="3" y="0"/>
                  </a:moveTo>
                  <a:lnTo>
                    <a:pt x="3" y="0"/>
                  </a:lnTo>
                  <a:lnTo>
                    <a:pt x="169" y="0"/>
                  </a:lnTo>
                  <a:lnTo>
                    <a:pt x="169" y="0"/>
                  </a:lnTo>
                  <a:lnTo>
                    <a:pt x="152" y="140"/>
                  </a:lnTo>
                  <a:lnTo>
                    <a:pt x="152" y="140"/>
                  </a:lnTo>
                  <a:lnTo>
                    <a:pt x="151" y="144"/>
                  </a:lnTo>
                  <a:lnTo>
                    <a:pt x="149" y="148"/>
                  </a:lnTo>
                  <a:lnTo>
                    <a:pt x="142" y="155"/>
                  </a:lnTo>
                  <a:lnTo>
                    <a:pt x="136" y="160"/>
                  </a:lnTo>
                  <a:lnTo>
                    <a:pt x="128" y="163"/>
                  </a:lnTo>
                  <a:lnTo>
                    <a:pt x="128" y="163"/>
                  </a:lnTo>
                  <a:lnTo>
                    <a:pt x="0" y="125"/>
                  </a:lnTo>
                  <a:lnTo>
                    <a:pt x="0" y="125"/>
                  </a:lnTo>
                  <a:lnTo>
                    <a:pt x="3" y="0"/>
                  </a:lnTo>
                  <a:lnTo>
                    <a:pt x="3"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solidFill>
                <a:effectLst/>
                <a:uLnTx/>
                <a:uFillTx/>
                <a:latin panose="020f0502020204030204" typeface="Calibri"/>
                <a:ea charset="-122" panose="02010600030101010101" pitchFamily="2" typeface="宋体"/>
              </a:endParaRPr>
            </a:p>
          </p:txBody>
        </p:sp>
        <p:sp>
          <p:nvSpPr>
            <p:cNvPr id="175" name="Freeform 61"/>
            <p:cNvSpPr/>
            <p:nvPr/>
          </p:nvSpPr>
          <p:spPr bwMode="auto">
            <a:xfrm>
              <a:off x="3294063" y="5083175"/>
              <a:ext cx="263525" cy="258763"/>
            </a:xfrm>
            <a:custGeom>
              <a:gdLst>
                <a:gd fmla="*/ 4 w 166" name="T0"/>
                <a:gd fmla="*/ 0 h 163" name="T1"/>
                <a:gd fmla="*/ 4 w 166" name="T2"/>
                <a:gd fmla="*/ 0 h 163" name="T3"/>
                <a:gd fmla="*/ 166 w 166" name="T4"/>
                <a:gd fmla="*/ 0 h 163" name="T5"/>
                <a:gd fmla="*/ 166 w 166" name="T6"/>
                <a:gd fmla="*/ 0 h 163" name="T7"/>
                <a:gd fmla="*/ 149 w 166" name="T8"/>
                <a:gd fmla="*/ 140 h 163" name="T9"/>
                <a:gd fmla="*/ 149 w 166" name="T10"/>
                <a:gd fmla="*/ 140 h 163" name="T11"/>
                <a:gd fmla="*/ 148 w 166" name="T12"/>
                <a:gd fmla="*/ 144 h 163" name="T13"/>
                <a:gd fmla="*/ 146 w 166" name="T14"/>
                <a:gd fmla="*/ 148 h 163" name="T15"/>
                <a:gd fmla="*/ 141 w 166" name="T16"/>
                <a:gd fmla="*/ 155 h 163" name="T17"/>
                <a:gd fmla="*/ 133 w 166" name="T18"/>
                <a:gd fmla="*/ 160 h 163" name="T19"/>
                <a:gd fmla="*/ 125 w 166" name="T20"/>
                <a:gd fmla="*/ 163 h 163" name="T21"/>
                <a:gd fmla="*/ 125 w 166" name="T22"/>
                <a:gd fmla="*/ 163 h 163" name="T23"/>
                <a:gd fmla="*/ 0 w 166" name="T24"/>
                <a:gd fmla="*/ 124 h 163" name="T25"/>
                <a:gd fmla="*/ 0 w 166" name="T26"/>
                <a:gd fmla="*/ 124 h 163" name="T27"/>
                <a:gd fmla="*/ 4 w 166" name="T28"/>
                <a:gd fmla="*/ 0 h 163" name="T29"/>
                <a:gd fmla="*/ 4 w 166" name="T30"/>
                <a:gd fmla="*/ 0 h 163"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63" w="166">
                  <a:moveTo>
                    <a:pt x="4" y="0"/>
                  </a:moveTo>
                  <a:lnTo>
                    <a:pt x="4" y="0"/>
                  </a:lnTo>
                  <a:lnTo>
                    <a:pt x="166" y="0"/>
                  </a:lnTo>
                  <a:lnTo>
                    <a:pt x="166" y="0"/>
                  </a:lnTo>
                  <a:lnTo>
                    <a:pt x="149" y="140"/>
                  </a:lnTo>
                  <a:lnTo>
                    <a:pt x="149" y="140"/>
                  </a:lnTo>
                  <a:lnTo>
                    <a:pt x="148" y="144"/>
                  </a:lnTo>
                  <a:lnTo>
                    <a:pt x="146" y="148"/>
                  </a:lnTo>
                  <a:lnTo>
                    <a:pt x="141" y="155"/>
                  </a:lnTo>
                  <a:lnTo>
                    <a:pt x="133" y="160"/>
                  </a:lnTo>
                  <a:lnTo>
                    <a:pt x="125" y="163"/>
                  </a:lnTo>
                  <a:lnTo>
                    <a:pt x="125" y="163"/>
                  </a:lnTo>
                  <a:lnTo>
                    <a:pt x="0" y="124"/>
                  </a:lnTo>
                  <a:lnTo>
                    <a:pt x="0" y="124"/>
                  </a:lnTo>
                  <a:lnTo>
                    <a:pt x="4" y="0"/>
                  </a:lnTo>
                  <a:lnTo>
                    <a:pt x="4"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solidFill>
                <a:effectLst/>
                <a:uLnTx/>
                <a:uFillTx/>
                <a:latin panose="020f0502020204030204" typeface="Calibri"/>
                <a:ea charset="-122" panose="02010600030101010101" pitchFamily="2" typeface="宋体"/>
              </a:endParaRPr>
            </a:p>
          </p:txBody>
        </p:sp>
        <p:sp>
          <p:nvSpPr>
            <p:cNvPr id="176" name="Freeform 62"/>
            <p:cNvSpPr/>
            <p:nvPr/>
          </p:nvSpPr>
          <p:spPr bwMode="auto">
            <a:xfrm>
              <a:off x="3300413" y="5083175"/>
              <a:ext cx="257175" cy="258763"/>
            </a:xfrm>
            <a:custGeom>
              <a:gdLst>
                <a:gd fmla="*/ 4 w 162" name="T0"/>
                <a:gd fmla="*/ 0 h 163" name="T1"/>
                <a:gd fmla="*/ 4 w 162" name="T2"/>
                <a:gd fmla="*/ 0 h 163" name="T3"/>
                <a:gd fmla="*/ 162 w 162" name="T4"/>
                <a:gd fmla="*/ 0 h 163" name="T5"/>
                <a:gd fmla="*/ 162 w 162" name="T6"/>
                <a:gd fmla="*/ 0 h 163" name="T7"/>
                <a:gd fmla="*/ 145 w 162" name="T8"/>
                <a:gd fmla="*/ 140 h 163" name="T9"/>
                <a:gd fmla="*/ 145 w 162" name="T10"/>
                <a:gd fmla="*/ 140 h 163" name="T11"/>
                <a:gd fmla="*/ 144 w 162" name="T12"/>
                <a:gd fmla="*/ 144 h 163" name="T13"/>
                <a:gd fmla="*/ 142 w 162" name="T14"/>
                <a:gd fmla="*/ 148 h 163" name="T15"/>
                <a:gd fmla="*/ 137 w 162" name="T16"/>
                <a:gd fmla="*/ 155 h 163" name="T17"/>
                <a:gd fmla="*/ 129 w 162" name="T18"/>
                <a:gd fmla="*/ 160 h 163" name="T19"/>
                <a:gd fmla="*/ 121 w 162" name="T20"/>
                <a:gd fmla="*/ 163 h 163" name="T21"/>
                <a:gd fmla="*/ 121 w 162" name="T22"/>
                <a:gd fmla="*/ 163 h 163" name="T23"/>
                <a:gd fmla="*/ 0 w 162" name="T24"/>
                <a:gd fmla="*/ 122 h 163" name="T25"/>
                <a:gd fmla="*/ 0 w 162" name="T26"/>
                <a:gd fmla="*/ 122 h 163" name="T27"/>
                <a:gd fmla="*/ 4 w 162" name="T28"/>
                <a:gd fmla="*/ 0 h 163" name="T29"/>
                <a:gd fmla="*/ 4 w 162" name="T30"/>
                <a:gd fmla="*/ 0 h 163"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63" w="162">
                  <a:moveTo>
                    <a:pt x="4" y="0"/>
                  </a:moveTo>
                  <a:lnTo>
                    <a:pt x="4" y="0"/>
                  </a:lnTo>
                  <a:lnTo>
                    <a:pt x="162" y="0"/>
                  </a:lnTo>
                  <a:lnTo>
                    <a:pt x="162" y="0"/>
                  </a:lnTo>
                  <a:lnTo>
                    <a:pt x="145" y="140"/>
                  </a:lnTo>
                  <a:lnTo>
                    <a:pt x="145" y="140"/>
                  </a:lnTo>
                  <a:lnTo>
                    <a:pt x="144" y="144"/>
                  </a:lnTo>
                  <a:lnTo>
                    <a:pt x="142" y="148"/>
                  </a:lnTo>
                  <a:lnTo>
                    <a:pt x="137" y="155"/>
                  </a:lnTo>
                  <a:lnTo>
                    <a:pt x="129" y="160"/>
                  </a:lnTo>
                  <a:lnTo>
                    <a:pt x="121" y="163"/>
                  </a:lnTo>
                  <a:lnTo>
                    <a:pt x="121" y="163"/>
                  </a:lnTo>
                  <a:lnTo>
                    <a:pt x="0" y="122"/>
                  </a:lnTo>
                  <a:lnTo>
                    <a:pt x="0" y="122"/>
                  </a:lnTo>
                  <a:lnTo>
                    <a:pt x="4" y="0"/>
                  </a:lnTo>
                  <a:lnTo>
                    <a:pt x="4"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solidFill>
                <a:effectLst/>
                <a:uLnTx/>
                <a:uFillTx/>
                <a:latin panose="020f0502020204030204" typeface="Calibri"/>
                <a:ea charset="0" panose="020b0604020202020204" pitchFamily="34" typeface="Arial"/>
              </a:endParaRPr>
            </a:p>
          </p:txBody>
        </p:sp>
        <p:sp>
          <p:nvSpPr>
            <p:cNvPr id="177" name="Freeform 63"/>
            <p:cNvSpPr/>
            <p:nvPr/>
          </p:nvSpPr>
          <p:spPr bwMode="auto">
            <a:xfrm>
              <a:off x="3306763" y="5083175"/>
              <a:ext cx="250825" cy="258763"/>
            </a:xfrm>
            <a:custGeom>
              <a:gdLst>
                <a:gd fmla="*/ 4 w 158" name="T0"/>
                <a:gd fmla="*/ 0 h 163" name="T1"/>
                <a:gd fmla="*/ 4 w 158" name="T2"/>
                <a:gd fmla="*/ 0 h 163" name="T3"/>
                <a:gd fmla="*/ 158 w 158" name="T4"/>
                <a:gd fmla="*/ 0 h 163" name="T5"/>
                <a:gd fmla="*/ 158 w 158" name="T6"/>
                <a:gd fmla="*/ 0 h 163" name="T7"/>
                <a:gd fmla="*/ 141 w 158" name="T8"/>
                <a:gd fmla="*/ 140 h 163" name="T9"/>
                <a:gd fmla="*/ 141 w 158" name="T10"/>
                <a:gd fmla="*/ 140 h 163" name="T11"/>
                <a:gd fmla="*/ 140 w 158" name="T12"/>
                <a:gd fmla="*/ 144 h 163" name="T13"/>
                <a:gd fmla="*/ 138 w 158" name="T14"/>
                <a:gd fmla="*/ 148 h 163" name="T15"/>
                <a:gd fmla="*/ 133 w 158" name="T16"/>
                <a:gd fmla="*/ 155 h 163" name="T17"/>
                <a:gd fmla="*/ 125 w 158" name="T18"/>
                <a:gd fmla="*/ 160 h 163" name="T19"/>
                <a:gd fmla="*/ 118 w 158" name="T20"/>
                <a:gd fmla="*/ 163 h 163" name="T21"/>
                <a:gd fmla="*/ 118 w 158" name="T22"/>
                <a:gd fmla="*/ 163 h 163" name="T23"/>
                <a:gd fmla="*/ 0 w 158" name="T24"/>
                <a:gd fmla="*/ 121 h 163" name="T25"/>
                <a:gd fmla="*/ 0 w 158" name="T26"/>
                <a:gd fmla="*/ 121 h 163" name="T27"/>
                <a:gd fmla="*/ 4 w 158" name="T28"/>
                <a:gd fmla="*/ 0 h 163" name="T29"/>
                <a:gd fmla="*/ 4 w 158" name="T30"/>
                <a:gd fmla="*/ 0 h 163"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63" w="158">
                  <a:moveTo>
                    <a:pt x="4" y="0"/>
                  </a:moveTo>
                  <a:lnTo>
                    <a:pt x="4" y="0"/>
                  </a:lnTo>
                  <a:lnTo>
                    <a:pt x="158" y="0"/>
                  </a:lnTo>
                  <a:lnTo>
                    <a:pt x="158" y="0"/>
                  </a:lnTo>
                  <a:lnTo>
                    <a:pt x="141" y="140"/>
                  </a:lnTo>
                  <a:lnTo>
                    <a:pt x="141" y="140"/>
                  </a:lnTo>
                  <a:lnTo>
                    <a:pt x="140" y="144"/>
                  </a:lnTo>
                  <a:lnTo>
                    <a:pt x="138" y="148"/>
                  </a:lnTo>
                  <a:lnTo>
                    <a:pt x="133" y="155"/>
                  </a:lnTo>
                  <a:lnTo>
                    <a:pt x="125" y="160"/>
                  </a:lnTo>
                  <a:lnTo>
                    <a:pt x="118" y="163"/>
                  </a:lnTo>
                  <a:lnTo>
                    <a:pt x="118" y="163"/>
                  </a:lnTo>
                  <a:lnTo>
                    <a:pt x="0" y="121"/>
                  </a:lnTo>
                  <a:lnTo>
                    <a:pt x="0" y="121"/>
                  </a:lnTo>
                  <a:lnTo>
                    <a:pt x="4" y="0"/>
                  </a:lnTo>
                  <a:lnTo>
                    <a:pt x="4"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solidFill>
                <a:effectLst/>
                <a:uLnTx/>
                <a:uFillTx/>
                <a:latin panose="020f0502020204030204" typeface="Calibri"/>
                <a:ea charset="-122" panose="02010600030101010101" pitchFamily="2" typeface="宋体"/>
              </a:endParaRPr>
            </a:p>
          </p:txBody>
        </p:sp>
        <p:sp>
          <p:nvSpPr>
            <p:cNvPr id="178" name="Freeform 64"/>
            <p:cNvSpPr/>
            <p:nvPr/>
          </p:nvSpPr>
          <p:spPr bwMode="auto">
            <a:xfrm>
              <a:off x="3313113" y="5083175"/>
              <a:ext cx="244475" cy="258763"/>
            </a:xfrm>
            <a:custGeom>
              <a:gdLst>
                <a:gd fmla="*/ 4 w 154" name="T0"/>
                <a:gd fmla="*/ 0 h 163" name="T1"/>
                <a:gd fmla="*/ 4 w 154" name="T2"/>
                <a:gd fmla="*/ 0 h 163" name="T3"/>
                <a:gd fmla="*/ 154 w 154" name="T4"/>
                <a:gd fmla="*/ 0 h 163" name="T5"/>
                <a:gd fmla="*/ 154 w 154" name="T6"/>
                <a:gd fmla="*/ 0 h 163" name="T7"/>
                <a:gd fmla="*/ 137 w 154" name="T8"/>
                <a:gd fmla="*/ 140 h 163" name="T9"/>
                <a:gd fmla="*/ 137 w 154" name="T10"/>
                <a:gd fmla="*/ 140 h 163" name="T11"/>
                <a:gd fmla="*/ 136 w 154" name="T12"/>
                <a:gd fmla="*/ 144 h 163" name="T13"/>
                <a:gd fmla="*/ 134 w 154" name="T14"/>
                <a:gd fmla="*/ 148 h 163" name="T15"/>
                <a:gd fmla="*/ 129 w 154" name="T16"/>
                <a:gd fmla="*/ 155 h 163" name="T17"/>
                <a:gd fmla="*/ 122 w 154" name="T18"/>
                <a:gd fmla="*/ 160 h 163" name="T19"/>
                <a:gd fmla="*/ 114 w 154" name="T20"/>
                <a:gd fmla="*/ 163 h 163" name="T21"/>
                <a:gd fmla="*/ 114 w 154" name="T22"/>
                <a:gd fmla="*/ 163 h 163" name="T23"/>
                <a:gd fmla="*/ 0 w 154" name="T24"/>
                <a:gd fmla="*/ 119 h 163" name="T25"/>
                <a:gd fmla="*/ 0 w 154" name="T26"/>
                <a:gd fmla="*/ 119 h 163" name="T27"/>
                <a:gd fmla="*/ 4 w 154" name="T28"/>
                <a:gd fmla="*/ 0 h 163" name="T29"/>
                <a:gd fmla="*/ 4 w 154" name="T30"/>
                <a:gd fmla="*/ 0 h 163"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63" w="154">
                  <a:moveTo>
                    <a:pt x="4" y="0"/>
                  </a:moveTo>
                  <a:lnTo>
                    <a:pt x="4" y="0"/>
                  </a:lnTo>
                  <a:lnTo>
                    <a:pt x="154" y="0"/>
                  </a:lnTo>
                  <a:lnTo>
                    <a:pt x="154" y="0"/>
                  </a:lnTo>
                  <a:lnTo>
                    <a:pt x="137" y="140"/>
                  </a:lnTo>
                  <a:lnTo>
                    <a:pt x="137" y="140"/>
                  </a:lnTo>
                  <a:lnTo>
                    <a:pt x="136" y="144"/>
                  </a:lnTo>
                  <a:lnTo>
                    <a:pt x="134" y="148"/>
                  </a:lnTo>
                  <a:lnTo>
                    <a:pt x="129" y="155"/>
                  </a:lnTo>
                  <a:lnTo>
                    <a:pt x="122" y="160"/>
                  </a:lnTo>
                  <a:lnTo>
                    <a:pt x="114" y="163"/>
                  </a:lnTo>
                  <a:lnTo>
                    <a:pt x="114" y="163"/>
                  </a:lnTo>
                  <a:lnTo>
                    <a:pt x="0" y="119"/>
                  </a:lnTo>
                  <a:lnTo>
                    <a:pt x="0" y="119"/>
                  </a:lnTo>
                  <a:lnTo>
                    <a:pt x="4" y="0"/>
                  </a:lnTo>
                  <a:lnTo>
                    <a:pt x="4"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solidFill>
                <a:effectLst/>
                <a:uLnTx/>
                <a:uFillTx/>
                <a:latin panose="020f0502020204030204" typeface="Calibri"/>
                <a:ea charset="-122" panose="02010600030101010101" pitchFamily="2" typeface="宋体"/>
              </a:endParaRPr>
            </a:p>
          </p:txBody>
        </p:sp>
        <p:sp>
          <p:nvSpPr>
            <p:cNvPr id="179" name="Freeform 65"/>
            <p:cNvSpPr/>
            <p:nvPr/>
          </p:nvSpPr>
          <p:spPr bwMode="auto">
            <a:xfrm>
              <a:off x="3317876" y="5083175"/>
              <a:ext cx="239713" cy="258763"/>
            </a:xfrm>
            <a:custGeom>
              <a:gdLst>
                <a:gd fmla="*/ 4 w 151" name="T0"/>
                <a:gd fmla="*/ 0 h 163" name="T1"/>
                <a:gd fmla="*/ 4 w 151" name="T2"/>
                <a:gd fmla="*/ 0 h 163" name="T3"/>
                <a:gd fmla="*/ 151 w 151" name="T4"/>
                <a:gd fmla="*/ 0 h 163" name="T5"/>
                <a:gd fmla="*/ 151 w 151" name="T6"/>
                <a:gd fmla="*/ 0 h 163" name="T7"/>
                <a:gd fmla="*/ 134 w 151" name="T8"/>
                <a:gd fmla="*/ 140 h 163" name="T9"/>
                <a:gd fmla="*/ 134 w 151" name="T10"/>
                <a:gd fmla="*/ 140 h 163" name="T11"/>
                <a:gd fmla="*/ 133 w 151" name="T12"/>
                <a:gd fmla="*/ 144 h 163" name="T13"/>
                <a:gd fmla="*/ 131 w 151" name="T14"/>
                <a:gd fmla="*/ 148 h 163" name="T15"/>
                <a:gd fmla="*/ 126 w 151" name="T16"/>
                <a:gd fmla="*/ 155 h 163" name="T17"/>
                <a:gd fmla="*/ 119 w 151" name="T18"/>
                <a:gd fmla="*/ 160 h 163" name="T19"/>
                <a:gd fmla="*/ 111 w 151" name="T20"/>
                <a:gd fmla="*/ 163 h 163" name="T21"/>
                <a:gd fmla="*/ 111 w 151" name="T22"/>
                <a:gd fmla="*/ 163 h 163" name="T23"/>
                <a:gd fmla="*/ 0 w 151" name="T24"/>
                <a:gd fmla="*/ 119 h 163" name="T25"/>
                <a:gd fmla="*/ 0 w 151" name="T26"/>
                <a:gd fmla="*/ 119 h 163" name="T27"/>
                <a:gd fmla="*/ 4 w 151" name="T28"/>
                <a:gd fmla="*/ 0 h 163" name="T29"/>
                <a:gd fmla="*/ 4 w 151" name="T30"/>
                <a:gd fmla="*/ 0 h 163"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63" w="151">
                  <a:moveTo>
                    <a:pt x="4" y="0"/>
                  </a:moveTo>
                  <a:lnTo>
                    <a:pt x="4" y="0"/>
                  </a:lnTo>
                  <a:lnTo>
                    <a:pt x="151" y="0"/>
                  </a:lnTo>
                  <a:lnTo>
                    <a:pt x="151" y="0"/>
                  </a:lnTo>
                  <a:lnTo>
                    <a:pt x="134" y="140"/>
                  </a:lnTo>
                  <a:lnTo>
                    <a:pt x="134" y="140"/>
                  </a:lnTo>
                  <a:lnTo>
                    <a:pt x="133" y="144"/>
                  </a:lnTo>
                  <a:lnTo>
                    <a:pt x="131" y="148"/>
                  </a:lnTo>
                  <a:lnTo>
                    <a:pt x="126" y="155"/>
                  </a:lnTo>
                  <a:lnTo>
                    <a:pt x="119" y="160"/>
                  </a:lnTo>
                  <a:lnTo>
                    <a:pt x="111" y="163"/>
                  </a:lnTo>
                  <a:lnTo>
                    <a:pt x="111" y="163"/>
                  </a:lnTo>
                  <a:lnTo>
                    <a:pt x="0" y="119"/>
                  </a:lnTo>
                  <a:lnTo>
                    <a:pt x="0" y="119"/>
                  </a:lnTo>
                  <a:lnTo>
                    <a:pt x="4" y="0"/>
                  </a:lnTo>
                  <a:lnTo>
                    <a:pt x="4"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solidFill>
                <a:effectLst/>
                <a:uLnTx/>
                <a:uFillTx/>
                <a:latin panose="020f0502020204030204" typeface="Calibri"/>
                <a:ea charset="-122" panose="02010600030101010101" pitchFamily="2" typeface="宋体"/>
              </a:endParaRPr>
            </a:p>
          </p:txBody>
        </p:sp>
        <p:sp>
          <p:nvSpPr>
            <p:cNvPr id="180" name="Freeform 66"/>
            <p:cNvSpPr/>
            <p:nvPr/>
          </p:nvSpPr>
          <p:spPr bwMode="auto">
            <a:xfrm>
              <a:off x="3324226" y="5083175"/>
              <a:ext cx="233363" cy="258763"/>
            </a:xfrm>
            <a:custGeom>
              <a:gdLst>
                <a:gd fmla="*/ 4 w 147" name="T0"/>
                <a:gd fmla="*/ 0 h 163" name="T1"/>
                <a:gd fmla="*/ 4 w 147" name="T2"/>
                <a:gd fmla="*/ 0 h 163" name="T3"/>
                <a:gd fmla="*/ 147 w 147" name="T4"/>
                <a:gd fmla="*/ 0 h 163" name="T5"/>
                <a:gd fmla="*/ 147 w 147" name="T6"/>
                <a:gd fmla="*/ 0 h 163" name="T7"/>
                <a:gd fmla="*/ 130 w 147" name="T8"/>
                <a:gd fmla="*/ 140 h 163" name="T9"/>
                <a:gd fmla="*/ 130 w 147" name="T10"/>
                <a:gd fmla="*/ 140 h 163" name="T11"/>
                <a:gd fmla="*/ 129 w 147" name="T12"/>
                <a:gd fmla="*/ 144 h 163" name="T13"/>
                <a:gd fmla="*/ 127 w 147" name="T14"/>
                <a:gd fmla="*/ 148 h 163" name="T15"/>
                <a:gd fmla="*/ 122 w 147" name="T16"/>
                <a:gd fmla="*/ 155 h 163" name="T17"/>
                <a:gd fmla="*/ 115 w 147" name="T18"/>
                <a:gd fmla="*/ 159 h 163" name="T19"/>
                <a:gd fmla="*/ 107 w 147" name="T20"/>
                <a:gd fmla="*/ 163 h 163" name="T21"/>
                <a:gd fmla="*/ 107 w 147" name="T22"/>
                <a:gd fmla="*/ 163 h 163" name="T23"/>
                <a:gd fmla="*/ 0 w 147" name="T24"/>
                <a:gd fmla="*/ 118 h 163" name="T25"/>
                <a:gd fmla="*/ 0 w 147" name="T26"/>
                <a:gd fmla="*/ 118 h 163" name="T27"/>
                <a:gd fmla="*/ 4 w 147" name="T28"/>
                <a:gd fmla="*/ 0 h 163" name="T29"/>
                <a:gd fmla="*/ 4 w 147" name="T30"/>
                <a:gd fmla="*/ 0 h 163"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63" w="147">
                  <a:moveTo>
                    <a:pt x="4" y="0"/>
                  </a:moveTo>
                  <a:lnTo>
                    <a:pt x="4" y="0"/>
                  </a:lnTo>
                  <a:lnTo>
                    <a:pt x="147" y="0"/>
                  </a:lnTo>
                  <a:lnTo>
                    <a:pt x="147" y="0"/>
                  </a:lnTo>
                  <a:lnTo>
                    <a:pt x="130" y="140"/>
                  </a:lnTo>
                  <a:lnTo>
                    <a:pt x="130" y="140"/>
                  </a:lnTo>
                  <a:lnTo>
                    <a:pt x="129" y="144"/>
                  </a:lnTo>
                  <a:lnTo>
                    <a:pt x="127" y="148"/>
                  </a:lnTo>
                  <a:lnTo>
                    <a:pt x="122" y="155"/>
                  </a:lnTo>
                  <a:lnTo>
                    <a:pt x="115" y="159"/>
                  </a:lnTo>
                  <a:lnTo>
                    <a:pt x="107" y="163"/>
                  </a:lnTo>
                  <a:lnTo>
                    <a:pt x="107" y="163"/>
                  </a:lnTo>
                  <a:lnTo>
                    <a:pt x="0" y="118"/>
                  </a:lnTo>
                  <a:lnTo>
                    <a:pt x="0" y="118"/>
                  </a:lnTo>
                  <a:lnTo>
                    <a:pt x="4" y="0"/>
                  </a:lnTo>
                  <a:lnTo>
                    <a:pt x="4"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solidFill>
                <a:effectLst/>
                <a:uLnTx/>
                <a:uFillTx/>
                <a:latin panose="020f0502020204030204" typeface="Calibri"/>
                <a:ea charset="-122" panose="02010600030101010101" pitchFamily="2" typeface="宋体"/>
              </a:endParaRPr>
            </a:p>
          </p:txBody>
        </p:sp>
        <p:sp>
          <p:nvSpPr>
            <p:cNvPr id="181" name="Freeform 67"/>
            <p:cNvSpPr/>
            <p:nvPr/>
          </p:nvSpPr>
          <p:spPr bwMode="auto">
            <a:xfrm>
              <a:off x="3330576" y="5083175"/>
              <a:ext cx="227013" cy="258763"/>
            </a:xfrm>
            <a:custGeom>
              <a:gdLst>
                <a:gd fmla="*/ 4 w 143" name="T0"/>
                <a:gd fmla="*/ 0 h 163" name="T1"/>
                <a:gd fmla="*/ 4 w 143" name="T2"/>
                <a:gd fmla="*/ 0 h 163" name="T3"/>
                <a:gd fmla="*/ 143 w 143" name="T4"/>
                <a:gd fmla="*/ 0 h 163" name="T5"/>
                <a:gd fmla="*/ 143 w 143" name="T6"/>
                <a:gd fmla="*/ 0 h 163" name="T7"/>
                <a:gd fmla="*/ 126 w 143" name="T8"/>
                <a:gd fmla="*/ 140 h 163" name="T9"/>
                <a:gd fmla="*/ 126 w 143" name="T10"/>
                <a:gd fmla="*/ 140 h 163" name="T11"/>
                <a:gd fmla="*/ 125 w 143" name="T12"/>
                <a:gd fmla="*/ 144 h 163" name="T13"/>
                <a:gd fmla="*/ 123 w 143" name="T14"/>
                <a:gd fmla="*/ 148 h 163" name="T15"/>
                <a:gd fmla="*/ 118 w 143" name="T16"/>
                <a:gd fmla="*/ 155 h 163" name="T17"/>
                <a:gd fmla="*/ 111 w 143" name="T18"/>
                <a:gd fmla="*/ 159 h 163" name="T19"/>
                <a:gd fmla="*/ 104 w 143" name="T20"/>
                <a:gd fmla="*/ 163 h 163" name="T21"/>
                <a:gd fmla="*/ 104 w 143" name="T22"/>
                <a:gd fmla="*/ 163 h 163" name="T23"/>
                <a:gd fmla="*/ 0 w 143" name="T24"/>
                <a:gd fmla="*/ 117 h 163" name="T25"/>
                <a:gd fmla="*/ 0 w 143" name="T26"/>
                <a:gd fmla="*/ 117 h 163" name="T27"/>
                <a:gd fmla="*/ 4 w 143" name="T28"/>
                <a:gd fmla="*/ 0 h 163" name="T29"/>
                <a:gd fmla="*/ 4 w 143" name="T30"/>
                <a:gd fmla="*/ 0 h 163"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63" w="143">
                  <a:moveTo>
                    <a:pt x="4" y="0"/>
                  </a:moveTo>
                  <a:lnTo>
                    <a:pt x="4" y="0"/>
                  </a:lnTo>
                  <a:lnTo>
                    <a:pt x="143" y="0"/>
                  </a:lnTo>
                  <a:lnTo>
                    <a:pt x="143" y="0"/>
                  </a:lnTo>
                  <a:lnTo>
                    <a:pt x="126" y="140"/>
                  </a:lnTo>
                  <a:lnTo>
                    <a:pt x="126" y="140"/>
                  </a:lnTo>
                  <a:lnTo>
                    <a:pt x="125" y="144"/>
                  </a:lnTo>
                  <a:lnTo>
                    <a:pt x="123" y="148"/>
                  </a:lnTo>
                  <a:lnTo>
                    <a:pt x="118" y="155"/>
                  </a:lnTo>
                  <a:lnTo>
                    <a:pt x="111" y="159"/>
                  </a:lnTo>
                  <a:lnTo>
                    <a:pt x="104" y="163"/>
                  </a:lnTo>
                  <a:lnTo>
                    <a:pt x="104" y="163"/>
                  </a:lnTo>
                  <a:lnTo>
                    <a:pt x="0" y="117"/>
                  </a:lnTo>
                  <a:lnTo>
                    <a:pt x="0" y="117"/>
                  </a:lnTo>
                  <a:lnTo>
                    <a:pt x="4" y="0"/>
                  </a:lnTo>
                  <a:lnTo>
                    <a:pt x="4"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solidFill>
                <a:effectLst/>
                <a:uLnTx/>
                <a:uFillTx/>
                <a:latin panose="020f0502020204030204" typeface="Calibri"/>
                <a:ea charset="-122" panose="02010600030101010101" pitchFamily="2" typeface="宋体"/>
              </a:endParaRPr>
            </a:p>
          </p:txBody>
        </p:sp>
        <p:sp>
          <p:nvSpPr>
            <p:cNvPr id="182" name="Freeform 68"/>
            <p:cNvSpPr/>
            <p:nvPr/>
          </p:nvSpPr>
          <p:spPr bwMode="auto">
            <a:xfrm>
              <a:off x="3336926" y="5083175"/>
              <a:ext cx="220663" cy="255588"/>
            </a:xfrm>
            <a:custGeom>
              <a:gdLst>
                <a:gd fmla="*/ 4 w 139" name="T0"/>
                <a:gd fmla="*/ 0 h 161" name="T1"/>
                <a:gd fmla="*/ 4 w 139" name="T2"/>
                <a:gd fmla="*/ 0 h 161" name="T3"/>
                <a:gd fmla="*/ 139 w 139" name="T4"/>
                <a:gd fmla="*/ 0 h 161" name="T5"/>
                <a:gd fmla="*/ 139 w 139" name="T6"/>
                <a:gd fmla="*/ 0 h 161" name="T7"/>
                <a:gd fmla="*/ 122 w 139" name="T8"/>
                <a:gd fmla="*/ 140 h 161" name="T9"/>
                <a:gd fmla="*/ 122 w 139" name="T10"/>
                <a:gd fmla="*/ 140 h 161" name="T11"/>
                <a:gd fmla="*/ 121 w 139" name="T12"/>
                <a:gd fmla="*/ 144 h 161" name="T13"/>
                <a:gd fmla="*/ 119 w 139" name="T14"/>
                <a:gd fmla="*/ 148 h 161" name="T15"/>
                <a:gd fmla="*/ 114 w 139" name="T16"/>
                <a:gd fmla="*/ 155 h 161" name="T17"/>
                <a:gd fmla="*/ 107 w 139" name="T18"/>
                <a:gd fmla="*/ 159 h 161" name="T19"/>
                <a:gd fmla="*/ 100 w 139" name="T20"/>
                <a:gd fmla="*/ 161 h 161" name="T21"/>
                <a:gd fmla="*/ 100 w 139" name="T22"/>
                <a:gd fmla="*/ 161 h 161" name="T23"/>
                <a:gd fmla="*/ 0 w 139" name="T24"/>
                <a:gd fmla="*/ 115 h 161" name="T25"/>
                <a:gd fmla="*/ 0 w 139" name="T26"/>
                <a:gd fmla="*/ 115 h 161" name="T27"/>
                <a:gd fmla="*/ 4 w 139" name="T28"/>
                <a:gd fmla="*/ 0 h 161" name="T29"/>
                <a:gd fmla="*/ 4 w 139" name="T30"/>
                <a:gd fmla="*/ 0 h 161"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61" w="139">
                  <a:moveTo>
                    <a:pt x="4" y="0"/>
                  </a:moveTo>
                  <a:lnTo>
                    <a:pt x="4" y="0"/>
                  </a:lnTo>
                  <a:lnTo>
                    <a:pt x="139" y="0"/>
                  </a:lnTo>
                  <a:lnTo>
                    <a:pt x="139" y="0"/>
                  </a:lnTo>
                  <a:lnTo>
                    <a:pt x="122" y="140"/>
                  </a:lnTo>
                  <a:lnTo>
                    <a:pt x="122" y="140"/>
                  </a:lnTo>
                  <a:lnTo>
                    <a:pt x="121" y="144"/>
                  </a:lnTo>
                  <a:lnTo>
                    <a:pt x="119" y="148"/>
                  </a:lnTo>
                  <a:lnTo>
                    <a:pt x="114" y="155"/>
                  </a:lnTo>
                  <a:lnTo>
                    <a:pt x="107" y="159"/>
                  </a:lnTo>
                  <a:lnTo>
                    <a:pt x="100" y="161"/>
                  </a:lnTo>
                  <a:lnTo>
                    <a:pt x="100" y="161"/>
                  </a:lnTo>
                  <a:lnTo>
                    <a:pt x="0" y="115"/>
                  </a:lnTo>
                  <a:lnTo>
                    <a:pt x="0" y="115"/>
                  </a:lnTo>
                  <a:lnTo>
                    <a:pt x="4" y="0"/>
                  </a:lnTo>
                  <a:lnTo>
                    <a:pt x="4"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solidFill>
                <a:effectLst/>
                <a:uLnTx/>
                <a:uFillTx/>
                <a:latin panose="020f0502020204030204" typeface="Calibri"/>
                <a:ea charset="-122" panose="02010600030101010101" pitchFamily="2" typeface="宋体"/>
              </a:endParaRPr>
            </a:p>
          </p:txBody>
        </p:sp>
        <p:sp>
          <p:nvSpPr>
            <p:cNvPr id="183" name="Freeform 69"/>
            <p:cNvSpPr/>
            <p:nvPr/>
          </p:nvSpPr>
          <p:spPr bwMode="auto">
            <a:xfrm>
              <a:off x="3343276" y="5083175"/>
              <a:ext cx="214313" cy="255588"/>
            </a:xfrm>
            <a:custGeom>
              <a:gdLst>
                <a:gd fmla="*/ 4 w 135" name="T0"/>
                <a:gd fmla="*/ 0 h 161" name="T1"/>
                <a:gd fmla="*/ 4 w 135" name="T2"/>
                <a:gd fmla="*/ 0 h 161" name="T3"/>
                <a:gd fmla="*/ 135 w 135" name="T4"/>
                <a:gd fmla="*/ 0 h 161" name="T5"/>
                <a:gd fmla="*/ 135 w 135" name="T6"/>
                <a:gd fmla="*/ 0 h 161" name="T7"/>
                <a:gd fmla="*/ 118 w 135" name="T8"/>
                <a:gd fmla="*/ 140 h 161" name="T9"/>
                <a:gd fmla="*/ 118 w 135" name="T10"/>
                <a:gd fmla="*/ 140 h 161" name="T11"/>
                <a:gd fmla="*/ 117 w 135" name="T12"/>
                <a:gd fmla="*/ 144 h 161" name="T13"/>
                <a:gd fmla="*/ 115 w 135" name="T14"/>
                <a:gd fmla="*/ 148 h 161" name="T15"/>
                <a:gd fmla="*/ 110 w 135" name="T16"/>
                <a:gd fmla="*/ 155 h 161" name="T17"/>
                <a:gd fmla="*/ 103 w 135" name="T18"/>
                <a:gd fmla="*/ 159 h 161" name="T19"/>
                <a:gd fmla="*/ 96 w 135" name="T20"/>
                <a:gd fmla="*/ 161 h 161" name="T21"/>
                <a:gd fmla="*/ 96 w 135" name="T22"/>
                <a:gd fmla="*/ 161 h 161" name="T23"/>
                <a:gd fmla="*/ 0 w 135" name="T24"/>
                <a:gd fmla="*/ 114 h 161" name="T25"/>
                <a:gd fmla="*/ 0 w 135" name="T26"/>
                <a:gd fmla="*/ 114 h 161" name="T27"/>
                <a:gd fmla="*/ 4 w 135" name="T28"/>
                <a:gd fmla="*/ 0 h 161" name="T29"/>
                <a:gd fmla="*/ 4 w 135" name="T30"/>
                <a:gd fmla="*/ 0 h 161"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61" w="135">
                  <a:moveTo>
                    <a:pt x="4" y="0"/>
                  </a:moveTo>
                  <a:lnTo>
                    <a:pt x="4" y="0"/>
                  </a:lnTo>
                  <a:lnTo>
                    <a:pt x="135" y="0"/>
                  </a:lnTo>
                  <a:lnTo>
                    <a:pt x="135" y="0"/>
                  </a:lnTo>
                  <a:lnTo>
                    <a:pt x="118" y="140"/>
                  </a:lnTo>
                  <a:lnTo>
                    <a:pt x="118" y="140"/>
                  </a:lnTo>
                  <a:lnTo>
                    <a:pt x="117" y="144"/>
                  </a:lnTo>
                  <a:lnTo>
                    <a:pt x="115" y="148"/>
                  </a:lnTo>
                  <a:lnTo>
                    <a:pt x="110" y="155"/>
                  </a:lnTo>
                  <a:lnTo>
                    <a:pt x="103" y="159"/>
                  </a:lnTo>
                  <a:lnTo>
                    <a:pt x="96" y="161"/>
                  </a:lnTo>
                  <a:lnTo>
                    <a:pt x="96" y="161"/>
                  </a:lnTo>
                  <a:lnTo>
                    <a:pt x="0" y="114"/>
                  </a:lnTo>
                  <a:lnTo>
                    <a:pt x="0" y="114"/>
                  </a:lnTo>
                  <a:lnTo>
                    <a:pt x="4" y="0"/>
                  </a:lnTo>
                  <a:lnTo>
                    <a:pt x="4"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solidFill>
                <a:effectLst/>
                <a:uLnTx/>
                <a:uFillTx/>
                <a:latin panose="020f0502020204030204" typeface="Calibri"/>
                <a:ea charset="-122" panose="02010600030101010101" pitchFamily="2" typeface="宋体"/>
              </a:endParaRPr>
            </a:p>
          </p:txBody>
        </p:sp>
        <p:sp>
          <p:nvSpPr>
            <p:cNvPr id="184" name="Freeform 70"/>
            <p:cNvSpPr/>
            <p:nvPr/>
          </p:nvSpPr>
          <p:spPr bwMode="auto">
            <a:xfrm>
              <a:off x="3348038" y="5083175"/>
              <a:ext cx="209550" cy="255588"/>
            </a:xfrm>
            <a:custGeom>
              <a:gdLst>
                <a:gd fmla="*/ 5 w 132" name="T0"/>
                <a:gd fmla="*/ 0 h 161" name="T1"/>
                <a:gd fmla="*/ 5 w 132" name="T2"/>
                <a:gd fmla="*/ 0 h 161" name="T3"/>
                <a:gd fmla="*/ 132 w 132" name="T4"/>
                <a:gd fmla="*/ 0 h 161" name="T5"/>
                <a:gd fmla="*/ 132 w 132" name="T6"/>
                <a:gd fmla="*/ 0 h 161" name="T7"/>
                <a:gd fmla="*/ 115 w 132" name="T8"/>
                <a:gd fmla="*/ 140 h 161" name="T9"/>
                <a:gd fmla="*/ 115 w 132" name="T10"/>
                <a:gd fmla="*/ 140 h 161" name="T11"/>
                <a:gd fmla="*/ 114 w 132" name="T12"/>
                <a:gd fmla="*/ 144 h 161" name="T13"/>
                <a:gd fmla="*/ 112 w 132" name="T14"/>
                <a:gd fmla="*/ 148 h 161" name="T15"/>
                <a:gd fmla="*/ 108 w 132" name="T16"/>
                <a:gd fmla="*/ 153 h 161" name="T17"/>
                <a:gd fmla="*/ 101 w 132" name="T18"/>
                <a:gd fmla="*/ 159 h 161" name="T19"/>
                <a:gd fmla="*/ 95 w 132" name="T20"/>
                <a:gd fmla="*/ 161 h 161" name="T21"/>
                <a:gd fmla="*/ 95 w 132" name="T22"/>
                <a:gd fmla="*/ 161 h 161" name="T23"/>
                <a:gd fmla="*/ 0 w 132" name="T24"/>
                <a:gd fmla="*/ 113 h 161" name="T25"/>
                <a:gd fmla="*/ 0 w 132" name="T26"/>
                <a:gd fmla="*/ 113 h 161" name="T27"/>
                <a:gd fmla="*/ 5 w 132" name="T28"/>
                <a:gd fmla="*/ 0 h 161" name="T29"/>
                <a:gd fmla="*/ 5 w 132" name="T30"/>
                <a:gd fmla="*/ 0 h 161"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61" w="132">
                  <a:moveTo>
                    <a:pt x="5" y="0"/>
                  </a:moveTo>
                  <a:lnTo>
                    <a:pt x="5" y="0"/>
                  </a:lnTo>
                  <a:lnTo>
                    <a:pt x="132" y="0"/>
                  </a:lnTo>
                  <a:lnTo>
                    <a:pt x="132" y="0"/>
                  </a:lnTo>
                  <a:lnTo>
                    <a:pt x="115" y="140"/>
                  </a:lnTo>
                  <a:lnTo>
                    <a:pt x="115" y="140"/>
                  </a:lnTo>
                  <a:lnTo>
                    <a:pt x="114" y="144"/>
                  </a:lnTo>
                  <a:lnTo>
                    <a:pt x="112" y="148"/>
                  </a:lnTo>
                  <a:lnTo>
                    <a:pt x="108" y="153"/>
                  </a:lnTo>
                  <a:lnTo>
                    <a:pt x="101" y="159"/>
                  </a:lnTo>
                  <a:lnTo>
                    <a:pt x="95" y="161"/>
                  </a:lnTo>
                  <a:lnTo>
                    <a:pt x="95" y="161"/>
                  </a:lnTo>
                  <a:lnTo>
                    <a:pt x="0" y="113"/>
                  </a:lnTo>
                  <a:lnTo>
                    <a:pt x="0" y="113"/>
                  </a:lnTo>
                  <a:lnTo>
                    <a:pt x="5" y="0"/>
                  </a:lnTo>
                  <a:lnTo>
                    <a:pt x="5"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solidFill>
                <a:effectLst/>
                <a:uLnTx/>
                <a:uFillTx/>
                <a:latin panose="020f0502020204030204" typeface="Calibri"/>
                <a:ea charset="-122" panose="02010600030101010101" pitchFamily="2" typeface="宋体"/>
              </a:endParaRPr>
            </a:p>
          </p:txBody>
        </p:sp>
        <p:sp>
          <p:nvSpPr>
            <p:cNvPr id="185" name="Freeform 71"/>
            <p:cNvSpPr/>
            <p:nvPr/>
          </p:nvSpPr>
          <p:spPr bwMode="auto">
            <a:xfrm>
              <a:off x="3354388" y="5083175"/>
              <a:ext cx="203200" cy="255588"/>
            </a:xfrm>
            <a:custGeom>
              <a:gdLst>
                <a:gd fmla="*/ 4 w 128" name="T0"/>
                <a:gd fmla="*/ 0 h 161" name="T1"/>
                <a:gd fmla="*/ 4 w 128" name="T2"/>
                <a:gd fmla="*/ 0 h 161" name="T3"/>
                <a:gd fmla="*/ 128 w 128" name="T4"/>
                <a:gd fmla="*/ 0 h 161" name="T5"/>
                <a:gd fmla="*/ 128 w 128" name="T6"/>
                <a:gd fmla="*/ 0 h 161" name="T7"/>
                <a:gd fmla="*/ 111 w 128" name="T8"/>
                <a:gd fmla="*/ 140 h 161" name="T9"/>
                <a:gd fmla="*/ 111 w 128" name="T10"/>
                <a:gd fmla="*/ 140 h 161" name="T11"/>
                <a:gd fmla="*/ 111 w 128" name="T12"/>
                <a:gd fmla="*/ 144 h 161" name="T13"/>
                <a:gd fmla="*/ 108 w 128" name="T14"/>
                <a:gd fmla="*/ 148 h 161" name="T15"/>
                <a:gd fmla="*/ 104 w 128" name="T16"/>
                <a:gd fmla="*/ 153 h 161" name="T17"/>
                <a:gd fmla="*/ 97 w 128" name="T18"/>
                <a:gd fmla="*/ 159 h 161" name="T19"/>
                <a:gd fmla="*/ 91 w 128" name="T20"/>
                <a:gd fmla="*/ 161 h 161" name="T21"/>
                <a:gd fmla="*/ 91 w 128" name="T22"/>
                <a:gd fmla="*/ 161 h 161" name="T23"/>
                <a:gd fmla="*/ 0 w 128" name="T24"/>
                <a:gd fmla="*/ 113 h 161" name="T25"/>
                <a:gd fmla="*/ 0 w 128" name="T26"/>
                <a:gd fmla="*/ 113 h 161" name="T27"/>
                <a:gd fmla="*/ 4 w 128" name="T28"/>
                <a:gd fmla="*/ 0 h 161" name="T29"/>
                <a:gd fmla="*/ 4 w 128" name="T30"/>
                <a:gd fmla="*/ 0 h 161"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61" w="128">
                  <a:moveTo>
                    <a:pt x="4" y="0"/>
                  </a:moveTo>
                  <a:lnTo>
                    <a:pt x="4" y="0"/>
                  </a:lnTo>
                  <a:lnTo>
                    <a:pt x="128" y="0"/>
                  </a:lnTo>
                  <a:lnTo>
                    <a:pt x="128" y="0"/>
                  </a:lnTo>
                  <a:lnTo>
                    <a:pt x="111" y="140"/>
                  </a:lnTo>
                  <a:lnTo>
                    <a:pt x="111" y="140"/>
                  </a:lnTo>
                  <a:lnTo>
                    <a:pt x="111" y="144"/>
                  </a:lnTo>
                  <a:lnTo>
                    <a:pt x="108" y="148"/>
                  </a:lnTo>
                  <a:lnTo>
                    <a:pt x="104" y="153"/>
                  </a:lnTo>
                  <a:lnTo>
                    <a:pt x="97" y="159"/>
                  </a:lnTo>
                  <a:lnTo>
                    <a:pt x="91" y="161"/>
                  </a:lnTo>
                  <a:lnTo>
                    <a:pt x="91" y="161"/>
                  </a:lnTo>
                  <a:lnTo>
                    <a:pt x="0" y="113"/>
                  </a:lnTo>
                  <a:lnTo>
                    <a:pt x="0" y="113"/>
                  </a:lnTo>
                  <a:lnTo>
                    <a:pt x="4" y="0"/>
                  </a:lnTo>
                  <a:lnTo>
                    <a:pt x="4"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solidFill>
                <a:effectLst/>
                <a:uLnTx/>
                <a:uFillTx/>
                <a:latin panose="020f0502020204030204" typeface="Calibri"/>
                <a:ea charset="-122" panose="02010600030101010101" pitchFamily="2" typeface="宋体"/>
              </a:endParaRPr>
            </a:p>
          </p:txBody>
        </p:sp>
        <p:sp>
          <p:nvSpPr>
            <p:cNvPr id="186" name="Freeform 72"/>
            <p:cNvSpPr/>
            <p:nvPr/>
          </p:nvSpPr>
          <p:spPr bwMode="auto">
            <a:xfrm>
              <a:off x="3360738" y="5083175"/>
              <a:ext cx="196850" cy="255588"/>
            </a:xfrm>
            <a:custGeom>
              <a:gdLst>
                <a:gd fmla="*/ 4 w 124" name="T0"/>
                <a:gd fmla="*/ 0 h 161" name="T1"/>
                <a:gd fmla="*/ 4 w 124" name="T2"/>
                <a:gd fmla="*/ 0 h 161" name="T3"/>
                <a:gd fmla="*/ 124 w 124" name="T4"/>
                <a:gd fmla="*/ 0 h 161" name="T5"/>
                <a:gd fmla="*/ 124 w 124" name="T6"/>
                <a:gd fmla="*/ 0 h 161" name="T7"/>
                <a:gd fmla="*/ 107 w 124" name="T8"/>
                <a:gd fmla="*/ 140 h 161" name="T9"/>
                <a:gd fmla="*/ 107 w 124" name="T10"/>
                <a:gd fmla="*/ 140 h 161" name="T11"/>
                <a:gd fmla="*/ 104 w 124" name="T12"/>
                <a:gd fmla="*/ 148 h 161" name="T13"/>
                <a:gd fmla="*/ 100 w 124" name="T14"/>
                <a:gd fmla="*/ 153 h 161" name="T15"/>
                <a:gd fmla="*/ 93 w 124" name="T16"/>
                <a:gd fmla="*/ 159 h 161" name="T17"/>
                <a:gd fmla="*/ 87 w 124" name="T18"/>
                <a:gd fmla="*/ 161 h 161" name="T19"/>
                <a:gd fmla="*/ 87 w 124" name="T20"/>
                <a:gd fmla="*/ 161 h 161" name="T21"/>
                <a:gd fmla="*/ 0 w 124" name="T22"/>
                <a:gd fmla="*/ 111 h 161" name="T23"/>
                <a:gd fmla="*/ 0 w 124" name="T24"/>
                <a:gd fmla="*/ 111 h 161" name="T25"/>
                <a:gd fmla="*/ 4 w 124" name="T26"/>
                <a:gd fmla="*/ 0 h 161" name="T27"/>
                <a:gd fmla="*/ 4 w 124" name="T28"/>
                <a:gd fmla="*/ 0 h 161"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61" w="124">
                  <a:moveTo>
                    <a:pt x="4" y="0"/>
                  </a:moveTo>
                  <a:lnTo>
                    <a:pt x="4" y="0"/>
                  </a:lnTo>
                  <a:lnTo>
                    <a:pt x="124" y="0"/>
                  </a:lnTo>
                  <a:lnTo>
                    <a:pt x="124" y="0"/>
                  </a:lnTo>
                  <a:lnTo>
                    <a:pt x="107" y="140"/>
                  </a:lnTo>
                  <a:lnTo>
                    <a:pt x="107" y="140"/>
                  </a:lnTo>
                  <a:lnTo>
                    <a:pt x="104" y="148"/>
                  </a:lnTo>
                  <a:lnTo>
                    <a:pt x="100" y="153"/>
                  </a:lnTo>
                  <a:lnTo>
                    <a:pt x="93" y="159"/>
                  </a:lnTo>
                  <a:lnTo>
                    <a:pt x="87" y="161"/>
                  </a:lnTo>
                  <a:lnTo>
                    <a:pt x="87" y="161"/>
                  </a:lnTo>
                  <a:lnTo>
                    <a:pt x="0" y="111"/>
                  </a:lnTo>
                  <a:lnTo>
                    <a:pt x="0" y="111"/>
                  </a:lnTo>
                  <a:lnTo>
                    <a:pt x="4" y="0"/>
                  </a:lnTo>
                  <a:lnTo>
                    <a:pt x="4"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solidFill>
                <a:effectLst/>
                <a:uLnTx/>
                <a:uFillTx/>
                <a:latin panose="020f0502020204030204" typeface="Calibri"/>
                <a:ea charset="-122" panose="02010600030101010101" pitchFamily="2" typeface="宋体"/>
              </a:endParaRPr>
            </a:p>
          </p:txBody>
        </p:sp>
        <p:sp>
          <p:nvSpPr>
            <p:cNvPr id="187" name="Freeform 73"/>
            <p:cNvSpPr/>
            <p:nvPr/>
          </p:nvSpPr>
          <p:spPr bwMode="auto">
            <a:xfrm>
              <a:off x="3367088" y="5083175"/>
              <a:ext cx="190500" cy="255588"/>
            </a:xfrm>
            <a:custGeom>
              <a:gdLst>
                <a:gd fmla="*/ 4 w 120" name="T0"/>
                <a:gd fmla="*/ 0 h 161" name="T1"/>
                <a:gd fmla="*/ 4 w 120" name="T2"/>
                <a:gd fmla="*/ 0 h 161" name="T3"/>
                <a:gd fmla="*/ 120 w 120" name="T4"/>
                <a:gd fmla="*/ 0 h 161" name="T5"/>
                <a:gd fmla="*/ 120 w 120" name="T6"/>
                <a:gd fmla="*/ 0 h 161" name="T7"/>
                <a:gd fmla="*/ 103 w 120" name="T8"/>
                <a:gd fmla="*/ 140 h 161" name="T9"/>
                <a:gd fmla="*/ 103 w 120" name="T10"/>
                <a:gd fmla="*/ 140 h 161" name="T11"/>
                <a:gd fmla="*/ 100 w 120" name="T12"/>
                <a:gd fmla="*/ 148 h 161" name="T13"/>
                <a:gd fmla="*/ 96 w 120" name="T14"/>
                <a:gd fmla="*/ 153 h 161" name="T15"/>
                <a:gd fmla="*/ 89 w 120" name="T16"/>
                <a:gd fmla="*/ 159 h 161" name="T17"/>
                <a:gd fmla="*/ 83 w 120" name="T18"/>
                <a:gd fmla="*/ 161 h 161" name="T19"/>
                <a:gd fmla="*/ 83 w 120" name="T20"/>
                <a:gd fmla="*/ 161 h 161" name="T21"/>
                <a:gd fmla="*/ 0 w 120" name="T22"/>
                <a:gd fmla="*/ 110 h 161" name="T23"/>
                <a:gd fmla="*/ 0 w 120" name="T24"/>
                <a:gd fmla="*/ 110 h 161" name="T25"/>
                <a:gd fmla="*/ 4 w 120" name="T26"/>
                <a:gd fmla="*/ 0 h 161" name="T27"/>
                <a:gd fmla="*/ 4 w 120" name="T28"/>
                <a:gd fmla="*/ 0 h 161"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61" w="120">
                  <a:moveTo>
                    <a:pt x="4" y="0"/>
                  </a:moveTo>
                  <a:lnTo>
                    <a:pt x="4" y="0"/>
                  </a:lnTo>
                  <a:lnTo>
                    <a:pt x="120" y="0"/>
                  </a:lnTo>
                  <a:lnTo>
                    <a:pt x="120" y="0"/>
                  </a:lnTo>
                  <a:lnTo>
                    <a:pt x="103" y="140"/>
                  </a:lnTo>
                  <a:lnTo>
                    <a:pt x="103" y="140"/>
                  </a:lnTo>
                  <a:lnTo>
                    <a:pt x="100" y="148"/>
                  </a:lnTo>
                  <a:lnTo>
                    <a:pt x="96" y="153"/>
                  </a:lnTo>
                  <a:lnTo>
                    <a:pt x="89" y="159"/>
                  </a:lnTo>
                  <a:lnTo>
                    <a:pt x="83" y="161"/>
                  </a:lnTo>
                  <a:lnTo>
                    <a:pt x="83" y="161"/>
                  </a:lnTo>
                  <a:lnTo>
                    <a:pt x="0" y="110"/>
                  </a:lnTo>
                  <a:lnTo>
                    <a:pt x="0" y="110"/>
                  </a:lnTo>
                  <a:lnTo>
                    <a:pt x="4" y="0"/>
                  </a:lnTo>
                  <a:lnTo>
                    <a:pt x="4"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solidFill>
                <a:effectLst/>
                <a:uLnTx/>
                <a:uFillTx/>
                <a:latin panose="020f0502020204030204" typeface="Calibri"/>
                <a:ea charset="-122" panose="02010600030101010101" pitchFamily="2" typeface="宋体"/>
              </a:endParaRPr>
            </a:p>
          </p:txBody>
        </p:sp>
        <p:sp>
          <p:nvSpPr>
            <p:cNvPr id="188" name="Freeform 74"/>
            <p:cNvSpPr/>
            <p:nvPr/>
          </p:nvSpPr>
          <p:spPr bwMode="auto">
            <a:xfrm>
              <a:off x="3371851" y="5083175"/>
              <a:ext cx="185738" cy="255588"/>
            </a:xfrm>
            <a:custGeom>
              <a:gdLst>
                <a:gd fmla="*/ 5 w 117" name="T0"/>
                <a:gd fmla="*/ 0 h 161" name="T1"/>
                <a:gd fmla="*/ 5 w 117" name="T2"/>
                <a:gd fmla="*/ 0 h 161" name="T3"/>
                <a:gd fmla="*/ 117 w 117" name="T4"/>
                <a:gd fmla="*/ 0 h 161" name="T5"/>
                <a:gd fmla="*/ 117 w 117" name="T6"/>
                <a:gd fmla="*/ 0 h 161" name="T7"/>
                <a:gd fmla="*/ 100 w 117" name="T8"/>
                <a:gd fmla="*/ 140 h 161" name="T9"/>
                <a:gd fmla="*/ 100 w 117" name="T10"/>
                <a:gd fmla="*/ 140 h 161" name="T11"/>
                <a:gd fmla="*/ 97 w 117" name="T12"/>
                <a:gd fmla="*/ 148 h 161" name="T13"/>
                <a:gd fmla="*/ 93 w 117" name="T14"/>
                <a:gd fmla="*/ 153 h 161" name="T15"/>
                <a:gd fmla="*/ 86 w 117" name="T16"/>
                <a:gd fmla="*/ 157 h 161" name="T17"/>
                <a:gd fmla="*/ 81 w 117" name="T18"/>
                <a:gd fmla="*/ 161 h 161" name="T19"/>
                <a:gd fmla="*/ 81 w 117" name="T20"/>
                <a:gd fmla="*/ 161 h 161" name="T21"/>
                <a:gd fmla="*/ 0 w 117" name="T22"/>
                <a:gd fmla="*/ 109 h 161" name="T23"/>
                <a:gd fmla="*/ 0 w 117" name="T24"/>
                <a:gd fmla="*/ 109 h 161" name="T25"/>
                <a:gd fmla="*/ 5 w 117" name="T26"/>
                <a:gd fmla="*/ 0 h 161" name="T27"/>
                <a:gd fmla="*/ 5 w 117" name="T28"/>
                <a:gd fmla="*/ 0 h 161"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61" w="117">
                  <a:moveTo>
                    <a:pt x="5" y="0"/>
                  </a:moveTo>
                  <a:lnTo>
                    <a:pt x="5" y="0"/>
                  </a:lnTo>
                  <a:lnTo>
                    <a:pt x="117" y="0"/>
                  </a:lnTo>
                  <a:lnTo>
                    <a:pt x="117" y="0"/>
                  </a:lnTo>
                  <a:lnTo>
                    <a:pt x="100" y="140"/>
                  </a:lnTo>
                  <a:lnTo>
                    <a:pt x="100" y="140"/>
                  </a:lnTo>
                  <a:lnTo>
                    <a:pt x="97" y="148"/>
                  </a:lnTo>
                  <a:lnTo>
                    <a:pt x="93" y="153"/>
                  </a:lnTo>
                  <a:lnTo>
                    <a:pt x="86" y="157"/>
                  </a:lnTo>
                  <a:lnTo>
                    <a:pt x="81" y="161"/>
                  </a:lnTo>
                  <a:lnTo>
                    <a:pt x="81" y="161"/>
                  </a:lnTo>
                  <a:lnTo>
                    <a:pt x="0" y="109"/>
                  </a:lnTo>
                  <a:lnTo>
                    <a:pt x="0" y="109"/>
                  </a:lnTo>
                  <a:lnTo>
                    <a:pt x="5" y="0"/>
                  </a:lnTo>
                  <a:lnTo>
                    <a:pt x="5"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solidFill>
                <a:effectLst/>
                <a:uLnTx/>
                <a:uFillTx/>
                <a:latin panose="020f0502020204030204" typeface="Calibri"/>
                <a:ea charset="-122" panose="02010600030101010101" pitchFamily="2" typeface="宋体"/>
              </a:endParaRPr>
            </a:p>
          </p:txBody>
        </p:sp>
        <p:sp>
          <p:nvSpPr>
            <p:cNvPr id="189" name="Freeform 75"/>
            <p:cNvSpPr/>
            <p:nvPr/>
          </p:nvSpPr>
          <p:spPr bwMode="auto">
            <a:xfrm>
              <a:off x="3378201" y="5083175"/>
              <a:ext cx="179388" cy="255588"/>
            </a:xfrm>
            <a:custGeom>
              <a:gdLst>
                <a:gd fmla="*/ 5 w 113" name="T0"/>
                <a:gd fmla="*/ 0 h 161" name="T1"/>
                <a:gd fmla="*/ 5 w 113" name="T2"/>
                <a:gd fmla="*/ 0 h 161" name="T3"/>
                <a:gd fmla="*/ 113 w 113" name="T4"/>
                <a:gd fmla="*/ 0 h 161" name="T5"/>
                <a:gd fmla="*/ 113 w 113" name="T6"/>
                <a:gd fmla="*/ 0 h 161" name="T7"/>
                <a:gd fmla="*/ 96 w 113" name="T8"/>
                <a:gd fmla="*/ 140 h 161" name="T9"/>
                <a:gd fmla="*/ 96 w 113" name="T10"/>
                <a:gd fmla="*/ 140 h 161" name="T11"/>
                <a:gd fmla="*/ 93 w 113" name="T12"/>
                <a:gd fmla="*/ 147 h 161" name="T13"/>
                <a:gd fmla="*/ 89 w 113" name="T14"/>
                <a:gd fmla="*/ 153 h 161" name="T15"/>
                <a:gd fmla="*/ 84 w 113" name="T16"/>
                <a:gd fmla="*/ 157 h 161" name="T17"/>
                <a:gd fmla="*/ 77 w 113" name="T18"/>
                <a:gd fmla="*/ 161 h 161" name="T19"/>
                <a:gd fmla="*/ 77 w 113" name="T20"/>
                <a:gd fmla="*/ 161 h 161" name="T21"/>
                <a:gd fmla="*/ 0 w 113" name="T22"/>
                <a:gd fmla="*/ 107 h 161" name="T23"/>
                <a:gd fmla="*/ 0 w 113" name="T24"/>
                <a:gd fmla="*/ 107 h 161" name="T25"/>
                <a:gd fmla="*/ 5 w 113" name="T26"/>
                <a:gd fmla="*/ 0 h 161" name="T27"/>
                <a:gd fmla="*/ 5 w 113" name="T28"/>
                <a:gd fmla="*/ 0 h 161"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61" w="113">
                  <a:moveTo>
                    <a:pt x="5" y="0"/>
                  </a:moveTo>
                  <a:lnTo>
                    <a:pt x="5" y="0"/>
                  </a:lnTo>
                  <a:lnTo>
                    <a:pt x="113" y="0"/>
                  </a:lnTo>
                  <a:lnTo>
                    <a:pt x="113" y="0"/>
                  </a:lnTo>
                  <a:lnTo>
                    <a:pt x="96" y="140"/>
                  </a:lnTo>
                  <a:lnTo>
                    <a:pt x="96" y="140"/>
                  </a:lnTo>
                  <a:lnTo>
                    <a:pt x="93" y="147"/>
                  </a:lnTo>
                  <a:lnTo>
                    <a:pt x="89" y="153"/>
                  </a:lnTo>
                  <a:lnTo>
                    <a:pt x="84" y="157"/>
                  </a:lnTo>
                  <a:lnTo>
                    <a:pt x="77" y="161"/>
                  </a:lnTo>
                  <a:lnTo>
                    <a:pt x="77" y="161"/>
                  </a:lnTo>
                  <a:lnTo>
                    <a:pt x="0" y="107"/>
                  </a:lnTo>
                  <a:lnTo>
                    <a:pt x="0" y="107"/>
                  </a:lnTo>
                  <a:lnTo>
                    <a:pt x="5" y="0"/>
                  </a:lnTo>
                  <a:lnTo>
                    <a:pt x="5"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solidFill>
                <a:effectLst/>
                <a:uLnTx/>
                <a:uFillTx/>
                <a:latin panose="020f0502020204030204" typeface="Calibri"/>
                <a:ea charset="-122" panose="02010600030101010101" pitchFamily="2" typeface="宋体"/>
              </a:endParaRPr>
            </a:p>
          </p:txBody>
        </p:sp>
        <p:sp>
          <p:nvSpPr>
            <p:cNvPr id="190" name="Freeform 76"/>
            <p:cNvSpPr/>
            <p:nvPr/>
          </p:nvSpPr>
          <p:spPr bwMode="auto">
            <a:xfrm>
              <a:off x="3384551" y="5083175"/>
              <a:ext cx="173038" cy="255588"/>
            </a:xfrm>
            <a:custGeom>
              <a:gdLst>
                <a:gd fmla="*/ 5 w 109" name="T0"/>
                <a:gd fmla="*/ 0 h 161" name="T1"/>
                <a:gd fmla="*/ 5 w 109" name="T2"/>
                <a:gd fmla="*/ 0 h 161" name="T3"/>
                <a:gd fmla="*/ 109 w 109" name="T4"/>
                <a:gd fmla="*/ 0 h 161" name="T5"/>
                <a:gd fmla="*/ 109 w 109" name="T6"/>
                <a:gd fmla="*/ 0 h 161" name="T7"/>
                <a:gd fmla="*/ 92 w 109" name="T8"/>
                <a:gd fmla="*/ 140 h 161" name="T9"/>
                <a:gd fmla="*/ 92 w 109" name="T10"/>
                <a:gd fmla="*/ 140 h 161" name="T11"/>
                <a:gd fmla="*/ 89 w 109" name="T12"/>
                <a:gd fmla="*/ 147 h 161" name="T13"/>
                <a:gd fmla="*/ 85 w 109" name="T14"/>
                <a:gd fmla="*/ 153 h 161" name="T15"/>
                <a:gd fmla="*/ 80 w 109" name="T16"/>
                <a:gd fmla="*/ 157 h 161" name="T17"/>
                <a:gd fmla="*/ 73 w 109" name="T18"/>
                <a:gd fmla="*/ 161 h 161" name="T19"/>
                <a:gd fmla="*/ 73 w 109" name="T20"/>
                <a:gd fmla="*/ 161 h 161" name="T21"/>
                <a:gd fmla="*/ 0 w 109" name="T22"/>
                <a:gd fmla="*/ 106 h 161" name="T23"/>
                <a:gd fmla="*/ 0 w 109" name="T24"/>
                <a:gd fmla="*/ 106 h 161" name="T25"/>
                <a:gd fmla="*/ 5 w 109" name="T26"/>
                <a:gd fmla="*/ 0 h 161" name="T27"/>
                <a:gd fmla="*/ 5 w 109" name="T28"/>
                <a:gd fmla="*/ 0 h 161"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61" w="109">
                  <a:moveTo>
                    <a:pt x="5" y="0"/>
                  </a:moveTo>
                  <a:lnTo>
                    <a:pt x="5" y="0"/>
                  </a:lnTo>
                  <a:lnTo>
                    <a:pt x="109" y="0"/>
                  </a:lnTo>
                  <a:lnTo>
                    <a:pt x="109" y="0"/>
                  </a:lnTo>
                  <a:lnTo>
                    <a:pt x="92" y="140"/>
                  </a:lnTo>
                  <a:lnTo>
                    <a:pt x="92" y="140"/>
                  </a:lnTo>
                  <a:lnTo>
                    <a:pt x="89" y="147"/>
                  </a:lnTo>
                  <a:lnTo>
                    <a:pt x="85" y="153"/>
                  </a:lnTo>
                  <a:lnTo>
                    <a:pt x="80" y="157"/>
                  </a:lnTo>
                  <a:lnTo>
                    <a:pt x="73" y="161"/>
                  </a:lnTo>
                  <a:lnTo>
                    <a:pt x="73" y="161"/>
                  </a:lnTo>
                  <a:lnTo>
                    <a:pt x="0" y="106"/>
                  </a:lnTo>
                  <a:lnTo>
                    <a:pt x="0" y="106"/>
                  </a:lnTo>
                  <a:lnTo>
                    <a:pt x="5" y="0"/>
                  </a:lnTo>
                  <a:lnTo>
                    <a:pt x="5"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solidFill>
                <a:effectLst/>
                <a:uLnTx/>
                <a:uFillTx/>
                <a:latin panose="020f0502020204030204" typeface="Calibri"/>
                <a:ea charset="-122" panose="02010600030101010101" pitchFamily="2" typeface="宋体"/>
              </a:endParaRPr>
            </a:p>
          </p:txBody>
        </p:sp>
        <p:sp>
          <p:nvSpPr>
            <p:cNvPr id="191" name="Freeform 77"/>
            <p:cNvSpPr/>
            <p:nvPr/>
          </p:nvSpPr>
          <p:spPr bwMode="auto">
            <a:xfrm>
              <a:off x="3390901" y="5083175"/>
              <a:ext cx="166688" cy="254000"/>
            </a:xfrm>
            <a:custGeom>
              <a:gdLst>
                <a:gd fmla="*/ 5 w 105" name="T0"/>
                <a:gd fmla="*/ 0 h 160" name="T1"/>
                <a:gd fmla="*/ 5 w 105" name="T2"/>
                <a:gd fmla="*/ 0 h 160" name="T3"/>
                <a:gd fmla="*/ 105 w 105" name="T4"/>
                <a:gd fmla="*/ 0 h 160" name="T5"/>
                <a:gd fmla="*/ 105 w 105" name="T6"/>
                <a:gd fmla="*/ 0 h 160" name="T7"/>
                <a:gd fmla="*/ 88 w 105" name="T8"/>
                <a:gd fmla="*/ 140 h 160" name="T9"/>
                <a:gd fmla="*/ 88 w 105" name="T10"/>
                <a:gd fmla="*/ 140 h 160" name="T11"/>
                <a:gd fmla="*/ 87 w 105" name="T12"/>
                <a:gd fmla="*/ 147 h 160" name="T13"/>
                <a:gd fmla="*/ 81 w 105" name="T14"/>
                <a:gd fmla="*/ 153 h 160" name="T15"/>
                <a:gd fmla="*/ 76 w 105" name="T16"/>
                <a:gd fmla="*/ 157 h 160" name="T17"/>
                <a:gd fmla="*/ 69 w 105" name="T18"/>
                <a:gd fmla="*/ 160 h 160" name="T19"/>
                <a:gd fmla="*/ 69 w 105" name="T20"/>
                <a:gd fmla="*/ 160 h 160" name="T21"/>
                <a:gd fmla="*/ 0 w 105" name="T22"/>
                <a:gd fmla="*/ 106 h 160" name="T23"/>
                <a:gd fmla="*/ 0 w 105" name="T24"/>
                <a:gd fmla="*/ 106 h 160" name="T25"/>
                <a:gd fmla="*/ 5 w 105" name="T26"/>
                <a:gd fmla="*/ 0 h 160" name="T27"/>
                <a:gd fmla="*/ 5 w 105" name="T28"/>
                <a:gd fmla="*/ 0 h 160"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60" w="105">
                  <a:moveTo>
                    <a:pt x="5" y="0"/>
                  </a:moveTo>
                  <a:lnTo>
                    <a:pt x="5" y="0"/>
                  </a:lnTo>
                  <a:lnTo>
                    <a:pt x="105" y="0"/>
                  </a:lnTo>
                  <a:lnTo>
                    <a:pt x="105" y="0"/>
                  </a:lnTo>
                  <a:lnTo>
                    <a:pt x="88" y="140"/>
                  </a:lnTo>
                  <a:lnTo>
                    <a:pt x="88" y="140"/>
                  </a:lnTo>
                  <a:lnTo>
                    <a:pt x="87" y="147"/>
                  </a:lnTo>
                  <a:lnTo>
                    <a:pt x="81" y="153"/>
                  </a:lnTo>
                  <a:lnTo>
                    <a:pt x="76" y="157"/>
                  </a:lnTo>
                  <a:lnTo>
                    <a:pt x="69" y="160"/>
                  </a:lnTo>
                  <a:lnTo>
                    <a:pt x="69" y="160"/>
                  </a:lnTo>
                  <a:lnTo>
                    <a:pt x="0" y="106"/>
                  </a:lnTo>
                  <a:lnTo>
                    <a:pt x="0" y="106"/>
                  </a:lnTo>
                  <a:lnTo>
                    <a:pt x="5" y="0"/>
                  </a:lnTo>
                  <a:lnTo>
                    <a:pt x="5"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solidFill>
                <a:effectLst/>
                <a:uLnTx/>
                <a:uFillTx/>
                <a:latin panose="020f0502020204030204" typeface="Calibri"/>
                <a:ea charset="-122" panose="02010600030101010101" pitchFamily="2" typeface="宋体"/>
              </a:endParaRPr>
            </a:p>
          </p:txBody>
        </p:sp>
        <p:sp>
          <p:nvSpPr>
            <p:cNvPr id="192" name="Freeform 78"/>
            <p:cNvSpPr/>
            <p:nvPr/>
          </p:nvSpPr>
          <p:spPr bwMode="auto">
            <a:xfrm>
              <a:off x="3395663" y="5083175"/>
              <a:ext cx="161925" cy="254000"/>
            </a:xfrm>
            <a:custGeom>
              <a:gdLst>
                <a:gd fmla="*/ 5 w 102" name="T0"/>
                <a:gd fmla="*/ 0 h 160" name="T1"/>
                <a:gd fmla="*/ 5 w 102" name="T2"/>
                <a:gd fmla="*/ 0 h 160" name="T3"/>
                <a:gd fmla="*/ 102 w 102" name="T4"/>
                <a:gd fmla="*/ 0 h 160" name="T5"/>
                <a:gd fmla="*/ 102 w 102" name="T6"/>
                <a:gd fmla="*/ 0 h 160" name="T7"/>
                <a:gd fmla="*/ 85 w 102" name="T8"/>
                <a:gd fmla="*/ 140 h 160" name="T9"/>
                <a:gd fmla="*/ 85 w 102" name="T10"/>
                <a:gd fmla="*/ 140 h 160" name="T11"/>
                <a:gd fmla="*/ 84 w 102" name="T12"/>
                <a:gd fmla="*/ 147 h 160" name="T13"/>
                <a:gd fmla="*/ 78 w 102" name="T14"/>
                <a:gd fmla="*/ 153 h 160" name="T15"/>
                <a:gd fmla="*/ 73 w 102" name="T16"/>
                <a:gd fmla="*/ 157 h 160" name="T17"/>
                <a:gd fmla="*/ 67 w 102" name="T18"/>
                <a:gd fmla="*/ 160 h 160" name="T19"/>
                <a:gd fmla="*/ 67 w 102" name="T20"/>
                <a:gd fmla="*/ 160 h 160" name="T21"/>
                <a:gd fmla="*/ 0 w 102" name="T22"/>
                <a:gd fmla="*/ 105 h 160" name="T23"/>
                <a:gd fmla="*/ 0 w 102" name="T24"/>
                <a:gd fmla="*/ 105 h 160" name="T25"/>
                <a:gd fmla="*/ 5 w 102" name="T26"/>
                <a:gd fmla="*/ 0 h 160" name="T27"/>
                <a:gd fmla="*/ 5 w 102" name="T28"/>
                <a:gd fmla="*/ 0 h 160"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60" w="102">
                  <a:moveTo>
                    <a:pt x="5" y="0"/>
                  </a:moveTo>
                  <a:lnTo>
                    <a:pt x="5" y="0"/>
                  </a:lnTo>
                  <a:lnTo>
                    <a:pt x="102" y="0"/>
                  </a:lnTo>
                  <a:lnTo>
                    <a:pt x="102" y="0"/>
                  </a:lnTo>
                  <a:lnTo>
                    <a:pt x="85" y="140"/>
                  </a:lnTo>
                  <a:lnTo>
                    <a:pt x="85" y="140"/>
                  </a:lnTo>
                  <a:lnTo>
                    <a:pt x="84" y="147"/>
                  </a:lnTo>
                  <a:lnTo>
                    <a:pt x="78" y="153"/>
                  </a:lnTo>
                  <a:lnTo>
                    <a:pt x="73" y="157"/>
                  </a:lnTo>
                  <a:lnTo>
                    <a:pt x="67" y="160"/>
                  </a:lnTo>
                  <a:lnTo>
                    <a:pt x="67" y="160"/>
                  </a:lnTo>
                  <a:lnTo>
                    <a:pt x="0" y="105"/>
                  </a:lnTo>
                  <a:lnTo>
                    <a:pt x="0" y="105"/>
                  </a:lnTo>
                  <a:lnTo>
                    <a:pt x="5" y="0"/>
                  </a:lnTo>
                  <a:lnTo>
                    <a:pt x="5"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solidFill>
                <a:effectLst/>
                <a:uLnTx/>
                <a:uFillTx/>
                <a:latin panose="020f0502020204030204" typeface="Calibri"/>
                <a:ea charset="-122" panose="02010600030101010101" pitchFamily="2" typeface="宋体"/>
              </a:endParaRPr>
            </a:p>
          </p:txBody>
        </p:sp>
        <p:sp>
          <p:nvSpPr>
            <p:cNvPr id="193" name="Freeform 79"/>
            <p:cNvSpPr/>
            <p:nvPr/>
          </p:nvSpPr>
          <p:spPr bwMode="auto">
            <a:xfrm>
              <a:off x="3402013" y="5083175"/>
              <a:ext cx="155575" cy="254000"/>
            </a:xfrm>
            <a:custGeom>
              <a:gdLst>
                <a:gd fmla="*/ 5 w 98" name="T0"/>
                <a:gd fmla="*/ 0 h 160" name="T1"/>
                <a:gd fmla="*/ 5 w 98" name="T2"/>
                <a:gd fmla="*/ 0 h 160" name="T3"/>
                <a:gd fmla="*/ 98 w 98" name="T4"/>
                <a:gd fmla="*/ 0 h 160" name="T5"/>
                <a:gd fmla="*/ 98 w 98" name="T6"/>
                <a:gd fmla="*/ 0 h 160" name="T7"/>
                <a:gd fmla="*/ 81 w 98" name="T8"/>
                <a:gd fmla="*/ 140 h 160" name="T9"/>
                <a:gd fmla="*/ 81 w 98" name="T10"/>
                <a:gd fmla="*/ 140 h 160" name="T11"/>
                <a:gd fmla="*/ 80 w 98" name="T12"/>
                <a:gd fmla="*/ 147 h 160" name="T13"/>
                <a:gd fmla="*/ 74 w 98" name="T14"/>
                <a:gd fmla="*/ 152 h 160" name="T15"/>
                <a:gd fmla="*/ 69 w 98" name="T16"/>
                <a:gd fmla="*/ 157 h 160" name="T17"/>
                <a:gd fmla="*/ 63 w 98" name="T18"/>
                <a:gd fmla="*/ 160 h 160" name="T19"/>
                <a:gd fmla="*/ 63 w 98" name="T20"/>
                <a:gd fmla="*/ 160 h 160" name="T21"/>
                <a:gd fmla="*/ 0 w 98" name="T22"/>
                <a:gd fmla="*/ 103 h 160" name="T23"/>
                <a:gd fmla="*/ 0 w 98" name="T24"/>
                <a:gd fmla="*/ 103 h 160" name="T25"/>
                <a:gd fmla="*/ 5 w 98" name="T26"/>
                <a:gd fmla="*/ 0 h 160" name="T27"/>
                <a:gd fmla="*/ 5 w 98" name="T28"/>
                <a:gd fmla="*/ 0 h 160"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60" w="98">
                  <a:moveTo>
                    <a:pt x="5" y="0"/>
                  </a:moveTo>
                  <a:lnTo>
                    <a:pt x="5" y="0"/>
                  </a:lnTo>
                  <a:lnTo>
                    <a:pt x="98" y="0"/>
                  </a:lnTo>
                  <a:lnTo>
                    <a:pt x="98" y="0"/>
                  </a:lnTo>
                  <a:lnTo>
                    <a:pt x="81" y="140"/>
                  </a:lnTo>
                  <a:lnTo>
                    <a:pt x="81" y="140"/>
                  </a:lnTo>
                  <a:lnTo>
                    <a:pt x="80" y="147"/>
                  </a:lnTo>
                  <a:lnTo>
                    <a:pt x="74" y="152"/>
                  </a:lnTo>
                  <a:lnTo>
                    <a:pt x="69" y="157"/>
                  </a:lnTo>
                  <a:lnTo>
                    <a:pt x="63" y="160"/>
                  </a:lnTo>
                  <a:lnTo>
                    <a:pt x="63" y="160"/>
                  </a:lnTo>
                  <a:lnTo>
                    <a:pt x="0" y="103"/>
                  </a:lnTo>
                  <a:lnTo>
                    <a:pt x="0" y="103"/>
                  </a:lnTo>
                  <a:lnTo>
                    <a:pt x="5" y="0"/>
                  </a:lnTo>
                  <a:lnTo>
                    <a:pt x="5"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solidFill>
                <a:effectLst/>
                <a:uLnTx/>
                <a:uFillTx/>
                <a:latin panose="020f0502020204030204" typeface="Calibri"/>
                <a:ea charset="-122" panose="02010600030101010101" pitchFamily="2" typeface="宋体"/>
              </a:endParaRPr>
            </a:p>
          </p:txBody>
        </p:sp>
        <p:sp>
          <p:nvSpPr>
            <p:cNvPr id="194" name="Freeform 80"/>
            <p:cNvSpPr/>
            <p:nvPr/>
          </p:nvSpPr>
          <p:spPr bwMode="auto">
            <a:xfrm>
              <a:off x="3408363" y="5083175"/>
              <a:ext cx="149225" cy="254000"/>
            </a:xfrm>
            <a:custGeom>
              <a:gdLst>
                <a:gd fmla="*/ 5 w 94" name="T0"/>
                <a:gd fmla="*/ 0 h 160" name="T1"/>
                <a:gd fmla="*/ 5 w 94" name="T2"/>
                <a:gd fmla="*/ 0 h 160" name="T3"/>
                <a:gd fmla="*/ 94 w 94" name="T4"/>
                <a:gd fmla="*/ 0 h 160" name="T5"/>
                <a:gd fmla="*/ 94 w 94" name="T6"/>
                <a:gd fmla="*/ 0 h 160" name="T7"/>
                <a:gd fmla="*/ 77 w 94" name="T8"/>
                <a:gd fmla="*/ 140 h 160" name="T9"/>
                <a:gd fmla="*/ 77 w 94" name="T10"/>
                <a:gd fmla="*/ 140 h 160" name="T11"/>
                <a:gd fmla="*/ 76 w 94" name="T12"/>
                <a:gd fmla="*/ 147 h 160" name="T13"/>
                <a:gd fmla="*/ 71 w 94" name="T14"/>
                <a:gd fmla="*/ 152 h 160" name="T15"/>
                <a:gd fmla="*/ 66 w 94" name="T16"/>
                <a:gd fmla="*/ 157 h 160" name="T17"/>
                <a:gd fmla="*/ 59 w 94" name="T18"/>
                <a:gd fmla="*/ 160 h 160" name="T19"/>
                <a:gd fmla="*/ 59 w 94" name="T20"/>
                <a:gd fmla="*/ 160 h 160" name="T21"/>
                <a:gd fmla="*/ 0 w 94" name="T22"/>
                <a:gd fmla="*/ 102 h 160" name="T23"/>
                <a:gd fmla="*/ 0 w 94" name="T24"/>
                <a:gd fmla="*/ 102 h 160" name="T25"/>
                <a:gd fmla="*/ 5 w 94" name="T26"/>
                <a:gd fmla="*/ 0 h 160" name="T27"/>
                <a:gd fmla="*/ 5 w 94" name="T28"/>
                <a:gd fmla="*/ 0 h 160"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60" w="94">
                  <a:moveTo>
                    <a:pt x="5" y="0"/>
                  </a:moveTo>
                  <a:lnTo>
                    <a:pt x="5" y="0"/>
                  </a:lnTo>
                  <a:lnTo>
                    <a:pt x="94" y="0"/>
                  </a:lnTo>
                  <a:lnTo>
                    <a:pt x="94" y="0"/>
                  </a:lnTo>
                  <a:lnTo>
                    <a:pt x="77" y="140"/>
                  </a:lnTo>
                  <a:lnTo>
                    <a:pt x="77" y="140"/>
                  </a:lnTo>
                  <a:lnTo>
                    <a:pt x="76" y="147"/>
                  </a:lnTo>
                  <a:lnTo>
                    <a:pt x="71" y="152"/>
                  </a:lnTo>
                  <a:lnTo>
                    <a:pt x="66" y="157"/>
                  </a:lnTo>
                  <a:lnTo>
                    <a:pt x="59" y="160"/>
                  </a:lnTo>
                  <a:lnTo>
                    <a:pt x="59" y="160"/>
                  </a:lnTo>
                  <a:lnTo>
                    <a:pt x="0" y="102"/>
                  </a:lnTo>
                  <a:lnTo>
                    <a:pt x="0" y="102"/>
                  </a:lnTo>
                  <a:lnTo>
                    <a:pt x="5" y="0"/>
                  </a:lnTo>
                  <a:lnTo>
                    <a:pt x="5"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solidFill>
                <a:effectLst/>
                <a:uLnTx/>
                <a:uFillTx/>
                <a:latin panose="020f0502020204030204" typeface="Calibri"/>
                <a:ea charset="-122" panose="02010600030101010101" pitchFamily="2" typeface="宋体"/>
              </a:endParaRPr>
            </a:p>
          </p:txBody>
        </p:sp>
        <p:sp>
          <p:nvSpPr>
            <p:cNvPr id="195" name="Freeform 81"/>
            <p:cNvSpPr/>
            <p:nvPr/>
          </p:nvSpPr>
          <p:spPr bwMode="auto">
            <a:xfrm>
              <a:off x="3414713" y="5083175"/>
              <a:ext cx="142875" cy="254000"/>
            </a:xfrm>
            <a:custGeom>
              <a:gdLst>
                <a:gd fmla="*/ 5 w 90" name="T0"/>
                <a:gd fmla="*/ 0 h 160" name="T1"/>
                <a:gd fmla="*/ 5 w 90" name="T2"/>
                <a:gd fmla="*/ 0 h 160" name="T3"/>
                <a:gd fmla="*/ 90 w 90" name="T4"/>
                <a:gd fmla="*/ 0 h 160" name="T5"/>
                <a:gd fmla="*/ 90 w 90" name="T6"/>
                <a:gd fmla="*/ 0 h 160" name="T7"/>
                <a:gd fmla="*/ 73 w 90" name="T8"/>
                <a:gd fmla="*/ 140 h 160" name="T9"/>
                <a:gd fmla="*/ 73 w 90" name="T10"/>
                <a:gd fmla="*/ 140 h 160" name="T11"/>
                <a:gd fmla="*/ 72 w 90" name="T12"/>
                <a:gd fmla="*/ 147 h 160" name="T13"/>
                <a:gd fmla="*/ 67 w 90" name="T14"/>
                <a:gd fmla="*/ 152 h 160" name="T15"/>
                <a:gd fmla="*/ 62 w 90" name="T16"/>
                <a:gd fmla="*/ 157 h 160" name="T17"/>
                <a:gd fmla="*/ 55 w 90" name="T18"/>
                <a:gd fmla="*/ 160 h 160" name="T19"/>
                <a:gd fmla="*/ 55 w 90" name="T20"/>
                <a:gd fmla="*/ 160 h 160" name="T21"/>
                <a:gd fmla="*/ 0 w 90" name="T22"/>
                <a:gd fmla="*/ 101 h 160" name="T23"/>
                <a:gd fmla="*/ 0 w 90" name="T24"/>
                <a:gd fmla="*/ 101 h 160" name="T25"/>
                <a:gd fmla="*/ 5 w 90" name="T26"/>
                <a:gd fmla="*/ 0 h 160" name="T27"/>
                <a:gd fmla="*/ 5 w 90" name="T28"/>
                <a:gd fmla="*/ 0 h 160"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60" w="90">
                  <a:moveTo>
                    <a:pt x="5" y="0"/>
                  </a:moveTo>
                  <a:lnTo>
                    <a:pt x="5" y="0"/>
                  </a:lnTo>
                  <a:lnTo>
                    <a:pt x="90" y="0"/>
                  </a:lnTo>
                  <a:lnTo>
                    <a:pt x="90" y="0"/>
                  </a:lnTo>
                  <a:lnTo>
                    <a:pt x="73" y="140"/>
                  </a:lnTo>
                  <a:lnTo>
                    <a:pt x="73" y="140"/>
                  </a:lnTo>
                  <a:lnTo>
                    <a:pt x="72" y="147"/>
                  </a:lnTo>
                  <a:lnTo>
                    <a:pt x="67" y="152"/>
                  </a:lnTo>
                  <a:lnTo>
                    <a:pt x="62" y="157"/>
                  </a:lnTo>
                  <a:lnTo>
                    <a:pt x="55" y="160"/>
                  </a:lnTo>
                  <a:lnTo>
                    <a:pt x="55" y="160"/>
                  </a:lnTo>
                  <a:lnTo>
                    <a:pt x="0" y="101"/>
                  </a:lnTo>
                  <a:lnTo>
                    <a:pt x="0" y="101"/>
                  </a:lnTo>
                  <a:lnTo>
                    <a:pt x="5" y="0"/>
                  </a:lnTo>
                  <a:lnTo>
                    <a:pt x="5"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solidFill>
                <a:effectLst/>
                <a:uLnTx/>
                <a:uFillTx/>
                <a:latin panose="020f0502020204030204" typeface="Calibri"/>
                <a:ea charset="-122" panose="02010600030101010101" pitchFamily="2" typeface="宋体"/>
              </a:endParaRPr>
            </a:p>
          </p:txBody>
        </p:sp>
        <p:sp>
          <p:nvSpPr>
            <p:cNvPr id="196" name="Freeform 82"/>
            <p:cNvSpPr/>
            <p:nvPr/>
          </p:nvSpPr>
          <p:spPr bwMode="auto">
            <a:xfrm>
              <a:off x="3417888" y="5083175"/>
              <a:ext cx="139700" cy="254000"/>
            </a:xfrm>
            <a:custGeom>
              <a:gdLst>
                <a:gd fmla="*/ 7 w 88" name="T0"/>
                <a:gd fmla="*/ 0 h 160" name="T1"/>
                <a:gd fmla="*/ 7 w 88" name="T2"/>
                <a:gd fmla="*/ 0 h 160" name="T3"/>
                <a:gd fmla="*/ 88 w 88" name="T4"/>
                <a:gd fmla="*/ 0 h 160" name="T5"/>
                <a:gd fmla="*/ 88 w 88" name="T6"/>
                <a:gd fmla="*/ 0 h 160" name="T7"/>
                <a:gd fmla="*/ 71 w 88" name="T8"/>
                <a:gd fmla="*/ 140 h 160" name="T9"/>
                <a:gd fmla="*/ 71 w 88" name="T10"/>
                <a:gd fmla="*/ 140 h 160" name="T11"/>
                <a:gd fmla="*/ 70 w 88" name="T12"/>
                <a:gd fmla="*/ 147 h 160" name="T13"/>
                <a:gd fmla="*/ 65 w 88" name="T14"/>
                <a:gd fmla="*/ 152 h 160" name="T15"/>
                <a:gd fmla="*/ 60 w 88" name="T16"/>
                <a:gd fmla="*/ 157 h 160" name="T17"/>
                <a:gd fmla="*/ 55 w 88" name="T18"/>
                <a:gd fmla="*/ 160 h 160" name="T19"/>
                <a:gd fmla="*/ 55 w 88" name="T20"/>
                <a:gd fmla="*/ 160 h 160" name="T21"/>
                <a:gd fmla="*/ 0 w 88" name="T22"/>
                <a:gd fmla="*/ 99 h 160" name="T23"/>
                <a:gd fmla="*/ 0 w 88" name="T24"/>
                <a:gd fmla="*/ 99 h 160" name="T25"/>
                <a:gd fmla="*/ 7 w 88" name="T26"/>
                <a:gd fmla="*/ 0 h 160" name="T27"/>
                <a:gd fmla="*/ 7 w 88" name="T28"/>
                <a:gd fmla="*/ 0 h 160"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60" w="88">
                  <a:moveTo>
                    <a:pt x="7" y="0"/>
                  </a:moveTo>
                  <a:lnTo>
                    <a:pt x="7" y="0"/>
                  </a:lnTo>
                  <a:lnTo>
                    <a:pt x="88" y="0"/>
                  </a:lnTo>
                  <a:lnTo>
                    <a:pt x="88" y="0"/>
                  </a:lnTo>
                  <a:lnTo>
                    <a:pt x="71" y="140"/>
                  </a:lnTo>
                  <a:lnTo>
                    <a:pt x="71" y="140"/>
                  </a:lnTo>
                  <a:lnTo>
                    <a:pt x="70" y="147"/>
                  </a:lnTo>
                  <a:lnTo>
                    <a:pt x="65" y="152"/>
                  </a:lnTo>
                  <a:lnTo>
                    <a:pt x="60" y="157"/>
                  </a:lnTo>
                  <a:lnTo>
                    <a:pt x="55" y="160"/>
                  </a:lnTo>
                  <a:lnTo>
                    <a:pt x="55" y="160"/>
                  </a:lnTo>
                  <a:lnTo>
                    <a:pt x="0" y="99"/>
                  </a:lnTo>
                  <a:lnTo>
                    <a:pt x="0" y="99"/>
                  </a:lnTo>
                  <a:lnTo>
                    <a:pt x="7" y="0"/>
                  </a:lnTo>
                  <a:lnTo>
                    <a:pt x="7"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solidFill>
                <a:effectLst/>
                <a:uLnTx/>
                <a:uFillTx/>
                <a:latin panose="020f0502020204030204" typeface="Calibri"/>
                <a:ea charset="-122" panose="02010600030101010101" pitchFamily="2" typeface="宋体"/>
              </a:endParaRPr>
            </a:p>
          </p:txBody>
        </p:sp>
        <p:sp>
          <p:nvSpPr>
            <p:cNvPr id="197" name="Freeform 83"/>
            <p:cNvSpPr/>
            <p:nvPr/>
          </p:nvSpPr>
          <p:spPr bwMode="auto">
            <a:xfrm>
              <a:off x="3425826" y="5083175"/>
              <a:ext cx="131763" cy="254000"/>
            </a:xfrm>
            <a:custGeom>
              <a:gdLst>
                <a:gd fmla="*/ 6 w 83" name="T0"/>
                <a:gd fmla="*/ 0 h 160" name="T1"/>
                <a:gd fmla="*/ 6 w 83" name="T2"/>
                <a:gd fmla="*/ 0 h 160" name="T3"/>
                <a:gd fmla="*/ 83 w 83" name="T4"/>
                <a:gd fmla="*/ 0 h 160" name="T5"/>
                <a:gd fmla="*/ 83 w 83" name="T6"/>
                <a:gd fmla="*/ 0 h 160" name="T7"/>
                <a:gd fmla="*/ 66 w 83" name="T8"/>
                <a:gd fmla="*/ 140 h 160" name="T9"/>
                <a:gd fmla="*/ 66 w 83" name="T10"/>
                <a:gd fmla="*/ 140 h 160" name="T11"/>
                <a:gd fmla="*/ 65 w 83" name="T12"/>
                <a:gd fmla="*/ 147 h 160" name="T13"/>
                <a:gd fmla="*/ 60 w 83" name="T14"/>
                <a:gd fmla="*/ 152 h 160" name="T15"/>
                <a:gd fmla="*/ 55 w 83" name="T16"/>
                <a:gd fmla="*/ 156 h 160" name="T17"/>
                <a:gd fmla="*/ 50 w 83" name="T18"/>
                <a:gd fmla="*/ 160 h 160" name="T19"/>
                <a:gd fmla="*/ 50 w 83" name="T20"/>
                <a:gd fmla="*/ 160 h 160" name="T21"/>
                <a:gd fmla="*/ 0 w 83" name="T22"/>
                <a:gd fmla="*/ 99 h 160" name="T23"/>
                <a:gd fmla="*/ 0 w 83" name="T24"/>
                <a:gd fmla="*/ 99 h 160" name="T25"/>
                <a:gd fmla="*/ 6 w 83" name="T26"/>
                <a:gd fmla="*/ 0 h 160" name="T27"/>
                <a:gd fmla="*/ 6 w 83" name="T28"/>
                <a:gd fmla="*/ 0 h 160"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60" w="83">
                  <a:moveTo>
                    <a:pt x="6" y="0"/>
                  </a:moveTo>
                  <a:lnTo>
                    <a:pt x="6" y="0"/>
                  </a:lnTo>
                  <a:lnTo>
                    <a:pt x="83" y="0"/>
                  </a:lnTo>
                  <a:lnTo>
                    <a:pt x="83" y="0"/>
                  </a:lnTo>
                  <a:lnTo>
                    <a:pt x="66" y="140"/>
                  </a:lnTo>
                  <a:lnTo>
                    <a:pt x="66" y="140"/>
                  </a:lnTo>
                  <a:lnTo>
                    <a:pt x="65" y="147"/>
                  </a:lnTo>
                  <a:lnTo>
                    <a:pt x="60" y="152"/>
                  </a:lnTo>
                  <a:lnTo>
                    <a:pt x="55" y="156"/>
                  </a:lnTo>
                  <a:lnTo>
                    <a:pt x="50" y="160"/>
                  </a:lnTo>
                  <a:lnTo>
                    <a:pt x="50" y="160"/>
                  </a:lnTo>
                  <a:lnTo>
                    <a:pt x="0" y="99"/>
                  </a:lnTo>
                  <a:lnTo>
                    <a:pt x="0" y="99"/>
                  </a:lnTo>
                  <a:lnTo>
                    <a:pt x="6" y="0"/>
                  </a:lnTo>
                  <a:lnTo>
                    <a:pt x="6"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solidFill>
                <a:effectLst/>
                <a:uLnTx/>
                <a:uFillTx/>
                <a:latin panose="020f0502020204030204" typeface="Calibri"/>
                <a:ea charset="-122" panose="02010600030101010101" pitchFamily="2" typeface="宋体"/>
              </a:endParaRPr>
            </a:p>
          </p:txBody>
        </p:sp>
        <p:sp>
          <p:nvSpPr>
            <p:cNvPr id="198" name="Freeform 84"/>
            <p:cNvSpPr/>
            <p:nvPr/>
          </p:nvSpPr>
          <p:spPr bwMode="auto">
            <a:xfrm>
              <a:off x="3432176" y="5083175"/>
              <a:ext cx="125413" cy="254000"/>
            </a:xfrm>
            <a:custGeom>
              <a:gdLst>
                <a:gd fmla="*/ 5 w 79" name="T0"/>
                <a:gd fmla="*/ 0 h 160" name="T1"/>
                <a:gd fmla="*/ 5 w 79" name="T2"/>
                <a:gd fmla="*/ 0 h 160" name="T3"/>
                <a:gd fmla="*/ 79 w 79" name="T4"/>
                <a:gd fmla="*/ 0 h 160" name="T5"/>
                <a:gd fmla="*/ 79 w 79" name="T6"/>
                <a:gd fmla="*/ 0 h 160" name="T7"/>
                <a:gd fmla="*/ 62 w 79" name="T8"/>
                <a:gd fmla="*/ 140 h 160" name="T9"/>
                <a:gd fmla="*/ 62 w 79" name="T10"/>
                <a:gd fmla="*/ 140 h 160" name="T11"/>
                <a:gd fmla="*/ 61 w 79" name="T12"/>
                <a:gd fmla="*/ 147 h 160" name="T13"/>
                <a:gd fmla="*/ 56 w 79" name="T14"/>
                <a:gd fmla="*/ 152 h 160" name="T15"/>
                <a:gd fmla="*/ 51 w 79" name="T16"/>
                <a:gd fmla="*/ 156 h 160" name="T17"/>
                <a:gd fmla="*/ 46 w 79" name="T18"/>
                <a:gd fmla="*/ 160 h 160" name="T19"/>
                <a:gd fmla="*/ 46 w 79" name="T20"/>
                <a:gd fmla="*/ 160 h 160" name="T21"/>
                <a:gd fmla="*/ 0 w 79" name="T22"/>
                <a:gd fmla="*/ 98 h 160" name="T23"/>
                <a:gd fmla="*/ 0 w 79" name="T24"/>
                <a:gd fmla="*/ 98 h 160" name="T25"/>
                <a:gd fmla="*/ 5 w 79" name="T26"/>
                <a:gd fmla="*/ 0 h 160" name="T27"/>
                <a:gd fmla="*/ 5 w 79" name="T28"/>
                <a:gd fmla="*/ 0 h 160"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60" w="79">
                  <a:moveTo>
                    <a:pt x="5" y="0"/>
                  </a:moveTo>
                  <a:lnTo>
                    <a:pt x="5" y="0"/>
                  </a:lnTo>
                  <a:lnTo>
                    <a:pt x="79" y="0"/>
                  </a:lnTo>
                  <a:lnTo>
                    <a:pt x="79" y="0"/>
                  </a:lnTo>
                  <a:lnTo>
                    <a:pt x="62" y="140"/>
                  </a:lnTo>
                  <a:lnTo>
                    <a:pt x="62" y="140"/>
                  </a:lnTo>
                  <a:lnTo>
                    <a:pt x="61" y="147"/>
                  </a:lnTo>
                  <a:lnTo>
                    <a:pt x="56" y="152"/>
                  </a:lnTo>
                  <a:lnTo>
                    <a:pt x="51" y="156"/>
                  </a:lnTo>
                  <a:lnTo>
                    <a:pt x="46" y="160"/>
                  </a:lnTo>
                  <a:lnTo>
                    <a:pt x="46" y="160"/>
                  </a:lnTo>
                  <a:lnTo>
                    <a:pt x="0" y="98"/>
                  </a:lnTo>
                  <a:lnTo>
                    <a:pt x="0" y="98"/>
                  </a:lnTo>
                  <a:lnTo>
                    <a:pt x="5" y="0"/>
                  </a:lnTo>
                  <a:lnTo>
                    <a:pt x="5"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solidFill>
                <a:effectLst/>
                <a:uLnTx/>
                <a:uFillTx/>
                <a:latin panose="020f0502020204030204" typeface="Calibri"/>
                <a:ea charset="-122" panose="02010600030101010101" pitchFamily="2" typeface="宋体"/>
              </a:endParaRPr>
            </a:p>
          </p:txBody>
        </p:sp>
        <p:sp>
          <p:nvSpPr>
            <p:cNvPr id="199" name="Freeform 85"/>
            <p:cNvSpPr/>
            <p:nvPr/>
          </p:nvSpPr>
          <p:spPr bwMode="auto">
            <a:xfrm>
              <a:off x="3438526" y="5083175"/>
              <a:ext cx="119063" cy="254000"/>
            </a:xfrm>
            <a:custGeom>
              <a:gdLst>
                <a:gd fmla="*/ 5 w 75" name="T0"/>
                <a:gd fmla="*/ 0 h 160" name="T1"/>
                <a:gd fmla="*/ 5 w 75" name="T2"/>
                <a:gd fmla="*/ 0 h 160" name="T3"/>
                <a:gd fmla="*/ 75 w 75" name="T4"/>
                <a:gd fmla="*/ 0 h 160" name="T5"/>
                <a:gd fmla="*/ 75 w 75" name="T6"/>
                <a:gd fmla="*/ 0 h 160" name="T7"/>
                <a:gd fmla="*/ 58 w 75" name="T8"/>
                <a:gd fmla="*/ 140 h 160" name="T9"/>
                <a:gd fmla="*/ 58 w 75" name="T10"/>
                <a:gd fmla="*/ 140 h 160" name="T11"/>
                <a:gd fmla="*/ 57 w 75" name="T12"/>
                <a:gd fmla="*/ 147 h 160" name="T13"/>
                <a:gd fmla="*/ 52 w 75" name="T14"/>
                <a:gd fmla="*/ 152 h 160" name="T15"/>
                <a:gd fmla="*/ 48 w 75" name="T16"/>
                <a:gd fmla="*/ 156 h 160" name="T17"/>
                <a:gd fmla="*/ 43 w 75" name="T18"/>
                <a:gd fmla="*/ 160 h 160" name="T19"/>
                <a:gd fmla="*/ 43 w 75" name="T20"/>
                <a:gd fmla="*/ 160 h 160" name="T21"/>
                <a:gd fmla="*/ 0 w 75" name="T22"/>
                <a:gd fmla="*/ 96 h 160" name="T23"/>
                <a:gd fmla="*/ 0 w 75" name="T24"/>
                <a:gd fmla="*/ 96 h 160" name="T25"/>
                <a:gd fmla="*/ 5 w 75" name="T26"/>
                <a:gd fmla="*/ 0 h 160" name="T27"/>
                <a:gd fmla="*/ 5 w 75" name="T28"/>
                <a:gd fmla="*/ 0 h 160"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60" w="75">
                  <a:moveTo>
                    <a:pt x="5" y="0"/>
                  </a:moveTo>
                  <a:lnTo>
                    <a:pt x="5" y="0"/>
                  </a:lnTo>
                  <a:lnTo>
                    <a:pt x="75" y="0"/>
                  </a:lnTo>
                  <a:lnTo>
                    <a:pt x="75" y="0"/>
                  </a:lnTo>
                  <a:lnTo>
                    <a:pt x="58" y="140"/>
                  </a:lnTo>
                  <a:lnTo>
                    <a:pt x="58" y="140"/>
                  </a:lnTo>
                  <a:lnTo>
                    <a:pt x="57" y="147"/>
                  </a:lnTo>
                  <a:lnTo>
                    <a:pt x="52" y="152"/>
                  </a:lnTo>
                  <a:lnTo>
                    <a:pt x="48" y="156"/>
                  </a:lnTo>
                  <a:lnTo>
                    <a:pt x="43" y="160"/>
                  </a:lnTo>
                  <a:lnTo>
                    <a:pt x="43" y="160"/>
                  </a:lnTo>
                  <a:lnTo>
                    <a:pt x="0" y="96"/>
                  </a:lnTo>
                  <a:lnTo>
                    <a:pt x="0" y="96"/>
                  </a:lnTo>
                  <a:lnTo>
                    <a:pt x="5" y="0"/>
                  </a:lnTo>
                  <a:lnTo>
                    <a:pt x="5"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solidFill>
                <a:effectLst/>
                <a:uLnTx/>
                <a:uFillTx/>
                <a:latin panose="020f0502020204030204" typeface="Calibri"/>
                <a:ea charset="-122" panose="02010600030101010101" pitchFamily="2" typeface="宋体"/>
              </a:endParaRPr>
            </a:p>
          </p:txBody>
        </p:sp>
        <p:sp>
          <p:nvSpPr>
            <p:cNvPr id="200" name="Freeform 86"/>
            <p:cNvSpPr/>
            <p:nvPr/>
          </p:nvSpPr>
          <p:spPr bwMode="auto">
            <a:xfrm>
              <a:off x="3444876" y="5083175"/>
              <a:ext cx="112713" cy="254000"/>
            </a:xfrm>
            <a:custGeom>
              <a:gdLst>
                <a:gd fmla="*/ 5 w 71" name="T0"/>
                <a:gd fmla="*/ 0 h 160" name="T1"/>
                <a:gd fmla="*/ 5 w 71" name="T2"/>
                <a:gd fmla="*/ 0 h 160" name="T3"/>
                <a:gd fmla="*/ 71 w 71" name="T4"/>
                <a:gd fmla="*/ 0 h 160" name="T5"/>
                <a:gd fmla="*/ 71 w 71" name="T6"/>
                <a:gd fmla="*/ 0 h 160" name="T7"/>
                <a:gd fmla="*/ 54 w 71" name="T8"/>
                <a:gd fmla="*/ 140 h 160" name="T9"/>
                <a:gd fmla="*/ 54 w 71" name="T10"/>
                <a:gd fmla="*/ 140 h 160" name="T11"/>
                <a:gd fmla="*/ 53 w 71" name="T12"/>
                <a:gd fmla="*/ 147 h 160" name="T13"/>
                <a:gd fmla="*/ 48 w 71" name="T14"/>
                <a:gd fmla="*/ 152 h 160" name="T15"/>
                <a:gd fmla="*/ 44 w 71" name="T16"/>
                <a:gd fmla="*/ 156 h 160" name="T17"/>
                <a:gd fmla="*/ 39 w 71" name="T18"/>
                <a:gd fmla="*/ 160 h 160" name="T19"/>
                <a:gd fmla="*/ 39 w 71" name="T20"/>
                <a:gd fmla="*/ 160 h 160" name="T21"/>
                <a:gd fmla="*/ 0 w 71" name="T22"/>
                <a:gd fmla="*/ 95 h 160" name="T23"/>
                <a:gd fmla="*/ 0 w 71" name="T24"/>
                <a:gd fmla="*/ 95 h 160" name="T25"/>
                <a:gd fmla="*/ 5 w 71" name="T26"/>
                <a:gd fmla="*/ 0 h 160" name="T27"/>
                <a:gd fmla="*/ 5 w 71" name="T28"/>
                <a:gd fmla="*/ 0 h 160"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60" w="71">
                  <a:moveTo>
                    <a:pt x="5" y="0"/>
                  </a:moveTo>
                  <a:lnTo>
                    <a:pt x="5" y="0"/>
                  </a:lnTo>
                  <a:lnTo>
                    <a:pt x="71" y="0"/>
                  </a:lnTo>
                  <a:lnTo>
                    <a:pt x="71" y="0"/>
                  </a:lnTo>
                  <a:lnTo>
                    <a:pt x="54" y="140"/>
                  </a:lnTo>
                  <a:lnTo>
                    <a:pt x="54" y="140"/>
                  </a:lnTo>
                  <a:lnTo>
                    <a:pt x="53" y="147"/>
                  </a:lnTo>
                  <a:lnTo>
                    <a:pt x="48" y="152"/>
                  </a:lnTo>
                  <a:lnTo>
                    <a:pt x="44" y="156"/>
                  </a:lnTo>
                  <a:lnTo>
                    <a:pt x="39" y="160"/>
                  </a:lnTo>
                  <a:lnTo>
                    <a:pt x="39" y="160"/>
                  </a:lnTo>
                  <a:lnTo>
                    <a:pt x="0" y="95"/>
                  </a:lnTo>
                  <a:lnTo>
                    <a:pt x="0" y="95"/>
                  </a:lnTo>
                  <a:lnTo>
                    <a:pt x="5" y="0"/>
                  </a:lnTo>
                  <a:lnTo>
                    <a:pt x="5"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solidFill>
                <a:effectLst/>
                <a:uLnTx/>
                <a:uFillTx/>
                <a:latin panose="020f0502020204030204" typeface="Calibri"/>
                <a:ea charset="-122" panose="02010600030101010101" pitchFamily="2" typeface="宋体"/>
              </a:endParaRPr>
            </a:p>
          </p:txBody>
        </p:sp>
        <p:sp>
          <p:nvSpPr>
            <p:cNvPr id="201" name="Freeform 87"/>
            <p:cNvSpPr/>
            <p:nvPr/>
          </p:nvSpPr>
          <p:spPr bwMode="auto">
            <a:xfrm>
              <a:off x="3448051" y="5083175"/>
              <a:ext cx="109538" cy="252413"/>
            </a:xfrm>
            <a:custGeom>
              <a:gdLst>
                <a:gd fmla="*/ 7 w 69" name="T0"/>
                <a:gd fmla="*/ 0 h 159" name="T1"/>
                <a:gd fmla="*/ 7 w 69" name="T2"/>
                <a:gd fmla="*/ 0 h 159" name="T3"/>
                <a:gd fmla="*/ 69 w 69" name="T4"/>
                <a:gd fmla="*/ 0 h 159" name="T5"/>
                <a:gd fmla="*/ 69 w 69" name="T6"/>
                <a:gd fmla="*/ 0 h 159" name="T7"/>
                <a:gd fmla="*/ 52 w 69" name="T8"/>
                <a:gd fmla="*/ 140 h 159" name="T9"/>
                <a:gd fmla="*/ 52 w 69" name="T10"/>
                <a:gd fmla="*/ 140 h 159" name="T11"/>
                <a:gd fmla="*/ 51 w 69" name="T12"/>
                <a:gd fmla="*/ 147 h 159" name="T13"/>
                <a:gd fmla="*/ 46 w 69" name="T14"/>
                <a:gd fmla="*/ 152 h 159" name="T15"/>
                <a:gd fmla="*/ 42 w 69" name="T16"/>
                <a:gd fmla="*/ 156 h 159" name="T17"/>
                <a:gd fmla="*/ 37 w 69" name="T18"/>
                <a:gd fmla="*/ 159 h 159" name="T19"/>
                <a:gd fmla="*/ 37 w 69" name="T20"/>
                <a:gd fmla="*/ 159 h 159" name="T21"/>
                <a:gd fmla="*/ 0 w 69" name="T22"/>
                <a:gd fmla="*/ 94 h 159" name="T23"/>
                <a:gd fmla="*/ 0 w 69" name="T24"/>
                <a:gd fmla="*/ 94 h 159" name="T25"/>
                <a:gd fmla="*/ 7 w 69" name="T26"/>
                <a:gd fmla="*/ 0 h 159" name="T27"/>
                <a:gd fmla="*/ 7 w 69" name="T28"/>
                <a:gd fmla="*/ 0 h 159"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59" w="69">
                  <a:moveTo>
                    <a:pt x="7" y="0"/>
                  </a:moveTo>
                  <a:lnTo>
                    <a:pt x="7" y="0"/>
                  </a:lnTo>
                  <a:lnTo>
                    <a:pt x="69" y="0"/>
                  </a:lnTo>
                  <a:lnTo>
                    <a:pt x="69" y="0"/>
                  </a:lnTo>
                  <a:lnTo>
                    <a:pt x="52" y="140"/>
                  </a:lnTo>
                  <a:lnTo>
                    <a:pt x="52" y="140"/>
                  </a:lnTo>
                  <a:lnTo>
                    <a:pt x="51" y="147"/>
                  </a:lnTo>
                  <a:lnTo>
                    <a:pt x="46" y="152"/>
                  </a:lnTo>
                  <a:lnTo>
                    <a:pt x="42" y="156"/>
                  </a:lnTo>
                  <a:lnTo>
                    <a:pt x="37" y="159"/>
                  </a:lnTo>
                  <a:lnTo>
                    <a:pt x="37" y="159"/>
                  </a:lnTo>
                  <a:lnTo>
                    <a:pt x="0" y="94"/>
                  </a:lnTo>
                  <a:lnTo>
                    <a:pt x="0" y="94"/>
                  </a:lnTo>
                  <a:lnTo>
                    <a:pt x="7" y="0"/>
                  </a:lnTo>
                  <a:lnTo>
                    <a:pt x="7"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solidFill>
                <a:effectLst/>
                <a:uLnTx/>
                <a:uFillTx/>
                <a:latin panose="020f0502020204030204" typeface="Calibri"/>
                <a:ea charset="-122" panose="02010600030101010101" pitchFamily="2" typeface="宋体"/>
              </a:endParaRPr>
            </a:p>
          </p:txBody>
        </p:sp>
        <p:sp>
          <p:nvSpPr>
            <p:cNvPr id="202" name="Freeform 88"/>
            <p:cNvSpPr/>
            <p:nvPr/>
          </p:nvSpPr>
          <p:spPr bwMode="auto">
            <a:xfrm>
              <a:off x="3454401" y="5083175"/>
              <a:ext cx="103188" cy="252413"/>
            </a:xfrm>
            <a:custGeom>
              <a:gdLst>
                <a:gd fmla="*/ 7 w 65" name="T0"/>
                <a:gd fmla="*/ 0 h 159" name="T1"/>
                <a:gd fmla="*/ 7 w 65" name="T2"/>
                <a:gd fmla="*/ 0 h 159" name="T3"/>
                <a:gd fmla="*/ 65 w 65" name="T4"/>
                <a:gd fmla="*/ 0 h 159" name="T5"/>
                <a:gd fmla="*/ 65 w 65" name="T6"/>
                <a:gd fmla="*/ 0 h 159" name="T7"/>
                <a:gd fmla="*/ 48 w 65" name="T8"/>
                <a:gd fmla="*/ 140 h 159" name="T9"/>
                <a:gd fmla="*/ 48 w 65" name="T10"/>
                <a:gd fmla="*/ 140 h 159" name="T11"/>
                <a:gd fmla="*/ 47 w 65" name="T12"/>
                <a:gd fmla="*/ 147 h 159" name="T13"/>
                <a:gd fmla="*/ 42 w 65" name="T14"/>
                <a:gd fmla="*/ 152 h 159" name="T15"/>
                <a:gd fmla="*/ 38 w 65" name="T16"/>
                <a:gd fmla="*/ 156 h 159" name="T17"/>
                <a:gd fmla="*/ 33 w 65" name="T18"/>
                <a:gd fmla="*/ 159 h 159" name="T19"/>
                <a:gd fmla="*/ 33 w 65" name="T20"/>
                <a:gd fmla="*/ 159 h 159" name="T21"/>
                <a:gd fmla="*/ 0 w 65" name="T22"/>
                <a:gd fmla="*/ 92 h 159" name="T23"/>
                <a:gd fmla="*/ 0 w 65" name="T24"/>
                <a:gd fmla="*/ 92 h 159" name="T25"/>
                <a:gd fmla="*/ 7 w 65" name="T26"/>
                <a:gd fmla="*/ 0 h 159" name="T27"/>
                <a:gd fmla="*/ 7 w 65" name="T28"/>
                <a:gd fmla="*/ 0 h 159"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59" w="65">
                  <a:moveTo>
                    <a:pt x="7" y="0"/>
                  </a:moveTo>
                  <a:lnTo>
                    <a:pt x="7" y="0"/>
                  </a:lnTo>
                  <a:lnTo>
                    <a:pt x="65" y="0"/>
                  </a:lnTo>
                  <a:lnTo>
                    <a:pt x="65" y="0"/>
                  </a:lnTo>
                  <a:lnTo>
                    <a:pt x="48" y="140"/>
                  </a:lnTo>
                  <a:lnTo>
                    <a:pt x="48" y="140"/>
                  </a:lnTo>
                  <a:lnTo>
                    <a:pt x="47" y="147"/>
                  </a:lnTo>
                  <a:lnTo>
                    <a:pt x="42" y="152"/>
                  </a:lnTo>
                  <a:lnTo>
                    <a:pt x="38" y="156"/>
                  </a:lnTo>
                  <a:lnTo>
                    <a:pt x="33" y="159"/>
                  </a:lnTo>
                  <a:lnTo>
                    <a:pt x="33" y="159"/>
                  </a:lnTo>
                  <a:lnTo>
                    <a:pt x="0" y="92"/>
                  </a:lnTo>
                  <a:lnTo>
                    <a:pt x="0" y="92"/>
                  </a:lnTo>
                  <a:lnTo>
                    <a:pt x="7" y="0"/>
                  </a:lnTo>
                  <a:lnTo>
                    <a:pt x="7"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solidFill>
                <a:effectLst/>
                <a:uLnTx/>
                <a:uFillTx/>
                <a:latin panose="020f0502020204030204" typeface="Calibri"/>
                <a:ea charset="-122" panose="02010600030101010101" pitchFamily="2" typeface="宋体"/>
              </a:endParaRPr>
            </a:p>
          </p:txBody>
        </p:sp>
        <p:sp>
          <p:nvSpPr>
            <p:cNvPr id="203" name="Freeform 89"/>
            <p:cNvSpPr/>
            <p:nvPr/>
          </p:nvSpPr>
          <p:spPr bwMode="auto">
            <a:xfrm>
              <a:off x="3462338" y="5083175"/>
              <a:ext cx="95250" cy="252413"/>
            </a:xfrm>
            <a:custGeom>
              <a:gdLst>
                <a:gd fmla="*/ 6 w 60" name="T0"/>
                <a:gd fmla="*/ 0 h 159" name="T1"/>
                <a:gd fmla="*/ 6 w 60" name="T2"/>
                <a:gd fmla="*/ 0 h 159" name="T3"/>
                <a:gd fmla="*/ 60 w 60" name="T4"/>
                <a:gd fmla="*/ 0 h 159" name="T5"/>
                <a:gd fmla="*/ 60 w 60" name="T6"/>
                <a:gd fmla="*/ 0 h 159" name="T7"/>
                <a:gd fmla="*/ 43 w 60" name="T8"/>
                <a:gd fmla="*/ 140 h 159" name="T9"/>
                <a:gd fmla="*/ 43 w 60" name="T10"/>
                <a:gd fmla="*/ 140 h 159" name="T11"/>
                <a:gd fmla="*/ 42 w 60" name="T12"/>
                <a:gd fmla="*/ 147 h 159" name="T13"/>
                <a:gd fmla="*/ 39 w 60" name="T14"/>
                <a:gd fmla="*/ 151 h 159" name="T15"/>
                <a:gd fmla="*/ 33 w 60" name="T16"/>
                <a:gd fmla="*/ 156 h 159" name="T17"/>
                <a:gd fmla="*/ 29 w 60" name="T18"/>
                <a:gd fmla="*/ 159 h 159" name="T19"/>
                <a:gd fmla="*/ 29 w 60" name="T20"/>
                <a:gd fmla="*/ 159 h 159" name="T21"/>
                <a:gd fmla="*/ 0 w 60" name="T22"/>
                <a:gd fmla="*/ 91 h 159" name="T23"/>
                <a:gd fmla="*/ 0 w 60" name="T24"/>
                <a:gd fmla="*/ 91 h 159" name="T25"/>
                <a:gd fmla="*/ 6 w 60" name="T26"/>
                <a:gd fmla="*/ 0 h 159" name="T27"/>
                <a:gd fmla="*/ 6 w 60" name="T28"/>
                <a:gd fmla="*/ 0 h 159"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59" w="60">
                  <a:moveTo>
                    <a:pt x="6" y="0"/>
                  </a:moveTo>
                  <a:lnTo>
                    <a:pt x="6" y="0"/>
                  </a:lnTo>
                  <a:lnTo>
                    <a:pt x="60" y="0"/>
                  </a:lnTo>
                  <a:lnTo>
                    <a:pt x="60" y="0"/>
                  </a:lnTo>
                  <a:lnTo>
                    <a:pt x="43" y="140"/>
                  </a:lnTo>
                  <a:lnTo>
                    <a:pt x="43" y="140"/>
                  </a:lnTo>
                  <a:lnTo>
                    <a:pt x="42" y="147"/>
                  </a:lnTo>
                  <a:lnTo>
                    <a:pt x="39" y="151"/>
                  </a:lnTo>
                  <a:lnTo>
                    <a:pt x="33" y="156"/>
                  </a:lnTo>
                  <a:lnTo>
                    <a:pt x="29" y="159"/>
                  </a:lnTo>
                  <a:lnTo>
                    <a:pt x="29" y="159"/>
                  </a:lnTo>
                  <a:lnTo>
                    <a:pt x="0" y="91"/>
                  </a:lnTo>
                  <a:lnTo>
                    <a:pt x="0" y="91"/>
                  </a:lnTo>
                  <a:lnTo>
                    <a:pt x="6" y="0"/>
                  </a:lnTo>
                  <a:lnTo>
                    <a:pt x="6"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solidFill>
                <a:effectLst/>
                <a:uLnTx/>
                <a:uFillTx/>
                <a:latin panose="020f0502020204030204" typeface="Calibri"/>
                <a:ea charset="-122" panose="02010600030101010101" pitchFamily="2" typeface="宋体"/>
              </a:endParaRPr>
            </a:p>
          </p:txBody>
        </p:sp>
        <p:sp>
          <p:nvSpPr>
            <p:cNvPr id="204" name="Freeform 90"/>
            <p:cNvSpPr/>
            <p:nvPr/>
          </p:nvSpPr>
          <p:spPr bwMode="auto">
            <a:xfrm>
              <a:off x="3468688" y="5083175"/>
              <a:ext cx="88900" cy="252413"/>
            </a:xfrm>
            <a:custGeom>
              <a:gdLst>
                <a:gd fmla="*/ 6 w 56" name="T0"/>
                <a:gd fmla="*/ 0 h 159" name="T1"/>
                <a:gd fmla="*/ 6 w 56" name="T2"/>
                <a:gd fmla="*/ 0 h 159" name="T3"/>
                <a:gd fmla="*/ 56 w 56" name="T4"/>
                <a:gd fmla="*/ 0 h 159" name="T5"/>
                <a:gd fmla="*/ 56 w 56" name="T6"/>
                <a:gd fmla="*/ 0 h 159" name="T7"/>
                <a:gd fmla="*/ 39 w 56" name="T8"/>
                <a:gd fmla="*/ 140 h 159" name="T9"/>
                <a:gd fmla="*/ 39 w 56" name="T10"/>
                <a:gd fmla="*/ 140 h 159" name="T11"/>
                <a:gd fmla="*/ 38 w 56" name="T12"/>
                <a:gd fmla="*/ 147 h 159" name="T13"/>
                <a:gd fmla="*/ 35 w 56" name="T14"/>
                <a:gd fmla="*/ 151 h 159" name="T15"/>
                <a:gd fmla="*/ 29 w 56" name="T16"/>
                <a:gd fmla="*/ 156 h 159" name="T17"/>
                <a:gd fmla="*/ 25 w 56" name="T18"/>
                <a:gd fmla="*/ 159 h 159" name="T19"/>
                <a:gd fmla="*/ 25 w 56" name="T20"/>
                <a:gd fmla="*/ 159 h 159" name="T21"/>
                <a:gd fmla="*/ 0 w 56" name="T22"/>
                <a:gd fmla="*/ 91 h 159" name="T23"/>
                <a:gd fmla="*/ 0 w 56" name="T24"/>
                <a:gd fmla="*/ 91 h 159" name="T25"/>
                <a:gd fmla="*/ 6 w 56" name="T26"/>
                <a:gd fmla="*/ 0 h 159" name="T27"/>
                <a:gd fmla="*/ 6 w 56" name="T28"/>
                <a:gd fmla="*/ 0 h 159"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59" w="56">
                  <a:moveTo>
                    <a:pt x="6" y="0"/>
                  </a:moveTo>
                  <a:lnTo>
                    <a:pt x="6" y="0"/>
                  </a:lnTo>
                  <a:lnTo>
                    <a:pt x="56" y="0"/>
                  </a:lnTo>
                  <a:lnTo>
                    <a:pt x="56" y="0"/>
                  </a:lnTo>
                  <a:lnTo>
                    <a:pt x="39" y="140"/>
                  </a:lnTo>
                  <a:lnTo>
                    <a:pt x="39" y="140"/>
                  </a:lnTo>
                  <a:lnTo>
                    <a:pt x="38" y="147"/>
                  </a:lnTo>
                  <a:lnTo>
                    <a:pt x="35" y="151"/>
                  </a:lnTo>
                  <a:lnTo>
                    <a:pt x="29" y="156"/>
                  </a:lnTo>
                  <a:lnTo>
                    <a:pt x="25" y="159"/>
                  </a:lnTo>
                  <a:lnTo>
                    <a:pt x="25" y="159"/>
                  </a:lnTo>
                  <a:lnTo>
                    <a:pt x="0" y="91"/>
                  </a:lnTo>
                  <a:lnTo>
                    <a:pt x="0" y="91"/>
                  </a:lnTo>
                  <a:lnTo>
                    <a:pt x="6" y="0"/>
                  </a:lnTo>
                  <a:lnTo>
                    <a:pt x="6"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solidFill>
                <a:effectLst/>
                <a:uLnTx/>
                <a:uFillTx/>
                <a:latin panose="020f0502020204030204" typeface="Calibri"/>
                <a:ea charset="-122" panose="02010600030101010101" pitchFamily="2" typeface="宋体"/>
              </a:endParaRPr>
            </a:p>
          </p:txBody>
        </p:sp>
        <p:sp>
          <p:nvSpPr>
            <p:cNvPr id="205" name="Freeform 91"/>
            <p:cNvSpPr/>
            <p:nvPr/>
          </p:nvSpPr>
          <p:spPr bwMode="auto">
            <a:xfrm>
              <a:off x="3471863" y="5083175"/>
              <a:ext cx="85725" cy="252413"/>
            </a:xfrm>
            <a:custGeom>
              <a:gdLst>
                <a:gd fmla="*/ 7 w 54" name="T0"/>
                <a:gd fmla="*/ 0 h 159" name="T1"/>
                <a:gd fmla="*/ 7 w 54" name="T2"/>
                <a:gd fmla="*/ 0 h 159" name="T3"/>
                <a:gd fmla="*/ 54 w 54" name="T4"/>
                <a:gd fmla="*/ 0 h 159" name="T5"/>
                <a:gd fmla="*/ 54 w 54" name="T6"/>
                <a:gd fmla="*/ 0 h 159" name="T7"/>
                <a:gd fmla="*/ 37 w 54" name="T8"/>
                <a:gd fmla="*/ 140 h 159" name="T9"/>
                <a:gd fmla="*/ 37 w 54" name="T10"/>
                <a:gd fmla="*/ 140 h 159" name="T11"/>
                <a:gd fmla="*/ 36 w 54" name="T12"/>
                <a:gd fmla="*/ 145 h 159" name="T13"/>
                <a:gd fmla="*/ 33 w 54" name="T14"/>
                <a:gd fmla="*/ 151 h 159" name="T15"/>
                <a:gd fmla="*/ 29 w 54" name="T16"/>
                <a:gd fmla="*/ 155 h 159" name="T17"/>
                <a:gd fmla="*/ 23 w 54" name="T18"/>
                <a:gd fmla="*/ 159 h 159" name="T19"/>
                <a:gd fmla="*/ 23 w 54" name="T20"/>
                <a:gd fmla="*/ 159 h 159" name="T21"/>
                <a:gd fmla="*/ 0 w 54" name="T22"/>
                <a:gd fmla="*/ 90 h 159" name="T23"/>
                <a:gd fmla="*/ 0 w 54" name="T24"/>
                <a:gd fmla="*/ 90 h 159" name="T25"/>
                <a:gd fmla="*/ 7 w 54" name="T26"/>
                <a:gd fmla="*/ 0 h 159" name="T27"/>
                <a:gd fmla="*/ 7 w 54" name="T28"/>
                <a:gd fmla="*/ 0 h 159"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59" w="54">
                  <a:moveTo>
                    <a:pt x="7" y="0"/>
                  </a:moveTo>
                  <a:lnTo>
                    <a:pt x="7" y="0"/>
                  </a:lnTo>
                  <a:lnTo>
                    <a:pt x="54" y="0"/>
                  </a:lnTo>
                  <a:lnTo>
                    <a:pt x="54" y="0"/>
                  </a:lnTo>
                  <a:lnTo>
                    <a:pt x="37" y="140"/>
                  </a:lnTo>
                  <a:lnTo>
                    <a:pt x="37" y="140"/>
                  </a:lnTo>
                  <a:lnTo>
                    <a:pt x="36" y="145"/>
                  </a:lnTo>
                  <a:lnTo>
                    <a:pt x="33" y="151"/>
                  </a:lnTo>
                  <a:lnTo>
                    <a:pt x="29" y="155"/>
                  </a:lnTo>
                  <a:lnTo>
                    <a:pt x="23" y="159"/>
                  </a:lnTo>
                  <a:lnTo>
                    <a:pt x="23" y="159"/>
                  </a:lnTo>
                  <a:lnTo>
                    <a:pt x="0" y="90"/>
                  </a:lnTo>
                  <a:lnTo>
                    <a:pt x="0" y="90"/>
                  </a:lnTo>
                  <a:lnTo>
                    <a:pt x="7" y="0"/>
                  </a:lnTo>
                  <a:lnTo>
                    <a:pt x="7"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solidFill>
                <a:effectLst/>
                <a:uLnTx/>
                <a:uFillTx/>
                <a:latin panose="020f0502020204030204" typeface="Calibri"/>
                <a:ea charset="-122" panose="02010600030101010101" pitchFamily="2" typeface="宋体"/>
              </a:endParaRPr>
            </a:p>
          </p:txBody>
        </p:sp>
        <p:sp>
          <p:nvSpPr>
            <p:cNvPr id="206" name="Freeform 92"/>
            <p:cNvSpPr/>
            <p:nvPr/>
          </p:nvSpPr>
          <p:spPr bwMode="auto">
            <a:xfrm>
              <a:off x="3478213" y="5083175"/>
              <a:ext cx="79375" cy="252413"/>
            </a:xfrm>
            <a:custGeom>
              <a:gdLst>
                <a:gd fmla="*/ 7 w 50" name="T0"/>
                <a:gd fmla="*/ 0 h 159" name="T1"/>
                <a:gd fmla="*/ 7 w 50" name="T2"/>
                <a:gd fmla="*/ 0 h 159" name="T3"/>
                <a:gd fmla="*/ 50 w 50" name="T4"/>
                <a:gd fmla="*/ 0 h 159" name="T5"/>
                <a:gd fmla="*/ 50 w 50" name="T6"/>
                <a:gd fmla="*/ 0 h 159" name="T7"/>
                <a:gd fmla="*/ 33 w 50" name="T8"/>
                <a:gd fmla="*/ 140 h 159" name="T9"/>
                <a:gd fmla="*/ 33 w 50" name="T10"/>
                <a:gd fmla="*/ 140 h 159" name="T11"/>
                <a:gd fmla="*/ 32 w 50" name="T12"/>
                <a:gd fmla="*/ 145 h 159" name="T13"/>
                <a:gd fmla="*/ 29 w 50" name="T14"/>
                <a:gd fmla="*/ 151 h 159" name="T15"/>
                <a:gd fmla="*/ 25 w 50" name="T16"/>
                <a:gd fmla="*/ 155 h 159" name="T17"/>
                <a:gd fmla="*/ 19 w 50" name="T18"/>
                <a:gd fmla="*/ 159 h 159" name="T19"/>
                <a:gd fmla="*/ 19 w 50" name="T20"/>
                <a:gd fmla="*/ 159 h 159" name="T21"/>
                <a:gd fmla="*/ 0 w 50" name="T22"/>
                <a:gd fmla="*/ 88 h 159" name="T23"/>
                <a:gd fmla="*/ 0 w 50" name="T24"/>
                <a:gd fmla="*/ 88 h 159" name="T25"/>
                <a:gd fmla="*/ 7 w 50" name="T26"/>
                <a:gd fmla="*/ 0 h 159" name="T27"/>
                <a:gd fmla="*/ 7 w 50" name="T28"/>
                <a:gd fmla="*/ 0 h 159"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59" w="50">
                  <a:moveTo>
                    <a:pt x="7" y="0"/>
                  </a:moveTo>
                  <a:lnTo>
                    <a:pt x="7" y="0"/>
                  </a:lnTo>
                  <a:lnTo>
                    <a:pt x="50" y="0"/>
                  </a:lnTo>
                  <a:lnTo>
                    <a:pt x="50" y="0"/>
                  </a:lnTo>
                  <a:lnTo>
                    <a:pt x="33" y="140"/>
                  </a:lnTo>
                  <a:lnTo>
                    <a:pt x="33" y="140"/>
                  </a:lnTo>
                  <a:lnTo>
                    <a:pt x="32" y="145"/>
                  </a:lnTo>
                  <a:lnTo>
                    <a:pt x="29" y="151"/>
                  </a:lnTo>
                  <a:lnTo>
                    <a:pt x="25" y="155"/>
                  </a:lnTo>
                  <a:lnTo>
                    <a:pt x="19" y="159"/>
                  </a:lnTo>
                  <a:lnTo>
                    <a:pt x="19" y="159"/>
                  </a:lnTo>
                  <a:lnTo>
                    <a:pt x="0" y="88"/>
                  </a:lnTo>
                  <a:lnTo>
                    <a:pt x="0" y="88"/>
                  </a:lnTo>
                  <a:lnTo>
                    <a:pt x="7" y="0"/>
                  </a:lnTo>
                  <a:lnTo>
                    <a:pt x="7"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solidFill>
                <a:effectLst/>
                <a:uLnTx/>
                <a:uFillTx/>
                <a:latin panose="020f0502020204030204" typeface="Calibri"/>
                <a:ea charset="-122" panose="02010600030101010101" pitchFamily="2" typeface="宋体"/>
              </a:endParaRPr>
            </a:p>
          </p:txBody>
        </p:sp>
        <p:sp>
          <p:nvSpPr>
            <p:cNvPr id="207" name="Freeform 93"/>
            <p:cNvSpPr/>
            <p:nvPr/>
          </p:nvSpPr>
          <p:spPr bwMode="auto">
            <a:xfrm>
              <a:off x="3484563" y="5083175"/>
              <a:ext cx="73025" cy="252413"/>
            </a:xfrm>
            <a:custGeom>
              <a:gdLst>
                <a:gd fmla="*/ 7 w 46" name="T0"/>
                <a:gd fmla="*/ 0 h 159" name="T1"/>
                <a:gd fmla="*/ 7 w 46" name="T2"/>
                <a:gd fmla="*/ 0 h 159" name="T3"/>
                <a:gd fmla="*/ 46 w 46" name="T4"/>
                <a:gd fmla="*/ 0 h 159" name="T5"/>
                <a:gd fmla="*/ 46 w 46" name="T6"/>
                <a:gd fmla="*/ 0 h 159" name="T7"/>
                <a:gd fmla="*/ 29 w 46" name="T8"/>
                <a:gd fmla="*/ 140 h 159" name="T9"/>
                <a:gd fmla="*/ 29 w 46" name="T10"/>
                <a:gd fmla="*/ 140 h 159" name="T11"/>
                <a:gd fmla="*/ 28 w 46" name="T12"/>
                <a:gd fmla="*/ 145 h 159" name="T13"/>
                <a:gd fmla="*/ 25 w 46" name="T14"/>
                <a:gd fmla="*/ 151 h 159" name="T15"/>
                <a:gd fmla="*/ 21 w 46" name="T16"/>
                <a:gd fmla="*/ 155 h 159" name="T17"/>
                <a:gd fmla="*/ 17 w 46" name="T18"/>
                <a:gd fmla="*/ 159 h 159" name="T19"/>
                <a:gd fmla="*/ 17 w 46" name="T20"/>
                <a:gd fmla="*/ 159 h 159" name="T21"/>
                <a:gd fmla="*/ 0 w 46" name="T22"/>
                <a:gd fmla="*/ 87 h 159" name="T23"/>
                <a:gd fmla="*/ 0 w 46" name="T24"/>
                <a:gd fmla="*/ 87 h 159" name="T25"/>
                <a:gd fmla="*/ 7 w 46" name="T26"/>
                <a:gd fmla="*/ 0 h 159" name="T27"/>
                <a:gd fmla="*/ 7 w 46" name="T28"/>
                <a:gd fmla="*/ 0 h 159"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59" w="46">
                  <a:moveTo>
                    <a:pt x="7" y="0"/>
                  </a:moveTo>
                  <a:lnTo>
                    <a:pt x="7" y="0"/>
                  </a:lnTo>
                  <a:lnTo>
                    <a:pt x="46" y="0"/>
                  </a:lnTo>
                  <a:lnTo>
                    <a:pt x="46" y="0"/>
                  </a:lnTo>
                  <a:lnTo>
                    <a:pt x="29" y="140"/>
                  </a:lnTo>
                  <a:lnTo>
                    <a:pt x="29" y="140"/>
                  </a:lnTo>
                  <a:lnTo>
                    <a:pt x="28" y="145"/>
                  </a:lnTo>
                  <a:lnTo>
                    <a:pt x="25" y="151"/>
                  </a:lnTo>
                  <a:lnTo>
                    <a:pt x="21" y="155"/>
                  </a:lnTo>
                  <a:lnTo>
                    <a:pt x="17" y="159"/>
                  </a:lnTo>
                  <a:lnTo>
                    <a:pt x="17" y="159"/>
                  </a:lnTo>
                  <a:lnTo>
                    <a:pt x="0" y="87"/>
                  </a:lnTo>
                  <a:lnTo>
                    <a:pt x="0" y="87"/>
                  </a:lnTo>
                  <a:lnTo>
                    <a:pt x="7" y="0"/>
                  </a:lnTo>
                  <a:lnTo>
                    <a:pt x="7"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solidFill>
                <a:effectLst/>
                <a:uLnTx/>
                <a:uFillTx/>
                <a:latin panose="020f0502020204030204" typeface="Calibri"/>
                <a:ea charset="-122" panose="02010600030101010101" pitchFamily="2" typeface="宋体"/>
              </a:endParaRPr>
            </a:p>
          </p:txBody>
        </p:sp>
        <p:sp>
          <p:nvSpPr>
            <p:cNvPr id="208" name="Freeform 94"/>
            <p:cNvSpPr/>
            <p:nvPr/>
          </p:nvSpPr>
          <p:spPr bwMode="auto">
            <a:xfrm>
              <a:off x="3492501" y="5083175"/>
              <a:ext cx="65088" cy="252413"/>
            </a:xfrm>
            <a:custGeom>
              <a:gdLst>
                <a:gd fmla="*/ 6 w 41" name="T0"/>
                <a:gd fmla="*/ 0 h 159" name="T1"/>
                <a:gd fmla="*/ 6 w 41" name="T2"/>
                <a:gd fmla="*/ 0 h 159" name="T3"/>
                <a:gd fmla="*/ 41 w 41" name="T4"/>
                <a:gd fmla="*/ 0 h 159" name="T5"/>
                <a:gd fmla="*/ 41 w 41" name="T6"/>
                <a:gd fmla="*/ 0 h 159" name="T7"/>
                <a:gd fmla="*/ 24 w 41" name="T8"/>
                <a:gd fmla="*/ 140 h 159" name="T9"/>
                <a:gd fmla="*/ 24 w 41" name="T10"/>
                <a:gd fmla="*/ 140 h 159" name="T11"/>
                <a:gd fmla="*/ 23 w 41" name="T12"/>
                <a:gd fmla="*/ 145 h 159" name="T13"/>
                <a:gd fmla="*/ 20 w 41" name="T14"/>
                <a:gd fmla="*/ 151 h 159" name="T15"/>
                <a:gd fmla="*/ 16 w 41" name="T16"/>
                <a:gd fmla="*/ 155 h 159" name="T17"/>
                <a:gd fmla="*/ 12 w 41" name="T18"/>
                <a:gd fmla="*/ 159 h 159" name="T19"/>
                <a:gd fmla="*/ 12 w 41" name="T20"/>
                <a:gd fmla="*/ 159 h 159" name="T21"/>
                <a:gd fmla="*/ 0 w 41" name="T22"/>
                <a:gd fmla="*/ 86 h 159" name="T23"/>
                <a:gd fmla="*/ 0 w 41" name="T24"/>
                <a:gd fmla="*/ 86 h 159" name="T25"/>
                <a:gd fmla="*/ 6 w 41" name="T26"/>
                <a:gd fmla="*/ 0 h 159" name="T27"/>
                <a:gd fmla="*/ 6 w 41" name="T28"/>
                <a:gd fmla="*/ 0 h 159"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59" w="41">
                  <a:moveTo>
                    <a:pt x="6" y="0"/>
                  </a:moveTo>
                  <a:lnTo>
                    <a:pt x="6" y="0"/>
                  </a:lnTo>
                  <a:lnTo>
                    <a:pt x="41" y="0"/>
                  </a:lnTo>
                  <a:lnTo>
                    <a:pt x="41" y="0"/>
                  </a:lnTo>
                  <a:lnTo>
                    <a:pt x="24" y="140"/>
                  </a:lnTo>
                  <a:lnTo>
                    <a:pt x="24" y="140"/>
                  </a:lnTo>
                  <a:lnTo>
                    <a:pt x="23" y="145"/>
                  </a:lnTo>
                  <a:lnTo>
                    <a:pt x="20" y="151"/>
                  </a:lnTo>
                  <a:lnTo>
                    <a:pt x="16" y="155"/>
                  </a:lnTo>
                  <a:lnTo>
                    <a:pt x="12" y="159"/>
                  </a:lnTo>
                  <a:lnTo>
                    <a:pt x="12" y="159"/>
                  </a:lnTo>
                  <a:lnTo>
                    <a:pt x="0" y="86"/>
                  </a:lnTo>
                  <a:lnTo>
                    <a:pt x="0" y="86"/>
                  </a:lnTo>
                  <a:lnTo>
                    <a:pt x="6" y="0"/>
                  </a:lnTo>
                  <a:lnTo>
                    <a:pt x="6"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solidFill>
                <a:effectLst/>
                <a:uLnTx/>
                <a:uFillTx/>
                <a:latin panose="020f0502020204030204" typeface="Calibri"/>
                <a:ea charset="-122" panose="02010600030101010101" pitchFamily="2" typeface="宋体"/>
              </a:endParaRPr>
            </a:p>
          </p:txBody>
        </p:sp>
        <p:sp>
          <p:nvSpPr>
            <p:cNvPr id="209" name="Freeform 95"/>
            <p:cNvSpPr/>
            <p:nvPr/>
          </p:nvSpPr>
          <p:spPr bwMode="auto">
            <a:xfrm>
              <a:off x="3495676" y="5083175"/>
              <a:ext cx="61913" cy="252413"/>
            </a:xfrm>
            <a:custGeom>
              <a:gdLst>
                <a:gd fmla="*/ 8 w 39" name="T0"/>
                <a:gd fmla="*/ 0 h 159" name="T1"/>
                <a:gd fmla="*/ 8 w 39" name="T2"/>
                <a:gd fmla="*/ 0 h 159" name="T3"/>
                <a:gd fmla="*/ 39 w 39" name="T4"/>
                <a:gd fmla="*/ 0 h 159" name="T5"/>
                <a:gd fmla="*/ 39 w 39" name="T6"/>
                <a:gd fmla="*/ 0 h 159" name="T7"/>
                <a:gd fmla="*/ 22 w 39" name="T8"/>
                <a:gd fmla="*/ 140 h 159" name="T9"/>
                <a:gd fmla="*/ 22 w 39" name="T10"/>
                <a:gd fmla="*/ 140 h 159" name="T11"/>
                <a:gd fmla="*/ 21 w 39" name="T12"/>
                <a:gd fmla="*/ 145 h 159" name="T13"/>
                <a:gd fmla="*/ 18 w 39" name="T14"/>
                <a:gd fmla="*/ 151 h 159" name="T15"/>
                <a:gd fmla="*/ 14 w 39" name="T16"/>
                <a:gd fmla="*/ 155 h 159" name="T17"/>
                <a:gd fmla="*/ 10 w 39" name="T18"/>
                <a:gd fmla="*/ 159 h 159" name="T19"/>
                <a:gd fmla="*/ 10 w 39" name="T20"/>
                <a:gd fmla="*/ 159 h 159" name="T21"/>
                <a:gd fmla="*/ 0 w 39" name="T22"/>
                <a:gd fmla="*/ 84 h 159" name="T23"/>
                <a:gd fmla="*/ 0 w 39" name="T24"/>
                <a:gd fmla="*/ 84 h 159" name="T25"/>
                <a:gd fmla="*/ 8 w 39" name="T26"/>
                <a:gd fmla="*/ 0 h 159" name="T27"/>
                <a:gd fmla="*/ 8 w 39" name="T28"/>
                <a:gd fmla="*/ 0 h 159"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59" w="39">
                  <a:moveTo>
                    <a:pt x="8" y="0"/>
                  </a:moveTo>
                  <a:lnTo>
                    <a:pt x="8" y="0"/>
                  </a:lnTo>
                  <a:lnTo>
                    <a:pt x="39" y="0"/>
                  </a:lnTo>
                  <a:lnTo>
                    <a:pt x="39" y="0"/>
                  </a:lnTo>
                  <a:lnTo>
                    <a:pt x="22" y="140"/>
                  </a:lnTo>
                  <a:lnTo>
                    <a:pt x="22" y="140"/>
                  </a:lnTo>
                  <a:lnTo>
                    <a:pt x="21" y="145"/>
                  </a:lnTo>
                  <a:lnTo>
                    <a:pt x="18" y="151"/>
                  </a:lnTo>
                  <a:lnTo>
                    <a:pt x="14" y="155"/>
                  </a:lnTo>
                  <a:lnTo>
                    <a:pt x="10" y="159"/>
                  </a:lnTo>
                  <a:lnTo>
                    <a:pt x="10" y="159"/>
                  </a:lnTo>
                  <a:lnTo>
                    <a:pt x="0" y="84"/>
                  </a:lnTo>
                  <a:lnTo>
                    <a:pt x="0" y="84"/>
                  </a:lnTo>
                  <a:lnTo>
                    <a:pt x="8" y="0"/>
                  </a:lnTo>
                  <a:lnTo>
                    <a:pt x="8"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solidFill>
                <a:effectLst/>
                <a:uLnTx/>
                <a:uFillTx/>
                <a:latin panose="020f0502020204030204" typeface="Calibri"/>
                <a:ea charset="-122" panose="02010600030101010101" pitchFamily="2" typeface="宋体"/>
              </a:endParaRPr>
            </a:p>
          </p:txBody>
        </p:sp>
        <p:sp>
          <p:nvSpPr>
            <p:cNvPr id="210" name="Freeform 96"/>
            <p:cNvSpPr/>
            <p:nvPr/>
          </p:nvSpPr>
          <p:spPr bwMode="auto">
            <a:xfrm>
              <a:off x="3502026" y="5083175"/>
              <a:ext cx="55563" cy="252413"/>
            </a:xfrm>
            <a:custGeom>
              <a:gdLst>
                <a:gd fmla="*/ 8 w 35" name="T0"/>
                <a:gd fmla="*/ 0 h 159" name="T1"/>
                <a:gd fmla="*/ 8 w 35" name="T2"/>
                <a:gd fmla="*/ 0 h 159" name="T3"/>
                <a:gd fmla="*/ 35 w 35" name="T4"/>
                <a:gd fmla="*/ 0 h 159" name="T5"/>
                <a:gd fmla="*/ 35 w 35" name="T6"/>
                <a:gd fmla="*/ 0 h 159" name="T7"/>
                <a:gd fmla="*/ 18 w 35" name="T8"/>
                <a:gd fmla="*/ 140 h 159" name="T9"/>
                <a:gd fmla="*/ 18 w 35" name="T10"/>
                <a:gd fmla="*/ 140 h 159" name="T11"/>
                <a:gd fmla="*/ 17 w 35" name="T12"/>
                <a:gd fmla="*/ 145 h 159" name="T13"/>
                <a:gd fmla="*/ 14 w 35" name="T14"/>
                <a:gd fmla="*/ 151 h 159" name="T15"/>
                <a:gd fmla="*/ 11 w 35" name="T16"/>
                <a:gd fmla="*/ 155 h 159" name="T17"/>
                <a:gd fmla="*/ 7 w 35" name="T18"/>
                <a:gd fmla="*/ 159 h 159" name="T19"/>
                <a:gd fmla="*/ 7 w 35" name="T20"/>
                <a:gd fmla="*/ 159 h 159" name="T21"/>
                <a:gd fmla="*/ 0 w 35" name="T22"/>
                <a:gd fmla="*/ 84 h 159" name="T23"/>
                <a:gd fmla="*/ 0 w 35" name="T24"/>
                <a:gd fmla="*/ 84 h 159" name="T25"/>
                <a:gd fmla="*/ 8 w 35" name="T26"/>
                <a:gd fmla="*/ 0 h 159" name="T27"/>
                <a:gd fmla="*/ 8 w 35" name="T28"/>
                <a:gd fmla="*/ 0 h 159"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59" w="35">
                  <a:moveTo>
                    <a:pt x="8" y="0"/>
                  </a:moveTo>
                  <a:lnTo>
                    <a:pt x="8" y="0"/>
                  </a:lnTo>
                  <a:lnTo>
                    <a:pt x="35" y="0"/>
                  </a:lnTo>
                  <a:lnTo>
                    <a:pt x="35" y="0"/>
                  </a:lnTo>
                  <a:lnTo>
                    <a:pt x="18" y="140"/>
                  </a:lnTo>
                  <a:lnTo>
                    <a:pt x="18" y="140"/>
                  </a:lnTo>
                  <a:lnTo>
                    <a:pt x="17" y="145"/>
                  </a:lnTo>
                  <a:lnTo>
                    <a:pt x="14" y="151"/>
                  </a:lnTo>
                  <a:lnTo>
                    <a:pt x="11" y="155"/>
                  </a:lnTo>
                  <a:lnTo>
                    <a:pt x="7" y="159"/>
                  </a:lnTo>
                  <a:lnTo>
                    <a:pt x="7" y="159"/>
                  </a:lnTo>
                  <a:lnTo>
                    <a:pt x="0" y="84"/>
                  </a:lnTo>
                  <a:lnTo>
                    <a:pt x="0" y="84"/>
                  </a:lnTo>
                  <a:lnTo>
                    <a:pt x="8" y="0"/>
                  </a:lnTo>
                  <a:lnTo>
                    <a:pt x="8"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solidFill>
                <a:effectLst/>
                <a:uLnTx/>
                <a:uFillTx/>
                <a:latin panose="020f0502020204030204" typeface="Calibri"/>
                <a:ea charset="-122" panose="02010600030101010101" pitchFamily="2" typeface="宋体"/>
              </a:endParaRPr>
            </a:p>
          </p:txBody>
        </p:sp>
        <p:sp>
          <p:nvSpPr>
            <p:cNvPr id="211" name="Freeform 97"/>
            <p:cNvSpPr/>
            <p:nvPr/>
          </p:nvSpPr>
          <p:spPr bwMode="auto">
            <a:xfrm>
              <a:off x="3508376" y="5083175"/>
              <a:ext cx="49213" cy="249238"/>
            </a:xfrm>
            <a:custGeom>
              <a:gdLst>
                <a:gd fmla="*/ 7 w 31" name="T0"/>
                <a:gd fmla="*/ 0 h 157" name="T1"/>
                <a:gd fmla="*/ 7 w 31" name="T2"/>
                <a:gd fmla="*/ 0 h 157" name="T3"/>
                <a:gd fmla="*/ 31 w 31" name="T4"/>
                <a:gd fmla="*/ 0 h 157" name="T5"/>
                <a:gd fmla="*/ 31 w 31" name="T6"/>
                <a:gd fmla="*/ 0 h 157" name="T7"/>
                <a:gd fmla="*/ 14 w 31" name="T8"/>
                <a:gd fmla="*/ 140 h 157" name="T9"/>
                <a:gd fmla="*/ 14 w 31" name="T10"/>
                <a:gd fmla="*/ 140 h 157" name="T11"/>
                <a:gd fmla="*/ 13 w 31" name="T12"/>
                <a:gd fmla="*/ 145 h 157" name="T13"/>
                <a:gd fmla="*/ 10 w 31" name="T14"/>
                <a:gd fmla="*/ 151 h 157" name="T15"/>
                <a:gd fmla="*/ 7 w 31" name="T16"/>
                <a:gd fmla="*/ 155 h 157" name="T17"/>
                <a:gd fmla="*/ 3 w 31" name="T18"/>
                <a:gd fmla="*/ 157 h 157" name="T19"/>
                <a:gd fmla="*/ 3 w 31" name="T20"/>
                <a:gd fmla="*/ 157 h 157" name="T21"/>
                <a:gd fmla="*/ 0 w 31" name="T22"/>
                <a:gd fmla="*/ 83 h 157" name="T23"/>
                <a:gd fmla="*/ 0 w 31" name="T24"/>
                <a:gd fmla="*/ 83 h 157" name="T25"/>
                <a:gd fmla="*/ 7 w 31" name="T26"/>
                <a:gd fmla="*/ 0 h 157" name="T27"/>
                <a:gd fmla="*/ 7 w 31" name="T28"/>
                <a:gd fmla="*/ 0 h 157"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57" w="31">
                  <a:moveTo>
                    <a:pt x="7" y="0"/>
                  </a:moveTo>
                  <a:lnTo>
                    <a:pt x="7" y="0"/>
                  </a:lnTo>
                  <a:lnTo>
                    <a:pt x="31" y="0"/>
                  </a:lnTo>
                  <a:lnTo>
                    <a:pt x="31" y="0"/>
                  </a:lnTo>
                  <a:lnTo>
                    <a:pt x="14" y="140"/>
                  </a:lnTo>
                  <a:lnTo>
                    <a:pt x="14" y="140"/>
                  </a:lnTo>
                  <a:lnTo>
                    <a:pt x="13" y="145"/>
                  </a:lnTo>
                  <a:lnTo>
                    <a:pt x="10" y="151"/>
                  </a:lnTo>
                  <a:lnTo>
                    <a:pt x="7" y="155"/>
                  </a:lnTo>
                  <a:lnTo>
                    <a:pt x="3" y="157"/>
                  </a:lnTo>
                  <a:lnTo>
                    <a:pt x="3" y="157"/>
                  </a:lnTo>
                  <a:lnTo>
                    <a:pt x="0" y="83"/>
                  </a:lnTo>
                  <a:lnTo>
                    <a:pt x="0" y="83"/>
                  </a:lnTo>
                  <a:lnTo>
                    <a:pt x="7" y="0"/>
                  </a:lnTo>
                  <a:lnTo>
                    <a:pt x="7"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solidFill>
                <a:effectLst/>
                <a:uLnTx/>
                <a:uFillTx/>
                <a:latin panose="020f0502020204030204" typeface="Calibri"/>
                <a:ea charset="-122" panose="02010600030101010101" pitchFamily="2" typeface="宋体"/>
              </a:endParaRPr>
            </a:p>
          </p:txBody>
        </p:sp>
        <p:sp>
          <p:nvSpPr>
            <p:cNvPr id="212" name="Freeform 98"/>
            <p:cNvSpPr/>
            <p:nvPr/>
          </p:nvSpPr>
          <p:spPr bwMode="auto">
            <a:xfrm>
              <a:off x="3513138" y="5083175"/>
              <a:ext cx="44450" cy="249238"/>
            </a:xfrm>
            <a:custGeom>
              <a:gdLst>
                <a:gd fmla="*/ 8 w 28" name="T0"/>
                <a:gd fmla="*/ 0 h 157" name="T1"/>
                <a:gd fmla="*/ 8 w 28" name="T2"/>
                <a:gd fmla="*/ 0 h 157" name="T3"/>
                <a:gd fmla="*/ 28 w 28" name="T4"/>
                <a:gd fmla="*/ 0 h 157" name="T5"/>
                <a:gd fmla="*/ 28 w 28" name="T6"/>
                <a:gd fmla="*/ 0 h 157" name="T7"/>
                <a:gd fmla="*/ 11 w 28" name="T8"/>
                <a:gd fmla="*/ 140 h 157" name="T9"/>
                <a:gd fmla="*/ 11 w 28" name="T10"/>
                <a:gd fmla="*/ 140 h 157" name="T11"/>
                <a:gd fmla="*/ 10 w 28" name="T12"/>
                <a:gd fmla="*/ 145 h 157" name="T13"/>
                <a:gd fmla="*/ 7 w 28" name="T14"/>
                <a:gd fmla="*/ 151 h 157" name="T15"/>
                <a:gd fmla="*/ 4 w 28" name="T16"/>
                <a:gd fmla="*/ 155 h 157" name="T17"/>
                <a:gd fmla="*/ 0 w 28" name="T18"/>
                <a:gd fmla="*/ 157 h 157" name="T19"/>
                <a:gd fmla="*/ 0 w 28" name="T20"/>
                <a:gd fmla="*/ 157 h 157" name="T21"/>
                <a:gd fmla="*/ 1 w 28" name="T22"/>
                <a:gd fmla="*/ 82 h 157" name="T23"/>
                <a:gd fmla="*/ 1 w 28" name="T24"/>
                <a:gd fmla="*/ 82 h 157" name="T25"/>
                <a:gd fmla="*/ 8 w 28" name="T26"/>
                <a:gd fmla="*/ 0 h 157" name="T27"/>
                <a:gd fmla="*/ 8 w 28" name="T28"/>
                <a:gd fmla="*/ 0 h 157"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57" w="28">
                  <a:moveTo>
                    <a:pt x="8" y="0"/>
                  </a:moveTo>
                  <a:lnTo>
                    <a:pt x="8" y="0"/>
                  </a:lnTo>
                  <a:lnTo>
                    <a:pt x="28" y="0"/>
                  </a:lnTo>
                  <a:lnTo>
                    <a:pt x="28" y="0"/>
                  </a:lnTo>
                  <a:lnTo>
                    <a:pt x="11" y="140"/>
                  </a:lnTo>
                  <a:lnTo>
                    <a:pt x="11" y="140"/>
                  </a:lnTo>
                  <a:lnTo>
                    <a:pt x="10" y="145"/>
                  </a:lnTo>
                  <a:lnTo>
                    <a:pt x="7" y="151"/>
                  </a:lnTo>
                  <a:lnTo>
                    <a:pt x="4" y="155"/>
                  </a:lnTo>
                  <a:lnTo>
                    <a:pt x="0" y="157"/>
                  </a:lnTo>
                  <a:lnTo>
                    <a:pt x="0" y="157"/>
                  </a:lnTo>
                  <a:lnTo>
                    <a:pt x="1" y="82"/>
                  </a:lnTo>
                  <a:lnTo>
                    <a:pt x="1" y="82"/>
                  </a:lnTo>
                  <a:lnTo>
                    <a:pt x="8" y="0"/>
                  </a:lnTo>
                  <a:lnTo>
                    <a:pt x="8"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solidFill>
                <a:effectLst/>
                <a:uLnTx/>
                <a:uFillTx/>
                <a:latin panose="020f0502020204030204" typeface="Calibri"/>
                <a:ea charset="-122" panose="02010600030101010101" pitchFamily="2" typeface="宋体"/>
              </a:endParaRPr>
            </a:p>
          </p:txBody>
        </p:sp>
        <p:sp>
          <p:nvSpPr>
            <p:cNvPr id="213" name="Freeform 99"/>
            <p:cNvSpPr/>
            <p:nvPr/>
          </p:nvSpPr>
          <p:spPr bwMode="auto">
            <a:xfrm>
              <a:off x="3513138" y="5083175"/>
              <a:ext cx="44450" cy="249238"/>
            </a:xfrm>
            <a:custGeom>
              <a:gdLst>
                <a:gd fmla="*/ 12 w 28" name="T0"/>
                <a:gd fmla="*/ 0 h 157" name="T1"/>
                <a:gd fmla="*/ 12 w 28" name="T2"/>
                <a:gd fmla="*/ 0 h 157" name="T3"/>
                <a:gd fmla="*/ 28 w 28" name="T4"/>
                <a:gd fmla="*/ 0 h 157" name="T5"/>
                <a:gd fmla="*/ 28 w 28" name="T6"/>
                <a:gd fmla="*/ 0 h 157" name="T7"/>
                <a:gd fmla="*/ 11 w 28" name="T8"/>
                <a:gd fmla="*/ 140 h 157" name="T9"/>
                <a:gd fmla="*/ 11 w 28" name="T10"/>
                <a:gd fmla="*/ 140 h 157" name="T11"/>
                <a:gd fmla="*/ 10 w 28" name="T12"/>
                <a:gd fmla="*/ 145 h 157" name="T13"/>
                <a:gd fmla="*/ 8 w 28" name="T14"/>
                <a:gd fmla="*/ 149 h 157" name="T15"/>
                <a:gd fmla="*/ 4 w 28" name="T16"/>
                <a:gd fmla="*/ 155 h 157" name="T17"/>
                <a:gd fmla="*/ 0 w 28" name="T18"/>
                <a:gd fmla="*/ 157 h 157" name="T19"/>
                <a:gd fmla="*/ 0 w 28" name="T20"/>
                <a:gd fmla="*/ 157 h 157" name="T21"/>
                <a:gd fmla="*/ 5 w 28" name="T22"/>
                <a:gd fmla="*/ 80 h 157" name="T23"/>
                <a:gd fmla="*/ 5 w 28" name="T24"/>
                <a:gd fmla="*/ 80 h 157" name="T25"/>
                <a:gd fmla="*/ 12 w 28" name="T26"/>
                <a:gd fmla="*/ 0 h 157" name="T27"/>
                <a:gd fmla="*/ 12 w 28" name="T28"/>
                <a:gd fmla="*/ 0 h 157"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57" w="28">
                  <a:moveTo>
                    <a:pt x="12" y="0"/>
                  </a:moveTo>
                  <a:lnTo>
                    <a:pt x="12" y="0"/>
                  </a:lnTo>
                  <a:lnTo>
                    <a:pt x="28" y="0"/>
                  </a:lnTo>
                  <a:lnTo>
                    <a:pt x="28" y="0"/>
                  </a:lnTo>
                  <a:lnTo>
                    <a:pt x="11" y="140"/>
                  </a:lnTo>
                  <a:lnTo>
                    <a:pt x="11" y="140"/>
                  </a:lnTo>
                  <a:lnTo>
                    <a:pt x="10" y="145"/>
                  </a:lnTo>
                  <a:lnTo>
                    <a:pt x="8" y="149"/>
                  </a:lnTo>
                  <a:lnTo>
                    <a:pt x="4" y="155"/>
                  </a:lnTo>
                  <a:lnTo>
                    <a:pt x="0" y="157"/>
                  </a:lnTo>
                  <a:lnTo>
                    <a:pt x="0" y="157"/>
                  </a:lnTo>
                  <a:lnTo>
                    <a:pt x="5" y="80"/>
                  </a:lnTo>
                  <a:lnTo>
                    <a:pt x="5" y="80"/>
                  </a:lnTo>
                  <a:lnTo>
                    <a:pt x="12" y="0"/>
                  </a:lnTo>
                  <a:lnTo>
                    <a:pt x="12"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solidFill>
                <a:effectLst/>
                <a:uLnTx/>
                <a:uFillTx/>
                <a:latin panose="020f0502020204030204" typeface="Calibri"/>
                <a:ea charset="-122" panose="02010600030101010101" pitchFamily="2" typeface="宋体"/>
              </a:endParaRPr>
            </a:p>
          </p:txBody>
        </p:sp>
        <p:sp>
          <p:nvSpPr>
            <p:cNvPr id="214" name="Freeform 100"/>
            <p:cNvSpPr/>
            <p:nvPr/>
          </p:nvSpPr>
          <p:spPr bwMode="auto">
            <a:xfrm>
              <a:off x="3514726" y="5083175"/>
              <a:ext cx="42863" cy="249238"/>
            </a:xfrm>
            <a:custGeom>
              <a:gdLst>
                <a:gd fmla="*/ 15 w 27" name="T0"/>
                <a:gd fmla="*/ 0 h 157" name="T1"/>
                <a:gd fmla="*/ 27 w 27" name="T2"/>
                <a:gd fmla="*/ 0 h 157" name="T3"/>
                <a:gd fmla="*/ 10 w 27" name="T4"/>
                <a:gd fmla="*/ 140 h 157" name="T5"/>
                <a:gd fmla="*/ 10 w 27" name="T6"/>
                <a:gd fmla="*/ 140 h 157" name="T7"/>
                <a:gd fmla="*/ 9 w 27" name="T8"/>
                <a:gd fmla="*/ 145 h 157" name="T9"/>
                <a:gd fmla="*/ 7 w 27" name="T10"/>
                <a:gd fmla="*/ 149 h 157" name="T11"/>
                <a:gd fmla="*/ 3 w 27" name="T12"/>
                <a:gd fmla="*/ 153 h 157" name="T13"/>
                <a:gd fmla="*/ 0 w 27" name="T14"/>
                <a:gd fmla="*/ 157 h 157" name="T15"/>
                <a:gd fmla="*/ 15 w 27" name="T16"/>
                <a:gd fmla="*/ 0 h 1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57" w="27">
                  <a:moveTo>
                    <a:pt x="15" y="0"/>
                  </a:moveTo>
                  <a:lnTo>
                    <a:pt x="27" y="0"/>
                  </a:lnTo>
                  <a:lnTo>
                    <a:pt x="10" y="140"/>
                  </a:lnTo>
                  <a:lnTo>
                    <a:pt x="10" y="140"/>
                  </a:lnTo>
                  <a:lnTo>
                    <a:pt x="9" y="145"/>
                  </a:lnTo>
                  <a:lnTo>
                    <a:pt x="7" y="149"/>
                  </a:lnTo>
                  <a:lnTo>
                    <a:pt x="3" y="153"/>
                  </a:lnTo>
                  <a:lnTo>
                    <a:pt x="0" y="157"/>
                  </a:lnTo>
                  <a:lnTo>
                    <a:pt x="15"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solidFill>
                <a:effectLst/>
                <a:uLnTx/>
                <a:uFillTx/>
                <a:latin panose="020f0502020204030204" typeface="Calibri"/>
                <a:ea charset="-122" panose="02010600030101010101" pitchFamily="2" typeface="宋体"/>
              </a:endParaRPr>
            </a:p>
          </p:txBody>
        </p:sp>
        <p:sp>
          <p:nvSpPr>
            <p:cNvPr id="215" name="Freeform 108"/>
            <p:cNvSpPr/>
            <p:nvPr/>
          </p:nvSpPr>
          <p:spPr bwMode="auto">
            <a:xfrm>
              <a:off x="2687638" y="4930775"/>
              <a:ext cx="47625" cy="55563"/>
            </a:xfrm>
            <a:custGeom>
              <a:gdLst>
                <a:gd fmla="*/ 30 w 30" name="T0"/>
                <a:gd fmla="*/ 2 h 35" name="T1"/>
                <a:gd fmla="*/ 30 w 30" name="T2"/>
                <a:gd fmla="*/ 2 h 35" name="T3"/>
                <a:gd fmla="*/ 27 w 30" name="T4"/>
                <a:gd fmla="*/ 14 h 35" name="T5"/>
                <a:gd fmla="*/ 23 w 30" name="T6"/>
                <a:gd fmla="*/ 30 h 35" name="T7"/>
                <a:gd fmla="*/ 23 w 30" name="T8"/>
                <a:gd fmla="*/ 30 h 35" name="T9"/>
                <a:gd fmla="*/ 20 w 30" name="T10"/>
                <a:gd fmla="*/ 34 h 35" name="T11"/>
                <a:gd fmla="*/ 19 w 30" name="T12"/>
                <a:gd fmla="*/ 35 h 35" name="T13"/>
                <a:gd fmla="*/ 16 w 30" name="T14"/>
                <a:gd fmla="*/ 34 h 35" name="T15"/>
                <a:gd fmla="*/ 14 w 30" name="T16"/>
                <a:gd fmla="*/ 31 h 35" name="T17"/>
                <a:gd fmla="*/ 11 w 30" name="T18"/>
                <a:gd fmla="*/ 26 h 35" name="T19"/>
                <a:gd fmla="*/ 0 w 30" name="T20"/>
                <a:gd fmla="*/ 7 h 35" name="T21"/>
                <a:gd fmla="*/ 0 w 30" name="T22"/>
                <a:gd fmla="*/ 7 h 35" name="T23"/>
                <a:gd fmla="*/ 3 w 30" name="T24"/>
                <a:gd fmla="*/ 6 h 35" name="T25"/>
                <a:gd fmla="*/ 8 w 30" name="T26"/>
                <a:gd fmla="*/ 2 h 35" name="T27"/>
                <a:gd fmla="*/ 12 w 30" name="T28"/>
                <a:gd fmla="*/ 0 h 35" name="T29"/>
                <a:gd fmla="*/ 18 w 30" name="T30"/>
                <a:gd fmla="*/ 0 h 35" name="T31"/>
                <a:gd fmla="*/ 23 w 30" name="T32"/>
                <a:gd fmla="*/ 0 h 35" name="T33"/>
                <a:gd fmla="*/ 30 w 30" name="T34"/>
                <a:gd fmla="*/ 2 h 35" name="T35"/>
                <a:gd fmla="*/ 30 w 30" name="T36"/>
                <a:gd fmla="*/ 2 h 35"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35" w="30">
                  <a:moveTo>
                    <a:pt x="30" y="2"/>
                  </a:moveTo>
                  <a:lnTo>
                    <a:pt x="30" y="2"/>
                  </a:lnTo>
                  <a:lnTo>
                    <a:pt x="27" y="14"/>
                  </a:lnTo>
                  <a:lnTo>
                    <a:pt x="23" y="30"/>
                  </a:lnTo>
                  <a:lnTo>
                    <a:pt x="23" y="30"/>
                  </a:lnTo>
                  <a:lnTo>
                    <a:pt x="20" y="34"/>
                  </a:lnTo>
                  <a:lnTo>
                    <a:pt x="19" y="35"/>
                  </a:lnTo>
                  <a:lnTo>
                    <a:pt x="16" y="34"/>
                  </a:lnTo>
                  <a:lnTo>
                    <a:pt x="14" y="31"/>
                  </a:lnTo>
                  <a:lnTo>
                    <a:pt x="11" y="26"/>
                  </a:lnTo>
                  <a:lnTo>
                    <a:pt x="0" y="7"/>
                  </a:lnTo>
                  <a:lnTo>
                    <a:pt x="0" y="7"/>
                  </a:lnTo>
                  <a:lnTo>
                    <a:pt x="3" y="6"/>
                  </a:lnTo>
                  <a:lnTo>
                    <a:pt x="8" y="2"/>
                  </a:lnTo>
                  <a:lnTo>
                    <a:pt x="12" y="0"/>
                  </a:lnTo>
                  <a:lnTo>
                    <a:pt x="18" y="0"/>
                  </a:lnTo>
                  <a:lnTo>
                    <a:pt x="23" y="0"/>
                  </a:lnTo>
                  <a:lnTo>
                    <a:pt x="30" y="2"/>
                  </a:lnTo>
                  <a:lnTo>
                    <a:pt x="30" y="2"/>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solidFill>
                <a:effectLst/>
                <a:uLnTx/>
                <a:uFillTx/>
                <a:latin panose="020f0502020204030204" typeface="Calibri"/>
                <a:ea charset="-122" panose="02010600030101010101" pitchFamily="2" typeface="宋体"/>
              </a:endParaRPr>
            </a:p>
          </p:txBody>
        </p:sp>
      </p:grpSp>
      <p:grpSp>
        <p:nvGrpSpPr>
          <p:cNvPr id="216" name="组合 215"/>
          <p:cNvGrpSpPr/>
          <p:nvPr/>
        </p:nvGrpSpPr>
        <p:grpSpPr>
          <a:xfrm>
            <a:off x="1917256" y="3162755"/>
            <a:ext cx="112490" cy="333077"/>
            <a:chOff x="2555876" y="4340225"/>
            <a:chExt cx="203200" cy="601663"/>
          </a:xfrm>
          <a:solidFill>
            <a:schemeClr val="accent1"/>
          </a:solidFill>
        </p:grpSpPr>
        <p:sp>
          <p:nvSpPr>
            <p:cNvPr id="217" name="Freeform 105"/>
            <p:cNvSpPr/>
            <p:nvPr/>
          </p:nvSpPr>
          <p:spPr bwMode="auto">
            <a:xfrm>
              <a:off x="2582863" y="4424363"/>
              <a:ext cx="176213" cy="517525"/>
            </a:xfrm>
            <a:custGeom>
              <a:gdLst>
                <a:gd fmla="*/ 35 w 111" name="T0"/>
                <a:gd fmla="*/ 266 h 326" name="T1"/>
                <a:gd fmla="*/ 66 w 111" name="T2"/>
                <a:gd fmla="*/ 326 h 326" name="T3"/>
                <a:gd fmla="*/ 94 w 111" name="T4"/>
                <a:gd fmla="*/ 322 h 326" name="T5"/>
                <a:gd fmla="*/ 111 w 111" name="T6"/>
                <a:gd fmla="*/ 256 h 326" name="T7"/>
                <a:gd fmla="*/ 76 w 111" name="T8"/>
                <a:gd fmla="*/ 0 h 326" name="T9"/>
                <a:gd fmla="*/ 0 w 111" name="T10"/>
                <a:gd fmla="*/ 11 h 326" name="T11"/>
                <a:gd fmla="*/ 35 w 111" name="T12"/>
                <a:gd fmla="*/ 266 h 326" name="T13"/>
              </a:gdLst>
              <a:cxnLst>
                <a:cxn ang="0">
                  <a:pos x="T0" y="T1"/>
                </a:cxn>
                <a:cxn ang="0">
                  <a:pos x="T2" y="T3"/>
                </a:cxn>
                <a:cxn ang="0">
                  <a:pos x="T4" y="T5"/>
                </a:cxn>
                <a:cxn ang="0">
                  <a:pos x="T6" y="T7"/>
                </a:cxn>
                <a:cxn ang="0">
                  <a:pos x="T8" y="T9"/>
                </a:cxn>
                <a:cxn ang="0">
                  <a:pos x="T10" y="T11"/>
                </a:cxn>
                <a:cxn ang="0">
                  <a:pos x="T12" y="T13"/>
                </a:cxn>
              </a:cxnLst>
              <a:rect b="b" l="0" r="r" t="0"/>
              <a:pathLst>
                <a:path h="326" w="110">
                  <a:moveTo>
                    <a:pt x="35" y="266"/>
                  </a:moveTo>
                  <a:lnTo>
                    <a:pt x="66" y="326"/>
                  </a:lnTo>
                  <a:lnTo>
                    <a:pt x="94" y="322"/>
                  </a:lnTo>
                  <a:lnTo>
                    <a:pt x="111" y="256"/>
                  </a:lnTo>
                  <a:lnTo>
                    <a:pt x="76" y="0"/>
                  </a:lnTo>
                  <a:lnTo>
                    <a:pt x="0" y="11"/>
                  </a:lnTo>
                  <a:lnTo>
                    <a:pt x="35" y="266"/>
                  </a:lnTo>
                  <a:close/>
                </a:path>
              </a:pathLst>
            </a:custGeom>
            <a:grp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panose="020f0502020204030204" typeface="Calibri"/>
                <a:ea charset="-122" panose="02010600030101010101" pitchFamily="2" typeface="宋体"/>
                <a:cs typeface="+mn-cs"/>
              </a:endParaRPr>
            </a:p>
          </p:txBody>
        </p:sp>
        <p:sp>
          <p:nvSpPr>
            <p:cNvPr id="218" name="Freeform 106"/>
            <p:cNvSpPr/>
            <p:nvPr/>
          </p:nvSpPr>
          <p:spPr bwMode="auto">
            <a:xfrm>
              <a:off x="2576513" y="4340225"/>
              <a:ext cx="127000" cy="146050"/>
            </a:xfrm>
            <a:custGeom>
              <a:gdLst>
                <a:gd fmla="*/ 4 w 80" name="T0"/>
                <a:gd fmla="*/ 59 h 92" name="T1"/>
                <a:gd fmla="*/ 4 w 80" name="T2"/>
                <a:gd fmla="*/ 59 h 92" name="T3"/>
                <a:gd fmla="*/ 5 w 80" name="T4"/>
                <a:gd fmla="*/ 66 h 92" name="T5"/>
                <a:gd fmla="*/ 9 w 80" name="T6"/>
                <a:gd fmla="*/ 73 h 92" name="T7"/>
                <a:gd fmla="*/ 13 w 80" name="T8"/>
                <a:gd fmla="*/ 80 h 92" name="T9"/>
                <a:gd fmla="*/ 19 w 80" name="T10"/>
                <a:gd fmla="*/ 84 h 92" name="T11"/>
                <a:gd fmla="*/ 24 w 80" name="T12"/>
                <a:gd fmla="*/ 88 h 92" name="T13"/>
                <a:gd fmla="*/ 31 w 80" name="T14"/>
                <a:gd fmla="*/ 91 h 92" name="T15"/>
                <a:gd fmla="*/ 39 w 80" name="T16"/>
                <a:gd fmla="*/ 92 h 92" name="T17"/>
                <a:gd fmla="*/ 46 w 80" name="T18"/>
                <a:gd fmla="*/ 92 h 92" name="T19"/>
                <a:gd fmla="*/ 47 w 80" name="T20"/>
                <a:gd fmla="*/ 92 h 92" name="T21"/>
                <a:gd fmla="*/ 47 w 80" name="T22"/>
                <a:gd fmla="*/ 92 h 92" name="T23"/>
                <a:gd fmla="*/ 55 w 80" name="T24"/>
                <a:gd fmla="*/ 89 h 92" name="T25"/>
                <a:gd fmla="*/ 62 w 80" name="T26"/>
                <a:gd fmla="*/ 87 h 92" name="T27"/>
                <a:gd fmla="*/ 67 w 80" name="T28"/>
                <a:gd fmla="*/ 82 h 92" name="T29"/>
                <a:gd fmla="*/ 71 w 80" name="T30"/>
                <a:gd fmla="*/ 77 h 92" name="T31"/>
                <a:gd fmla="*/ 75 w 80" name="T32"/>
                <a:gd fmla="*/ 70 h 92" name="T33"/>
                <a:gd fmla="*/ 78 w 80" name="T34"/>
                <a:gd fmla="*/ 64 h 92" name="T35"/>
                <a:gd fmla="*/ 80 w 80" name="T36"/>
                <a:gd fmla="*/ 57 h 92" name="T37"/>
                <a:gd fmla="*/ 80 w 80" name="T38"/>
                <a:gd fmla="*/ 49 h 92" name="T39"/>
                <a:gd fmla="*/ 75 w 80" name="T40"/>
                <a:gd fmla="*/ 15 h 92" name="T41"/>
                <a:gd fmla="*/ 75 w 80" name="T42"/>
                <a:gd fmla="*/ 15 h 92" name="T43"/>
                <a:gd fmla="*/ 73 w 80" name="T44"/>
                <a:gd fmla="*/ 8 h 92" name="T45"/>
                <a:gd fmla="*/ 70 w 80" name="T46"/>
                <a:gd fmla="*/ 4 h 92" name="T47"/>
                <a:gd fmla="*/ 66 w 80" name="T48"/>
                <a:gd fmla="*/ 1 h 92" name="T49"/>
                <a:gd fmla="*/ 62 w 80" name="T50"/>
                <a:gd fmla="*/ 0 h 92" name="T51"/>
                <a:gd fmla="*/ 50 w 80" name="T52"/>
                <a:gd fmla="*/ 1 h 92" name="T53"/>
                <a:gd fmla="*/ 35 w 80" name="T54"/>
                <a:gd fmla="*/ 3 h 92" name="T55"/>
                <a:gd fmla="*/ 35 w 80" name="T56"/>
                <a:gd fmla="*/ 3 h 92" name="T57"/>
                <a:gd fmla="*/ 35 w 80" name="T58"/>
                <a:gd fmla="*/ 3 h 92" name="T59"/>
                <a:gd fmla="*/ 20 w 80" name="T60"/>
                <a:gd fmla="*/ 5 h 92" name="T61"/>
                <a:gd fmla="*/ 8 w 80" name="T62"/>
                <a:gd fmla="*/ 7 h 92" name="T63"/>
                <a:gd fmla="*/ 4 w 80" name="T64"/>
                <a:gd fmla="*/ 9 h 92" name="T65"/>
                <a:gd fmla="*/ 1 w 80" name="T66"/>
                <a:gd fmla="*/ 13 h 92" name="T67"/>
                <a:gd fmla="*/ 0 w 80" name="T68"/>
                <a:gd fmla="*/ 17 h 92" name="T69"/>
                <a:gd fmla="*/ 0 w 80" name="T70"/>
                <a:gd fmla="*/ 24 h 92" name="T71"/>
                <a:gd fmla="*/ 4 w 80" name="T72"/>
                <a:gd fmla="*/ 59 h 92"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92" w="80">
                  <a:moveTo>
                    <a:pt x="4" y="59"/>
                  </a:moveTo>
                  <a:lnTo>
                    <a:pt x="4" y="59"/>
                  </a:lnTo>
                  <a:lnTo>
                    <a:pt x="5" y="66"/>
                  </a:lnTo>
                  <a:lnTo>
                    <a:pt x="9" y="73"/>
                  </a:lnTo>
                  <a:lnTo>
                    <a:pt x="13" y="80"/>
                  </a:lnTo>
                  <a:lnTo>
                    <a:pt x="19" y="84"/>
                  </a:lnTo>
                  <a:lnTo>
                    <a:pt x="24" y="88"/>
                  </a:lnTo>
                  <a:lnTo>
                    <a:pt x="31" y="91"/>
                  </a:lnTo>
                  <a:lnTo>
                    <a:pt x="39" y="92"/>
                  </a:lnTo>
                  <a:lnTo>
                    <a:pt x="46" y="92"/>
                  </a:lnTo>
                  <a:lnTo>
                    <a:pt x="47" y="92"/>
                  </a:lnTo>
                  <a:lnTo>
                    <a:pt x="47" y="92"/>
                  </a:lnTo>
                  <a:lnTo>
                    <a:pt x="55" y="89"/>
                  </a:lnTo>
                  <a:lnTo>
                    <a:pt x="62" y="87"/>
                  </a:lnTo>
                  <a:lnTo>
                    <a:pt x="67" y="82"/>
                  </a:lnTo>
                  <a:lnTo>
                    <a:pt x="71" y="77"/>
                  </a:lnTo>
                  <a:lnTo>
                    <a:pt x="75" y="70"/>
                  </a:lnTo>
                  <a:lnTo>
                    <a:pt x="78" y="64"/>
                  </a:lnTo>
                  <a:lnTo>
                    <a:pt x="80" y="57"/>
                  </a:lnTo>
                  <a:lnTo>
                    <a:pt x="80" y="49"/>
                  </a:lnTo>
                  <a:lnTo>
                    <a:pt x="75" y="15"/>
                  </a:lnTo>
                  <a:lnTo>
                    <a:pt x="75" y="15"/>
                  </a:lnTo>
                  <a:lnTo>
                    <a:pt x="73" y="8"/>
                  </a:lnTo>
                  <a:lnTo>
                    <a:pt x="70" y="4"/>
                  </a:lnTo>
                  <a:lnTo>
                    <a:pt x="66" y="1"/>
                  </a:lnTo>
                  <a:lnTo>
                    <a:pt x="62" y="0"/>
                  </a:lnTo>
                  <a:lnTo>
                    <a:pt x="50" y="1"/>
                  </a:lnTo>
                  <a:lnTo>
                    <a:pt x="35" y="3"/>
                  </a:lnTo>
                  <a:lnTo>
                    <a:pt x="35" y="3"/>
                  </a:lnTo>
                  <a:lnTo>
                    <a:pt x="35" y="3"/>
                  </a:lnTo>
                  <a:lnTo>
                    <a:pt x="20" y="5"/>
                  </a:lnTo>
                  <a:lnTo>
                    <a:pt x="8" y="7"/>
                  </a:lnTo>
                  <a:lnTo>
                    <a:pt x="4" y="9"/>
                  </a:lnTo>
                  <a:lnTo>
                    <a:pt x="1" y="13"/>
                  </a:lnTo>
                  <a:lnTo>
                    <a:pt x="0" y="17"/>
                  </a:lnTo>
                  <a:lnTo>
                    <a:pt x="0" y="24"/>
                  </a:lnTo>
                  <a:lnTo>
                    <a:pt x="4" y="59"/>
                  </a:lnTo>
                  <a:close/>
                </a:path>
              </a:pathLst>
            </a:custGeom>
            <a:grp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panose="020f0502020204030204" typeface="Calibri"/>
                <a:ea charset="-122" panose="02010600030101010101" pitchFamily="2" typeface="宋体"/>
                <a:cs typeface="+mn-cs"/>
              </a:endParaRPr>
            </a:p>
          </p:txBody>
        </p:sp>
        <p:sp>
          <p:nvSpPr>
            <p:cNvPr id="219" name="Freeform 107"/>
            <p:cNvSpPr/>
            <p:nvPr/>
          </p:nvSpPr>
          <p:spPr bwMode="auto">
            <a:xfrm>
              <a:off x="2571751" y="4389438"/>
              <a:ext cx="150813" cy="144463"/>
            </a:xfrm>
            <a:custGeom>
              <a:gdLst>
                <a:gd fmla="*/ 11 w 95" name="T0"/>
                <a:gd fmla="*/ 91 h 91" name="T1"/>
                <a:gd fmla="*/ 95 w 95" name="T2"/>
                <a:gd fmla="*/ 80 h 91" name="T3"/>
                <a:gd fmla="*/ 84 w 95" name="T4"/>
                <a:gd fmla="*/ 0 h 91" name="T5"/>
                <a:gd fmla="*/ 0 w 95" name="T6"/>
                <a:gd fmla="*/ 11 h 91" name="T7"/>
                <a:gd fmla="*/ 11 w 95" name="T8"/>
                <a:gd fmla="*/ 91 h 91" name="T9"/>
              </a:gdLst>
              <a:cxnLst>
                <a:cxn ang="0">
                  <a:pos x="T0" y="T1"/>
                </a:cxn>
                <a:cxn ang="0">
                  <a:pos x="T2" y="T3"/>
                </a:cxn>
                <a:cxn ang="0">
                  <a:pos x="T4" y="T5"/>
                </a:cxn>
                <a:cxn ang="0">
                  <a:pos x="T6" y="T7"/>
                </a:cxn>
                <a:cxn ang="0">
                  <a:pos x="T8" y="T9"/>
                </a:cxn>
              </a:cxnLst>
              <a:rect b="b" l="0" r="r" t="0"/>
              <a:pathLst>
                <a:path h="91" w="95">
                  <a:moveTo>
                    <a:pt x="11" y="91"/>
                  </a:moveTo>
                  <a:lnTo>
                    <a:pt x="95" y="80"/>
                  </a:lnTo>
                  <a:lnTo>
                    <a:pt x="84" y="0"/>
                  </a:lnTo>
                  <a:lnTo>
                    <a:pt x="0" y="11"/>
                  </a:lnTo>
                  <a:lnTo>
                    <a:pt x="11" y="91"/>
                  </a:lnTo>
                  <a:close/>
                </a:path>
              </a:pathLst>
            </a:custGeom>
            <a:grp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panose="020f0502020204030204" typeface="Calibri"/>
                <a:ea charset="-122" panose="02010600030101010101" pitchFamily="2" typeface="宋体"/>
                <a:cs typeface="+mn-cs"/>
              </a:endParaRPr>
            </a:p>
          </p:txBody>
        </p:sp>
        <p:sp>
          <p:nvSpPr>
            <p:cNvPr id="220" name="Freeform 109"/>
            <p:cNvSpPr/>
            <p:nvPr/>
          </p:nvSpPr>
          <p:spPr bwMode="auto">
            <a:xfrm>
              <a:off x="2555876" y="4430713"/>
              <a:ext cx="44450" cy="260350"/>
            </a:xfrm>
            <a:custGeom>
              <a:gdLst>
                <a:gd fmla="*/ 21 w 28" name="T0"/>
                <a:gd fmla="*/ 0 h 164" name="T1"/>
                <a:gd fmla="*/ 21 w 28" name="T2"/>
                <a:gd fmla="*/ 0 h 164" name="T3"/>
                <a:gd fmla="*/ 11 w 28" name="T4"/>
                <a:gd fmla="*/ 7 h 164" name="T5"/>
                <a:gd fmla="*/ 5 w 28" name="T6"/>
                <a:gd fmla="*/ 13 h 164" name="T7"/>
                <a:gd fmla="*/ 2 w 28" name="T8"/>
                <a:gd fmla="*/ 17 h 164" name="T9"/>
                <a:gd fmla="*/ 0 w 28" name="T10"/>
                <a:gd fmla="*/ 20 h 164" name="T11"/>
                <a:gd fmla="*/ 0 w 28" name="T12"/>
                <a:gd fmla="*/ 20 h 164" name="T13"/>
                <a:gd fmla="*/ 3 w 28" name="T14"/>
                <a:gd fmla="*/ 44 h 164" name="T15"/>
                <a:gd fmla="*/ 9 w 28" name="T16"/>
                <a:gd fmla="*/ 90 h 164" name="T17"/>
                <a:gd fmla="*/ 18 w 28" name="T18"/>
                <a:gd fmla="*/ 154 h 164" name="T19"/>
                <a:gd fmla="*/ 18 w 28" name="T20"/>
                <a:gd fmla="*/ 154 h 164" name="T21"/>
                <a:gd fmla="*/ 17 w 28" name="T22"/>
                <a:gd fmla="*/ 155 h 164" name="T23"/>
                <a:gd fmla="*/ 18 w 28" name="T24"/>
                <a:gd fmla="*/ 160 h 164" name="T25"/>
                <a:gd fmla="*/ 19 w 28" name="T26"/>
                <a:gd fmla="*/ 161 h 164" name="T27"/>
                <a:gd fmla="*/ 21 w 28" name="T28"/>
                <a:gd fmla="*/ 162 h 164" name="T29"/>
                <a:gd fmla="*/ 23 w 28" name="T30"/>
                <a:gd fmla="*/ 164 h 164" name="T31"/>
                <a:gd fmla="*/ 28 w 28" name="T32"/>
                <a:gd fmla="*/ 164 h 164" name="T33"/>
                <a:gd fmla="*/ 13 w 28" name="T34"/>
                <a:gd fmla="*/ 58 h 164" name="T35"/>
                <a:gd fmla="*/ 19 w 28" name="T36"/>
                <a:gd fmla="*/ 44 h 164" name="T37"/>
                <a:gd fmla="*/ 21 w 28" name="T38"/>
                <a:gd fmla="*/ 0 h 164" name="T39"/>
                <a:gd fmla="*/ 21 w 28" name="T40"/>
                <a:gd fmla="*/ 0 h 164"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164" w="28">
                  <a:moveTo>
                    <a:pt x="21" y="0"/>
                  </a:moveTo>
                  <a:lnTo>
                    <a:pt x="21" y="0"/>
                  </a:lnTo>
                  <a:lnTo>
                    <a:pt x="11" y="7"/>
                  </a:lnTo>
                  <a:lnTo>
                    <a:pt x="5" y="13"/>
                  </a:lnTo>
                  <a:lnTo>
                    <a:pt x="2" y="17"/>
                  </a:lnTo>
                  <a:lnTo>
                    <a:pt x="0" y="20"/>
                  </a:lnTo>
                  <a:lnTo>
                    <a:pt x="0" y="20"/>
                  </a:lnTo>
                  <a:lnTo>
                    <a:pt x="3" y="44"/>
                  </a:lnTo>
                  <a:lnTo>
                    <a:pt x="9" y="90"/>
                  </a:lnTo>
                  <a:lnTo>
                    <a:pt x="18" y="154"/>
                  </a:lnTo>
                  <a:lnTo>
                    <a:pt x="18" y="154"/>
                  </a:lnTo>
                  <a:lnTo>
                    <a:pt x="17" y="155"/>
                  </a:lnTo>
                  <a:lnTo>
                    <a:pt x="18" y="160"/>
                  </a:lnTo>
                  <a:lnTo>
                    <a:pt x="19" y="161"/>
                  </a:lnTo>
                  <a:lnTo>
                    <a:pt x="21" y="162"/>
                  </a:lnTo>
                  <a:lnTo>
                    <a:pt x="23" y="164"/>
                  </a:lnTo>
                  <a:lnTo>
                    <a:pt x="28" y="164"/>
                  </a:lnTo>
                  <a:lnTo>
                    <a:pt x="13" y="58"/>
                  </a:lnTo>
                  <a:lnTo>
                    <a:pt x="19" y="44"/>
                  </a:lnTo>
                  <a:lnTo>
                    <a:pt x="21" y="0"/>
                  </a:lnTo>
                  <a:lnTo>
                    <a:pt x="21" y="0"/>
                  </a:lnTo>
                  <a:close/>
                </a:path>
              </a:pathLst>
            </a:custGeom>
            <a:grp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panose="020f0502020204030204" typeface="Calibri"/>
                <a:ea charset="-122" panose="02010600030101010101" pitchFamily="2" typeface="宋体"/>
                <a:cs typeface="+mn-cs"/>
              </a:endParaRPr>
            </a:p>
          </p:txBody>
        </p:sp>
      </p:grpSp>
      <p:grpSp>
        <p:nvGrpSpPr>
          <p:cNvPr id="221" name="组合 220"/>
          <p:cNvGrpSpPr/>
          <p:nvPr/>
        </p:nvGrpSpPr>
        <p:grpSpPr>
          <a:xfrm>
            <a:off x="2173875" y="3166270"/>
            <a:ext cx="441173" cy="339229"/>
            <a:chOff x="3019426" y="4346575"/>
            <a:chExt cx="796925" cy="612776"/>
          </a:xfrm>
          <a:solidFill>
            <a:schemeClr val="accent1"/>
          </a:solidFill>
        </p:grpSpPr>
        <p:sp>
          <p:nvSpPr>
            <p:cNvPr id="222" name="Freeform 110"/>
            <p:cNvSpPr/>
            <p:nvPr/>
          </p:nvSpPr>
          <p:spPr bwMode="auto">
            <a:xfrm>
              <a:off x="3040063" y="4346575"/>
              <a:ext cx="776288" cy="347663"/>
            </a:xfrm>
            <a:custGeom>
              <a:gdLst>
                <a:gd fmla="*/ 247 w 489" name="T0"/>
                <a:gd fmla="*/ 219 h 219" name="T1"/>
                <a:gd fmla="*/ 489 w 489" name="T2"/>
                <a:gd fmla="*/ 110 h 219" name="T3"/>
                <a:gd fmla="*/ 240 w 489" name="T4"/>
                <a:gd fmla="*/ 0 h 219" name="T5"/>
                <a:gd fmla="*/ 0 w 489" name="T6"/>
                <a:gd fmla="*/ 107 h 219" name="T7"/>
                <a:gd fmla="*/ 247 w 489" name="T8"/>
                <a:gd fmla="*/ 219 h 219" name="T9"/>
              </a:gdLst>
              <a:cxnLst>
                <a:cxn ang="0">
                  <a:pos x="T0" y="T1"/>
                </a:cxn>
                <a:cxn ang="0">
                  <a:pos x="T2" y="T3"/>
                </a:cxn>
                <a:cxn ang="0">
                  <a:pos x="T4" y="T5"/>
                </a:cxn>
                <a:cxn ang="0">
                  <a:pos x="T6" y="T7"/>
                </a:cxn>
                <a:cxn ang="0">
                  <a:pos x="T8" y="T9"/>
                </a:cxn>
              </a:cxnLst>
              <a:rect b="b" l="0" r="r" t="0"/>
              <a:pathLst>
                <a:path h="219" w="489">
                  <a:moveTo>
                    <a:pt x="247" y="219"/>
                  </a:moveTo>
                  <a:lnTo>
                    <a:pt x="489" y="110"/>
                  </a:lnTo>
                  <a:lnTo>
                    <a:pt x="240" y="0"/>
                  </a:lnTo>
                  <a:lnTo>
                    <a:pt x="0" y="107"/>
                  </a:lnTo>
                  <a:lnTo>
                    <a:pt x="247" y="219"/>
                  </a:lnTo>
                  <a:close/>
                </a:path>
              </a:pathLst>
            </a:custGeom>
            <a:grp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panose="020f0502020204030204" typeface="Calibri"/>
                <a:ea charset="-122" panose="02010600030101010101" pitchFamily="2" typeface="宋体"/>
                <a:cs typeface="+mn-cs"/>
              </a:endParaRPr>
            </a:p>
          </p:txBody>
        </p:sp>
        <p:sp>
          <p:nvSpPr>
            <p:cNvPr id="223" name="Rectangle 111"/>
            <p:cNvSpPr>
              <a:spLocks noChangeArrowheads="1"/>
            </p:cNvSpPr>
            <p:nvPr/>
          </p:nvSpPr>
          <p:spPr bwMode="auto">
            <a:xfrm>
              <a:off x="3049588" y="4510088"/>
              <a:ext cx="22225" cy="255588"/>
            </a:xfrm>
            <a:prstGeom prst="rect">
              <a:avLst/>
            </a:prstGeom>
            <a:grp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panose="020f0502020204030204" typeface="Calibri"/>
                <a:ea charset="-122" panose="02010600030101010101" pitchFamily="2" typeface="宋体"/>
                <a:cs typeface="+mn-cs"/>
              </a:endParaRPr>
            </a:p>
          </p:txBody>
        </p:sp>
        <p:sp>
          <p:nvSpPr>
            <p:cNvPr id="224" name="Freeform 112"/>
            <p:cNvSpPr/>
            <p:nvPr/>
          </p:nvSpPr>
          <p:spPr bwMode="auto">
            <a:xfrm>
              <a:off x="3022601" y="4735513"/>
              <a:ext cx="76200" cy="77788"/>
            </a:xfrm>
            <a:custGeom>
              <a:gdLst>
                <a:gd fmla="*/ 0 w 48" name="T0"/>
                <a:gd fmla="*/ 24 h 49" name="T1"/>
                <a:gd fmla="*/ 0 w 48" name="T2"/>
                <a:gd fmla="*/ 24 h 49" name="T3"/>
                <a:gd fmla="*/ 0 w 48" name="T4"/>
                <a:gd fmla="*/ 20 h 49" name="T5"/>
                <a:gd fmla="*/ 2 w 48" name="T6"/>
                <a:gd fmla="*/ 15 h 49" name="T7"/>
                <a:gd fmla="*/ 4 w 48" name="T8"/>
                <a:gd fmla="*/ 11 h 49" name="T9"/>
                <a:gd fmla="*/ 7 w 48" name="T10"/>
                <a:gd fmla="*/ 8 h 49" name="T11"/>
                <a:gd fmla="*/ 11 w 48" name="T12"/>
                <a:gd fmla="*/ 4 h 49" name="T13"/>
                <a:gd fmla="*/ 15 w 48" name="T14"/>
                <a:gd fmla="*/ 3 h 49" name="T15"/>
                <a:gd fmla="*/ 19 w 48" name="T16"/>
                <a:gd fmla="*/ 1 h 49" name="T17"/>
                <a:gd fmla="*/ 25 w 48" name="T18"/>
                <a:gd fmla="*/ 0 h 49" name="T19"/>
                <a:gd fmla="*/ 25 w 48" name="T20"/>
                <a:gd fmla="*/ 0 h 49" name="T21"/>
                <a:gd fmla="*/ 29 w 48" name="T22"/>
                <a:gd fmla="*/ 1 h 49" name="T23"/>
                <a:gd fmla="*/ 34 w 48" name="T24"/>
                <a:gd fmla="*/ 3 h 49" name="T25"/>
                <a:gd fmla="*/ 38 w 48" name="T26"/>
                <a:gd fmla="*/ 4 h 49" name="T27"/>
                <a:gd fmla="*/ 41 w 48" name="T28"/>
                <a:gd fmla="*/ 8 h 49" name="T29"/>
                <a:gd fmla="*/ 44 w 48" name="T30"/>
                <a:gd fmla="*/ 11 h 49" name="T31"/>
                <a:gd fmla="*/ 46 w 48" name="T32"/>
                <a:gd fmla="*/ 15 h 49" name="T33"/>
                <a:gd fmla="*/ 48 w 48" name="T34"/>
                <a:gd fmla="*/ 20 h 49" name="T35"/>
                <a:gd fmla="*/ 48 w 48" name="T36"/>
                <a:gd fmla="*/ 24 h 49" name="T37"/>
                <a:gd fmla="*/ 48 w 48" name="T38"/>
                <a:gd fmla="*/ 24 h 49" name="T39"/>
                <a:gd fmla="*/ 48 w 48" name="T40"/>
                <a:gd fmla="*/ 30 h 49" name="T41"/>
                <a:gd fmla="*/ 46 w 48" name="T42"/>
                <a:gd fmla="*/ 34 h 49" name="T43"/>
                <a:gd fmla="*/ 44 w 48" name="T44"/>
                <a:gd fmla="*/ 38 h 49" name="T45"/>
                <a:gd fmla="*/ 41 w 48" name="T46"/>
                <a:gd fmla="*/ 42 h 49" name="T47"/>
                <a:gd fmla="*/ 38 w 48" name="T48"/>
                <a:gd fmla="*/ 45 h 49" name="T49"/>
                <a:gd fmla="*/ 34 w 48" name="T50"/>
                <a:gd fmla="*/ 47 h 49" name="T51"/>
                <a:gd fmla="*/ 29 w 48" name="T52"/>
                <a:gd fmla="*/ 49 h 49" name="T53"/>
                <a:gd fmla="*/ 25 w 48" name="T54"/>
                <a:gd fmla="*/ 49 h 49" name="T55"/>
                <a:gd fmla="*/ 25 w 48" name="T56"/>
                <a:gd fmla="*/ 49 h 49" name="T57"/>
                <a:gd fmla="*/ 19 w 48" name="T58"/>
                <a:gd fmla="*/ 49 h 49" name="T59"/>
                <a:gd fmla="*/ 15 w 48" name="T60"/>
                <a:gd fmla="*/ 47 h 49" name="T61"/>
                <a:gd fmla="*/ 11 w 48" name="T62"/>
                <a:gd fmla="*/ 45 h 49" name="T63"/>
                <a:gd fmla="*/ 7 w 48" name="T64"/>
                <a:gd fmla="*/ 42 h 49" name="T65"/>
                <a:gd fmla="*/ 4 w 48" name="T66"/>
                <a:gd fmla="*/ 38 h 49" name="T67"/>
                <a:gd fmla="*/ 2 w 48" name="T68"/>
                <a:gd fmla="*/ 34 h 49" name="T69"/>
                <a:gd fmla="*/ 0 w 48" name="T70"/>
                <a:gd fmla="*/ 30 h 49" name="T71"/>
                <a:gd fmla="*/ 0 w 48" name="T72"/>
                <a:gd fmla="*/ 24 h 49" name="T73"/>
                <a:gd fmla="*/ 0 w 48" name="T74"/>
                <a:gd fmla="*/ 24 h 49"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49" w="48">
                  <a:moveTo>
                    <a:pt x="0" y="24"/>
                  </a:moveTo>
                  <a:lnTo>
                    <a:pt x="0" y="24"/>
                  </a:lnTo>
                  <a:lnTo>
                    <a:pt x="0" y="20"/>
                  </a:lnTo>
                  <a:lnTo>
                    <a:pt x="2" y="15"/>
                  </a:lnTo>
                  <a:lnTo>
                    <a:pt x="4" y="11"/>
                  </a:lnTo>
                  <a:lnTo>
                    <a:pt x="7" y="8"/>
                  </a:lnTo>
                  <a:lnTo>
                    <a:pt x="11" y="4"/>
                  </a:lnTo>
                  <a:lnTo>
                    <a:pt x="15" y="3"/>
                  </a:lnTo>
                  <a:lnTo>
                    <a:pt x="19" y="1"/>
                  </a:lnTo>
                  <a:lnTo>
                    <a:pt x="25" y="0"/>
                  </a:lnTo>
                  <a:lnTo>
                    <a:pt x="25" y="0"/>
                  </a:lnTo>
                  <a:lnTo>
                    <a:pt x="29" y="1"/>
                  </a:lnTo>
                  <a:lnTo>
                    <a:pt x="34" y="3"/>
                  </a:lnTo>
                  <a:lnTo>
                    <a:pt x="38" y="4"/>
                  </a:lnTo>
                  <a:lnTo>
                    <a:pt x="41" y="8"/>
                  </a:lnTo>
                  <a:lnTo>
                    <a:pt x="44" y="11"/>
                  </a:lnTo>
                  <a:lnTo>
                    <a:pt x="46" y="15"/>
                  </a:lnTo>
                  <a:lnTo>
                    <a:pt x="48" y="20"/>
                  </a:lnTo>
                  <a:lnTo>
                    <a:pt x="48" y="24"/>
                  </a:lnTo>
                  <a:lnTo>
                    <a:pt x="48" y="24"/>
                  </a:lnTo>
                  <a:lnTo>
                    <a:pt x="48" y="30"/>
                  </a:lnTo>
                  <a:lnTo>
                    <a:pt x="46" y="34"/>
                  </a:lnTo>
                  <a:lnTo>
                    <a:pt x="44" y="38"/>
                  </a:lnTo>
                  <a:lnTo>
                    <a:pt x="41" y="42"/>
                  </a:lnTo>
                  <a:lnTo>
                    <a:pt x="38" y="45"/>
                  </a:lnTo>
                  <a:lnTo>
                    <a:pt x="34" y="47"/>
                  </a:lnTo>
                  <a:lnTo>
                    <a:pt x="29" y="49"/>
                  </a:lnTo>
                  <a:lnTo>
                    <a:pt x="25" y="49"/>
                  </a:lnTo>
                  <a:lnTo>
                    <a:pt x="25" y="49"/>
                  </a:lnTo>
                  <a:lnTo>
                    <a:pt x="19" y="49"/>
                  </a:lnTo>
                  <a:lnTo>
                    <a:pt x="15" y="47"/>
                  </a:lnTo>
                  <a:lnTo>
                    <a:pt x="11" y="45"/>
                  </a:lnTo>
                  <a:lnTo>
                    <a:pt x="7" y="42"/>
                  </a:lnTo>
                  <a:lnTo>
                    <a:pt x="4" y="38"/>
                  </a:lnTo>
                  <a:lnTo>
                    <a:pt x="2" y="34"/>
                  </a:lnTo>
                  <a:lnTo>
                    <a:pt x="0" y="30"/>
                  </a:lnTo>
                  <a:lnTo>
                    <a:pt x="0" y="24"/>
                  </a:lnTo>
                  <a:lnTo>
                    <a:pt x="0" y="24"/>
                  </a:lnTo>
                  <a:close/>
                </a:path>
              </a:pathLst>
            </a:custGeom>
            <a:grp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panose="020f0502020204030204" typeface="Calibri"/>
                <a:ea charset="-122" panose="02010600030101010101" pitchFamily="2" typeface="宋体"/>
                <a:cs typeface="+mn-cs"/>
              </a:endParaRPr>
            </a:p>
          </p:txBody>
        </p:sp>
        <p:sp>
          <p:nvSpPr>
            <p:cNvPr id="225" name="Freeform 113"/>
            <p:cNvSpPr/>
            <p:nvPr/>
          </p:nvSpPr>
          <p:spPr bwMode="auto">
            <a:xfrm>
              <a:off x="3052763" y="4778375"/>
              <a:ext cx="46038" cy="169863"/>
            </a:xfrm>
            <a:custGeom>
              <a:gdLst>
                <a:gd fmla="*/ 17 w 29" name="T0"/>
                <a:gd fmla="*/ 5 h 107" name="T1"/>
                <a:gd fmla="*/ 17 w 29" name="T2"/>
                <a:gd fmla="*/ 5 h 107" name="T3"/>
                <a:gd fmla="*/ 19 w 29" name="T4"/>
                <a:gd fmla="*/ 12 h 107" name="T5"/>
                <a:gd fmla="*/ 22 w 29" name="T6"/>
                <a:gd fmla="*/ 22 h 107" name="T7"/>
                <a:gd fmla="*/ 25 w 29" name="T8"/>
                <a:gd fmla="*/ 33 h 107" name="T9"/>
                <a:gd fmla="*/ 27 w 29" name="T10"/>
                <a:gd fmla="*/ 47 h 107" name="T11"/>
                <a:gd fmla="*/ 29 w 29" name="T12"/>
                <a:gd fmla="*/ 65 h 107" name="T13"/>
                <a:gd fmla="*/ 29 w 29" name="T14"/>
                <a:gd fmla="*/ 84 h 107" name="T15"/>
                <a:gd fmla="*/ 27 w 29" name="T16"/>
                <a:gd fmla="*/ 107 h 107" name="T17"/>
                <a:gd fmla="*/ 0 w 29" name="T18"/>
                <a:gd fmla="*/ 107 h 107" name="T19"/>
                <a:gd fmla="*/ 0 w 29" name="T20"/>
                <a:gd fmla="*/ 0 h 107" name="T21"/>
                <a:gd fmla="*/ 0 w 29" name="T22"/>
                <a:gd fmla="*/ 0 h 107" name="T23"/>
                <a:gd fmla="*/ 8 w 29" name="T24"/>
                <a:gd fmla="*/ 4 h 107" name="T25"/>
                <a:gd fmla="*/ 14 w 29" name="T26"/>
                <a:gd fmla="*/ 5 h 107" name="T27"/>
                <a:gd fmla="*/ 15 w 29" name="T28"/>
                <a:gd fmla="*/ 5 h 107" name="T29"/>
                <a:gd fmla="*/ 17 w 29" name="T30"/>
                <a:gd fmla="*/ 5 h 107" name="T31"/>
                <a:gd fmla="*/ 17 w 29" name="T32"/>
                <a:gd fmla="*/ 5 h 107"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07" w="28">
                  <a:moveTo>
                    <a:pt x="17" y="5"/>
                  </a:moveTo>
                  <a:lnTo>
                    <a:pt x="17" y="5"/>
                  </a:lnTo>
                  <a:lnTo>
                    <a:pt x="19" y="12"/>
                  </a:lnTo>
                  <a:lnTo>
                    <a:pt x="22" y="22"/>
                  </a:lnTo>
                  <a:lnTo>
                    <a:pt x="25" y="33"/>
                  </a:lnTo>
                  <a:lnTo>
                    <a:pt x="27" y="47"/>
                  </a:lnTo>
                  <a:lnTo>
                    <a:pt x="29" y="65"/>
                  </a:lnTo>
                  <a:lnTo>
                    <a:pt x="29" y="84"/>
                  </a:lnTo>
                  <a:lnTo>
                    <a:pt x="27" y="107"/>
                  </a:lnTo>
                  <a:lnTo>
                    <a:pt x="0" y="107"/>
                  </a:lnTo>
                  <a:lnTo>
                    <a:pt x="0" y="0"/>
                  </a:lnTo>
                  <a:lnTo>
                    <a:pt x="0" y="0"/>
                  </a:lnTo>
                  <a:lnTo>
                    <a:pt x="8" y="4"/>
                  </a:lnTo>
                  <a:lnTo>
                    <a:pt x="14" y="5"/>
                  </a:lnTo>
                  <a:lnTo>
                    <a:pt x="15" y="5"/>
                  </a:lnTo>
                  <a:lnTo>
                    <a:pt x="17" y="5"/>
                  </a:lnTo>
                  <a:lnTo>
                    <a:pt x="17" y="5"/>
                  </a:lnTo>
                  <a:close/>
                </a:path>
              </a:pathLst>
            </a:custGeom>
            <a:grp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panose="020f0502020204030204" typeface="Calibri"/>
                <a:ea charset="-122" panose="02010600030101010101" pitchFamily="2" typeface="宋体"/>
                <a:cs typeface="+mn-cs"/>
              </a:endParaRPr>
            </a:p>
          </p:txBody>
        </p:sp>
        <p:sp>
          <p:nvSpPr>
            <p:cNvPr id="226" name="Freeform 114"/>
            <p:cNvSpPr/>
            <p:nvPr/>
          </p:nvSpPr>
          <p:spPr bwMode="auto">
            <a:xfrm>
              <a:off x="3019426" y="4778375"/>
              <a:ext cx="46038" cy="169863"/>
            </a:xfrm>
            <a:custGeom>
              <a:gdLst>
                <a:gd fmla="*/ 13 w 29" name="T0"/>
                <a:gd fmla="*/ 5 h 107" name="T1"/>
                <a:gd fmla="*/ 13 w 29" name="T2"/>
                <a:gd fmla="*/ 5 h 107" name="T3"/>
                <a:gd fmla="*/ 10 w 29" name="T4"/>
                <a:gd fmla="*/ 12 h 107" name="T5"/>
                <a:gd fmla="*/ 4 w 29" name="T6"/>
                <a:gd fmla="*/ 33 h 107" name="T7"/>
                <a:gd fmla="*/ 2 w 29" name="T8"/>
                <a:gd fmla="*/ 47 h 107" name="T9"/>
                <a:gd fmla="*/ 0 w 29" name="T10"/>
                <a:gd fmla="*/ 65 h 107" name="T11"/>
                <a:gd fmla="*/ 0 w 29" name="T12"/>
                <a:gd fmla="*/ 84 h 107" name="T13"/>
                <a:gd fmla="*/ 1 w 29" name="T14"/>
                <a:gd fmla="*/ 107 h 107" name="T15"/>
                <a:gd fmla="*/ 29 w 29" name="T16"/>
                <a:gd fmla="*/ 107 h 107" name="T17"/>
                <a:gd fmla="*/ 29 w 29" name="T18"/>
                <a:gd fmla="*/ 0 h 107" name="T19"/>
                <a:gd fmla="*/ 29 w 29" name="T20"/>
                <a:gd fmla="*/ 0 h 107" name="T21"/>
                <a:gd fmla="*/ 21 w 29" name="T22"/>
                <a:gd fmla="*/ 4 h 107" name="T23"/>
                <a:gd fmla="*/ 16 w 29" name="T24"/>
                <a:gd fmla="*/ 5 h 107" name="T25"/>
                <a:gd fmla="*/ 13 w 29" name="T26"/>
                <a:gd fmla="*/ 5 h 107" name="T27"/>
                <a:gd fmla="*/ 13 w 29" name="T28"/>
                <a:gd fmla="*/ 5 h 107" name="T29"/>
                <a:gd fmla="*/ 13 w 29" name="T30"/>
                <a:gd fmla="*/ 5 h 107"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07" w="28">
                  <a:moveTo>
                    <a:pt x="13" y="5"/>
                  </a:moveTo>
                  <a:lnTo>
                    <a:pt x="13" y="5"/>
                  </a:lnTo>
                  <a:lnTo>
                    <a:pt x="10" y="12"/>
                  </a:lnTo>
                  <a:lnTo>
                    <a:pt x="4" y="33"/>
                  </a:lnTo>
                  <a:lnTo>
                    <a:pt x="2" y="47"/>
                  </a:lnTo>
                  <a:lnTo>
                    <a:pt x="0" y="65"/>
                  </a:lnTo>
                  <a:lnTo>
                    <a:pt x="0" y="84"/>
                  </a:lnTo>
                  <a:lnTo>
                    <a:pt x="1" y="107"/>
                  </a:lnTo>
                  <a:lnTo>
                    <a:pt x="29" y="107"/>
                  </a:lnTo>
                  <a:lnTo>
                    <a:pt x="29" y="0"/>
                  </a:lnTo>
                  <a:lnTo>
                    <a:pt x="29" y="0"/>
                  </a:lnTo>
                  <a:lnTo>
                    <a:pt x="21" y="4"/>
                  </a:lnTo>
                  <a:lnTo>
                    <a:pt x="16" y="5"/>
                  </a:lnTo>
                  <a:lnTo>
                    <a:pt x="13" y="5"/>
                  </a:lnTo>
                  <a:lnTo>
                    <a:pt x="13" y="5"/>
                  </a:lnTo>
                  <a:lnTo>
                    <a:pt x="13" y="5"/>
                  </a:lnTo>
                  <a:close/>
                </a:path>
              </a:pathLst>
            </a:custGeom>
            <a:grp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panose="020f0502020204030204" typeface="Calibri"/>
                <a:ea charset="-122" panose="02010600030101010101" pitchFamily="2" typeface="宋体"/>
                <a:cs typeface="+mn-cs"/>
              </a:endParaRPr>
            </a:p>
          </p:txBody>
        </p:sp>
        <p:sp>
          <p:nvSpPr>
            <p:cNvPr id="227" name="Freeform 115"/>
            <p:cNvSpPr/>
            <p:nvPr/>
          </p:nvSpPr>
          <p:spPr bwMode="auto">
            <a:xfrm>
              <a:off x="3211513" y="4624388"/>
              <a:ext cx="449263" cy="334963"/>
            </a:xfrm>
            <a:custGeom>
              <a:gdLst>
                <a:gd fmla="*/ 0 w 283" name="T0"/>
                <a:gd fmla="*/ 0 h 211" name="T1"/>
                <a:gd fmla="*/ 0 w 283" name="T2"/>
                <a:gd fmla="*/ 0 h 211" name="T3"/>
                <a:gd fmla="*/ 63 w 283" name="T4"/>
                <a:gd fmla="*/ 29 h 211" name="T5"/>
                <a:gd fmla="*/ 143 w 283" name="T6"/>
                <a:gd fmla="*/ 67 h 211" name="T7"/>
                <a:gd fmla="*/ 143 w 283" name="T8"/>
                <a:gd fmla="*/ 67 h 211" name="T9"/>
                <a:gd fmla="*/ 221 w 283" name="T10"/>
                <a:gd fmla="*/ 29 h 211" name="T11"/>
                <a:gd fmla="*/ 283 w 283" name="T12"/>
                <a:gd fmla="*/ 0 h 211" name="T13"/>
                <a:gd fmla="*/ 283 w 283" name="T14"/>
                <a:gd fmla="*/ 163 h 211" name="T15"/>
                <a:gd fmla="*/ 283 w 283" name="T16"/>
                <a:gd fmla="*/ 163 h 211" name="T17"/>
                <a:gd fmla="*/ 277 w 283" name="T18"/>
                <a:gd fmla="*/ 170 h 211" name="T19"/>
                <a:gd fmla="*/ 267 w 283" name="T20"/>
                <a:gd fmla="*/ 177 h 211" name="T21"/>
                <a:gd fmla="*/ 259 w 283" name="T22"/>
                <a:gd fmla="*/ 182 h 211" name="T23"/>
                <a:gd fmla="*/ 250 w 283" name="T24"/>
                <a:gd fmla="*/ 188 h 211" name="T25"/>
                <a:gd fmla="*/ 229 w 283" name="T26"/>
                <a:gd fmla="*/ 196 h 211" name="T27"/>
                <a:gd fmla="*/ 209 w 283" name="T28"/>
                <a:gd fmla="*/ 201 h 211" name="T29"/>
                <a:gd fmla="*/ 190 w 283" name="T30"/>
                <a:gd fmla="*/ 205 h 211" name="T31"/>
                <a:gd fmla="*/ 172 w 283" name="T32"/>
                <a:gd fmla="*/ 208 h 211" name="T33"/>
                <a:gd fmla="*/ 147 w 283" name="T34"/>
                <a:gd fmla="*/ 211 h 211" name="T35"/>
                <a:gd fmla="*/ 147 w 283" name="T36"/>
                <a:gd fmla="*/ 211 h 211" name="T37"/>
                <a:gd fmla="*/ 147 w 283" name="T38"/>
                <a:gd fmla="*/ 211 h 211" name="T39"/>
                <a:gd fmla="*/ 143 w 283" name="T40"/>
                <a:gd fmla="*/ 211 h 211" name="T41"/>
                <a:gd fmla="*/ 143 w 283" name="T42"/>
                <a:gd fmla="*/ 211 h 211" name="T43"/>
                <a:gd fmla="*/ 139 w 283" name="T44"/>
                <a:gd fmla="*/ 211 h 211" name="T45"/>
                <a:gd fmla="*/ 139 w 283" name="T46"/>
                <a:gd fmla="*/ 211 h 211" name="T47"/>
                <a:gd fmla="*/ 139 w 283" name="T48"/>
                <a:gd fmla="*/ 211 h 211" name="T49"/>
                <a:gd fmla="*/ 113 w 283" name="T50"/>
                <a:gd fmla="*/ 208 h 211" name="T51"/>
                <a:gd fmla="*/ 94 w 283" name="T52"/>
                <a:gd fmla="*/ 205 h 211" name="T53"/>
                <a:gd fmla="*/ 75 w 283" name="T54"/>
                <a:gd fmla="*/ 201 h 211" name="T55"/>
                <a:gd fmla="*/ 55 w 283" name="T56"/>
                <a:gd fmla="*/ 196 h 211" name="T57"/>
                <a:gd fmla="*/ 36 w 283" name="T58"/>
                <a:gd fmla="*/ 188 h 211" name="T59"/>
                <a:gd fmla="*/ 26 w 283" name="T60"/>
                <a:gd fmla="*/ 182 h 211" name="T61"/>
                <a:gd fmla="*/ 17 w 283" name="T62"/>
                <a:gd fmla="*/ 177 h 211" name="T63"/>
                <a:gd fmla="*/ 9 w 283" name="T64"/>
                <a:gd fmla="*/ 170 h 211" name="T65"/>
                <a:gd fmla="*/ 0 w 283" name="T66"/>
                <a:gd fmla="*/ 163 h 211" name="T67"/>
                <a:gd fmla="*/ 0 w 283" name="T68"/>
                <a:gd fmla="*/ 0 h 211"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211" w="283">
                  <a:moveTo>
                    <a:pt x="0" y="0"/>
                  </a:moveTo>
                  <a:lnTo>
                    <a:pt x="0" y="0"/>
                  </a:lnTo>
                  <a:lnTo>
                    <a:pt x="63" y="29"/>
                  </a:lnTo>
                  <a:lnTo>
                    <a:pt x="143" y="67"/>
                  </a:lnTo>
                  <a:lnTo>
                    <a:pt x="143" y="67"/>
                  </a:lnTo>
                  <a:lnTo>
                    <a:pt x="221" y="29"/>
                  </a:lnTo>
                  <a:lnTo>
                    <a:pt x="283" y="0"/>
                  </a:lnTo>
                  <a:lnTo>
                    <a:pt x="283" y="163"/>
                  </a:lnTo>
                  <a:lnTo>
                    <a:pt x="283" y="163"/>
                  </a:lnTo>
                  <a:lnTo>
                    <a:pt x="277" y="170"/>
                  </a:lnTo>
                  <a:lnTo>
                    <a:pt x="267" y="177"/>
                  </a:lnTo>
                  <a:lnTo>
                    <a:pt x="259" y="182"/>
                  </a:lnTo>
                  <a:lnTo>
                    <a:pt x="250" y="188"/>
                  </a:lnTo>
                  <a:lnTo>
                    <a:pt x="229" y="196"/>
                  </a:lnTo>
                  <a:lnTo>
                    <a:pt x="209" y="201"/>
                  </a:lnTo>
                  <a:lnTo>
                    <a:pt x="190" y="205"/>
                  </a:lnTo>
                  <a:lnTo>
                    <a:pt x="172" y="208"/>
                  </a:lnTo>
                  <a:lnTo>
                    <a:pt x="147" y="211"/>
                  </a:lnTo>
                  <a:lnTo>
                    <a:pt x="147" y="211"/>
                  </a:lnTo>
                  <a:lnTo>
                    <a:pt x="147" y="211"/>
                  </a:lnTo>
                  <a:lnTo>
                    <a:pt x="143" y="211"/>
                  </a:lnTo>
                  <a:lnTo>
                    <a:pt x="143" y="211"/>
                  </a:lnTo>
                  <a:lnTo>
                    <a:pt x="139" y="211"/>
                  </a:lnTo>
                  <a:lnTo>
                    <a:pt x="139" y="211"/>
                  </a:lnTo>
                  <a:lnTo>
                    <a:pt x="139" y="211"/>
                  </a:lnTo>
                  <a:lnTo>
                    <a:pt x="113" y="208"/>
                  </a:lnTo>
                  <a:lnTo>
                    <a:pt x="94" y="205"/>
                  </a:lnTo>
                  <a:lnTo>
                    <a:pt x="75" y="201"/>
                  </a:lnTo>
                  <a:lnTo>
                    <a:pt x="55" y="196"/>
                  </a:lnTo>
                  <a:lnTo>
                    <a:pt x="36" y="188"/>
                  </a:lnTo>
                  <a:lnTo>
                    <a:pt x="26" y="182"/>
                  </a:lnTo>
                  <a:lnTo>
                    <a:pt x="17" y="177"/>
                  </a:lnTo>
                  <a:lnTo>
                    <a:pt x="9" y="170"/>
                  </a:lnTo>
                  <a:lnTo>
                    <a:pt x="0" y="163"/>
                  </a:lnTo>
                  <a:lnTo>
                    <a:pt x="0" y="0"/>
                  </a:lnTo>
                  <a:close/>
                </a:path>
              </a:pathLst>
            </a:custGeom>
            <a:grp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panose="020f0502020204030204" typeface="Calibri"/>
                <a:ea charset="-122" panose="02010600030101010101" pitchFamily="2" typeface="宋体"/>
                <a:cs typeface="+mn-cs"/>
              </a:endParaRPr>
            </a:p>
          </p:txBody>
        </p:sp>
      </p:grpSp>
      <p:sp>
        <p:nvSpPr>
          <p:cNvPr id="228" name="Freeform 116"/>
          <p:cNvSpPr>
            <a:spLocks noEditPoints="1"/>
          </p:cNvSpPr>
          <p:nvPr/>
        </p:nvSpPr>
        <p:spPr bwMode="auto">
          <a:xfrm>
            <a:off x="2733690" y="1988638"/>
            <a:ext cx="217071" cy="272437"/>
          </a:xfrm>
          <a:custGeom>
            <a:gdLst>
              <a:gd fmla="*/ 82 w 247" name="T0"/>
              <a:gd fmla="*/ 150 h 310" name="T1"/>
              <a:gd fmla="*/ 87 w 247" name="T2"/>
              <a:gd fmla="*/ 132 h 310" name="T3"/>
              <a:gd fmla="*/ 87 w 247" name="T4"/>
              <a:gd fmla="*/ 59 h 310" name="T5"/>
              <a:gd fmla="*/ 79 w 247" name="T6"/>
              <a:gd fmla="*/ 50 h 310" name="T7"/>
              <a:gd fmla="*/ 80 w 247" name="T8"/>
              <a:gd fmla="*/ 17 h 310" name="T9"/>
              <a:gd fmla="*/ 80 w 247" name="T10"/>
              <a:gd fmla="*/ 13 h 310" name="T11"/>
              <a:gd fmla="*/ 92 w 247" name="T12"/>
              <a:gd fmla="*/ 5 h 310" name="T13"/>
              <a:gd fmla="*/ 125 w 247" name="T14"/>
              <a:gd fmla="*/ 0 h 310" name="T15"/>
              <a:gd fmla="*/ 162 w 247" name="T16"/>
              <a:gd fmla="*/ 6 h 310" name="T17"/>
              <a:gd fmla="*/ 168 w 247" name="T18"/>
              <a:gd fmla="*/ 16 h 310" name="T19"/>
              <a:gd fmla="*/ 170 w 247" name="T20"/>
              <a:gd fmla="*/ 17 h 310" name="T21"/>
              <a:gd fmla="*/ 168 w 247" name="T22"/>
              <a:gd fmla="*/ 50 h 310" name="T23"/>
              <a:gd fmla="*/ 162 w 247" name="T24"/>
              <a:gd fmla="*/ 58 h 310" name="T25"/>
              <a:gd fmla="*/ 156 w 247" name="T26"/>
              <a:gd fmla="*/ 132 h 310" name="T27"/>
              <a:gd fmla="*/ 157 w 247" name="T28"/>
              <a:gd fmla="*/ 140 h 310" name="T29"/>
              <a:gd fmla="*/ 166 w 247" name="T30"/>
              <a:gd fmla="*/ 150 h 310" name="T31"/>
              <a:gd fmla="*/ 190 w 247" name="T32"/>
              <a:gd fmla="*/ 171 h 310" name="T33"/>
              <a:gd fmla="*/ 231 w 247" name="T34"/>
              <a:gd fmla="*/ 222 h 310" name="T35"/>
              <a:gd fmla="*/ 246 w 247" name="T36"/>
              <a:gd fmla="*/ 253 h 310" name="T37"/>
              <a:gd fmla="*/ 243 w 247" name="T38"/>
              <a:gd fmla="*/ 278 h 310" name="T39"/>
              <a:gd fmla="*/ 236 w 247" name="T40"/>
              <a:gd fmla="*/ 285 h 310" name="T41"/>
              <a:gd fmla="*/ 187 w 247" name="T42"/>
              <a:gd fmla="*/ 304 h 310" name="T43"/>
              <a:gd fmla="*/ 141 w 247" name="T44"/>
              <a:gd fmla="*/ 310 h 310" name="T45"/>
              <a:gd fmla="*/ 113 w 247" name="T46"/>
              <a:gd fmla="*/ 310 h 310" name="T47"/>
              <a:gd fmla="*/ 51 w 247" name="T48"/>
              <a:gd fmla="*/ 303 h 310" name="T49"/>
              <a:gd fmla="*/ 63 w 247" name="T50"/>
              <a:gd fmla="*/ 285 h 310" name="T51"/>
              <a:gd fmla="*/ 83 w 247" name="T52"/>
              <a:gd fmla="*/ 287 h 310" name="T53"/>
              <a:gd fmla="*/ 61 w 247" name="T54"/>
              <a:gd fmla="*/ 280 h 310" name="T55"/>
              <a:gd fmla="*/ 51 w 247" name="T56"/>
              <a:gd fmla="*/ 211 h 310" name="T57"/>
              <a:gd fmla="*/ 76 w 247" name="T58"/>
              <a:gd fmla="*/ 180 h 310" name="T59"/>
              <a:gd fmla="*/ 51 w 247" name="T60"/>
              <a:gd fmla="*/ 203 h 310" name="T61"/>
              <a:gd fmla="*/ 68 w 247" name="T62"/>
              <a:gd fmla="*/ 159 h 310" name="T63"/>
              <a:gd fmla="*/ 51 w 247" name="T64"/>
              <a:gd fmla="*/ 303 h 310" name="T65"/>
              <a:gd fmla="*/ 30 w 247" name="T66"/>
              <a:gd fmla="*/ 296 h 310" name="T67"/>
              <a:gd fmla="*/ 11 w 247" name="T68"/>
              <a:gd fmla="*/ 285 h 310" name="T69"/>
              <a:gd fmla="*/ 2 w 247" name="T70"/>
              <a:gd fmla="*/ 270 h 310" name="T71"/>
              <a:gd fmla="*/ 3 w 247" name="T72"/>
              <a:gd fmla="*/ 251 h 310" name="T73"/>
              <a:gd fmla="*/ 27 w 247" name="T74"/>
              <a:gd fmla="*/ 205 h 310" name="T75"/>
              <a:gd fmla="*/ 51 w 247" name="T76"/>
              <a:gd fmla="*/ 203 h 310" name="T77"/>
              <a:gd fmla="*/ 27 w 247" name="T78"/>
              <a:gd fmla="*/ 228 h 310" name="T79"/>
              <a:gd fmla="*/ 18 w 247" name="T80"/>
              <a:gd fmla="*/ 249 h 310" name="T81"/>
              <a:gd fmla="*/ 18 w 247" name="T82"/>
              <a:gd fmla="*/ 261 h 310" name="T83"/>
              <a:gd fmla="*/ 27 w 247" name="T84"/>
              <a:gd fmla="*/ 273 h 310" name="T85"/>
              <a:gd fmla="*/ 51 w 247" name="T86"/>
              <a:gd fmla="*/ 303 h 310" name="T87"/>
              <a:gd fmla="*/ 51 w 247" name="T88"/>
              <a:gd fmla="*/ 211 h 310" name="T89"/>
              <a:gd fmla="*/ 34 w 247" name="T90"/>
              <a:gd fmla="*/ 243 h 310" name="T91"/>
              <a:gd fmla="*/ 36 w 247" name="T92"/>
              <a:gd fmla="*/ 259 h 310" name="T93"/>
              <a:gd fmla="*/ 51 w 247" name="T94"/>
              <a:gd fmla="*/ 274 h 310"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310" w="246">
                <a:moveTo>
                  <a:pt x="80" y="150"/>
                </a:moveTo>
                <a:lnTo>
                  <a:pt x="80" y="150"/>
                </a:lnTo>
                <a:lnTo>
                  <a:pt x="82" y="150"/>
                </a:lnTo>
                <a:lnTo>
                  <a:pt x="84" y="146"/>
                </a:lnTo>
                <a:lnTo>
                  <a:pt x="86" y="140"/>
                </a:lnTo>
                <a:lnTo>
                  <a:pt x="87" y="132"/>
                </a:lnTo>
                <a:lnTo>
                  <a:pt x="87" y="132"/>
                </a:lnTo>
                <a:lnTo>
                  <a:pt x="87" y="59"/>
                </a:lnTo>
                <a:lnTo>
                  <a:pt x="87" y="59"/>
                </a:lnTo>
                <a:lnTo>
                  <a:pt x="82" y="55"/>
                </a:lnTo>
                <a:lnTo>
                  <a:pt x="80" y="50"/>
                </a:lnTo>
                <a:lnTo>
                  <a:pt x="79" y="50"/>
                </a:lnTo>
                <a:lnTo>
                  <a:pt x="79" y="17"/>
                </a:lnTo>
                <a:lnTo>
                  <a:pt x="80" y="17"/>
                </a:lnTo>
                <a:lnTo>
                  <a:pt x="80" y="17"/>
                </a:lnTo>
                <a:lnTo>
                  <a:pt x="80" y="16"/>
                </a:lnTo>
                <a:lnTo>
                  <a:pt x="80" y="16"/>
                </a:lnTo>
                <a:lnTo>
                  <a:pt x="80" y="13"/>
                </a:lnTo>
                <a:lnTo>
                  <a:pt x="83" y="10"/>
                </a:lnTo>
                <a:lnTo>
                  <a:pt x="87" y="6"/>
                </a:lnTo>
                <a:lnTo>
                  <a:pt x="92" y="5"/>
                </a:lnTo>
                <a:lnTo>
                  <a:pt x="107" y="1"/>
                </a:lnTo>
                <a:lnTo>
                  <a:pt x="125" y="0"/>
                </a:lnTo>
                <a:lnTo>
                  <a:pt x="125" y="0"/>
                </a:lnTo>
                <a:lnTo>
                  <a:pt x="141" y="1"/>
                </a:lnTo>
                <a:lnTo>
                  <a:pt x="156" y="5"/>
                </a:lnTo>
                <a:lnTo>
                  <a:pt x="162" y="6"/>
                </a:lnTo>
                <a:lnTo>
                  <a:pt x="166" y="10"/>
                </a:lnTo>
                <a:lnTo>
                  <a:pt x="168" y="13"/>
                </a:lnTo>
                <a:lnTo>
                  <a:pt x="168" y="16"/>
                </a:lnTo>
                <a:lnTo>
                  <a:pt x="168" y="16"/>
                </a:lnTo>
                <a:lnTo>
                  <a:pt x="168" y="17"/>
                </a:lnTo>
                <a:lnTo>
                  <a:pt x="170" y="17"/>
                </a:lnTo>
                <a:lnTo>
                  <a:pt x="170" y="50"/>
                </a:lnTo>
                <a:lnTo>
                  <a:pt x="168" y="50"/>
                </a:lnTo>
                <a:lnTo>
                  <a:pt x="168" y="50"/>
                </a:lnTo>
                <a:lnTo>
                  <a:pt x="168" y="52"/>
                </a:lnTo>
                <a:lnTo>
                  <a:pt x="166" y="55"/>
                </a:lnTo>
                <a:lnTo>
                  <a:pt x="162" y="58"/>
                </a:lnTo>
                <a:lnTo>
                  <a:pt x="156" y="59"/>
                </a:lnTo>
                <a:lnTo>
                  <a:pt x="156" y="59"/>
                </a:lnTo>
                <a:lnTo>
                  <a:pt x="156" y="132"/>
                </a:lnTo>
                <a:lnTo>
                  <a:pt x="156" y="132"/>
                </a:lnTo>
                <a:lnTo>
                  <a:pt x="156" y="136"/>
                </a:lnTo>
                <a:lnTo>
                  <a:pt x="157" y="140"/>
                </a:lnTo>
                <a:lnTo>
                  <a:pt x="160" y="146"/>
                </a:lnTo>
                <a:lnTo>
                  <a:pt x="164" y="150"/>
                </a:lnTo>
                <a:lnTo>
                  <a:pt x="166" y="150"/>
                </a:lnTo>
                <a:lnTo>
                  <a:pt x="166" y="150"/>
                </a:lnTo>
                <a:lnTo>
                  <a:pt x="175" y="158"/>
                </a:lnTo>
                <a:lnTo>
                  <a:pt x="190" y="171"/>
                </a:lnTo>
                <a:lnTo>
                  <a:pt x="206" y="189"/>
                </a:lnTo>
                <a:lnTo>
                  <a:pt x="222" y="211"/>
                </a:lnTo>
                <a:lnTo>
                  <a:pt x="231" y="222"/>
                </a:lnTo>
                <a:lnTo>
                  <a:pt x="236" y="232"/>
                </a:lnTo>
                <a:lnTo>
                  <a:pt x="241" y="243"/>
                </a:lnTo>
                <a:lnTo>
                  <a:pt x="246" y="253"/>
                </a:lnTo>
                <a:lnTo>
                  <a:pt x="247" y="262"/>
                </a:lnTo>
                <a:lnTo>
                  <a:pt x="246" y="272"/>
                </a:lnTo>
                <a:lnTo>
                  <a:pt x="243" y="278"/>
                </a:lnTo>
                <a:lnTo>
                  <a:pt x="240" y="282"/>
                </a:lnTo>
                <a:lnTo>
                  <a:pt x="236" y="285"/>
                </a:lnTo>
                <a:lnTo>
                  <a:pt x="236" y="285"/>
                </a:lnTo>
                <a:lnTo>
                  <a:pt x="221" y="293"/>
                </a:lnTo>
                <a:lnTo>
                  <a:pt x="205" y="300"/>
                </a:lnTo>
                <a:lnTo>
                  <a:pt x="187" y="304"/>
                </a:lnTo>
                <a:lnTo>
                  <a:pt x="171" y="307"/>
                </a:lnTo>
                <a:lnTo>
                  <a:pt x="155" y="310"/>
                </a:lnTo>
                <a:lnTo>
                  <a:pt x="141" y="310"/>
                </a:lnTo>
                <a:lnTo>
                  <a:pt x="124" y="310"/>
                </a:lnTo>
                <a:lnTo>
                  <a:pt x="124" y="310"/>
                </a:lnTo>
                <a:lnTo>
                  <a:pt x="113" y="310"/>
                </a:lnTo>
                <a:lnTo>
                  <a:pt x="95" y="310"/>
                </a:lnTo>
                <a:lnTo>
                  <a:pt x="74" y="307"/>
                </a:lnTo>
                <a:lnTo>
                  <a:pt x="51" y="303"/>
                </a:lnTo>
                <a:lnTo>
                  <a:pt x="51" y="282"/>
                </a:lnTo>
                <a:lnTo>
                  <a:pt x="51" y="282"/>
                </a:lnTo>
                <a:lnTo>
                  <a:pt x="63" y="285"/>
                </a:lnTo>
                <a:lnTo>
                  <a:pt x="72" y="287"/>
                </a:lnTo>
                <a:lnTo>
                  <a:pt x="83" y="287"/>
                </a:lnTo>
                <a:lnTo>
                  <a:pt x="83" y="287"/>
                </a:lnTo>
                <a:lnTo>
                  <a:pt x="83" y="287"/>
                </a:lnTo>
                <a:lnTo>
                  <a:pt x="72" y="284"/>
                </a:lnTo>
                <a:lnTo>
                  <a:pt x="61" y="280"/>
                </a:lnTo>
                <a:lnTo>
                  <a:pt x="51" y="274"/>
                </a:lnTo>
                <a:lnTo>
                  <a:pt x="51" y="211"/>
                </a:lnTo>
                <a:lnTo>
                  <a:pt x="51" y="211"/>
                </a:lnTo>
                <a:lnTo>
                  <a:pt x="60" y="199"/>
                </a:lnTo>
                <a:lnTo>
                  <a:pt x="68" y="189"/>
                </a:lnTo>
                <a:lnTo>
                  <a:pt x="76" y="180"/>
                </a:lnTo>
                <a:lnTo>
                  <a:pt x="76" y="180"/>
                </a:lnTo>
                <a:lnTo>
                  <a:pt x="68" y="186"/>
                </a:lnTo>
                <a:lnTo>
                  <a:pt x="51" y="203"/>
                </a:lnTo>
                <a:lnTo>
                  <a:pt x="51" y="178"/>
                </a:lnTo>
                <a:lnTo>
                  <a:pt x="51" y="178"/>
                </a:lnTo>
                <a:lnTo>
                  <a:pt x="68" y="159"/>
                </a:lnTo>
                <a:lnTo>
                  <a:pt x="80" y="150"/>
                </a:lnTo>
                <a:lnTo>
                  <a:pt x="80" y="150"/>
                </a:lnTo>
                <a:close/>
                <a:moveTo>
                  <a:pt x="51" y="303"/>
                </a:moveTo>
                <a:lnTo>
                  <a:pt x="51" y="303"/>
                </a:lnTo>
                <a:lnTo>
                  <a:pt x="40" y="299"/>
                </a:lnTo>
                <a:lnTo>
                  <a:pt x="30" y="296"/>
                </a:lnTo>
                <a:lnTo>
                  <a:pt x="21" y="291"/>
                </a:lnTo>
                <a:lnTo>
                  <a:pt x="11" y="285"/>
                </a:lnTo>
                <a:lnTo>
                  <a:pt x="11" y="285"/>
                </a:lnTo>
                <a:lnTo>
                  <a:pt x="6" y="281"/>
                </a:lnTo>
                <a:lnTo>
                  <a:pt x="3" y="276"/>
                </a:lnTo>
                <a:lnTo>
                  <a:pt x="2" y="270"/>
                </a:lnTo>
                <a:lnTo>
                  <a:pt x="0" y="265"/>
                </a:lnTo>
                <a:lnTo>
                  <a:pt x="0" y="258"/>
                </a:lnTo>
                <a:lnTo>
                  <a:pt x="3" y="251"/>
                </a:lnTo>
                <a:lnTo>
                  <a:pt x="9" y="236"/>
                </a:lnTo>
                <a:lnTo>
                  <a:pt x="17" y="222"/>
                </a:lnTo>
                <a:lnTo>
                  <a:pt x="27" y="205"/>
                </a:lnTo>
                <a:lnTo>
                  <a:pt x="38" y="192"/>
                </a:lnTo>
                <a:lnTo>
                  <a:pt x="51" y="178"/>
                </a:lnTo>
                <a:lnTo>
                  <a:pt x="51" y="203"/>
                </a:lnTo>
                <a:lnTo>
                  <a:pt x="51" y="203"/>
                </a:lnTo>
                <a:lnTo>
                  <a:pt x="38" y="215"/>
                </a:lnTo>
                <a:lnTo>
                  <a:pt x="27" y="228"/>
                </a:lnTo>
                <a:lnTo>
                  <a:pt x="23" y="235"/>
                </a:lnTo>
                <a:lnTo>
                  <a:pt x="21" y="242"/>
                </a:lnTo>
                <a:lnTo>
                  <a:pt x="18" y="249"/>
                </a:lnTo>
                <a:lnTo>
                  <a:pt x="18" y="255"/>
                </a:lnTo>
                <a:lnTo>
                  <a:pt x="18" y="255"/>
                </a:lnTo>
                <a:lnTo>
                  <a:pt x="18" y="261"/>
                </a:lnTo>
                <a:lnTo>
                  <a:pt x="21" y="266"/>
                </a:lnTo>
                <a:lnTo>
                  <a:pt x="23" y="270"/>
                </a:lnTo>
                <a:lnTo>
                  <a:pt x="27" y="273"/>
                </a:lnTo>
                <a:lnTo>
                  <a:pt x="38" y="278"/>
                </a:lnTo>
                <a:lnTo>
                  <a:pt x="51" y="282"/>
                </a:lnTo>
                <a:lnTo>
                  <a:pt x="51" y="303"/>
                </a:lnTo>
                <a:lnTo>
                  <a:pt x="51" y="303"/>
                </a:lnTo>
                <a:close/>
                <a:moveTo>
                  <a:pt x="51" y="211"/>
                </a:moveTo>
                <a:lnTo>
                  <a:pt x="51" y="211"/>
                </a:lnTo>
                <a:lnTo>
                  <a:pt x="44" y="222"/>
                </a:lnTo>
                <a:lnTo>
                  <a:pt x="38" y="232"/>
                </a:lnTo>
                <a:lnTo>
                  <a:pt x="34" y="243"/>
                </a:lnTo>
                <a:lnTo>
                  <a:pt x="33" y="253"/>
                </a:lnTo>
                <a:lnTo>
                  <a:pt x="33" y="253"/>
                </a:lnTo>
                <a:lnTo>
                  <a:pt x="36" y="259"/>
                </a:lnTo>
                <a:lnTo>
                  <a:pt x="38" y="265"/>
                </a:lnTo>
                <a:lnTo>
                  <a:pt x="44" y="270"/>
                </a:lnTo>
                <a:lnTo>
                  <a:pt x="51" y="274"/>
                </a:lnTo>
                <a:lnTo>
                  <a:pt x="51" y="211"/>
                </a:lnTo>
                <a:close/>
              </a:path>
            </a:pathLst>
          </a:custGeom>
          <a:solidFill>
            <a:schemeClr val="accent1"/>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panose="020f0502020204030204" typeface="Calibri"/>
              <a:ea charset="-122" panose="02010600030101010101" pitchFamily="2" typeface="宋体"/>
              <a:cs typeface="+mn-cs"/>
            </a:endParaRPr>
          </a:p>
        </p:txBody>
      </p:sp>
      <p:grpSp>
        <p:nvGrpSpPr>
          <p:cNvPr id="229" name="组合 228"/>
          <p:cNvGrpSpPr/>
          <p:nvPr/>
        </p:nvGrpSpPr>
        <p:grpSpPr>
          <a:xfrm>
            <a:off x="1167614" y="1896361"/>
            <a:ext cx="224102" cy="338350"/>
            <a:chOff x="1201738" y="2052638"/>
            <a:chExt cx="404813" cy="611188"/>
          </a:xfrm>
          <a:solidFill>
            <a:schemeClr val="accent1"/>
          </a:solidFill>
        </p:grpSpPr>
        <p:sp>
          <p:nvSpPr>
            <p:cNvPr id="230" name="Freeform 117"/>
            <p:cNvSpPr/>
            <p:nvPr/>
          </p:nvSpPr>
          <p:spPr bwMode="auto">
            <a:xfrm>
              <a:off x="1325563" y="2101850"/>
              <a:ext cx="139700" cy="139700"/>
            </a:xfrm>
            <a:custGeom>
              <a:gdLst>
                <a:gd fmla="*/ 88 w 88" name="T0"/>
                <a:gd fmla="*/ 44 h 88" name="T1"/>
                <a:gd fmla="*/ 88 w 88" name="T2"/>
                <a:gd fmla="*/ 44 h 88" name="T3"/>
                <a:gd fmla="*/ 86 w 88" name="T4"/>
                <a:gd fmla="*/ 36 h 88" name="T5"/>
                <a:gd fmla="*/ 83 w 88" name="T6"/>
                <a:gd fmla="*/ 27 h 88" name="T7"/>
                <a:gd fmla="*/ 79 w 88" name="T8"/>
                <a:gd fmla="*/ 19 h 88" name="T9"/>
                <a:gd fmla="*/ 74 w 88" name="T10"/>
                <a:gd fmla="*/ 13 h 88" name="T11"/>
                <a:gd fmla="*/ 67 w 88" name="T12"/>
                <a:gd fmla="*/ 7 h 88" name="T13"/>
                <a:gd fmla="*/ 60 w 88" name="T14"/>
                <a:gd fmla="*/ 3 h 88" name="T15"/>
                <a:gd fmla="*/ 52 w 88" name="T16"/>
                <a:gd fmla="*/ 0 h 88" name="T17"/>
                <a:gd fmla="*/ 43 w 88" name="T18"/>
                <a:gd fmla="*/ 0 h 88" name="T19"/>
                <a:gd fmla="*/ 43 w 88" name="T20"/>
                <a:gd fmla="*/ 0 h 88" name="T21"/>
                <a:gd fmla="*/ 35 w 88" name="T22"/>
                <a:gd fmla="*/ 0 h 88" name="T23"/>
                <a:gd fmla="*/ 27 w 88" name="T24"/>
                <a:gd fmla="*/ 3 h 88" name="T25"/>
                <a:gd fmla="*/ 18 w 88" name="T26"/>
                <a:gd fmla="*/ 7 h 88" name="T27"/>
                <a:gd fmla="*/ 12 w 88" name="T28"/>
                <a:gd fmla="*/ 13 h 88" name="T29"/>
                <a:gd fmla="*/ 6 w 88" name="T30"/>
                <a:gd fmla="*/ 19 h 88" name="T31"/>
                <a:gd fmla="*/ 2 w 88" name="T32"/>
                <a:gd fmla="*/ 27 h 88" name="T33"/>
                <a:gd fmla="*/ 0 w 88" name="T34"/>
                <a:gd fmla="*/ 36 h 88" name="T35"/>
                <a:gd fmla="*/ 0 w 88" name="T36"/>
                <a:gd fmla="*/ 44 h 88" name="T37"/>
                <a:gd fmla="*/ 0 w 88" name="T38"/>
                <a:gd fmla="*/ 44 h 88" name="T39"/>
                <a:gd fmla="*/ 0 w 88" name="T40"/>
                <a:gd fmla="*/ 53 h 88" name="T41"/>
                <a:gd fmla="*/ 2 w 88" name="T42"/>
                <a:gd fmla="*/ 61 h 88" name="T43"/>
                <a:gd fmla="*/ 6 w 88" name="T44"/>
                <a:gd fmla="*/ 68 h 88" name="T45"/>
                <a:gd fmla="*/ 12 w 88" name="T46"/>
                <a:gd fmla="*/ 75 h 88" name="T47"/>
                <a:gd fmla="*/ 18 w 88" name="T48"/>
                <a:gd fmla="*/ 80 h 88" name="T49"/>
                <a:gd fmla="*/ 27 w 88" name="T50"/>
                <a:gd fmla="*/ 84 h 88" name="T51"/>
                <a:gd fmla="*/ 35 w 88" name="T52"/>
                <a:gd fmla="*/ 87 h 88" name="T53"/>
                <a:gd fmla="*/ 43 w 88" name="T54"/>
                <a:gd fmla="*/ 88 h 88" name="T55"/>
                <a:gd fmla="*/ 43 w 88" name="T56"/>
                <a:gd fmla="*/ 88 h 88" name="T57"/>
                <a:gd fmla="*/ 52 w 88" name="T58"/>
                <a:gd fmla="*/ 87 h 88" name="T59"/>
                <a:gd fmla="*/ 60 w 88" name="T60"/>
                <a:gd fmla="*/ 84 h 88" name="T61"/>
                <a:gd fmla="*/ 67 w 88" name="T62"/>
                <a:gd fmla="*/ 80 h 88" name="T63"/>
                <a:gd fmla="*/ 74 w 88" name="T64"/>
                <a:gd fmla="*/ 75 h 88" name="T65"/>
                <a:gd fmla="*/ 79 w 88" name="T66"/>
                <a:gd fmla="*/ 68 h 88" name="T67"/>
                <a:gd fmla="*/ 83 w 88" name="T68"/>
                <a:gd fmla="*/ 61 h 88" name="T69"/>
                <a:gd fmla="*/ 86 w 88" name="T70"/>
                <a:gd fmla="*/ 53 h 88" name="T71"/>
                <a:gd fmla="*/ 88 w 88" name="T72"/>
                <a:gd fmla="*/ 44 h 88" name="T73"/>
                <a:gd fmla="*/ 88 w 88" name="T74"/>
                <a:gd fmla="*/ 44 h 88"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88" w="88">
                  <a:moveTo>
                    <a:pt x="88" y="44"/>
                  </a:moveTo>
                  <a:lnTo>
                    <a:pt x="88" y="44"/>
                  </a:lnTo>
                  <a:lnTo>
                    <a:pt x="86" y="36"/>
                  </a:lnTo>
                  <a:lnTo>
                    <a:pt x="83" y="27"/>
                  </a:lnTo>
                  <a:lnTo>
                    <a:pt x="79" y="19"/>
                  </a:lnTo>
                  <a:lnTo>
                    <a:pt x="74" y="13"/>
                  </a:lnTo>
                  <a:lnTo>
                    <a:pt x="67" y="7"/>
                  </a:lnTo>
                  <a:lnTo>
                    <a:pt x="60" y="3"/>
                  </a:lnTo>
                  <a:lnTo>
                    <a:pt x="52" y="0"/>
                  </a:lnTo>
                  <a:lnTo>
                    <a:pt x="43" y="0"/>
                  </a:lnTo>
                  <a:lnTo>
                    <a:pt x="43" y="0"/>
                  </a:lnTo>
                  <a:lnTo>
                    <a:pt x="35" y="0"/>
                  </a:lnTo>
                  <a:lnTo>
                    <a:pt x="27" y="3"/>
                  </a:lnTo>
                  <a:lnTo>
                    <a:pt x="18" y="7"/>
                  </a:lnTo>
                  <a:lnTo>
                    <a:pt x="12" y="13"/>
                  </a:lnTo>
                  <a:lnTo>
                    <a:pt x="6" y="19"/>
                  </a:lnTo>
                  <a:lnTo>
                    <a:pt x="2" y="27"/>
                  </a:lnTo>
                  <a:lnTo>
                    <a:pt x="0" y="36"/>
                  </a:lnTo>
                  <a:lnTo>
                    <a:pt x="0" y="44"/>
                  </a:lnTo>
                  <a:lnTo>
                    <a:pt x="0" y="44"/>
                  </a:lnTo>
                  <a:lnTo>
                    <a:pt x="0" y="53"/>
                  </a:lnTo>
                  <a:lnTo>
                    <a:pt x="2" y="61"/>
                  </a:lnTo>
                  <a:lnTo>
                    <a:pt x="6" y="68"/>
                  </a:lnTo>
                  <a:lnTo>
                    <a:pt x="12" y="75"/>
                  </a:lnTo>
                  <a:lnTo>
                    <a:pt x="18" y="80"/>
                  </a:lnTo>
                  <a:lnTo>
                    <a:pt x="27" y="84"/>
                  </a:lnTo>
                  <a:lnTo>
                    <a:pt x="35" y="87"/>
                  </a:lnTo>
                  <a:lnTo>
                    <a:pt x="43" y="88"/>
                  </a:lnTo>
                  <a:lnTo>
                    <a:pt x="43" y="88"/>
                  </a:lnTo>
                  <a:lnTo>
                    <a:pt x="52" y="87"/>
                  </a:lnTo>
                  <a:lnTo>
                    <a:pt x="60" y="84"/>
                  </a:lnTo>
                  <a:lnTo>
                    <a:pt x="67" y="80"/>
                  </a:lnTo>
                  <a:lnTo>
                    <a:pt x="74" y="75"/>
                  </a:lnTo>
                  <a:lnTo>
                    <a:pt x="79" y="68"/>
                  </a:lnTo>
                  <a:lnTo>
                    <a:pt x="83" y="61"/>
                  </a:lnTo>
                  <a:lnTo>
                    <a:pt x="86" y="53"/>
                  </a:lnTo>
                  <a:lnTo>
                    <a:pt x="88" y="44"/>
                  </a:lnTo>
                  <a:lnTo>
                    <a:pt x="88" y="44"/>
                  </a:lnTo>
                  <a:close/>
                </a:path>
              </a:pathLst>
            </a:custGeom>
            <a:grp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panose="020f0502020204030204" typeface="Calibri"/>
                <a:ea charset="-122" panose="02010600030101010101" pitchFamily="2" typeface="宋体"/>
                <a:cs typeface="+mn-cs"/>
              </a:endParaRPr>
            </a:p>
          </p:txBody>
        </p:sp>
        <p:sp>
          <p:nvSpPr>
            <p:cNvPr id="231" name="Freeform 118"/>
            <p:cNvSpPr/>
            <p:nvPr/>
          </p:nvSpPr>
          <p:spPr bwMode="auto">
            <a:xfrm>
              <a:off x="1201738" y="2205038"/>
              <a:ext cx="212725" cy="458788"/>
            </a:xfrm>
            <a:custGeom>
              <a:gdLst>
                <a:gd fmla="*/ 134 w 134" name="T0"/>
                <a:gd fmla="*/ 7 h 289" name="T1"/>
                <a:gd fmla="*/ 134 w 134" name="T2"/>
                <a:gd fmla="*/ 7 h 289" name="T3"/>
                <a:gd fmla="*/ 88 w 134" name="T4"/>
                <a:gd fmla="*/ 129 h 289" name="T5"/>
                <a:gd fmla="*/ 42 w 134" name="T6"/>
                <a:gd fmla="*/ 248 h 289" name="T7"/>
                <a:gd fmla="*/ 42 w 134" name="T8"/>
                <a:gd fmla="*/ 248 h 289" name="T9"/>
                <a:gd fmla="*/ 22 w 134" name="T10"/>
                <a:gd fmla="*/ 268 h 289" name="T11"/>
                <a:gd fmla="*/ 8 w 134" name="T12"/>
                <a:gd fmla="*/ 282 h 289" name="T13"/>
                <a:gd fmla="*/ 3 w 134" name="T14"/>
                <a:gd fmla="*/ 286 h 289" name="T15"/>
                <a:gd fmla="*/ 0 w 134" name="T16"/>
                <a:gd fmla="*/ 289 h 289" name="T17"/>
                <a:gd fmla="*/ 0 w 134" name="T18"/>
                <a:gd fmla="*/ 289 h 289" name="T19"/>
                <a:gd fmla="*/ 3 w 134" name="T20"/>
                <a:gd fmla="*/ 275 h 289" name="T21"/>
                <a:gd fmla="*/ 15 w 134" name="T22"/>
                <a:gd fmla="*/ 243 h 289" name="T23"/>
                <a:gd fmla="*/ 50 w 134" name="T24"/>
                <a:gd fmla="*/ 144 h 289" name="T25"/>
                <a:gd fmla="*/ 105 w 134" name="T26"/>
                <a:gd fmla="*/ 0 h 289" name="T27"/>
                <a:gd fmla="*/ 134 w 134" name="T28"/>
                <a:gd fmla="*/ 7 h 289"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289" w="134">
                  <a:moveTo>
                    <a:pt x="134" y="7"/>
                  </a:moveTo>
                  <a:lnTo>
                    <a:pt x="134" y="7"/>
                  </a:lnTo>
                  <a:lnTo>
                    <a:pt x="88" y="129"/>
                  </a:lnTo>
                  <a:lnTo>
                    <a:pt x="42" y="248"/>
                  </a:lnTo>
                  <a:lnTo>
                    <a:pt x="42" y="248"/>
                  </a:lnTo>
                  <a:lnTo>
                    <a:pt x="22" y="268"/>
                  </a:lnTo>
                  <a:lnTo>
                    <a:pt x="8" y="282"/>
                  </a:lnTo>
                  <a:lnTo>
                    <a:pt x="3" y="286"/>
                  </a:lnTo>
                  <a:lnTo>
                    <a:pt x="0" y="289"/>
                  </a:lnTo>
                  <a:lnTo>
                    <a:pt x="0" y="289"/>
                  </a:lnTo>
                  <a:lnTo>
                    <a:pt x="3" y="275"/>
                  </a:lnTo>
                  <a:lnTo>
                    <a:pt x="15" y="243"/>
                  </a:lnTo>
                  <a:lnTo>
                    <a:pt x="50" y="144"/>
                  </a:lnTo>
                  <a:lnTo>
                    <a:pt x="105" y="0"/>
                  </a:lnTo>
                  <a:lnTo>
                    <a:pt x="134" y="7"/>
                  </a:lnTo>
                  <a:close/>
                </a:path>
              </a:pathLst>
            </a:custGeom>
            <a:grp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panose="020f0502020204030204" typeface="Calibri"/>
                <a:ea charset="-122" panose="02010600030101010101" pitchFamily="2" typeface="宋体"/>
                <a:cs typeface="+mn-cs"/>
              </a:endParaRPr>
            </a:p>
          </p:txBody>
        </p:sp>
        <p:sp>
          <p:nvSpPr>
            <p:cNvPr id="232" name="Freeform 119"/>
            <p:cNvSpPr/>
            <p:nvPr/>
          </p:nvSpPr>
          <p:spPr bwMode="auto">
            <a:xfrm>
              <a:off x="1371601" y="2205038"/>
              <a:ext cx="234950" cy="449263"/>
            </a:xfrm>
            <a:custGeom>
              <a:gdLst>
                <a:gd fmla="*/ 2 w 148" name="T0"/>
                <a:gd fmla="*/ 13 h 283" name="T1"/>
                <a:gd fmla="*/ 109 w 148" name="T2"/>
                <a:gd fmla="*/ 244 h 283" name="T3"/>
                <a:gd fmla="*/ 148 w 148" name="T4"/>
                <a:gd fmla="*/ 283 h 283" name="T5"/>
                <a:gd fmla="*/ 137 w 148" name="T6"/>
                <a:gd fmla="*/ 229 h 283" name="T7"/>
                <a:gd fmla="*/ 33 w 148" name="T8"/>
                <a:gd fmla="*/ 0 h 283" name="T9"/>
                <a:gd fmla="*/ 0 w 148" name="T10"/>
                <a:gd fmla="*/ 10 h 283" name="T11"/>
                <a:gd fmla="*/ 2 w 148" name="T12"/>
                <a:gd fmla="*/ 13 h 283" name="T13"/>
              </a:gdLst>
              <a:cxnLst>
                <a:cxn ang="0">
                  <a:pos x="T0" y="T1"/>
                </a:cxn>
                <a:cxn ang="0">
                  <a:pos x="T2" y="T3"/>
                </a:cxn>
                <a:cxn ang="0">
                  <a:pos x="T4" y="T5"/>
                </a:cxn>
                <a:cxn ang="0">
                  <a:pos x="T6" y="T7"/>
                </a:cxn>
                <a:cxn ang="0">
                  <a:pos x="T8" y="T9"/>
                </a:cxn>
                <a:cxn ang="0">
                  <a:pos x="T10" y="T11"/>
                </a:cxn>
                <a:cxn ang="0">
                  <a:pos x="T12" y="T13"/>
                </a:cxn>
              </a:cxnLst>
              <a:rect b="b" l="0" r="r" t="0"/>
              <a:pathLst>
                <a:path h="283" w="148">
                  <a:moveTo>
                    <a:pt x="2" y="13"/>
                  </a:moveTo>
                  <a:lnTo>
                    <a:pt x="109" y="244"/>
                  </a:lnTo>
                  <a:lnTo>
                    <a:pt x="148" y="283"/>
                  </a:lnTo>
                  <a:lnTo>
                    <a:pt x="137" y="229"/>
                  </a:lnTo>
                  <a:lnTo>
                    <a:pt x="33" y="0"/>
                  </a:lnTo>
                  <a:lnTo>
                    <a:pt x="0" y="10"/>
                  </a:lnTo>
                  <a:lnTo>
                    <a:pt x="2" y="13"/>
                  </a:lnTo>
                  <a:close/>
                </a:path>
              </a:pathLst>
            </a:custGeom>
            <a:grp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panose="020f0502020204030204" typeface="Calibri"/>
                <a:ea charset="-122" panose="02010600030101010101" pitchFamily="2" typeface="宋体"/>
                <a:cs typeface="+mn-cs"/>
              </a:endParaRPr>
            </a:p>
          </p:txBody>
        </p:sp>
        <p:sp>
          <p:nvSpPr>
            <p:cNvPr id="233" name="Freeform 120"/>
            <p:cNvSpPr/>
            <p:nvPr/>
          </p:nvSpPr>
          <p:spPr bwMode="auto">
            <a:xfrm>
              <a:off x="1376363" y="2052638"/>
              <a:ext cx="25400" cy="77788"/>
            </a:xfrm>
            <a:custGeom>
              <a:gdLst>
                <a:gd fmla="*/ 0 w 16" name="T0"/>
                <a:gd fmla="*/ 41 h 49" name="T1"/>
                <a:gd fmla="*/ 0 w 16" name="T2"/>
                <a:gd fmla="*/ 41 h 49" name="T3"/>
                <a:gd fmla="*/ 0 w 16" name="T4"/>
                <a:gd fmla="*/ 44 h 49" name="T5"/>
                <a:gd fmla="*/ 3 w 16" name="T6"/>
                <a:gd fmla="*/ 46 h 49" name="T7"/>
                <a:gd fmla="*/ 4 w 16" name="T8"/>
                <a:gd fmla="*/ 48 h 49" name="T9"/>
                <a:gd fmla="*/ 8 w 16" name="T10"/>
                <a:gd fmla="*/ 49 h 49" name="T11"/>
                <a:gd fmla="*/ 8 w 16" name="T12"/>
                <a:gd fmla="*/ 49 h 49" name="T13"/>
                <a:gd fmla="*/ 11 w 16" name="T14"/>
                <a:gd fmla="*/ 48 h 49" name="T15"/>
                <a:gd fmla="*/ 14 w 16" name="T16"/>
                <a:gd fmla="*/ 46 h 49" name="T17"/>
                <a:gd fmla="*/ 15 w 16" name="T18"/>
                <a:gd fmla="*/ 44 h 49" name="T19"/>
                <a:gd fmla="*/ 16 w 16" name="T20"/>
                <a:gd fmla="*/ 41 h 49" name="T21"/>
                <a:gd fmla="*/ 16 w 16" name="T22"/>
                <a:gd fmla="*/ 8 h 49" name="T23"/>
                <a:gd fmla="*/ 16 w 16" name="T24"/>
                <a:gd fmla="*/ 8 h 49" name="T25"/>
                <a:gd fmla="*/ 15 w 16" name="T26"/>
                <a:gd fmla="*/ 6 h 49" name="T27"/>
                <a:gd fmla="*/ 14 w 16" name="T28"/>
                <a:gd fmla="*/ 3 h 49" name="T29"/>
                <a:gd fmla="*/ 11 w 16" name="T30"/>
                <a:gd fmla="*/ 0 h 49" name="T31"/>
                <a:gd fmla="*/ 8 w 16" name="T32"/>
                <a:gd fmla="*/ 0 h 49" name="T33"/>
                <a:gd fmla="*/ 8 w 16" name="T34"/>
                <a:gd fmla="*/ 0 h 49" name="T35"/>
                <a:gd fmla="*/ 4 w 16" name="T36"/>
                <a:gd fmla="*/ 0 h 49" name="T37"/>
                <a:gd fmla="*/ 3 w 16" name="T38"/>
                <a:gd fmla="*/ 3 h 49" name="T39"/>
                <a:gd fmla="*/ 0 w 16" name="T40"/>
                <a:gd fmla="*/ 6 h 49" name="T41"/>
                <a:gd fmla="*/ 0 w 16" name="T42"/>
                <a:gd fmla="*/ 8 h 49" name="T43"/>
                <a:gd fmla="*/ 0 w 16" name="T44"/>
                <a:gd fmla="*/ 41 h 49"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49" w="16">
                  <a:moveTo>
                    <a:pt x="0" y="41"/>
                  </a:moveTo>
                  <a:lnTo>
                    <a:pt x="0" y="41"/>
                  </a:lnTo>
                  <a:lnTo>
                    <a:pt x="0" y="44"/>
                  </a:lnTo>
                  <a:lnTo>
                    <a:pt x="3" y="46"/>
                  </a:lnTo>
                  <a:lnTo>
                    <a:pt x="4" y="48"/>
                  </a:lnTo>
                  <a:lnTo>
                    <a:pt x="8" y="49"/>
                  </a:lnTo>
                  <a:lnTo>
                    <a:pt x="8" y="49"/>
                  </a:lnTo>
                  <a:lnTo>
                    <a:pt x="11" y="48"/>
                  </a:lnTo>
                  <a:lnTo>
                    <a:pt x="14" y="46"/>
                  </a:lnTo>
                  <a:lnTo>
                    <a:pt x="15" y="44"/>
                  </a:lnTo>
                  <a:lnTo>
                    <a:pt x="16" y="41"/>
                  </a:lnTo>
                  <a:lnTo>
                    <a:pt x="16" y="8"/>
                  </a:lnTo>
                  <a:lnTo>
                    <a:pt x="16" y="8"/>
                  </a:lnTo>
                  <a:lnTo>
                    <a:pt x="15" y="6"/>
                  </a:lnTo>
                  <a:lnTo>
                    <a:pt x="14" y="3"/>
                  </a:lnTo>
                  <a:lnTo>
                    <a:pt x="11" y="0"/>
                  </a:lnTo>
                  <a:lnTo>
                    <a:pt x="8" y="0"/>
                  </a:lnTo>
                  <a:lnTo>
                    <a:pt x="8" y="0"/>
                  </a:lnTo>
                  <a:lnTo>
                    <a:pt x="4" y="0"/>
                  </a:lnTo>
                  <a:lnTo>
                    <a:pt x="3" y="3"/>
                  </a:lnTo>
                  <a:lnTo>
                    <a:pt x="0" y="6"/>
                  </a:lnTo>
                  <a:lnTo>
                    <a:pt x="0" y="8"/>
                  </a:lnTo>
                  <a:lnTo>
                    <a:pt x="0" y="41"/>
                  </a:lnTo>
                  <a:close/>
                </a:path>
              </a:pathLst>
            </a:custGeom>
            <a:grp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panose="020f0502020204030204" typeface="Calibri"/>
                <a:ea charset="-122" panose="02010600030101010101" pitchFamily="2" typeface="宋体"/>
                <a:cs typeface="+mn-cs"/>
              </a:endParaRPr>
            </a:p>
          </p:txBody>
        </p:sp>
      </p:grpSp>
      <p:grpSp>
        <p:nvGrpSpPr>
          <p:cNvPr id="234" name="组合 233"/>
          <p:cNvGrpSpPr/>
          <p:nvPr/>
        </p:nvGrpSpPr>
        <p:grpSpPr>
          <a:xfrm>
            <a:off x="1671184" y="1708291"/>
            <a:ext cx="333077" cy="333077"/>
            <a:chOff x="2111376" y="1712913"/>
            <a:chExt cx="601663" cy="601663"/>
          </a:xfrm>
          <a:solidFill>
            <a:schemeClr val="accent1"/>
          </a:solidFill>
        </p:grpSpPr>
        <p:sp>
          <p:nvSpPr>
            <p:cNvPr id="235" name="Freeform 121"/>
            <p:cNvSpPr>
              <a:spLocks noEditPoints="1"/>
            </p:cNvSpPr>
            <p:nvPr/>
          </p:nvSpPr>
          <p:spPr bwMode="auto">
            <a:xfrm>
              <a:off x="2300288" y="1712913"/>
              <a:ext cx="223838" cy="601663"/>
            </a:xfrm>
            <a:custGeom>
              <a:gdLst>
                <a:gd fmla="*/ 71 w 141" name="T0"/>
                <a:gd fmla="*/ 0 h 379" name="T1"/>
                <a:gd fmla="*/ 84 w 141" name="T2"/>
                <a:gd fmla="*/ 4 h 379" name="T3"/>
                <a:gd fmla="*/ 98 w 141" name="T4"/>
                <a:gd fmla="*/ 15 h 379" name="T5"/>
                <a:gd fmla="*/ 110 w 141" name="T6"/>
                <a:gd fmla="*/ 33 h 379" name="T7"/>
                <a:gd fmla="*/ 119 w 141" name="T8"/>
                <a:gd fmla="*/ 56 h 379" name="T9"/>
                <a:gd fmla="*/ 136 w 141" name="T10"/>
                <a:gd fmla="*/ 117 h 379" name="T11"/>
                <a:gd fmla="*/ 141 w 141" name="T12"/>
                <a:gd fmla="*/ 190 h 379" name="T13"/>
                <a:gd fmla="*/ 140 w 141" name="T14"/>
                <a:gd fmla="*/ 228 h 379" name="T15"/>
                <a:gd fmla="*/ 129 w 141" name="T16"/>
                <a:gd fmla="*/ 295 h 379" name="T17"/>
                <a:gd fmla="*/ 115 w 141" name="T18"/>
                <a:gd fmla="*/ 336 h 379" name="T19"/>
                <a:gd fmla="*/ 105 w 141" name="T20"/>
                <a:gd fmla="*/ 356 h 379" name="T21"/>
                <a:gd fmla="*/ 91 w 141" name="T22"/>
                <a:gd fmla="*/ 371 h 379" name="T23"/>
                <a:gd fmla="*/ 77 w 141" name="T24"/>
                <a:gd fmla="*/ 378 h 379" name="T25"/>
                <a:gd fmla="*/ 71 w 141" name="T26"/>
                <a:gd fmla="*/ 379 h 379" name="T27"/>
                <a:gd fmla="*/ 71 w 141" name="T28"/>
                <a:gd fmla="*/ 348 h 379" name="T29"/>
                <a:gd fmla="*/ 71 w 141" name="T30"/>
                <a:gd fmla="*/ 348 h 379" name="T31"/>
                <a:gd fmla="*/ 83 w 141" name="T32"/>
                <a:gd fmla="*/ 346 h 379" name="T33"/>
                <a:gd fmla="*/ 94 w 141" name="T34"/>
                <a:gd fmla="*/ 336 h 379" name="T35"/>
                <a:gd fmla="*/ 103 w 141" name="T36"/>
                <a:gd fmla="*/ 321 h 379" name="T37"/>
                <a:gd fmla="*/ 119 w 141" name="T38"/>
                <a:gd fmla="*/ 279 h 379" name="T39"/>
                <a:gd fmla="*/ 128 w 141" name="T40"/>
                <a:gd fmla="*/ 222 h 379" name="T41"/>
                <a:gd fmla="*/ 129 w 141" name="T42"/>
                <a:gd fmla="*/ 190 h 379" name="T43"/>
                <a:gd fmla="*/ 125 w 141" name="T44"/>
                <a:gd fmla="*/ 128 h 379" name="T45"/>
                <a:gd fmla="*/ 113 w 141" name="T46"/>
                <a:gd fmla="*/ 77 h 379" name="T47"/>
                <a:gd fmla="*/ 99 w 141" name="T48"/>
                <a:gd fmla="*/ 50 h 379" name="T49"/>
                <a:gd fmla="*/ 88 w 141" name="T50"/>
                <a:gd fmla="*/ 38 h 379" name="T51"/>
                <a:gd fmla="*/ 76 w 141" name="T52"/>
                <a:gd fmla="*/ 31 h 379" name="T53"/>
                <a:gd fmla="*/ 71 w 141" name="T54"/>
                <a:gd fmla="*/ 31 h 379" name="T55"/>
                <a:gd fmla="*/ 71 w 141" name="T56"/>
                <a:gd fmla="*/ 0 h 379" name="T57"/>
                <a:gd fmla="*/ 71 w 141" name="T58"/>
                <a:gd fmla="*/ 379 h 379" name="T59"/>
                <a:gd fmla="*/ 57 w 141" name="T60"/>
                <a:gd fmla="*/ 375 h 379" name="T61"/>
                <a:gd fmla="*/ 44 w 141" name="T62"/>
                <a:gd fmla="*/ 365 h 379" name="T63"/>
                <a:gd fmla="*/ 31 w 141" name="T64"/>
                <a:gd fmla="*/ 347 h 379" name="T65"/>
                <a:gd fmla="*/ 22 w 141" name="T66"/>
                <a:gd fmla="*/ 324 h 379" name="T67"/>
                <a:gd fmla="*/ 7 w 141" name="T68"/>
                <a:gd fmla="*/ 264 h 379" name="T69"/>
                <a:gd fmla="*/ 0 w 141" name="T70"/>
                <a:gd fmla="*/ 190 h 379" name="T71"/>
                <a:gd fmla="*/ 3 w 141" name="T72"/>
                <a:gd fmla="*/ 152 h 379" name="T73"/>
                <a:gd fmla="*/ 12 w 141" name="T74"/>
                <a:gd fmla="*/ 84 h 379" name="T75"/>
                <a:gd fmla="*/ 26 w 141" name="T76"/>
                <a:gd fmla="*/ 44 h 379" name="T77"/>
                <a:gd fmla="*/ 37 w 141" name="T78"/>
                <a:gd fmla="*/ 23 h 379" name="T79"/>
                <a:gd fmla="*/ 50 w 141" name="T80"/>
                <a:gd fmla="*/ 8 h 379" name="T81"/>
                <a:gd fmla="*/ 64 w 141" name="T82"/>
                <a:gd fmla="*/ 2 h 379" name="T83"/>
                <a:gd fmla="*/ 71 w 141" name="T84"/>
                <a:gd fmla="*/ 31 h 379" name="T85"/>
                <a:gd fmla="*/ 65 w 141" name="T86"/>
                <a:gd fmla="*/ 31 h 379" name="T87"/>
                <a:gd fmla="*/ 53 w 141" name="T88"/>
                <a:gd fmla="*/ 38 h 379" name="T89"/>
                <a:gd fmla="*/ 42 w 141" name="T90"/>
                <a:gd fmla="*/ 50 h 379" name="T91"/>
                <a:gd fmla="*/ 29 w 141" name="T92"/>
                <a:gd fmla="*/ 77 h 379" name="T93"/>
                <a:gd fmla="*/ 17 w 141" name="T94"/>
                <a:gd fmla="*/ 128 h 379" name="T95"/>
                <a:gd fmla="*/ 12 w 141" name="T96"/>
                <a:gd fmla="*/ 190 h 379" name="T97"/>
                <a:gd fmla="*/ 14 w 141" name="T98"/>
                <a:gd fmla="*/ 222 h 379" name="T99"/>
                <a:gd fmla="*/ 22 w 141" name="T100"/>
                <a:gd fmla="*/ 279 h 379" name="T101"/>
                <a:gd fmla="*/ 38 w 141" name="T102"/>
                <a:gd fmla="*/ 321 h 379" name="T103"/>
                <a:gd fmla="*/ 48 w 141" name="T104"/>
                <a:gd fmla="*/ 336 h 379" name="T105"/>
                <a:gd fmla="*/ 59 w 141" name="T106"/>
                <a:gd fmla="*/ 346 h 379" name="T107"/>
                <a:gd fmla="*/ 71 w 141" name="T108"/>
                <a:gd fmla="*/ 348 h 379"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379" w="141">
                  <a:moveTo>
                    <a:pt x="71" y="0"/>
                  </a:moveTo>
                  <a:lnTo>
                    <a:pt x="71" y="0"/>
                  </a:lnTo>
                  <a:lnTo>
                    <a:pt x="77" y="2"/>
                  </a:lnTo>
                  <a:lnTo>
                    <a:pt x="84" y="4"/>
                  </a:lnTo>
                  <a:lnTo>
                    <a:pt x="91" y="8"/>
                  </a:lnTo>
                  <a:lnTo>
                    <a:pt x="98" y="15"/>
                  </a:lnTo>
                  <a:lnTo>
                    <a:pt x="105" y="23"/>
                  </a:lnTo>
                  <a:lnTo>
                    <a:pt x="110" y="33"/>
                  </a:lnTo>
                  <a:lnTo>
                    <a:pt x="115" y="44"/>
                  </a:lnTo>
                  <a:lnTo>
                    <a:pt x="119" y="56"/>
                  </a:lnTo>
                  <a:lnTo>
                    <a:pt x="129" y="84"/>
                  </a:lnTo>
                  <a:lnTo>
                    <a:pt x="136" y="117"/>
                  </a:lnTo>
                  <a:lnTo>
                    <a:pt x="140" y="152"/>
                  </a:lnTo>
                  <a:lnTo>
                    <a:pt x="141" y="190"/>
                  </a:lnTo>
                  <a:lnTo>
                    <a:pt x="141" y="190"/>
                  </a:lnTo>
                  <a:lnTo>
                    <a:pt x="140" y="228"/>
                  </a:lnTo>
                  <a:lnTo>
                    <a:pt x="136" y="264"/>
                  </a:lnTo>
                  <a:lnTo>
                    <a:pt x="129" y="295"/>
                  </a:lnTo>
                  <a:lnTo>
                    <a:pt x="119" y="324"/>
                  </a:lnTo>
                  <a:lnTo>
                    <a:pt x="115" y="336"/>
                  </a:lnTo>
                  <a:lnTo>
                    <a:pt x="110" y="347"/>
                  </a:lnTo>
                  <a:lnTo>
                    <a:pt x="105" y="356"/>
                  </a:lnTo>
                  <a:lnTo>
                    <a:pt x="98" y="365"/>
                  </a:lnTo>
                  <a:lnTo>
                    <a:pt x="91" y="371"/>
                  </a:lnTo>
                  <a:lnTo>
                    <a:pt x="84" y="375"/>
                  </a:lnTo>
                  <a:lnTo>
                    <a:pt x="77" y="378"/>
                  </a:lnTo>
                  <a:lnTo>
                    <a:pt x="71" y="379"/>
                  </a:lnTo>
                  <a:lnTo>
                    <a:pt x="71" y="379"/>
                  </a:lnTo>
                  <a:lnTo>
                    <a:pt x="71" y="348"/>
                  </a:lnTo>
                  <a:lnTo>
                    <a:pt x="71" y="348"/>
                  </a:lnTo>
                  <a:lnTo>
                    <a:pt x="71" y="348"/>
                  </a:lnTo>
                  <a:lnTo>
                    <a:pt x="71" y="348"/>
                  </a:lnTo>
                  <a:lnTo>
                    <a:pt x="76" y="348"/>
                  </a:lnTo>
                  <a:lnTo>
                    <a:pt x="83" y="346"/>
                  </a:lnTo>
                  <a:lnTo>
                    <a:pt x="88" y="342"/>
                  </a:lnTo>
                  <a:lnTo>
                    <a:pt x="94" y="336"/>
                  </a:lnTo>
                  <a:lnTo>
                    <a:pt x="99" y="329"/>
                  </a:lnTo>
                  <a:lnTo>
                    <a:pt x="103" y="321"/>
                  </a:lnTo>
                  <a:lnTo>
                    <a:pt x="113" y="302"/>
                  </a:lnTo>
                  <a:lnTo>
                    <a:pt x="119" y="279"/>
                  </a:lnTo>
                  <a:lnTo>
                    <a:pt x="125" y="252"/>
                  </a:lnTo>
                  <a:lnTo>
                    <a:pt x="128" y="222"/>
                  </a:lnTo>
                  <a:lnTo>
                    <a:pt x="129" y="190"/>
                  </a:lnTo>
                  <a:lnTo>
                    <a:pt x="129" y="190"/>
                  </a:lnTo>
                  <a:lnTo>
                    <a:pt x="128" y="157"/>
                  </a:lnTo>
                  <a:lnTo>
                    <a:pt x="125" y="128"/>
                  </a:lnTo>
                  <a:lnTo>
                    <a:pt x="119" y="102"/>
                  </a:lnTo>
                  <a:lnTo>
                    <a:pt x="113" y="77"/>
                  </a:lnTo>
                  <a:lnTo>
                    <a:pt x="103" y="59"/>
                  </a:lnTo>
                  <a:lnTo>
                    <a:pt x="99" y="50"/>
                  </a:lnTo>
                  <a:lnTo>
                    <a:pt x="94" y="44"/>
                  </a:lnTo>
                  <a:lnTo>
                    <a:pt x="88" y="38"/>
                  </a:lnTo>
                  <a:lnTo>
                    <a:pt x="83" y="34"/>
                  </a:lnTo>
                  <a:lnTo>
                    <a:pt x="76" y="31"/>
                  </a:lnTo>
                  <a:lnTo>
                    <a:pt x="71" y="31"/>
                  </a:lnTo>
                  <a:lnTo>
                    <a:pt x="71" y="31"/>
                  </a:lnTo>
                  <a:lnTo>
                    <a:pt x="71" y="0"/>
                  </a:lnTo>
                  <a:lnTo>
                    <a:pt x="71" y="0"/>
                  </a:lnTo>
                  <a:close/>
                  <a:moveTo>
                    <a:pt x="71" y="379"/>
                  </a:moveTo>
                  <a:lnTo>
                    <a:pt x="71" y="379"/>
                  </a:lnTo>
                  <a:lnTo>
                    <a:pt x="64" y="378"/>
                  </a:lnTo>
                  <a:lnTo>
                    <a:pt x="57" y="375"/>
                  </a:lnTo>
                  <a:lnTo>
                    <a:pt x="50" y="371"/>
                  </a:lnTo>
                  <a:lnTo>
                    <a:pt x="44" y="365"/>
                  </a:lnTo>
                  <a:lnTo>
                    <a:pt x="37" y="356"/>
                  </a:lnTo>
                  <a:lnTo>
                    <a:pt x="31" y="347"/>
                  </a:lnTo>
                  <a:lnTo>
                    <a:pt x="26" y="336"/>
                  </a:lnTo>
                  <a:lnTo>
                    <a:pt x="22" y="324"/>
                  </a:lnTo>
                  <a:lnTo>
                    <a:pt x="12" y="295"/>
                  </a:lnTo>
                  <a:lnTo>
                    <a:pt x="7" y="264"/>
                  </a:lnTo>
                  <a:lnTo>
                    <a:pt x="3" y="228"/>
                  </a:lnTo>
                  <a:lnTo>
                    <a:pt x="0" y="190"/>
                  </a:lnTo>
                  <a:lnTo>
                    <a:pt x="0" y="190"/>
                  </a:lnTo>
                  <a:lnTo>
                    <a:pt x="3" y="152"/>
                  </a:lnTo>
                  <a:lnTo>
                    <a:pt x="7" y="117"/>
                  </a:lnTo>
                  <a:lnTo>
                    <a:pt x="12" y="84"/>
                  </a:lnTo>
                  <a:lnTo>
                    <a:pt x="22" y="56"/>
                  </a:lnTo>
                  <a:lnTo>
                    <a:pt x="26" y="44"/>
                  </a:lnTo>
                  <a:lnTo>
                    <a:pt x="31" y="33"/>
                  </a:lnTo>
                  <a:lnTo>
                    <a:pt x="37" y="23"/>
                  </a:lnTo>
                  <a:lnTo>
                    <a:pt x="44" y="15"/>
                  </a:lnTo>
                  <a:lnTo>
                    <a:pt x="50" y="8"/>
                  </a:lnTo>
                  <a:lnTo>
                    <a:pt x="57" y="4"/>
                  </a:lnTo>
                  <a:lnTo>
                    <a:pt x="64" y="2"/>
                  </a:lnTo>
                  <a:lnTo>
                    <a:pt x="71" y="0"/>
                  </a:lnTo>
                  <a:lnTo>
                    <a:pt x="71" y="31"/>
                  </a:lnTo>
                  <a:lnTo>
                    <a:pt x="71" y="31"/>
                  </a:lnTo>
                  <a:lnTo>
                    <a:pt x="65" y="31"/>
                  </a:lnTo>
                  <a:lnTo>
                    <a:pt x="59" y="34"/>
                  </a:lnTo>
                  <a:lnTo>
                    <a:pt x="53" y="38"/>
                  </a:lnTo>
                  <a:lnTo>
                    <a:pt x="48" y="44"/>
                  </a:lnTo>
                  <a:lnTo>
                    <a:pt x="42" y="50"/>
                  </a:lnTo>
                  <a:lnTo>
                    <a:pt x="38" y="59"/>
                  </a:lnTo>
                  <a:lnTo>
                    <a:pt x="29" y="77"/>
                  </a:lnTo>
                  <a:lnTo>
                    <a:pt x="22" y="102"/>
                  </a:lnTo>
                  <a:lnTo>
                    <a:pt x="17" y="128"/>
                  </a:lnTo>
                  <a:lnTo>
                    <a:pt x="14" y="157"/>
                  </a:lnTo>
                  <a:lnTo>
                    <a:pt x="12" y="190"/>
                  </a:lnTo>
                  <a:lnTo>
                    <a:pt x="12" y="190"/>
                  </a:lnTo>
                  <a:lnTo>
                    <a:pt x="14" y="222"/>
                  </a:lnTo>
                  <a:lnTo>
                    <a:pt x="17" y="252"/>
                  </a:lnTo>
                  <a:lnTo>
                    <a:pt x="22" y="279"/>
                  </a:lnTo>
                  <a:lnTo>
                    <a:pt x="29" y="302"/>
                  </a:lnTo>
                  <a:lnTo>
                    <a:pt x="38" y="321"/>
                  </a:lnTo>
                  <a:lnTo>
                    <a:pt x="42" y="329"/>
                  </a:lnTo>
                  <a:lnTo>
                    <a:pt x="48" y="336"/>
                  </a:lnTo>
                  <a:lnTo>
                    <a:pt x="53" y="342"/>
                  </a:lnTo>
                  <a:lnTo>
                    <a:pt x="59" y="346"/>
                  </a:lnTo>
                  <a:lnTo>
                    <a:pt x="65" y="348"/>
                  </a:lnTo>
                  <a:lnTo>
                    <a:pt x="71" y="348"/>
                  </a:lnTo>
                  <a:lnTo>
                    <a:pt x="71" y="379"/>
                  </a:lnTo>
                  <a:close/>
                </a:path>
              </a:pathLst>
            </a:custGeom>
            <a:grp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panose="020f0502020204030204" typeface="Calibri"/>
                <a:ea charset="-122" panose="02010600030101010101" pitchFamily="2" typeface="宋体"/>
                <a:cs typeface="+mn-cs"/>
              </a:endParaRPr>
            </a:p>
          </p:txBody>
        </p:sp>
        <p:sp>
          <p:nvSpPr>
            <p:cNvPr id="236" name="Freeform 122"/>
            <p:cNvSpPr>
              <a:spLocks noEditPoints="1"/>
            </p:cNvSpPr>
            <p:nvPr/>
          </p:nvSpPr>
          <p:spPr bwMode="auto">
            <a:xfrm>
              <a:off x="2111376" y="1905000"/>
              <a:ext cx="601663" cy="220663"/>
            </a:xfrm>
            <a:custGeom>
              <a:gdLst>
                <a:gd fmla="*/ 190 w 379" name="T0"/>
                <a:gd fmla="*/ 0 h 139" name="T1"/>
                <a:gd fmla="*/ 228 w 379" name="T2"/>
                <a:gd fmla="*/ 1 h 139" name="T3"/>
                <a:gd fmla="*/ 295 w 379" name="T4"/>
                <a:gd fmla="*/ 11 h 139" name="T5"/>
                <a:gd fmla="*/ 336 w 379" name="T6"/>
                <a:gd fmla="*/ 24 h 139" name="T7"/>
                <a:gd fmla="*/ 356 w 379" name="T8"/>
                <a:gd fmla="*/ 35 h 139" name="T9"/>
                <a:gd fmla="*/ 371 w 379" name="T10"/>
                <a:gd fmla="*/ 49 h 139" name="T11"/>
                <a:gd fmla="*/ 378 w 379" name="T12"/>
                <a:gd fmla="*/ 62 h 139" name="T13"/>
                <a:gd fmla="*/ 379 w 379" name="T14"/>
                <a:gd fmla="*/ 69 h 139" name="T15"/>
                <a:gd fmla="*/ 375 w 379" name="T16"/>
                <a:gd fmla="*/ 82 h 139" name="T17"/>
                <a:gd fmla="*/ 364 w 379" name="T18"/>
                <a:gd fmla="*/ 96 h 139" name="T19"/>
                <a:gd fmla="*/ 347 w 379" name="T20"/>
                <a:gd fmla="*/ 108 h 139" name="T21"/>
                <a:gd fmla="*/ 324 w 379" name="T22"/>
                <a:gd fmla="*/ 119 h 139" name="T23"/>
                <a:gd fmla="*/ 264 w 379" name="T24"/>
                <a:gd fmla="*/ 134 h 139" name="T25"/>
                <a:gd fmla="*/ 190 w 379" name="T26"/>
                <a:gd fmla="*/ 139 h 139" name="T27"/>
                <a:gd fmla="*/ 190 w 379" name="T28"/>
                <a:gd fmla="*/ 127 h 139" name="T29"/>
                <a:gd fmla="*/ 190 w 379" name="T30"/>
                <a:gd fmla="*/ 127 h 139" name="T31"/>
                <a:gd fmla="*/ 252 w 379" name="T32"/>
                <a:gd fmla="*/ 123 h 139" name="T33"/>
                <a:gd fmla="*/ 302 w 379" name="T34"/>
                <a:gd fmla="*/ 111 h 139" name="T35"/>
                <a:gd fmla="*/ 329 w 379" name="T36"/>
                <a:gd fmla="*/ 97 h 139" name="T37"/>
                <a:gd fmla="*/ 341 w 379" name="T38"/>
                <a:gd fmla="*/ 86 h 139" name="T39"/>
                <a:gd fmla="*/ 348 w 379" name="T40"/>
                <a:gd fmla="*/ 74 h 139" name="T41"/>
                <a:gd fmla="*/ 348 w 379" name="T42"/>
                <a:gd fmla="*/ 69 h 139" name="T43"/>
                <a:gd fmla="*/ 348 w 379" name="T44"/>
                <a:gd fmla="*/ 63 h 139" name="T45"/>
                <a:gd fmla="*/ 341 w 379" name="T46"/>
                <a:gd fmla="*/ 51 h 139" name="T47"/>
                <a:gd fmla="*/ 329 w 379" name="T48"/>
                <a:gd fmla="*/ 40 h 139" name="T49"/>
                <a:gd fmla="*/ 302 w 379" name="T50"/>
                <a:gd fmla="*/ 28 h 139" name="T51"/>
                <a:gd fmla="*/ 252 w 379" name="T52"/>
                <a:gd fmla="*/ 15 h 139" name="T53"/>
                <a:gd fmla="*/ 190 w 379" name="T54"/>
                <a:gd fmla="*/ 11 h 139" name="T55"/>
                <a:gd fmla="*/ 190 w 379" name="T56"/>
                <a:gd fmla="*/ 0 h 139" name="T57"/>
                <a:gd fmla="*/ 0 w 379" name="T58"/>
                <a:gd fmla="*/ 69 h 139" name="T59"/>
                <a:gd fmla="*/ 4 w 379" name="T60"/>
                <a:gd fmla="*/ 55 h 139" name="T61"/>
                <a:gd fmla="*/ 15 w 379" name="T62"/>
                <a:gd fmla="*/ 42 h 139" name="T63"/>
                <a:gd fmla="*/ 33 w 379" name="T64"/>
                <a:gd fmla="*/ 30 h 139" name="T65"/>
                <a:gd fmla="*/ 56 w 379" name="T66"/>
                <a:gd fmla="*/ 20 h 139" name="T67"/>
                <a:gd fmla="*/ 117 w 379" name="T68"/>
                <a:gd fmla="*/ 5 h 139" name="T69"/>
                <a:gd fmla="*/ 190 w 379" name="T70"/>
                <a:gd fmla="*/ 0 h 139" name="T71"/>
                <a:gd fmla="*/ 190 w 379" name="T72"/>
                <a:gd fmla="*/ 11 h 139" name="T73"/>
                <a:gd fmla="*/ 127 w 379" name="T74"/>
                <a:gd fmla="*/ 15 h 139" name="T75"/>
                <a:gd fmla="*/ 77 w 379" name="T76"/>
                <a:gd fmla="*/ 28 h 139" name="T77"/>
                <a:gd fmla="*/ 50 w 379" name="T78"/>
                <a:gd fmla="*/ 40 h 139" name="T79"/>
                <a:gd fmla="*/ 38 w 379" name="T80"/>
                <a:gd fmla="*/ 51 h 139" name="T81"/>
                <a:gd fmla="*/ 31 w 379" name="T82"/>
                <a:gd fmla="*/ 63 h 139" name="T83"/>
                <a:gd fmla="*/ 31 w 379" name="T84"/>
                <a:gd fmla="*/ 69 h 139" name="T85"/>
                <a:gd fmla="*/ 34 w 379" name="T86"/>
                <a:gd fmla="*/ 81 h 139" name="T87"/>
                <a:gd fmla="*/ 43 w 379" name="T88"/>
                <a:gd fmla="*/ 92 h 139" name="T89"/>
                <a:gd fmla="*/ 58 w 379" name="T90"/>
                <a:gd fmla="*/ 101 h 139" name="T91"/>
                <a:gd fmla="*/ 102 w 379" name="T92"/>
                <a:gd fmla="*/ 118 h 139" name="T93"/>
                <a:gd fmla="*/ 157 w 379" name="T94"/>
                <a:gd fmla="*/ 126 h 139" name="T95"/>
                <a:gd fmla="*/ 190 w 379" name="T96"/>
                <a:gd fmla="*/ 139 h 139" name="T97"/>
                <a:gd fmla="*/ 152 w 379" name="T98"/>
                <a:gd fmla="*/ 138 h 139" name="T99"/>
                <a:gd fmla="*/ 84 w 379" name="T100"/>
                <a:gd fmla="*/ 127 h 139" name="T101"/>
                <a:gd fmla="*/ 43 w 379" name="T102"/>
                <a:gd fmla="*/ 114 h 139" name="T103"/>
                <a:gd fmla="*/ 23 w 379" name="T104"/>
                <a:gd fmla="*/ 103 h 139" name="T105"/>
                <a:gd fmla="*/ 8 w 379" name="T106"/>
                <a:gd fmla="*/ 89 h 139" name="T107"/>
                <a:gd fmla="*/ 1 w 379" name="T108"/>
                <a:gd fmla="*/ 76 h 139" name="T109"/>
                <a:gd fmla="*/ 0 w 379" name="T110"/>
                <a:gd fmla="*/ 69 h 139"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139" w="379">
                  <a:moveTo>
                    <a:pt x="190" y="0"/>
                  </a:moveTo>
                  <a:lnTo>
                    <a:pt x="190" y="0"/>
                  </a:lnTo>
                  <a:lnTo>
                    <a:pt x="190" y="0"/>
                  </a:lnTo>
                  <a:lnTo>
                    <a:pt x="228" y="1"/>
                  </a:lnTo>
                  <a:lnTo>
                    <a:pt x="264" y="5"/>
                  </a:lnTo>
                  <a:lnTo>
                    <a:pt x="295" y="11"/>
                  </a:lnTo>
                  <a:lnTo>
                    <a:pt x="324" y="20"/>
                  </a:lnTo>
                  <a:lnTo>
                    <a:pt x="336" y="24"/>
                  </a:lnTo>
                  <a:lnTo>
                    <a:pt x="347" y="30"/>
                  </a:lnTo>
                  <a:lnTo>
                    <a:pt x="356" y="35"/>
                  </a:lnTo>
                  <a:lnTo>
                    <a:pt x="364" y="42"/>
                  </a:lnTo>
                  <a:lnTo>
                    <a:pt x="371" y="49"/>
                  </a:lnTo>
                  <a:lnTo>
                    <a:pt x="375" y="55"/>
                  </a:lnTo>
                  <a:lnTo>
                    <a:pt x="378" y="62"/>
                  </a:lnTo>
                  <a:lnTo>
                    <a:pt x="379" y="69"/>
                  </a:lnTo>
                  <a:lnTo>
                    <a:pt x="379" y="69"/>
                  </a:lnTo>
                  <a:lnTo>
                    <a:pt x="378" y="76"/>
                  </a:lnTo>
                  <a:lnTo>
                    <a:pt x="375" y="82"/>
                  </a:lnTo>
                  <a:lnTo>
                    <a:pt x="371" y="89"/>
                  </a:lnTo>
                  <a:lnTo>
                    <a:pt x="364" y="96"/>
                  </a:lnTo>
                  <a:lnTo>
                    <a:pt x="356" y="103"/>
                  </a:lnTo>
                  <a:lnTo>
                    <a:pt x="347" y="108"/>
                  </a:lnTo>
                  <a:lnTo>
                    <a:pt x="336" y="114"/>
                  </a:lnTo>
                  <a:lnTo>
                    <a:pt x="324" y="119"/>
                  </a:lnTo>
                  <a:lnTo>
                    <a:pt x="295" y="127"/>
                  </a:lnTo>
                  <a:lnTo>
                    <a:pt x="264" y="134"/>
                  </a:lnTo>
                  <a:lnTo>
                    <a:pt x="228" y="138"/>
                  </a:lnTo>
                  <a:lnTo>
                    <a:pt x="190" y="139"/>
                  </a:lnTo>
                  <a:lnTo>
                    <a:pt x="190" y="139"/>
                  </a:lnTo>
                  <a:lnTo>
                    <a:pt x="190" y="127"/>
                  </a:lnTo>
                  <a:lnTo>
                    <a:pt x="190" y="127"/>
                  </a:lnTo>
                  <a:lnTo>
                    <a:pt x="190" y="127"/>
                  </a:lnTo>
                  <a:lnTo>
                    <a:pt x="222" y="126"/>
                  </a:lnTo>
                  <a:lnTo>
                    <a:pt x="252" y="123"/>
                  </a:lnTo>
                  <a:lnTo>
                    <a:pt x="279" y="118"/>
                  </a:lnTo>
                  <a:lnTo>
                    <a:pt x="302" y="111"/>
                  </a:lnTo>
                  <a:lnTo>
                    <a:pt x="321" y="101"/>
                  </a:lnTo>
                  <a:lnTo>
                    <a:pt x="329" y="97"/>
                  </a:lnTo>
                  <a:lnTo>
                    <a:pt x="336" y="92"/>
                  </a:lnTo>
                  <a:lnTo>
                    <a:pt x="341" y="86"/>
                  </a:lnTo>
                  <a:lnTo>
                    <a:pt x="345" y="81"/>
                  </a:lnTo>
                  <a:lnTo>
                    <a:pt x="348" y="74"/>
                  </a:lnTo>
                  <a:lnTo>
                    <a:pt x="348" y="69"/>
                  </a:lnTo>
                  <a:lnTo>
                    <a:pt x="348" y="69"/>
                  </a:lnTo>
                  <a:lnTo>
                    <a:pt x="348" y="69"/>
                  </a:lnTo>
                  <a:lnTo>
                    <a:pt x="348" y="63"/>
                  </a:lnTo>
                  <a:lnTo>
                    <a:pt x="345" y="57"/>
                  </a:lnTo>
                  <a:lnTo>
                    <a:pt x="341" y="51"/>
                  </a:lnTo>
                  <a:lnTo>
                    <a:pt x="336" y="46"/>
                  </a:lnTo>
                  <a:lnTo>
                    <a:pt x="329" y="40"/>
                  </a:lnTo>
                  <a:lnTo>
                    <a:pt x="321" y="36"/>
                  </a:lnTo>
                  <a:lnTo>
                    <a:pt x="302" y="28"/>
                  </a:lnTo>
                  <a:lnTo>
                    <a:pt x="279" y="20"/>
                  </a:lnTo>
                  <a:lnTo>
                    <a:pt x="252" y="15"/>
                  </a:lnTo>
                  <a:lnTo>
                    <a:pt x="222" y="12"/>
                  </a:lnTo>
                  <a:lnTo>
                    <a:pt x="190" y="11"/>
                  </a:lnTo>
                  <a:lnTo>
                    <a:pt x="190" y="11"/>
                  </a:lnTo>
                  <a:lnTo>
                    <a:pt x="190" y="0"/>
                  </a:lnTo>
                  <a:close/>
                  <a:moveTo>
                    <a:pt x="0" y="69"/>
                  </a:moveTo>
                  <a:lnTo>
                    <a:pt x="0" y="69"/>
                  </a:lnTo>
                  <a:lnTo>
                    <a:pt x="1" y="62"/>
                  </a:lnTo>
                  <a:lnTo>
                    <a:pt x="4" y="55"/>
                  </a:lnTo>
                  <a:lnTo>
                    <a:pt x="8" y="49"/>
                  </a:lnTo>
                  <a:lnTo>
                    <a:pt x="15" y="42"/>
                  </a:lnTo>
                  <a:lnTo>
                    <a:pt x="23" y="36"/>
                  </a:lnTo>
                  <a:lnTo>
                    <a:pt x="33" y="30"/>
                  </a:lnTo>
                  <a:lnTo>
                    <a:pt x="43" y="24"/>
                  </a:lnTo>
                  <a:lnTo>
                    <a:pt x="56" y="20"/>
                  </a:lnTo>
                  <a:lnTo>
                    <a:pt x="84" y="11"/>
                  </a:lnTo>
                  <a:lnTo>
                    <a:pt x="117" y="5"/>
                  </a:lnTo>
                  <a:lnTo>
                    <a:pt x="152" y="1"/>
                  </a:lnTo>
                  <a:lnTo>
                    <a:pt x="190" y="0"/>
                  </a:lnTo>
                  <a:lnTo>
                    <a:pt x="190" y="11"/>
                  </a:lnTo>
                  <a:lnTo>
                    <a:pt x="190" y="11"/>
                  </a:lnTo>
                  <a:lnTo>
                    <a:pt x="157" y="12"/>
                  </a:lnTo>
                  <a:lnTo>
                    <a:pt x="127" y="15"/>
                  </a:lnTo>
                  <a:lnTo>
                    <a:pt x="102" y="20"/>
                  </a:lnTo>
                  <a:lnTo>
                    <a:pt x="77" y="28"/>
                  </a:lnTo>
                  <a:lnTo>
                    <a:pt x="58" y="36"/>
                  </a:lnTo>
                  <a:lnTo>
                    <a:pt x="50" y="40"/>
                  </a:lnTo>
                  <a:lnTo>
                    <a:pt x="43" y="46"/>
                  </a:lnTo>
                  <a:lnTo>
                    <a:pt x="38" y="51"/>
                  </a:lnTo>
                  <a:lnTo>
                    <a:pt x="34" y="57"/>
                  </a:lnTo>
                  <a:lnTo>
                    <a:pt x="31" y="63"/>
                  </a:lnTo>
                  <a:lnTo>
                    <a:pt x="31" y="69"/>
                  </a:lnTo>
                  <a:lnTo>
                    <a:pt x="31" y="69"/>
                  </a:lnTo>
                  <a:lnTo>
                    <a:pt x="31" y="74"/>
                  </a:lnTo>
                  <a:lnTo>
                    <a:pt x="34" y="81"/>
                  </a:lnTo>
                  <a:lnTo>
                    <a:pt x="38" y="86"/>
                  </a:lnTo>
                  <a:lnTo>
                    <a:pt x="43" y="92"/>
                  </a:lnTo>
                  <a:lnTo>
                    <a:pt x="50" y="97"/>
                  </a:lnTo>
                  <a:lnTo>
                    <a:pt x="58" y="101"/>
                  </a:lnTo>
                  <a:lnTo>
                    <a:pt x="77" y="111"/>
                  </a:lnTo>
                  <a:lnTo>
                    <a:pt x="102" y="118"/>
                  </a:lnTo>
                  <a:lnTo>
                    <a:pt x="127" y="123"/>
                  </a:lnTo>
                  <a:lnTo>
                    <a:pt x="157" y="126"/>
                  </a:lnTo>
                  <a:lnTo>
                    <a:pt x="190" y="127"/>
                  </a:lnTo>
                  <a:lnTo>
                    <a:pt x="190" y="139"/>
                  </a:lnTo>
                  <a:lnTo>
                    <a:pt x="190" y="139"/>
                  </a:lnTo>
                  <a:lnTo>
                    <a:pt x="152" y="138"/>
                  </a:lnTo>
                  <a:lnTo>
                    <a:pt x="117" y="134"/>
                  </a:lnTo>
                  <a:lnTo>
                    <a:pt x="84" y="127"/>
                  </a:lnTo>
                  <a:lnTo>
                    <a:pt x="56" y="119"/>
                  </a:lnTo>
                  <a:lnTo>
                    <a:pt x="43" y="114"/>
                  </a:lnTo>
                  <a:lnTo>
                    <a:pt x="33" y="108"/>
                  </a:lnTo>
                  <a:lnTo>
                    <a:pt x="23" y="103"/>
                  </a:lnTo>
                  <a:lnTo>
                    <a:pt x="15" y="96"/>
                  </a:lnTo>
                  <a:lnTo>
                    <a:pt x="8" y="89"/>
                  </a:lnTo>
                  <a:lnTo>
                    <a:pt x="4" y="82"/>
                  </a:lnTo>
                  <a:lnTo>
                    <a:pt x="1" y="76"/>
                  </a:lnTo>
                  <a:lnTo>
                    <a:pt x="0" y="69"/>
                  </a:lnTo>
                  <a:lnTo>
                    <a:pt x="0" y="69"/>
                  </a:lnTo>
                  <a:close/>
                </a:path>
              </a:pathLst>
            </a:custGeom>
            <a:grp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panose="020f0502020204030204" typeface="Calibri"/>
                <a:ea charset="-122" panose="02010600030101010101" pitchFamily="2" typeface="宋体"/>
                <a:cs typeface="+mn-cs"/>
              </a:endParaRPr>
            </a:p>
          </p:txBody>
        </p:sp>
        <p:sp>
          <p:nvSpPr>
            <p:cNvPr id="237" name="Freeform 123"/>
            <p:cNvSpPr>
              <a:spLocks noEditPoints="1"/>
            </p:cNvSpPr>
            <p:nvPr/>
          </p:nvSpPr>
          <p:spPr bwMode="auto">
            <a:xfrm>
              <a:off x="2187576" y="1789113"/>
              <a:ext cx="450850" cy="452438"/>
            </a:xfrm>
            <a:custGeom>
              <a:gdLst>
                <a:gd fmla="*/ 142 w 284" name="T0"/>
                <a:gd fmla="*/ 50 h 285" name="T1"/>
                <a:gd fmla="*/ 190 w 284" name="T2"/>
                <a:gd fmla="*/ 93 h 285" name="T3"/>
                <a:gd fmla="*/ 218 w 284" name="T4"/>
                <a:gd fmla="*/ 120 h 285" name="T5"/>
                <a:gd fmla="*/ 258 w 284" name="T6"/>
                <a:gd fmla="*/ 176 h 285" name="T7"/>
                <a:gd fmla="*/ 277 w 284" name="T8"/>
                <a:gd fmla="*/ 214 h 285" name="T9"/>
                <a:gd fmla="*/ 283 w 284" name="T10"/>
                <a:gd fmla="*/ 237 h 285" name="T11"/>
                <a:gd fmla="*/ 284 w 284" name="T12"/>
                <a:gd fmla="*/ 256 h 285" name="T13"/>
                <a:gd fmla="*/ 280 w 284" name="T14"/>
                <a:gd fmla="*/ 271 h 285" name="T15"/>
                <a:gd fmla="*/ 276 w 284" name="T16"/>
                <a:gd fmla="*/ 276 h 285" name="T17"/>
                <a:gd fmla="*/ 266 w 284" name="T18"/>
                <a:gd fmla="*/ 283 h 285" name="T19"/>
                <a:gd fmla="*/ 254 w 284" name="T20"/>
                <a:gd fmla="*/ 285 h 285" name="T21"/>
                <a:gd fmla="*/ 223 w 284" name="T22"/>
                <a:gd fmla="*/ 280 h 285" name="T23"/>
                <a:gd fmla="*/ 184 w 284" name="T24"/>
                <a:gd fmla="*/ 262 h 285" name="T25"/>
                <a:gd fmla="*/ 142 w 284" name="T26"/>
                <a:gd fmla="*/ 235 h 285" name="T27"/>
                <a:gd fmla="*/ 142 w 284" name="T28"/>
                <a:gd fmla="*/ 219 h 285" name="T29"/>
                <a:gd fmla="*/ 177 w 284" name="T30"/>
                <a:gd fmla="*/ 243 h 285" name="T31"/>
                <a:gd fmla="*/ 209 w 284" name="T32"/>
                <a:gd fmla="*/ 257 h 285" name="T33"/>
                <a:gd fmla="*/ 235 w 284" name="T34"/>
                <a:gd fmla="*/ 261 h 285" name="T35"/>
                <a:gd fmla="*/ 246 w 284" name="T36"/>
                <a:gd fmla="*/ 260 h 285" name="T37"/>
                <a:gd fmla="*/ 254 w 284" name="T38"/>
                <a:gd fmla="*/ 254 h 285" name="T39"/>
                <a:gd fmla="*/ 254 w 284" name="T40"/>
                <a:gd fmla="*/ 254 h 285" name="T41"/>
                <a:gd fmla="*/ 260 w 284" name="T42"/>
                <a:gd fmla="*/ 243 h 285" name="T43"/>
                <a:gd fmla="*/ 261 w 284" name="T44"/>
                <a:gd fmla="*/ 230 h 285" name="T45"/>
                <a:gd fmla="*/ 258 w 284" name="T46"/>
                <a:gd fmla="*/ 212 h 285" name="T47"/>
                <a:gd fmla="*/ 239 w 284" name="T48"/>
                <a:gd fmla="*/ 170 h 285" name="T49"/>
                <a:gd fmla="*/ 205 w 284" name="T50"/>
                <a:gd fmla="*/ 124 h 285" name="T51"/>
                <a:gd fmla="*/ 184 w 284" name="T52"/>
                <a:gd fmla="*/ 101 h 285" name="T53"/>
                <a:gd fmla="*/ 142 w 284" name="T54"/>
                <a:gd fmla="*/ 65 h 285" name="T55"/>
                <a:gd fmla="*/ 8 w 284" name="T56"/>
                <a:gd fmla="*/ 8 h 285" name="T57"/>
                <a:gd fmla="*/ 12 w 284" name="T58"/>
                <a:gd fmla="*/ 5 h 285" name="T59"/>
                <a:gd fmla="*/ 23 w 284" name="T60"/>
                <a:gd fmla="*/ 0 h 285" name="T61"/>
                <a:gd fmla="*/ 44 w 284" name="T62"/>
                <a:gd fmla="*/ 0 h 285" name="T63"/>
                <a:gd fmla="*/ 79 w 284" name="T64"/>
                <a:gd fmla="*/ 11 h 285" name="T65"/>
                <a:gd fmla="*/ 120 w 284" name="T66"/>
                <a:gd fmla="*/ 34 h 285" name="T67"/>
                <a:gd fmla="*/ 142 w 284" name="T68"/>
                <a:gd fmla="*/ 65 h 285" name="T69"/>
                <a:gd fmla="*/ 124 w 284" name="T70"/>
                <a:gd fmla="*/ 51 h 285" name="T71"/>
                <a:gd fmla="*/ 89 w 284" name="T72"/>
                <a:gd fmla="*/ 32 h 285" name="T73"/>
                <a:gd fmla="*/ 60 w 284" name="T74"/>
                <a:gd fmla="*/ 23 h 285" name="T75"/>
                <a:gd fmla="*/ 43 w 284" name="T76"/>
                <a:gd fmla="*/ 23 h 285" name="T77"/>
                <a:gd fmla="*/ 33 w 284" name="T78"/>
                <a:gd fmla="*/ 27 h 285" name="T79"/>
                <a:gd fmla="*/ 29 w 284" name="T80"/>
                <a:gd fmla="*/ 29 h 285" name="T81"/>
                <a:gd fmla="*/ 24 w 284" name="T82"/>
                <a:gd fmla="*/ 40 h 285" name="T83"/>
                <a:gd fmla="*/ 23 w 284" name="T84"/>
                <a:gd fmla="*/ 55 h 285" name="T85"/>
                <a:gd fmla="*/ 25 w 284" name="T86"/>
                <a:gd fmla="*/ 71 h 285" name="T87"/>
                <a:gd fmla="*/ 44 w 284" name="T88"/>
                <a:gd fmla="*/ 113 h 285" name="T89"/>
                <a:gd fmla="*/ 78 w 284" name="T90"/>
                <a:gd fmla="*/ 159 h 285" name="T91"/>
                <a:gd fmla="*/ 100 w 284" name="T92"/>
                <a:gd fmla="*/ 184 h 285" name="T93"/>
                <a:gd fmla="*/ 142 w 284" name="T94"/>
                <a:gd fmla="*/ 219 h 285" name="T95"/>
                <a:gd fmla="*/ 142 w 284" name="T96"/>
                <a:gd fmla="*/ 235 h 285" name="T97"/>
                <a:gd fmla="*/ 93 w 284" name="T98"/>
                <a:gd fmla="*/ 192 h 285" name="T99"/>
                <a:gd fmla="*/ 66 w 284" name="T100"/>
                <a:gd fmla="*/ 164 h 285" name="T101"/>
                <a:gd fmla="*/ 25 w 284" name="T102"/>
                <a:gd fmla="*/ 108 h 285" name="T103"/>
                <a:gd fmla="*/ 6 w 284" name="T104"/>
                <a:gd fmla="*/ 70 h 285" name="T105"/>
                <a:gd fmla="*/ 1 w 284" name="T106"/>
                <a:gd fmla="*/ 47 h 285" name="T107"/>
                <a:gd fmla="*/ 0 w 284" name="T108"/>
                <a:gd fmla="*/ 28 h 285" name="T109"/>
                <a:gd fmla="*/ 4 w 284" name="T110"/>
                <a:gd fmla="*/ 13 h 285" name="T111"/>
                <a:gd fmla="*/ 8 w 284" name="T112"/>
                <a:gd fmla="*/ 8 h 285"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285" w="284">
                  <a:moveTo>
                    <a:pt x="142" y="50"/>
                  </a:moveTo>
                  <a:lnTo>
                    <a:pt x="142" y="50"/>
                  </a:lnTo>
                  <a:lnTo>
                    <a:pt x="166" y="70"/>
                  </a:lnTo>
                  <a:lnTo>
                    <a:pt x="190" y="93"/>
                  </a:lnTo>
                  <a:lnTo>
                    <a:pt x="190" y="93"/>
                  </a:lnTo>
                  <a:lnTo>
                    <a:pt x="218" y="120"/>
                  </a:lnTo>
                  <a:lnTo>
                    <a:pt x="239" y="149"/>
                  </a:lnTo>
                  <a:lnTo>
                    <a:pt x="258" y="176"/>
                  </a:lnTo>
                  <a:lnTo>
                    <a:pt x="272" y="201"/>
                  </a:lnTo>
                  <a:lnTo>
                    <a:pt x="277" y="214"/>
                  </a:lnTo>
                  <a:lnTo>
                    <a:pt x="280" y="226"/>
                  </a:lnTo>
                  <a:lnTo>
                    <a:pt x="283" y="237"/>
                  </a:lnTo>
                  <a:lnTo>
                    <a:pt x="284" y="246"/>
                  </a:lnTo>
                  <a:lnTo>
                    <a:pt x="284" y="256"/>
                  </a:lnTo>
                  <a:lnTo>
                    <a:pt x="283" y="264"/>
                  </a:lnTo>
                  <a:lnTo>
                    <a:pt x="280" y="271"/>
                  </a:lnTo>
                  <a:lnTo>
                    <a:pt x="276" y="276"/>
                  </a:lnTo>
                  <a:lnTo>
                    <a:pt x="276" y="276"/>
                  </a:lnTo>
                  <a:lnTo>
                    <a:pt x="272" y="280"/>
                  </a:lnTo>
                  <a:lnTo>
                    <a:pt x="266" y="283"/>
                  </a:lnTo>
                  <a:lnTo>
                    <a:pt x="261" y="284"/>
                  </a:lnTo>
                  <a:lnTo>
                    <a:pt x="254" y="285"/>
                  </a:lnTo>
                  <a:lnTo>
                    <a:pt x="239" y="284"/>
                  </a:lnTo>
                  <a:lnTo>
                    <a:pt x="223" y="280"/>
                  </a:lnTo>
                  <a:lnTo>
                    <a:pt x="204" y="273"/>
                  </a:lnTo>
                  <a:lnTo>
                    <a:pt x="184" y="262"/>
                  </a:lnTo>
                  <a:lnTo>
                    <a:pt x="163" y="250"/>
                  </a:lnTo>
                  <a:lnTo>
                    <a:pt x="142" y="235"/>
                  </a:lnTo>
                  <a:lnTo>
                    <a:pt x="142" y="219"/>
                  </a:lnTo>
                  <a:lnTo>
                    <a:pt x="142" y="219"/>
                  </a:lnTo>
                  <a:lnTo>
                    <a:pt x="159" y="233"/>
                  </a:lnTo>
                  <a:lnTo>
                    <a:pt x="177" y="243"/>
                  </a:lnTo>
                  <a:lnTo>
                    <a:pt x="195" y="252"/>
                  </a:lnTo>
                  <a:lnTo>
                    <a:pt x="209" y="257"/>
                  </a:lnTo>
                  <a:lnTo>
                    <a:pt x="223" y="261"/>
                  </a:lnTo>
                  <a:lnTo>
                    <a:pt x="235" y="261"/>
                  </a:lnTo>
                  <a:lnTo>
                    <a:pt x="241" y="261"/>
                  </a:lnTo>
                  <a:lnTo>
                    <a:pt x="246" y="260"/>
                  </a:lnTo>
                  <a:lnTo>
                    <a:pt x="250" y="257"/>
                  </a:lnTo>
                  <a:lnTo>
                    <a:pt x="254" y="254"/>
                  </a:lnTo>
                  <a:lnTo>
                    <a:pt x="254" y="254"/>
                  </a:lnTo>
                  <a:lnTo>
                    <a:pt x="254" y="254"/>
                  </a:lnTo>
                  <a:lnTo>
                    <a:pt x="258" y="249"/>
                  </a:lnTo>
                  <a:lnTo>
                    <a:pt x="260" y="243"/>
                  </a:lnTo>
                  <a:lnTo>
                    <a:pt x="261" y="237"/>
                  </a:lnTo>
                  <a:lnTo>
                    <a:pt x="261" y="230"/>
                  </a:lnTo>
                  <a:lnTo>
                    <a:pt x="260" y="220"/>
                  </a:lnTo>
                  <a:lnTo>
                    <a:pt x="258" y="212"/>
                  </a:lnTo>
                  <a:lnTo>
                    <a:pt x="250" y="192"/>
                  </a:lnTo>
                  <a:lnTo>
                    <a:pt x="239" y="170"/>
                  </a:lnTo>
                  <a:lnTo>
                    <a:pt x="223" y="147"/>
                  </a:lnTo>
                  <a:lnTo>
                    <a:pt x="205" y="124"/>
                  </a:lnTo>
                  <a:lnTo>
                    <a:pt x="184" y="101"/>
                  </a:lnTo>
                  <a:lnTo>
                    <a:pt x="184" y="101"/>
                  </a:lnTo>
                  <a:lnTo>
                    <a:pt x="162" y="81"/>
                  </a:lnTo>
                  <a:lnTo>
                    <a:pt x="142" y="65"/>
                  </a:lnTo>
                  <a:lnTo>
                    <a:pt x="142" y="50"/>
                  </a:lnTo>
                  <a:close/>
                  <a:moveTo>
                    <a:pt x="8" y="8"/>
                  </a:moveTo>
                  <a:lnTo>
                    <a:pt x="8" y="8"/>
                  </a:lnTo>
                  <a:lnTo>
                    <a:pt x="12" y="5"/>
                  </a:lnTo>
                  <a:lnTo>
                    <a:pt x="17" y="2"/>
                  </a:lnTo>
                  <a:lnTo>
                    <a:pt x="23" y="0"/>
                  </a:lnTo>
                  <a:lnTo>
                    <a:pt x="29" y="0"/>
                  </a:lnTo>
                  <a:lnTo>
                    <a:pt x="44" y="0"/>
                  </a:lnTo>
                  <a:lnTo>
                    <a:pt x="60" y="4"/>
                  </a:lnTo>
                  <a:lnTo>
                    <a:pt x="79" y="11"/>
                  </a:lnTo>
                  <a:lnTo>
                    <a:pt x="100" y="21"/>
                  </a:lnTo>
                  <a:lnTo>
                    <a:pt x="120" y="34"/>
                  </a:lnTo>
                  <a:lnTo>
                    <a:pt x="142" y="50"/>
                  </a:lnTo>
                  <a:lnTo>
                    <a:pt x="142" y="65"/>
                  </a:lnTo>
                  <a:lnTo>
                    <a:pt x="142" y="65"/>
                  </a:lnTo>
                  <a:lnTo>
                    <a:pt x="124" y="51"/>
                  </a:lnTo>
                  <a:lnTo>
                    <a:pt x="107" y="40"/>
                  </a:lnTo>
                  <a:lnTo>
                    <a:pt x="89" y="32"/>
                  </a:lnTo>
                  <a:lnTo>
                    <a:pt x="74" y="27"/>
                  </a:lnTo>
                  <a:lnTo>
                    <a:pt x="60" y="23"/>
                  </a:lnTo>
                  <a:lnTo>
                    <a:pt x="48" y="23"/>
                  </a:lnTo>
                  <a:lnTo>
                    <a:pt x="43" y="23"/>
                  </a:lnTo>
                  <a:lnTo>
                    <a:pt x="37" y="24"/>
                  </a:lnTo>
                  <a:lnTo>
                    <a:pt x="33" y="27"/>
                  </a:lnTo>
                  <a:lnTo>
                    <a:pt x="29" y="29"/>
                  </a:lnTo>
                  <a:lnTo>
                    <a:pt x="29" y="29"/>
                  </a:lnTo>
                  <a:lnTo>
                    <a:pt x="25" y="35"/>
                  </a:lnTo>
                  <a:lnTo>
                    <a:pt x="24" y="40"/>
                  </a:lnTo>
                  <a:lnTo>
                    <a:pt x="23" y="47"/>
                  </a:lnTo>
                  <a:lnTo>
                    <a:pt x="23" y="55"/>
                  </a:lnTo>
                  <a:lnTo>
                    <a:pt x="24" y="63"/>
                  </a:lnTo>
                  <a:lnTo>
                    <a:pt x="25" y="71"/>
                  </a:lnTo>
                  <a:lnTo>
                    <a:pt x="33" y="92"/>
                  </a:lnTo>
                  <a:lnTo>
                    <a:pt x="44" y="113"/>
                  </a:lnTo>
                  <a:lnTo>
                    <a:pt x="60" y="136"/>
                  </a:lnTo>
                  <a:lnTo>
                    <a:pt x="78" y="159"/>
                  </a:lnTo>
                  <a:lnTo>
                    <a:pt x="100" y="184"/>
                  </a:lnTo>
                  <a:lnTo>
                    <a:pt x="100" y="184"/>
                  </a:lnTo>
                  <a:lnTo>
                    <a:pt x="121" y="203"/>
                  </a:lnTo>
                  <a:lnTo>
                    <a:pt x="142" y="219"/>
                  </a:lnTo>
                  <a:lnTo>
                    <a:pt x="142" y="235"/>
                  </a:lnTo>
                  <a:lnTo>
                    <a:pt x="142" y="235"/>
                  </a:lnTo>
                  <a:lnTo>
                    <a:pt x="117" y="215"/>
                  </a:lnTo>
                  <a:lnTo>
                    <a:pt x="93" y="192"/>
                  </a:lnTo>
                  <a:lnTo>
                    <a:pt x="93" y="192"/>
                  </a:lnTo>
                  <a:lnTo>
                    <a:pt x="66" y="164"/>
                  </a:lnTo>
                  <a:lnTo>
                    <a:pt x="44" y="135"/>
                  </a:lnTo>
                  <a:lnTo>
                    <a:pt x="25" y="108"/>
                  </a:lnTo>
                  <a:lnTo>
                    <a:pt x="12" y="82"/>
                  </a:lnTo>
                  <a:lnTo>
                    <a:pt x="6" y="70"/>
                  </a:lnTo>
                  <a:lnTo>
                    <a:pt x="4" y="58"/>
                  </a:lnTo>
                  <a:lnTo>
                    <a:pt x="1" y="47"/>
                  </a:lnTo>
                  <a:lnTo>
                    <a:pt x="0" y="38"/>
                  </a:lnTo>
                  <a:lnTo>
                    <a:pt x="0" y="28"/>
                  </a:lnTo>
                  <a:lnTo>
                    <a:pt x="1" y="20"/>
                  </a:lnTo>
                  <a:lnTo>
                    <a:pt x="4" y="13"/>
                  </a:lnTo>
                  <a:lnTo>
                    <a:pt x="8" y="8"/>
                  </a:lnTo>
                  <a:lnTo>
                    <a:pt x="8" y="8"/>
                  </a:lnTo>
                  <a:close/>
                </a:path>
              </a:pathLst>
            </a:custGeom>
            <a:grp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panose="020f0502020204030204" typeface="Calibri"/>
                <a:ea charset="-122" panose="02010600030101010101" pitchFamily="2" typeface="宋体"/>
                <a:cs typeface="+mn-cs"/>
              </a:endParaRPr>
            </a:p>
          </p:txBody>
        </p:sp>
        <p:sp>
          <p:nvSpPr>
            <p:cNvPr id="238" name="Freeform 124"/>
            <p:cNvSpPr>
              <a:spLocks noEditPoints="1"/>
            </p:cNvSpPr>
            <p:nvPr/>
          </p:nvSpPr>
          <p:spPr bwMode="auto">
            <a:xfrm>
              <a:off x="2187576" y="1789113"/>
              <a:ext cx="450850" cy="452438"/>
            </a:xfrm>
            <a:custGeom>
              <a:gdLst>
                <a:gd fmla="*/ 142 w 284" name="T0"/>
                <a:gd fmla="*/ 50 h 285" name="T1"/>
                <a:gd fmla="*/ 184 w 284" name="T2"/>
                <a:gd fmla="*/ 21 h 285" name="T3"/>
                <a:gd fmla="*/ 223 w 284" name="T4"/>
                <a:gd fmla="*/ 4 h 285" name="T5"/>
                <a:gd fmla="*/ 254 w 284" name="T6"/>
                <a:gd fmla="*/ 0 h 285" name="T7"/>
                <a:gd fmla="*/ 266 w 284" name="T8"/>
                <a:gd fmla="*/ 2 h 285" name="T9"/>
                <a:gd fmla="*/ 276 w 284" name="T10"/>
                <a:gd fmla="*/ 8 h 285" name="T11"/>
                <a:gd fmla="*/ 280 w 284" name="T12"/>
                <a:gd fmla="*/ 13 h 285" name="T13"/>
                <a:gd fmla="*/ 284 w 284" name="T14"/>
                <a:gd fmla="*/ 28 h 285" name="T15"/>
                <a:gd fmla="*/ 283 w 284" name="T16"/>
                <a:gd fmla="*/ 47 h 285" name="T17"/>
                <a:gd fmla="*/ 277 w 284" name="T18"/>
                <a:gd fmla="*/ 70 h 285" name="T19"/>
                <a:gd fmla="*/ 258 w 284" name="T20"/>
                <a:gd fmla="*/ 108 h 285" name="T21"/>
                <a:gd fmla="*/ 218 w 284" name="T22"/>
                <a:gd fmla="*/ 164 h 285" name="T23"/>
                <a:gd fmla="*/ 190 w 284" name="T24"/>
                <a:gd fmla="*/ 192 h 285" name="T25"/>
                <a:gd fmla="*/ 142 w 284" name="T26"/>
                <a:gd fmla="*/ 235 h 285" name="T27"/>
                <a:gd fmla="*/ 142 w 284" name="T28"/>
                <a:gd fmla="*/ 219 h 285" name="T29"/>
                <a:gd fmla="*/ 184 w 284" name="T30"/>
                <a:gd fmla="*/ 184 h 285" name="T31"/>
                <a:gd fmla="*/ 205 w 284" name="T32"/>
                <a:gd fmla="*/ 159 h 285" name="T33"/>
                <a:gd fmla="*/ 239 w 284" name="T34"/>
                <a:gd fmla="*/ 113 h 285" name="T35"/>
                <a:gd fmla="*/ 258 w 284" name="T36"/>
                <a:gd fmla="*/ 71 h 285" name="T37"/>
                <a:gd fmla="*/ 261 w 284" name="T38"/>
                <a:gd fmla="*/ 55 h 285" name="T39"/>
                <a:gd fmla="*/ 260 w 284" name="T40"/>
                <a:gd fmla="*/ 40 h 285" name="T41"/>
                <a:gd fmla="*/ 254 w 284" name="T42"/>
                <a:gd fmla="*/ 29 h 285" name="T43"/>
                <a:gd fmla="*/ 254 w 284" name="T44"/>
                <a:gd fmla="*/ 29 h 285" name="T45"/>
                <a:gd fmla="*/ 246 w 284" name="T46"/>
                <a:gd fmla="*/ 24 h 285" name="T47"/>
                <a:gd fmla="*/ 235 w 284" name="T48"/>
                <a:gd fmla="*/ 23 h 285" name="T49"/>
                <a:gd fmla="*/ 209 w 284" name="T50"/>
                <a:gd fmla="*/ 27 h 285" name="T51"/>
                <a:gd fmla="*/ 177 w 284" name="T52"/>
                <a:gd fmla="*/ 40 h 285" name="T53"/>
                <a:gd fmla="*/ 142 w 284" name="T54"/>
                <a:gd fmla="*/ 65 h 285" name="T55"/>
                <a:gd fmla="*/ 8 w 284" name="T56"/>
                <a:gd fmla="*/ 276 h 285" name="T57"/>
                <a:gd fmla="*/ 4 w 284" name="T58"/>
                <a:gd fmla="*/ 271 h 285" name="T59"/>
                <a:gd fmla="*/ 0 w 284" name="T60"/>
                <a:gd fmla="*/ 256 h 285" name="T61"/>
                <a:gd fmla="*/ 1 w 284" name="T62"/>
                <a:gd fmla="*/ 237 h 285" name="T63"/>
                <a:gd fmla="*/ 6 w 284" name="T64"/>
                <a:gd fmla="*/ 214 h 285" name="T65"/>
                <a:gd fmla="*/ 25 w 284" name="T66"/>
                <a:gd fmla="*/ 176 h 285" name="T67"/>
                <a:gd fmla="*/ 66 w 284" name="T68"/>
                <a:gd fmla="*/ 120 h 285" name="T69"/>
                <a:gd fmla="*/ 93 w 284" name="T70"/>
                <a:gd fmla="*/ 93 h 285" name="T71"/>
                <a:gd fmla="*/ 142 w 284" name="T72"/>
                <a:gd fmla="*/ 50 h 285" name="T73"/>
                <a:gd fmla="*/ 142 w 284" name="T74"/>
                <a:gd fmla="*/ 65 h 285" name="T75"/>
                <a:gd fmla="*/ 100 w 284" name="T76"/>
                <a:gd fmla="*/ 101 h 285" name="T77"/>
                <a:gd fmla="*/ 78 w 284" name="T78"/>
                <a:gd fmla="*/ 124 h 285" name="T79"/>
                <a:gd fmla="*/ 44 w 284" name="T80"/>
                <a:gd fmla="*/ 170 h 285" name="T81"/>
                <a:gd fmla="*/ 25 w 284" name="T82"/>
                <a:gd fmla="*/ 212 h 285" name="T83"/>
                <a:gd fmla="*/ 23 w 284" name="T84"/>
                <a:gd fmla="*/ 230 h 285" name="T85"/>
                <a:gd fmla="*/ 24 w 284" name="T86"/>
                <a:gd fmla="*/ 243 h 285" name="T87"/>
                <a:gd fmla="*/ 29 w 284" name="T88"/>
                <a:gd fmla="*/ 254 h 285" name="T89"/>
                <a:gd fmla="*/ 33 w 284" name="T90"/>
                <a:gd fmla="*/ 257 h 285" name="T91"/>
                <a:gd fmla="*/ 43 w 284" name="T92"/>
                <a:gd fmla="*/ 261 h 285" name="T93"/>
                <a:gd fmla="*/ 60 w 284" name="T94"/>
                <a:gd fmla="*/ 261 h 285" name="T95"/>
                <a:gd fmla="*/ 89 w 284" name="T96"/>
                <a:gd fmla="*/ 252 h 285" name="T97"/>
                <a:gd fmla="*/ 124 w 284" name="T98"/>
                <a:gd fmla="*/ 233 h 285" name="T99"/>
                <a:gd fmla="*/ 142 w 284" name="T100"/>
                <a:gd fmla="*/ 235 h 285" name="T101"/>
                <a:gd fmla="*/ 120 w 284" name="T102"/>
                <a:gd fmla="*/ 250 h 285" name="T103"/>
                <a:gd fmla="*/ 79 w 284" name="T104"/>
                <a:gd fmla="*/ 273 h 285" name="T105"/>
                <a:gd fmla="*/ 44 w 284" name="T106"/>
                <a:gd fmla="*/ 284 h 285" name="T107"/>
                <a:gd fmla="*/ 23 w 284" name="T108"/>
                <a:gd fmla="*/ 284 h 285" name="T109"/>
                <a:gd fmla="*/ 12 w 284" name="T110"/>
                <a:gd fmla="*/ 280 h 285" name="T111"/>
                <a:gd fmla="*/ 8 w 284" name="T112"/>
                <a:gd fmla="*/ 276 h 285"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285" w="284">
                  <a:moveTo>
                    <a:pt x="142" y="50"/>
                  </a:moveTo>
                  <a:lnTo>
                    <a:pt x="142" y="50"/>
                  </a:lnTo>
                  <a:lnTo>
                    <a:pt x="163" y="34"/>
                  </a:lnTo>
                  <a:lnTo>
                    <a:pt x="184" y="21"/>
                  </a:lnTo>
                  <a:lnTo>
                    <a:pt x="204" y="11"/>
                  </a:lnTo>
                  <a:lnTo>
                    <a:pt x="223" y="4"/>
                  </a:lnTo>
                  <a:lnTo>
                    <a:pt x="239" y="0"/>
                  </a:lnTo>
                  <a:lnTo>
                    <a:pt x="254" y="0"/>
                  </a:lnTo>
                  <a:lnTo>
                    <a:pt x="261" y="0"/>
                  </a:lnTo>
                  <a:lnTo>
                    <a:pt x="266" y="2"/>
                  </a:lnTo>
                  <a:lnTo>
                    <a:pt x="272" y="4"/>
                  </a:lnTo>
                  <a:lnTo>
                    <a:pt x="276" y="8"/>
                  </a:lnTo>
                  <a:lnTo>
                    <a:pt x="276" y="8"/>
                  </a:lnTo>
                  <a:lnTo>
                    <a:pt x="280" y="13"/>
                  </a:lnTo>
                  <a:lnTo>
                    <a:pt x="283" y="20"/>
                  </a:lnTo>
                  <a:lnTo>
                    <a:pt x="284" y="28"/>
                  </a:lnTo>
                  <a:lnTo>
                    <a:pt x="284" y="38"/>
                  </a:lnTo>
                  <a:lnTo>
                    <a:pt x="283" y="47"/>
                  </a:lnTo>
                  <a:lnTo>
                    <a:pt x="280" y="58"/>
                  </a:lnTo>
                  <a:lnTo>
                    <a:pt x="277" y="70"/>
                  </a:lnTo>
                  <a:lnTo>
                    <a:pt x="272" y="82"/>
                  </a:lnTo>
                  <a:lnTo>
                    <a:pt x="258" y="108"/>
                  </a:lnTo>
                  <a:lnTo>
                    <a:pt x="239" y="135"/>
                  </a:lnTo>
                  <a:lnTo>
                    <a:pt x="218" y="164"/>
                  </a:lnTo>
                  <a:lnTo>
                    <a:pt x="190" y="192"/>
                  </a:lnTo>
                  <a:lnTo>
                    <a:pt x="190" y="192"/>
                  </a:lnTo>
                  <a:lnTo>
                    <a:pt x="166" y="215"/>
                  </a:lnTo>
                  <a:lnTo>
                    <a:pt x="142" y="235"/>
                  </a:lnTo>
                  <a:lnTo>
                    <a:pt x="142" y="219"/>
                  </a:lnTo>
                  <a:lnTo>
                    <a:pt x="142" y="219"/>
                  </a:lnTo>
                  <a:lnTo>
                    <a:pt x="162" y="203"/>
                  </a:lnTo>
                  <a:lnTo>
                    <a:pt x="184" y="184"/>
                  </a:lnTo>
                  <a:lnTo>
                    <a:pt x="184" y="184"/>
                  </a:lnTo>
                  <a:lnTo>
                    <a:pt x="205" y="159"/>
                  </a:lnTo>
                  <a:lnTo>
                    <a:pt x="223" y="136"/>
                  </a:lnTo>
                  <a:lnTo>
                    <a:pt x="239" y="113"/>
                  </a:lnTo>
                  <a:lnTo>
                    <a:pt x="250" y="92"/>
                  </a:lnTo>
                  <a:lnTo>
                    <a:pt x="258" y="71"/>
                  </a:lnTo>
                  <a:lnTo>
                    <a:pt x="260" y="63"/>
                  </a:lnTo>
                  <a:lnTo>
                    <a:pt x="261" y="55"/>
                  </a:lnTo>
                  <a:lnTo>
                    <a:pt x="261" y="47"/>
                  </a:lnTo>
                  <a:lnTo>
                    <a:pt x="260" y="40"/>
                  </a:lnTo>
                  <a:lnTo>
                    <a:pt x="258" y="35"/>
                  </a:lnTo>
                  <a:lnTo>
                    <a:pt x="254" y="29"/>
                  </a:lnTo>
                  <a:lnTo>
                    <a:pt x="254" y="29"/>
                  </a:lnTo>
                  <a:lnTo>
                    <a:pt x="254" y="29"/>
                  </a:lnTo>
                  <a:lnTo>
                    <a:pt x="250" y="27"/>
                  </a:lnTo>
                  <a:lnTo>
                    <a:pt x="246" y="24"/>
                  </a:lnTo>
                  <a:lnTo>
                    <a:pt x="241" y="23"/>
                  </a:lnTo>
                  <a:lnTo>
                    <a:pt x="235" y="23"/>
                  </a:lnTo>
                  <a:lnTo>
                    <a:pt x="223" y="23"/>
                  </a:lnTo>
                  <a:lnTo>
                    <a:pt x="209" y="27"/>
                  </a:lnTo>
                  <a:lnTo>
                    <a:pt x="195" y="32"/>
                  </a:lnTo>
                  <a:lnTo>
                    <a:pt x="177" y="40"/>
                  </a:lnTo>
                  <a:lnTo>
                    <a:pt x="159" y="51"/>
                  </a:lnTo>
                  <a:lnTo>
                    <a:pt x="142" y="65"/>
                  </a:lnTo>
                  <a:lnTo>
                    <a:pt x="142" y="50"/>
                  </a:lnTo>
                  <a:close/>
                  <a:moveTo>
                    <a:pt x="8" y="276"/>
                  </a:moveTo>
                  <a:lnTo>
                    <a:pt x="8" y="276"/>
                  </a:lnTo>
                  <a:lnTo>
                    <a:pt x="4" y="271"/>
                  </a:lnTo>
                  <a:lnTo>
                    <a:pt x="1" y="264"/>
                  </a:lnTo>
                  <a:lnTo>
                    <a:pt x="0" y="256"/>
                  </a:lnTo>
                  <a:lnTo>
                    <a:pt x="0" y="246"/>
                  </a:lnTo>
                  <a:lnTo>
                    <a:pt x="1" y="237"/>
                  </a:lnTo>
                  <a:lnTo>
                    <a:pt x="4" y="226"/>
                  </a:lnTo>
                  <a:lnTo>
                    <a:pt x="6" y="214"/>
                  </a:lnTo>
                  <a:lnTo>
                    <a:pt x="12" y="201"/>
                  </a:lnTo>
                  <a:lnTo>
                    <a:pt x="25" y="176"/>
                  </a:lnTo>
                  <a:lnTo>
                    <a:pt x="44" y="149"/>
                  </a:lnTo>
                  <a:lnTo>
                    <a:pt x="66" y="120"/>
                  </a:lnTo>
                  <a:lnTo>
                    <a:pt x="93" y="93"/>
                  </a:lnTo>
                  <a:lnTo>
                    <a:pt x="93" y="93"/>
                  </a:lnTo>
                  <a:lnTo>
                    <a:pt x="117" y="70"/>
                  </a:lnTo>
                  <a:lnTo>
                    <a:pt x="142" y="50"/>
                  </a:lnTo>
                  <a:lnTo>
                    <a:pt x="142" y="65"/>
                  </a:lnTo>
                  <a:lnTo>
                    <a:pt x="142" y="65"/>
                  </a:lnTo>
                  <a:lnTo>
                    <a:pt x="121" y="81"/>
                  </a:lnTo>
                  <a:lnTo>
                    <a:pt x="100" y="101"/>
                  </a:lnTo>
                  <a:lnTo>
                    <a:pt x="100" y="101"/>
                  </a:lnTo>
                  <a:lnTo>
                    <a:pt x="78" y="124"/>
                  </a:lnTo>
                  <a:lnTo>
                    <a:pt x="60" y="147"/>
                  </a:lnTo>
                  <a:lnTo>
                    <a:pt x="44" y="170"/>
                  </a:lnTo>
                  <a:lnTo>
                    <a:pt x="33" y="192"/>
                  </a:lnTo>
                  <a:lnTo>
                    <a:pt x="25" y="212"/>
                  </a:lnTo>
                  <a:lnTo>
                    <a:pt x="24" y="220"/>
                  </a:lnTo>
                  <a:lnTo>
                    <a:pt x="23" y="230"/>
                  </a:lnTo>
                  <a:lnTo>
                    <a:pt x="23" y="237"/>
                  </a:lnTo>
                  <a:lnTo>
                    <a:pt x="24" y="243"/>
                  </a:lnTo>
                  <a:lnTo>
                    <a:pt x="25" y="249"/>
                  </a:lnTo>
                  <a:lnTo>
                    <a:pt x="29" y="254"/>
                  </a:lnTo>
                  <a:lnTo>
                    <a:pt x="29" y="254"/>
                  </a:lnTo>
                  <a:lnTo>
                    <a:pt x="33" y="257"/>
                  </a:lnTo>
                  <a:lnTo>
                    <a:pt x="37" y="260"/>
                  </a:lnTo>
                  <a:lnTo>
                    <a:pt x="43" y="261"/>
                  </a:lnTo>
                  <a:lnTo>
                    <a:pt x="48" y="261"/>
                  </a:lnTo>
                  <a:lnTo>
                    <a:pt x="60" y="261"/>
                  </a:lnTo>
                  <a:lnTo>
                    <a:pt x="74" y="257"/>
                  </a:lnTo>
                  <a:lnTo>
                    <a:pt x="89" y="252"/>
                  </a:lnTo>
                  <a:lnTo>
                    <a:pt x="107" y="243"/>
                  </a:lnTo>
                  <a:lnTo>
                    <a:pt x="124" y="233"/>
                  </a:lnTo>
                  <a:lnTo>
                    <a:pt x="142" y="219"/>
                  </a:lnTo>
                  <a:lnTo>
                    <a:pt x="142" y="235"/>
                  </a:lnTo>
                  <a:lnTo>
                    <a:pt x="142" y="235"/>
                  </a:lnTo>
                  <a:lnTo>
                    <a:pt x="120" y="250"/>
                  </a:lnTo>
                  <a:lnTo>
                    <a:pt x="100" y="262"/>
                  </a:lnTo>
                  <a:lnTo>
                    <a:pt x="79" y="273"/>
                  </a:lnTo>
                  <a:lnTo>
                    <a:pt x="60" y="280"/>
                  </a:lnTo>
                  <a:lnTo>
                    <a:pt x="44" y="284"/>
                  </a:lnTo>
                  <a:lnTo>
                    <a:pt x="29" y="285"/>
                  </a:lnTo>
                  <a:lnTo>
                    <a:pt x="23" y="284"/>
                  </a:lnTo>
                  <a:lnTo>
                    <a:pt x="17" y="283"/>
                  </a:lnTo>
                  <a:lnTo>
                    <a:pt x="12" y="280"/>
                  </a:lnTo>
                  <a:lnTo>
                    <a:pt x="8" y="276"/>
                  </a:lnTo>
                  <a:lnTo>
                    <a:pt x="8" y="276"/>
                  </a:lnTo>
                  <a:close/>
                </a:path>
              </a:pathLst>
            </a:custGeom>
            <a:grp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panose="020f0502020204030204" typeface="Calibri"/>
                <a:ea charset="-122" panose="02010600030101010101" pitchFamily="2" typeface="宋体"/>
                <a:cs typeface="+mn-cs"/>
              </a:endParaRPr>
            </a:p>
          </p:txBody>
        </p:sp>
        <p:sp>
          <p:nvSpPr>
            <p:cNvPr id="239" name="Freeform 125"/>
            <p:cNvSpPr/>
            <p:nvPr/>
          </p:nvSpPr>
          <p:spPr bwMode="auto">
            <a:xfrm>
              <a:off x="2365376" y="1966913"/>
              <a:ext cx="92075" cy="95250"/>
            </a:xfrm>
            <a:custGeom>
              <a:gdLst>
                <a:gd fmla="*/ 0 w 58" name="T0"/>
                <a:gd fmla="*/ 30 h 60" name="T1"/>
                <a:gd fmla="*/ 0 w 58" name="T2"/>
                <a:gd fmla="*/ 30 h 60" name="T3"/>
                <a:gd fmla="*/ 1 w 58" name="T4"/>
                <a:gd fmla="*/ 24 h 60" name="T5"/>
                <a:gd fmla="*/ 3 w 58" name="T6"/>
                <a:gd fmla="*/ 19 h 60" name="T7"/>
                <a:gd fmla="*/ 5 w 58" name="T8"/>
                <a:gd fmla="*/ 14 h 60" name="T9"/>
                <a:gd fmla="*/ 9 w 58" name="T10"/>
                <a:gd fmla="*/ 10 h 60" name="T11"/>
                <a:gd fmla="*/ 13 w 58" name="T12"/>
                <a:gd fmla="*/ 6 h 60" name="T13"/>
                <a:gd fmla="*/ 18 w 58" name="T14"/>
                <a:gd fmla="*/ 3 h 60" name="T15"/>
                <a:gd fmla="*/ 24 w 58" name="T16"/>
                <a:gd fmla="*/ 1 h 60" name="T17"/>
                <a:gd fmla="*/ 30 w 58" name="T18"/>
                <a:gd fmla="*/ 0 h 60" name="T19"/>
                <a:gd fmla="*/ 30 w 58" name="T20"/>
                <a:gd fmla="*/ 0 h 60" name="T21"/>
                <a:gd fmla="*/ 35 w 58" name="T22"/>
                <a:gd fmla="*/ 1 h 60" name="T23"/>
                <a:gd fmla="*/ 41 w 58" name="T24"/>
                <a:gd fmla="*/ 3 h 60" name="T25"/>
                <a:gd fmla="*/ 46 w 58" name="T26"/>
                <a:gd fmla="*/ 6 h 60" name="T27"/>
                <a:gd fmla="*/ 50 w 58" name="T28"/>
                <a:gd fmla="*/ 10 h 60" name="T29"/>
                <a:gd fmla="*/ 54 w 58" name="T30"/>
                <a:gd fmla="*/ 14 h 60" name="T31"/>
                <a:gd fmla="*/ 57 w 58" name="T32"/>
                <a:gd fmla="*/ 19 h 60" name="T33"/>
                <a:gd fmla="*/ 58 w 58" name="T34"/>
                <a:gd fmla="*/ 24 h 60" name="T35"/>
                <a:gd fmla="*/ 58 w 58" name="T36"/>
                <a:gd fmla="*/ 30 h 60" name="T37"/>
                <a:gd fmla="*/ 58 w 58" name="T38"/>
                <a:gd fmla="*/ 30 h 60" name="T39"/>
                <a:gd fmla="*/ 58 w 58" name="T40"/>
                <a:gd fmla="*/ 35 h 60" name="T41"/>
                <a:gd fmla="*/ 57 w 58" name="T42"/>
                <a:gd fmla="*/ 41 h 60" name="T43"/>
                <a:gd fmla="*/ 54 w 58" name="T44"/>
                <a:gd fmla="*/ 46 h 60" name="T45"/>
                <a:gd fmla="*/ 50 w 58" name="T46"/>
                <a:gd fmla="*/ 50 h 60" name="T47"/>
                <a:gd fmla="*/ 46 w 58" name="T48"/>
                <a:gd fmla="*/ 54 h 60" name="T49"/>
                <a:gd fmla="*/ 41 w 58" name="T50"/>
                <a:gd fmla="*/ 57 h 60" name="T51"/>
                <a:gd fmla="*/ 35 w 58" name="T52"/>
                <a:gd fmla="*/ 58 h 60" name="T53"/>
                <a:gd fmla="*/ 30 w 58" name="T54"/>
                <a:gd fmla="*/ 60 h 60" name="T55"/>
                <a:gd fmla="*/ 30 w 58" name="T56"/>
                <a:gd fmla="*/ 60 h 60" name="T57"/>
                <a:gd fmla="*/ 24 w 58" name="T58"/>
                <a:gd fmla="*/ 58 h 60" name="T59"/>
                <a:gd fmla="*/ 18 w 58" name="T60"/>
                <a:gd fmla="*/ 57 h 60" name="T61"/>
                <a:gd fmla="*/ 13 w 58" name="T62"/>
                <a:gd fmla="*/ 54 h 60" name="T63"/>
                <a:gd fmla="*/ 9 w 58" name="T64"/>
                <a:gd fmla="*/ 50 h 60" name="T65"/>
                <a:gd fmla="*/ 5 w 58" name="T66"/>
                <a:gd fmla="*/ 46 h 60" name="T67"/>
                <a:gd fmla="*/ 3 w 58" name="T68"/>
                <a:gd fmla="*/ 41 h 60" name="T69"/>
                <a:gd fmla="*/ 1 w 58" name="T70"/>
                <a:gd fmla="*/ 35 h 60" name="T71"/>
                <a:gd fmla="*/ 0 w 58" name="T72"/>
                <a:gd fmla="*/ 30 h 60" name="T73"/>
                <a:gd fmla="*/ 0 w 58" name="T74"/>
                <a:gd fmla="*/ 30 h 60"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60" w="57">
                  <a:moveTo>
                    <a:pt x="0" y="30"/>
                  </a:moveTo>
                  <a:lnTo>
                    <a:pt x="0" y="30"/>
                  </a:lnTo>
                  <a:lnTo>
                    <a:pt x="1" y="24"/>
                  </a:lnTo>
                  <a:lnTo>
                    <a:pt x="3" y="19"/>
                  </a:lnTo>
                  <a:lnTo>
                    <a:pt x="5" y="14"/>
                  </a:lnTo>
                  <a:lnTo>
                    <a:pt x="9" y="10"/>
                  </a:lnTo>
                  <a:lnTo>
                    <a:pt x="13" y="6"/>
                  </a:lnTo>
                  <a:lnTo>
                    <a:pt x="18" y="3"/>
                  </a:lnTo>
                  <a:lnTo>
                    <a:pt x="24" y="1"/>
                  </a:lnTo>
                  <a:lnTo>
                    <a:pt x="30" y="0"/>
                  </a:lnTo>
                  <a:lnTo>
                    <a:pt x="30" y="0"/>
                  </a:lnTo>
                  <a:lnTo>
                    <a:pt x="35" y="1"/>
                  </a:lnTo>
                  <a:lnTo>
                    <a:pt x="41" y="3"/>
                  </a:lnTo>
                  <a:lnTo>
                    <a:pt x="46" y="6"/>
                  </a:lnTo>
                  <a:lnTo>
                    <a:pt x="50" y="10"/>
                  </a:lnTo>
                  <a:lnTo>
                    <a:pt x="54" y="14"/>
                  </a:lnTo>
                  <a:lnTo>
                    <a:pt x="57" y="19"/>
                  </a:lnTo>
                  <a:lnTo>
                    <a:pt x="58" y="24"/>
                  </a:lnTo>
                  <a:lnTo>
                    <a:pt x="58" y="30"/>
                  </a:lnTo>
                  <a:lnTo>
                    <a:pt x="58" y="30"/>
                  </a:lnTo>
                  <a:lnTo>
                    <a:pt x="58" y="35"/>
                  </a:lnTo>
                  <a:lnTo>
                    <a:pt x="57" y="41"/>
                  </a:lnTo>
                  <a:lnTo>
                    <a:pt x="54" y="46"/>
                  </a:lnTo>
                  <a:lnTo>
                    <a:pt x="50" y="50"/>
                  </a:lnTo>
                  <a:lnTo>
                    <a:pt x="46" y="54"/>
                  </a:lnTo>
                  <a:lnTo>
                    <a:pt x="41" y="57"/>
                  </a:lnTo>
                  <a:lnTo>
                    <a:pt x="35" y="58"/>
                  </a:lnTo>
                  <a:lnTo>
                    <a:pt x="30" y="60"/>
                  </a:lnTo>
                  <a:lnTo>
                    <a:pt x="30" y="60"/>
                  </a:lnTo>
                  <a:lnTo>
                    <a:pt x="24" y="58"/>
                  </a:lnTo>
                  <a:lnTo>
                    <a:pt x="18" y="57"/>
                  </a:lnTo>
                  <a:lnTo>
                    <a:pt x="13" y="54"/>
                  </a:lnTo>
                  <a:lnTo>
                    <a:pt x="9" y="50"/>
                  </a:lnTo>
                  <a:lnTo>
                    <a:pt x="5" y="46"/>
                  </a:lnTo>
                  <a:lnTo>
                    <a:pt x="3" y="41"/>
                  </a:lnTo>
                  <a:lnTo>
                    <a:pt x="1" y="35"/>
                  </a:lnTo>
                  <a:lnTo>
                    <a:pt x="0" y="30"/>
                  </a:lnTo>
                  <a:lnTo>
                    <a:pt x="0" y="30"/>
                  </a:lnTo>
                  <a:close/>
                </a:path>
              </a:pathLst>
            </a:custGeom>
            <a:grp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panose="020f0502020204030204" typeface="Calibri"/>
                <a:ea charset="-122" panose="02010600030101010101" pitchFamily="2" typeface="宋体"/>
                <a:cs typeface="+mn-cs"/>
              </a:endParaRPr>
            </a:p>
          </p:txBody>
        </p:sp>
      </p:grpSp>
      <p:grpSp>
        <p:nvGrpSpPr>
          <p:cNvPr id="240" name="组合 239"/>
          <p:cNvGrpSpPr/>
          <p:nvPr/>
        </p:nvGrpSpPr>
        <p:grpSpPr>
          <a:xfrm>
            <a:off x="1329318" y="1613377"/>
            <a:ext cx="210919" cy="268043"/>
            <a:chOff x="1493838" y="1541463"/>
            <a:chExt cx="381000" cy="484187"/>
          </a:xfrm>
          <a:solidFill>
            <a:schemeClr val="accent1"/>
          </a:solidFill>
        </p:grpSpPr>
        <p:sp>
          <p:nvSpPr>
            <p:cNvPr id="241" name="Freeform 126"/>
            <p:cNvSpPr>
              <a:spLocks noEditPoints="1"/>
            </p:cNvSpPr>
            <p:nvPr/>
          </p:nvSpPr>
          <p:spPr bwMode="auto">
            <a:xfrm>
              <a:off x="1493838" y="1546225"/>
              <a:ext cx="254000" cy="479425"/>
            </a:xfrm>
            <a:custGeom>
              <a:gdLst>
                <a:gd fmla="*/ 160 w 160" name="T0"/>
                <a:gd fmla="*/ 0 h 302" name="T1"/>
                <a:gd fmla="*/ 160 w 160" name="T2"/>
                <a:gd fmla="*/ 302 h 302" name="T3"/>
                <a:gd fmla="*/ 94 w 160" name="T4"/>
                <a:gd fmla="*/ 302 h 302" name="T5"/>
                <a:gd fmla="*/ 94 w 160" name="T6"/>
                <a:gd fmla="*/ 261 h 302" name="T7"/>
                <a:gd fmla="*/ 136 w 160" name="T8"/>
                <a:gd fmla="*/ 261 h 302" name="T9"/>
                <a:gd fmla="*/ 136 w 160" name="T10"/>
                <a:gd fmla="*/ 116 h 302" name="T11"/>
                <a:gd fmla="*/ 136 w 160" name="T12"/>
                <a:gd fmla="*/ 116 h 302" name="T13"/>
                <a:gd fmla="*/ 94 w 160" name="T14"/>
                <a:gd fmla="*/ 189 h 302" name="T15"/>
                <a:gd fmla="*/ 94 w 160" name="T16"/>
                <a:gd fmla="*/ 124 h 302" name="T17"/>
                <a:gd fmla="*/ 160 w 160" name="T18"/>
                <a:gd fmla="*/ 0 h 302" name="T19"/>
                <a:gd fmla="*/ 94 w 160" name="T20"/>
                <a:gd fmla="*/ 302 h 302" name="T21"/>
                <a:gd fmla="*/ 0 w 160" name="T22"/>
                <a:gd fmla="*/ 302 h 302" name="T23"/>
                <a:gd fmla="*/ 94 w 160" name="T24"/>
                <a:gd fmla="*/ 124 h 302" name="T25"/>
                <a:gd fmla="*/ 94 w 160" name="T26"/>
                <a:gd fmla="*/ 189 h 302" name="T27"/>
                <a:gd fmla="*/ 53 w 160" name="T28"/>
                <a:gd fmla="*/ 261 h 302" name="T29"/>
                <a:gd fmla="*/ 94 w 160" name="T30"/>
                <a:gd fmla="*/ 261 h 302" name="T31"/>
                <a:gd fmla="*/ 94 w 160" name="T32"/>
                <a:gd fmla="*/ 302 h 302"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302" w="160">
                  <a:moveTo>
                    <a:pt x="160" y="0"/>
                  </a:moveTo>
                  <a:lnTo>
                    <a:pt x="160" y="302"/>
                  </a:lnTo>
                  <a:lnTo>
                    <a:pt x="94" y="302"/>
                  </a:lnTo>
                  <a:lnTo>
                    <a:pt x="94" y="261"/>
                  </a:lnTo>
                  <a:lnTo>
                    <a:pt x="136" y="261"/>
                  </a:lnTo>
                  <a:lnTo>
                    <a:pt x="136" y="116"/>
                  </a:lnTo>
                  <a:lnTo>
                    <a:pt x="136" y="116"/>
                  </a:lnTo>
                  <a:lnTo>
                    <a:pt x="94" y="189"/>
                  </a:lnTo>
                  <a:lnTo>
                    <a:pt x="94" y="124"/>
                  </a:lnTo>
                  <a:lnTo>
                    <a:pt x="160" y="0"/>
                  </a:lnTo>
                  <a:close/>
                  <a:moveTo>
                    <a:pt x="94" y="302"/>
                  </a:moveTo>
                  <a:lnTo>
                    <a:pt x="0" y="302"/>
                  </a:lnTo>
                  <a:lnTo>
                    <a:pt x="94" y="124"/>
                  </a:lnTo>
                  <a:lnTo>
                    <a:pt x="94" y="189"/>
                  </a:lnTo>
                  <a:lnTo>
                    <a:pt x="53" y="261"/>
                  </a:lnTo>
                  <a:lnTo>
                    <a:pt x="94" y="261"/>
                  </a:lnTo>
                  <a:lnTo>
                    <a:pt x="94" y="302"/>
                  </a:lnTo>
                  <a:close/>
                </a:path>
              </a:pathLst>
            </a:custGeom>
            <a:grp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panose="020f0502020204030204" typeface="Calibri"/>
                <a:ea charset="-122" panose="02010600030101010101" pitchFamily="2" typeface="宋体"/>
                <a:cs typeface="+mn-cs"/>
              </a:endParaRPr>
            </a:p>
          </p:txBody>
        </p:sp>
        <p:sp>
          <p:nvSpPr>
            <p:cNvPr id="242" name="Rectangle 127"/>
            <p:cNvSpPr>
              <a:spLocks noChangeArrowheads="1"/>
            </p:cNvSpPr>
            <p:nvPr/>
          </p:nvSpPr>
          <p:spPr bwMode="auto">
            <a:xfrm>
              <a:off x="1811338" y="1541463"/>
              <a:ext cx="63500" cy="471488"/>
            </a:xfrm>
            <a:prstGeom prst="rect">
              <a:avLst/>
            </a:prstGeom>
            <a:grp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panose="020f0502020204030204" typeface="Calibri"/>
                <a:ea charset="-122" panose="02010600030101010101" pitchFamily="2" typeface="宋体"/>
                <a:cs typeface="+mn-cs"/>
              </a:endParaRPr>
            </a:p>
          </p:txBody>
        </p:sp>
      </p:grpSp>
      <p:sp>
        <p:nvSpPr>
          <p:cNvPr id="243" name="Freeform 128"/>
          <p:cNvSpPr>
            <a:spLocks noEditPoints="1"/>
          </p:cNvSpPr>
          <p:nvPr/>
        </p:nvSpPr>
        <p:spPr bwMode="auto">
          <a:xfrm>
            <a:off x="2390067" y="2923713"/>
            <a:ext cx="281226" cy="219708"/>
          </a:xfrm>
          <a:custGeom>
            <a:gdLst>
              <a:gd fmla="*/ 298 w 320" name="T0"/>
              <a:gd fmla="*/ 57 h 250" name="T1"/>
              <a:gd fmla="*/ 320 w 320" name="T2"/>
              <a:gd fmla="*/ 138 h 250" name="T3"/>
              <a:gd fmla="*/ 303 w 320" name="T4"/>
              <a:gd fmla="*/ 212 h 250" name="T5"/>
              <a:gd fmla="*/ 271 w 320" name="T6"/>
              <a:gd fmla="*/ 245 h 250" name="T7"/>
              <a:gd fmla="*/ 263 w 320" name="T8"/>
              <a:gd fmla="*/ 233 h 250" name="T9"/>
              <a:gd fmla="*/ 279 w 320" name="T10"/>
              <a:gd fmla="*/ 214 h 250" name="T11"/>
              <a:gd fmla="*/ 276 w 320" name="T12"/>
              <a:gd fmla="*/ 191 h 250" name="T13"/>
              <a:gd fmla="*/ 261 w 320" name="T14"/>
              <a:gd fmla="*/ 165 h 250" name="T15"/>
              <a:gd fmla="*/ 287 w 320" name="T16"/>
              <a:gd fmla="*/ 165 h 250" name="T17"/>
              <a:gd fmla="*/ 299 w 320" name="T18"/>
              <a:gd fmla="*/ 153 h 250" name="T19"/>
              <a:gd fmla="*/ 299 w 320" name="T20"/>
              <a:gd fmla="*/ 126 h 250" name="T21"/>
              <a:gd fmla="*/ 283 w 320" name="T22"/>
              <a:gd fmla="*/ 112 h 250" name="T23"/>
              <a:gd fmla="*/ 261 w 320" name="T24"/>
              <a:gd fmla="*/ 100 h 250" name="T25"/>
              <a:gd fmla="*/ 278 w 320" name="T26"/>
              <a:gd fmla="*/ 96 h 250" name="T27"/>
              <a:gd fmla="*/ 287 w 320" name="T28"/>
              <a:gd fmla="*/ 74 h 250" name="T29"/>
              <a:gd fmla="*/ 280 w 320" name="T30"/>
              <a:gd fmla="*/ 58 h 250" name="T31"/>
              <a:gd fmla="*/ 238 w 320" name="T32"/>
              <a:gd fmla="*/ 8 h 250" name="T33"/>
              <a:gd fmla="*/ 261 w 320" name="T34"/>
              <a:gd fmla="*/ 50 h 250" name="T35"/>
              <a:gd fmla="*/ 242 w 320" name="T36"/>
              <a:gd fmla="*/ 59 h 250" name="T37"/>
              <a:gd fmla="*/ 238 w 320" name="T38"/>
              <a:gd fmla="*/ 34 h 250" name="T39"/>
              <a:gd fmla="*/ 261 w 320" name="T40"/>
              <a:gd fmla="*/ 247 h 250" name="T41"/>
              <a:gd fmla="*/ 244 w 320" name="T42"/>
              <a:gd fmla="*/ 235 h 250" name="T43"/>
              <a:gd fmla="*/ 261 w 320" name="T44"/>
              <a:gd fmla="*/ 247 h 250" name="T45"/>
              <a:gd fmla="*/ 261 w 320" name="T46"/>
              <a:gd fmla="*/ 113 h 250" name="T47"/>
              <a:gd fmla="*/ 245 w 320" name="T48"/>
              <a:gd fmla="*/ 135 h 250" name="T49"/>
              <a:gd fmla="*/ 252 w 320" name="T50"/>
              <a:gd fmla="*/ 155 h 250" name="T51"/>
              <a:gd fmla="*/ 256 w 320" name="T52"/>
              <a:gd fmla="*/ 174 h 250" name="T53"/>
              <a:gd fmla="*/ 238 w 320" name="T54"/>
              <a:gd fmla="*/ 82 h 250" name="T55"/>
              <a:gd fmla="*/ 255 w 320" name="T56"/>
              <a:gd fmla="*/ 100 h 250" name="T57"/>
              <a:gd fmla="*/ 238 w 320" name="T58"/>
              <a:gd fmla="*/ 8 h 250" name="T59"/>
              <a:gd fmla="*/ 234 w 320" name="T60"/>
              <a:gd fmla="*/ 20 h 250" name="T61"/>
              <a:gd fmla="*/ 219 w 320" name="T62"/>
              <a:gd fmla="*/ 2 h 250" name="T63"/>
              <a:gd fmla="*/ 219 w 320" name="T64"/>
              <a:gd fmla="*/ 215 h 250" name="T65"/>
              <a:gd fmla="*/ 229 w 320" name="T66"/>
              <a:gd fmla="*/ 227 h 250" name="T67"/>
              <a:gd fmla="*/ 238 w 320" name="T68"/>
              <a:gd fmla="*/ 39 h 250" name="T69"/>
              <a:gd fmla="*/ 238 w 320" name="T70"/>
              <a:gd fmla="*/ 174 h 250" name="T71"/>
              <a:gd fmla="*/ 226 w 320" name="T72"/>
              <a:gd fmla="*/ 184 h 250" name="T73"/>
              <a:gd fmla="*/ 225 w 320" name="T74"/>
              <a:gd fmla="*/ 51 h 250" name="T75"/>
              <a:gd fmla="*/ 238 w 320" name="T76"/>
              <a:gd fmla="*/ 39 h 250" name="T77"/>
              <a:gd fmla="*/ 134 w 320" name="T78"/>
              <a:gd fmla="*/ 8 h 250" name="T79"/>
              <a:gd fmla="*/ 219 w 320" name="T80"/>
              <a:gd fmla="*/ 2 h 250" name="T81"/>
              <a:gd fmla="*/ 211 w 320" name="T82"/>
              <a:gd fmla="*/ 16 h 250" name="T83"/>
              <a:gd fmla="*/ 203 w 320" name="T84"/>
              <a:gd fmla="*/ 42 h 250" name="T85"/>
              <a:gd fmla="*/ 219 w 320" name="T86"/>
              <a:gd fmla="*/ 53 h 250" name="T87"/>
              <a:gd fmla="*/ 218 w 320" name="T88"/>
              <a:gd fmla="*/ 210 h 250" name="T89"/>
              <a:gd fmla="*/ 194 w 320" name="T90"/>
              <a:gd fmla="*/ 230 h 250" name="T91"/>
              <a:gd fmla="*/ 125 w 320" name="T92"/>
              <a:gd fmla="*/ 192 h 250" name="T93"/>
              <a:gd fmla="*/ 68 w 320" name="T94"/>
              <a:gd fmla="*/ 164 h 250" name="T95"/>
              <a:gd fmla="*/ 84 w 320" name="T96"/>
              <a:gd fmla="*/ 159 h 250" name="T97"/>
              <a:gd fmla="*/ 104 w 320" name="T98"/>
              <a:gd fmla="*/ 131 h 250" name="T99"/>
              <a:gd fmla="*/ 95 w 320" name="T100"/>
              <a:gd fmla="*/ 100 h 250" name="T101"/>
              <a:gd fmla="*/ 0 w 320" name="T102"/>
              <a:gd fmla="*/ 136 h 250" name="T103"/>
              <a:gd fmla="*/ 5 w 320" name="T104"/>
              <a:gd fmla="*/ 96 h 250" name="T105"/>
              <a:gd fmla="*/ 45 w 320" name="T106"/>
              <a:gd fmla="*/ 44 h 250" name="T107"/>
              <a:gd fmla="*/ 68 w 320" name="T108"/>
              <a:gd fmla="*/ 88 h 250" name="T109"/>
              <a:gd fmla="*/ 38 w 320" name="T110"/>
              <a:gd fmla="*/ 101 h 250" name="T111"/>
              <a:gd fmla="*/ 31 w 320" name="T112"/>
              <a:gd fmla="*/ 135 h 250" name="T113"/>
              <a:gd fmla="*/ 57 w 320" name="T114"/>
              <a:gd fmla="*/ 162 h 250" name="T115"/>
              <a:gd fmla="*/ 42 w 320" name="T116"/>
              <a:gd fmla="*/ 189 h 250" name="T117"/>
              <a:gd fmla="*/ 3 w 320" name="T118"/>
              <a:gd fmla="*/ 150 h 250"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250" w="320">
                <a:moveTo>
                  <a:pt x="261" y="19"/>
                </a:moveTo>
                <a:lnTo>
                  <a:pt x="261" y="19"/>
                </a:lnTo>
                <a:lnTo>
                  <a:pt x="276" y="30"/>
                </a:lnTo>
                <a:lnTo>
                  <a:pt x="288" y="42"/>
                </a:lnTo>
                <a:lnTo>
                  <a:pt x="298" y="57"/>
                </a:lnTo>
                <a:lnTo>
                  <a:pt x="306" y="71"/>
                </a:lnTo>
                <a:lnTo>
                  <a:pt x="312" y="88"/>
                </a:lnTo>
                <a:lnTo>
                  <a:pt x="316" y="104"/>
                </a:lnTo>
                <a:lnTo>
                  <a:pt x="318" y="120"/>
                </a:lnTo>
                <a:lnTo>
                  <a:pt x="320" y="138"/>
                </a:lnTo>
                <a:lnTo>
                  <a:pt x="320" y="154"/>
                </a:lnTo>
                <a:lnTo>
                  <a:pt x="317" y="170"/>
                </a:lnTo>
                <a:lnTo>
                  <a:pt x="314" y="185"/>
                </a:lnTo>
                <a:lnTo>
                  <a:pt x="310" y="200"/>
                </a:lnTo>
                <a:lnTo>
                  <a:pt x="303" y="212"/>
                </a:lnTo>
                <a:lnTo>
                  <a:pt x="297" y="223"/>
                </a:lnTo>
                <a:lnTo>
                  <a:pt x="290" y="233"/>
                </a:lnTo>
                <a:lnTo>
                  <a:pt x="282" y="239"/>
                </a:lnTo>
                <a:lnTo>
                  <a:pt x="282" y="239"/>
                </a:lnTo>
                <a:lnTo>
                  <a:pt x="271" y="245"/>
                </a:lnTo>
                <a:lnTo>
                  <a:pt x="261" y="247"/>
                </a:lnTo>
                <a:lnTo>
                  <a:pt x="261" y="233"/>
                </a:lnTo>
                <a:lnTo>
                  <a:pt x="261" y="233"/>
                </a:lnTo>
                <a:lnTo>
                  <a:pt x="263" y="233"/>
                </a:lnTo>
                <a:lnTo>
                  <a:pt x="263" y="233"/>
                </a:lnTo>
                <a:lnTo>
                  <a:pt x="263" y="233"/>
                </a:lnTo>
                <a:lnTo>
                  <a:pt x="268" y="229"/>
                </a:lnTo>
                <a:lnTo>
                  <a:pt x="272" y="224"/>
                </a:lnTo>
                <a:lnTo>
                  <a:pt x="276" y="219"/>
                </a:lnTo>
                <a:lnTo>
                  <a:pt x="279" y="214"/>
                </a:lnTo>
                <a:lnTo>
                  <a:pt x="280" y="208"/>
                </a:lnTo>
                <a:lnTo>
                  <a:pt x="280" y="203"/>
                </a:lnTo>
                <a:lnTo>
                  <a:pt x="279" y="196"/>
                </a:lnTo>
                <a:lnTo>
                  <a:pt x="276" y="191"/>
                </a:lnTo>
                <a:lnTo>
                  <a:pt x="276" y="191"/>
                </a:lnTo>
                <a:lnTo>
                  <a:pt x="274" y="185"/>
                </a:lnTo>
                <a:lnTo>
                  <a:pt x="271" y="181"/>
                </a:lnTo>
                <a:lnTo>
                  <a:pt x="267" y="178"/>
                </a:lnTo>
                <a:lnTo>
                  <a:pt x="261" y="176"/>
                </a:lnTo>
                <a:lnTo>
                  <a:pt x="261" y="165"/>
                </a:lnTo>
                <a:lnTo>
                  <a:pt x="261" y="165"/>
                </a:lnTo>
                <a:lnTo>
                  <a:pt x="268" y="168"/>
                </a:lnTo>
                <a:lnTo>
                  <a:pt x="275" y="168"/>
                </a:lnTo>
                <a:lnTo>
                  <a:pt x="280" y="168"/>
                </a:lnTo>
                <a:lnTo>
                  <a:pt x="287" y="165"/>
                </a:lnTo>
                <a:lnTo>
                  <a:pt x="287" y="165"/>
                </a:lnTo>
                <a:lnTo>
                  <a:pt x="287" y="165"/>
                </a:lnTo>
                <a:lnTo>
                  <a:pt x="293" y="162"/>
                </a:lnTo>
                <a:lnTo>
                  <a:pt x="297" y="158"/>
                </a:lnTo>
                <a:lnTo>
                  <a:pt x="299" y="153"/>
                </a:lnTo>
                <a:lnTo>
                  <a:pt x="302" y="149"/>
                </a:lnTo>
                <a:lnTo>
                  <a:pt x="303" y="143"/>
                </a:lnTo>
                <a:lnTo>
                  <a:pt x="303" y="136"/>
                </a:lnTo>
                <a:lnTo>
                  <a:pt x="302" y="131"/>
                </a:lnTo>
                <a:lnTo>
                  <a:pt x="299" y="126"/>
                </a:lnTo>
                <a:lnTo>
                  <a:pt x="299" y="126"/>
                </a:lnTo>
                <a:lnTo>
                  <a:pt x="297" y="122"/>
                </a:lnTo>
                <a:lnTo>
                  <a:pt x="293" y="118"/>
                </a:lnTo>
                <a:lnTo>
                  <a:pt x="288" y="113"/>
                </a:lnTo>
                <a:lnTo>
                  <a:pt x="283" y="112"/>
                </a:lnTo>
                <a:lnTo>
                  <a:pt x="279" y="111"/>
                </a:lnTo>
                <a:lnTo>
                  <a:pt x="272" y="109"/>
                </a:lnTo>
                <a:lnTo>
                  <a:pt x="267" y="111"/>
                </a:lnTo>
                <a:lnTo>
                  <a:pt x="261" y="112"/>
                </a:lnTo>
                <a:lnTo>
                  <a:pt x="261" y="100"/>
                </a:lnTo>
                <a:lnTo>
                  <a:pt x="261" y="100"/>
                </a:lnTo>
                <a:lnTo>
                  <a:pt x="268" y="100"/>
                </a:lnTo>
                <a:lnTo>
                  <a:pt x="274" y="99"/>
                </a:lnTo>
                <a:lnTo>
                  <a:pt x="274" y="99"/>
                </a:lnTo>
                <a:lnTo>
                  <a:pt x="278" y="96"/>
                </a:lnTo>
                <a:lnTo>
                  <a:pt x="282" y="92"/>
                </a:lnTo>
                <a:lnTo>
                  <a:pt x="284" y="88"/>
                </a:lnTo>
                <a:lnTo>
                  <a:pt x="286" y="84"/>
                </a:lnTo>
                <a:lnTo>
                  <a:pt x="287" y="78"/>
                </a:lnTo>
                <a:lnTo>
                  <a:pt x="287" y="74"/>
                </a:lnTo>
                <a:lnTo>
                  <a:pt x="286" y="69"/>
                </a:lnTo>
                <a:lnTo>
                  <a:pt x="284" y="63"/>
                </a:lnTo>
                <a:lnTo>
                  <a:pt x="284" y="63"/>
                </a:lnTo>
                <a:lnTo>
                  <a:pt x="284" y="63"/>
                </a:lnTo>
                <a:lnTo>
                  <a:pt x="280" y="58"/>
                </a:lnTo>
                <a:lnTo>
                  <a:pt x="275" y="54"/>
                </a:lnTo>
                <a:lnTo>
                  <a:pt x="270" y="51"/>
                </a:lnTo>
                <a:lnTo>
                  <a:pt x="261" y="50"/>
                </a:lnTo>
                <a:lnTo>
                  <a:pt x="261" y="19"/>
                </a:lnTo>
                <a:close/>
                <a:moveTo>
                  <a:pt x="238" y="8"/>
                </a:moveTo>
                <a:lnTo>
                  <a:pt x="238" y="8"/>
                </a:lnTo>
                <a:lnTo>
                  <a:pt x="251" y="12"/>
                </a:lnTo>
                <a:lnTo>
                  <a:pt x="261" y="19"/>
                </a:lnTo>
                <a:lnTo>
                  <a:pt x="261" y="50"/>
                </a:lnTo>
                <a:lnTo>
                  <a:pt x="261" y="50"/>
                </a:lnTo>
                <a:lnTo>
                  <a:pt x="256" y="50"/>
                </a:lnTo>
                <a:lnTo>
                  <a:pt x="251" y="53"/>
                </a:lnTo>
                <a:lnTo>
                  <a:pt x="251" y="53"/>
                </a:lnTo>
                <a:lnTo>
                  <a:pt x="247" y="55"/>
                </a:lnTo>
                <a:lnTo>
                  <a:pt x="242" y="59"/>
                </a:lnTo>
                <a:lnTo>
                  <a:pt x="240" y="63"/>
                </a:lnTo>
                <a:lnTo>
                  <a:pt x="238" y="67"/>
                </a:lnTo>
                <a:lnTo>
                  <a:pt x="238" y="39"/>
                </a:lnTo>
                <a:lnTo>
                  <a:pt x="238" y="39"/>
                </a:lnTo>
                <a:lnTo>
                  <a:pt x="238" y="34"/>
                </a:lnTo>
                <a:lnTo>
                  <a:pt x="238" y="27"/>
                </a:lnTo>
                <a:lnTo>
                  <a:pt x="238" y="8"/>
                </a:lnTo>
                <a:lnTo>
                  <a:pt x="238" y="8"/>
                </a:lnTo>
                <a:close/>
                <a:moveTo>
                  <a:pt x="261" y="247"/>
                </a:moveTo>
                <a:lnTo>
                  <a:pt x="261" y="247"/>
                </a:lnTo>
                <a:lnTo>
                  <a:pt x="249" y="250"/>
                </a:lnTo>
                <a:lnTo>
                  <a:pt x="238" y="250"/>
                </a:lnTo>
                <a:lnTo>
                  <a:pt x="238" y="233"/>
                </a:lnTo>
                <a:lnTo>
                  <a:pt x="238" y="233"/>
                </a:lnTo>
                <a:lnTo>
                  <a:pt x="244" y="235"/>
                </a:lnTo>
                <a:lnTo>
                  <a:pt x="249" y="235"/>
                </a:lnTo>
                <a:lnTo>
                  <a:pt x="256" y="235"/>
                </a:lnTo>
                <a:lnTo>
                  <a:pt x="261" y="233"/>
                </a:lnTo>
                <a:lnTo>
                  <a:pt x="261" y="247"/>
                </a:lnTo>
                <a:lnTo>
                  <a:pt x="261" y="247"/>
                </a:lnTo>
                <a:close/>
                <a:moveTo>
                  <a:pt x="261" y="100"/>
                </a:moveTo>
                <a:lnTo>
                  <a:pt x="261" y="112"/>
                </a:lnTo>
                <a:lnTo>
                  <a:pt x="261" y="112"/>
                </a:lnTo>
                <a:lnTo>
                  <a:pt x="261" y="113"/>
                </a:lnTo>
                <a:lnTo>
                  <a:pt x="261" y="113"/>
                </a:lnTo>
                <a:lnTo>
                  <a:pt x="256" y="116"/>
                </a:lnTo>
                <a:lnTo>
                  <a:pt x="252" y="120"/>
                </a:lnTo>
                <a:lnTo>
                  <a:pt x="249" y="124"/>
                </a:lnTo>
                <a:lnTo>
                  <a:pt x="247" y="130"/>
                </a:lnTo>
                <a:lnTo>
                  <a:pt x="245" y="135"/>
                </a:lnTo>
                <a:lnTo>
                  <a:pt x="245" y="141"/>
                </a:lnTo>
                <a:lnTo>
                  <a:pt x="247" y="146"/>
                </a:lnTo>
                <a:lnTo>
                  <a:pt x="249" y="151"/>
                </a:lnTo>
                <a:lnTo>
                  <a:pt x="249" y="151"/>
                </a:lnTo>
                <a:lnTo>
                  <a:pt x="252" y="155"/>
                </a:lnTo>
                <a:lnTo>
                  <a:pt x="255" y="159"/>
                </a:lnTo>
                <a:lnTo>
                  <a:pt x="261" y="165"/>
                </a:lnTo>
                <a:lnTo>
                  <a:pt x="261" y="176"/>
                </a:lnTo>
                <a:lnTo>
                  <a:pt x="261" y="176"/>
                </a:lnTo>
                <a:lnTo>
                  <a:pt x="256" y="174"/>
                </a:lnTo>
                <a:lnTo>
                  <a:pt x="251" y="173"/>
                </a:lnTo>
                <a:lnTo>
                  <a:pt x="244" y="173"/>
                </a:lnTo>
                <a:lnTo>
                  <a:pt x="238" y="174"/>
                </a:lnTo>
                <a:lnTo>
                  <a:pt x="238" y="82"/>
                </a:lnTo>
                <a:lnTo>
                  <a:pt x="238" y="82"/>
                </a:lnTo>
                <a:lnTo>
                  <a:pt x="240" y="86"/>
                </a:lnTo>
                <a:lnTo>
                  <a:pt x="240" y="86"/>
                </a:lnTo>
                <a:lnTo>
                  <a:pt x="244" y="92"/>
                </a:lnTo>
                <a:lnTo>
                  <a:pt x="249" y="97"/>
                </a:lnTo>
                <a:lnTo>
                  <a:pt x="255" y="100"/>
                </a:lnTo>
                <a:lnTo>
                  <a:pt x="261" y="100"/>
                </a:lnTo>
                <a:lnTo>
                  <a:pt x="261" y="100"/>
                </a:lnTo>
                <a:close/>
                <a:moveTo>
                  <a:pt x="219" y="2"/>
                </a:moveTo>
                <a:lnTo>
                  <a:pt x="219" y="2"/>
                </a:lnTo>
                <a:lnTo>
                  <a:pt x="238" y="8"/>
                </a:lnTo>
                <a:lnTo>
                  <a:pt x="238" y="27"/>
                </a:lnTo>
                <a:lnTo>
                  <a:pt x="238" y="27"/>
                </a:lnTo>
                <a:lnTo>
                  <a:pt x="237" y="24"/>
                </a:lnTo>
                <a:lnTo>
                  <a:pt x="237" y="24"/>
                </a:lnTo>
                <a:lnTo>
                  <a:pt x="234" y="20"/>
                </a:lnTo>
                <a:lnTo>
                  <a:pt x="230" y="17"/>
                </a:lnTo>
                <a:lnTo>
                  <a:pt x="225" y="15"/>
                </a:lnTo>
                <a:lnTo>
                  <a:pt x="219" y="15"/>
                </a:lnTo>
                <a:lnTo>
                  <a:pt x="219" y="2"/>
                </a:lnTo>
                <a:lnTo>
                  <a:pt x="219" y="2"/>
                </a:lnTo>
                <a:close/>
                <a:moveTo>
                  <a:pt x="238" y="250"/>
                </a:moveTo>
                <a:lnTo>
                  <a:pt x="238" y="250"/>
                </a:lnTo>
                <a:lnTo>
                  <a:pt x="229" y="247"/>
                </a:lnTo>
                <a:lnTo>
                  <a:pt x="219" y="245"/>
                </a:lnTo>
                <a:lnTo>
                  <a:pt x="219" y="215"/>
                </a:lnTo>
                <a:lnTo>
                  <a:pt x="219" y="215"/>
                </a:lnTo>
                <a:lnTo>
                  <a:pt x="221" y="218"/>
                </a:lnTo>
                <a:lnTo>
                  <a:pt x="221" y="218"/>
                </a:lnTo>
                <a:lnTo>
                  <a:pt x="225" y="223"/>
                </a:lnTo>
                <a:lnTo>
                  <a:pt x="229" y="227"/>
                </a:lnTo>
                <a:lnTo>
                  <a:pt x="233" y="231"/>
                </a:lnTo>
                <a:lnTo>
                  <a:pt x="238" y="233"/>
                </a:lnTo>
                <a:lnTo>
                  <a:pt x="238" y="250"/>
                </a:lnTo>
                <a:lnTo>
                  <a:pt x="238" y="250"/>
                </a:lnTo>
                <a:close/>
                <a:moveTo>
                  <a:pt x="238" y="39"/>
                </a:moveTo>
                <a:lnTo>
                  <a:pt x="238" y="67"/>
                </a:lnTo>
                <a:lnTo>
                  <a:pt x="238" y="67"/>
                </a:lnTo>
                <a:lnTo>
                  <a:pt x="237" y="74"/>
                </a:lnTo>
                <a:lnTo>
                  <a:pt x="238" y="82"/>
                </a:lnTo>
                <a:lnTo>
                  <a:pt x="238" y="174"/>
                </a:lnTo>
                <a:lnTo>
                  <a:pt x="238" y="174"/>
                </a:lnTo>
                <a:lnTo>
                  <a:pt x="236" y="176"/>
                </a:lnTo>
                <a:lnTo>
                  <a:pt x="236" y="176"/>
                </a:lnTo>
                <a:lnTo>
                  <a:pt x="230" y="180"/>
                </a:lnTo>
                <a:lnTo>
                  <a:pt x="226" y="184"/>
                </a:lnTo>
                <a:lnTo>
                  <a:pt x="222" y="188"/>
                </a:lnTo>
                <a:lnTo>
                  <a:pt x="219" y="193"/>
                </a:lnTo>
                <a:lnTo>
                  <a:pt x="219" y="53"/>
                </a:lnTo>
                <a:lnTo>
                  <a:pt x="219" y="53"/>
                </a:lnTo>
                <a:lnTo>
                  <a:pt x="225" y="51"/>
                </a:lnTo>
                <a:lnTo>
                  <a:pt x="229" y="50"/>
                </a:lnTo>
                <a:lnTo>
                  <a:pt x="229" y="50"/>
                </a:lnTo>
                <a:lnTo>
                  <a:pt x="234" y="46"/>
                </a:lnTo>
                <a:lnTo>
                  <a:pt x="238" y="39"/>
                </a:lnTo>
                <a:lnTo>
                  <a:pt x="238" y="39"/>
                </a:lnTo>
                <a:close/>
                <a:moveTo>
                  <a:pt x="68" y="31"/>
                </a:moveTo>
                <a:lnTo>
                  <a:pt x="68" y="31"/>
                </a:lnTo>
                <a:lnTo>
                  <a:pt x="91" y="21"/>
                </a:lnTo>
                <a:lnTo>
                  <a:pt x="112" y="13"/>
                </a:lnTo>
                <a:lnTo>
                  <a:pt x="134" y="8"/>
                </a:lnTo>
                <a:lnTo>
                  <a:pt x="153" y="4"/>
                </a:lnTo>
                <a:lnTo>
                  <a:pt x="172" y="1"/>
                </a:lnTo>
                <a:lnTo>
                  <a:pt x="190" y="0"/>
                </a:lnTo>
                <a:lnTo>
                  <a:pt x="205" y="1"/>
                </a:lnTo>
                <a:lnTo>
                  <a:pt x="219" y="2"/>
                </a:lnTo>
                <a:lnTo>
                  <a:pt x="219" y="15"/>
                </a:lnTo>
                <a:lnTo>
                  <a:pt x="219" y="15"/>
                </a:lnTo>
                <a:lnTo>
                  <a:pt x="215" y="15"/>
                </a:lnTo>
                <a:lnTo>
                  <a:pt x="211" y="16"/>
                </a:lnTo>
                <a:lnTo>
                  <a:pt x="211" y="16"/>
                </a:lnTo>
                <a:lnTo>
                  <a:pt x="211" y="16"/>
                </a:lnTo>
                <a:lnTo>
                  <a:pt x="206" y="20"/>
                </a:lnTo>
                <a:lnTo>
                  <a:pt x="202" y="27"/>
                </a:lnTo>
                <a:lnTo>
                  <a:pt x="200" y="34"/>
                </a:lnTo>
                <a:lnTo>
                  <a:pt x="203" y="42"/>
                </a:lnTo>
                <a:lnTo>
                  <a:pt x="203" y="42"/>
                </a:lnTo>
                <a:lnTo>
                  <a:pt x="206" y="46"/>
                </a:lnTo>
                <a:lnTo>
                  <a:pt x="210" y="50"/>
                </a:lnTo>
                <a:lnTo>
                  <a:pt x="215" y="51"/>
                </a:lnTo>
                <a:lnTo>
                  <a:pt x="219" y="53"/>
                </a:lnTo>
                <a:lnTo>
                  <a:pt x="219" y="193"/>
                </a:lnTo>
                <a:lnTo>
                  <a:pt x="219" y="193"/>
                </a:lnTo>
                <a:lnTo>
                  <a:pt x="218" y="199"/>
                </a:lnTo>
                <a:lnTo>
                  <a:pt x="218" y="204"/>
                </a:lnTo>
                <a:lnTo>
                  <a:pt x="218" y="210"/>
                </a:lnTo>
                <a:lnTo>
                  <a:pt x="219" y="215"/>
                </a:lnTo>
                <a:lnTo>
                  <a:pt x="219" y="245"/>
                </a:lnTo>
                <a:lnTo>
                  <a:pt x="219" y="245"/>
                </a:lnTo>
                <a:lnTo>
                  <a:pt x="207" y="238"/>
                </a:lnTo>
                <a:lnTo>
                  <a:pt x="194" y="230"/>
                </a:lnTo>
                <a:lnTo>
                  <a:pt x="169" y="212"/>
                </a:lnTo>
                <a:lnTo>
                  <a:pt x="157" y="203"/>
                </a:lnTo>
                <a:lnTo>
                  <a:pt x="145" y="196"/>
                </a:lnTo>
                <a:lnTo>
                  <a:pt x="131" y="192"/>
                </a:lnTo>
                <a:lnTo>
                  <a:pt x="125" y="192"/>
                </a:lnTo>
                <a:lnTo>
                  <a:pt x="118" y="192"/>
                </a:lnTo>
                <a:lnTo>
                  <a:pt x="118" y="192"/>
                </a:lnTo>
                <a:lnTo>
                  <a:pt x="92" y="193"/>
                </a:lnTo>
                <a:lnTo>
                  <a:pt x="68" y="193"/>
                </a:lnTo>
                <a:lnTo>
                  <a:pt x="68" y="164"/>
                </a:lnTo>
                <a:lnTo>
                  <a:pt x="68" y="164"/>
                </a:lnTo>
                <a:lnTo>
                  <a:pt x="76" y="162"/>
                </a:lnTo>
                <a:lnTo>
                  <a:pt x="84" y="159"/>
                </a:lnTo>
                <a:lnTo>
                  <a:pt x="84" y="159"/>
                </a:lnTo>
                <a:lnTo>
                  <a:pt x="84" y="159"/>
                </a:lnTo>
                <a:lnTo>
                  <a:pt x="91" y="155"/>
                </a:lnTo>
                <a:lnTo>
                  <a:pt x="96" y="150"/>
                </a:lnTo>
                <a:lnTo>
                  <a:pt x="100" y="145"/>
                </a:lnTo>
                <a:lnTo>
                  <a:pt x="103" y="138"/>
                </a:lnTo>
                <a:lnTo>
                  <a:pt x="104" y="131"/>
                </a:lnTo>
                <a:lnTo>
                  <a:pt x="104" y="123"/>
                </a:lnTo>
                <a:lnTo>
                  <a:pt x="103" y="116"/>
                </a:lnTo>
                <a:lnTo>
                  <a:pt x="100" y="109"/>
                </a:lnTo>
                <a:lnTo>
                  <a:pt x="100" y="109"/>
                </a:lnTo>
                <a:lnTo>
                  <a:pt x="95" y="100"/>
                </a:lnTo>
                <a:lnTo>
                  <a:pt x="87" y="93"/>
                </a:lnTo>
                <a:lnTo>
                  <a:pt x="77" y="89"/>
                </a:lnTo>
                <a:lnTo>
                  <a:pt x="68" y="88"/>
                </a:lnTo>
                <a:lnTo>
                  <a:pt x="68" y="31"/>
                </a:lnTo>
                <a:close/>
                <a:moveTo>
                  <a:pt x="0" y="136"/>
                </a:moveTo>
                <a:lnTo>
                  <a:pt x="0" y="136"/>
                </a:lnTo>
                <a:lnTo>
                  <a:pt x="0" y="124"/>
                </a:lnTo>
                <a:lnTo>
                  <a:pt x="0" y="115"/>
                </a:lnTo>
                <a:lnTo>
                  <a:pt x="3" y="104"/>
                </a:lnTo>
                <a:lnTo>
                  <a:pt x="5" y="96"/>
                </a:lnTo>
                <a:lnTo>
                  <a:pt x="10" y="86"/>
                </a:lnTo>
                <a:lnTo>
                  <a:pt x="14" y="78"/>
                </a:lnTo>
                <a:lnTo>
                  <a:pt x="24" y="65"/>
                </a:lnTo>
                <a:lnTo>
                  <a:pt x="35" y="53"/>
                </a:lnTo>
                <a:lnTo>
                  <a:pt x="45" y="44"/>
                </a:lnTo>
                <a:lnTo>
                  <a:pt x="54" y="38"/>
                </a:lnTo>
                <a:lnTo>
                  <a:pt x="54" y="38"/>
                </a:lnTo>
                <a:lnTo>
                  <a:pt x="68" y="31"/>
                </a:lnTo>
                <a:lnTo>
                  <a:pt x="68" y="88"/>
                </a:lnTo>
                <a:lnTo>
                  <a:pt x="68" y="88"/>
                </a:lnTo>
                <a:lnTo>
                  <a:pt x="58" y="89"/>
                </a:lnTo>
                <a:lnTo>
                  <a:pt x="50" y="92"/>
                </a:lnTo>
                <a:lnTo>
                  <a:pt x="50" y="92"/>
                </a:lnTo>
                <a:lnTo>
                  <a:pt x="43" y="96"/>
                </a:lnTo>
                <a:lnTo>
                  <a:pt x="38" y="101"/>
                </a:lnTo>
                <a:lnTo>
                  <a:pt x="34" y="108"/>
                </a:lnTo>
                <a:lnTo>
                  <a:pt x="31" y="113"/>
                </a:lnTo>
                <a:lnTo>
                  <a:pt x="30" y="122"/>
                </a:lnTo>
                <a:lnTo>
                  <a:pt x="30" y="128"/>
                </a:lnTo>
                <a:lnTo>
                  <a:pt x="31" y="135"/>
                </a:lnTo>
                <a:lnTo>
                  <a:pt x="34" y="143"/>
                </a:lnTo>
                <a:lnTo>
                  <a:pt x="34" y="143"/>
                </a:lnTo>
                <a:lnTo>
                  <a:pt x="39" y="151"/>
                </a:lnTo>
                <a:lnTo>
                  <a:pt x="47" y="158"/>
                </a:lnTo>
                <a:lnTo>
                  <a:pt x="57" y="162"/>
                </a:lnTo>
                <a:lnTo>
                  <a:pt x="68" y="164"/>
                </a:lnTo>
                <a:lnTo>
                  <a:pt x="68" y="193"/>
                </a:lnTo>
                <a:lnTo>
                  <a:pt x="68" y="193"/>
                </a:lnTo>
                <a:lnTo>
                  <a:pt x="54" y="192"/>
                </a:lnTo>
                <a:lnTo>
                  <a:pt x="42" y="189"/>
                </a:lnTo>
                <a:lnTo>
                  <a:pt x="31" y="185"/>
                </a:lnTo>
                <a:lnTo>
                  <a:pt x="22" y="178"/>
                </a:lnTo>
                <a:lnTo>
                  <a:pt x="14" y="172"/>
                </a:lnTo>
                <a:lnTo>
                  <a:pt x="8" y="162"/>
                </a:lnTo>
                <a:lnTo>
                  <a:pt x="3" y="150"/>
                </a:lnTo>
                <a:lnTo>
                  <a:pt x="0" y="136"/>
                </a:lnTo>
                <a:lnTo>
                  <a:pt x="0" y="136"/>
                </a:lnTo>
                <a:close/>
              </a:path>
            </a:pathLst>
          </a:custGeom>
          <a:solidFill>
            <a:schemeClr val="accent1"/>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panose="020f0502020204030204" typeface="Calibri"/>
              <a:ea charset="-122" panose="02010600030101010101" pitchFamily="2" typeface="宋体"/>
              <a:cs typeface="+mn-cs"/>
            </a:endParaRPr>
          </a:p>
        </p:txBody>
      </p:sp>
      <p:grpSp>
        <p:nvGrpSpPr>
          <p:cNvPr id="244" name="组合 243"/>
          <p:cNvGrpSpPr/>
          <p:nvPr/>
        </p:nvGrpSpPr>
        <p:grpSpPr>
          <a:xfrm>
            <a:off x="1550784" y="3143420"/>
            <a:ext cx="274195" cy="356806"/>
            <a:chOff x="1893888" y="4305300"/>
            <a:chExt cx="495300" cy="644526"/>
          </a:xfrm>
          <a:solidFill>
            <a:schemeClr val="accent1"/>
          </a:solidFill>
        </p:grpSpPr>
        <p:sp>
          <p:nvSpPr>
            <p:cNvPr id="245" name="Freeform 129"/>
            <p:cNvSpPr/>
            <p:nvPr/>
          </p:nvSpPr>
          <p:spPr bwMode="auto">
            <a:xfrm>
              <a:off x="1893888" y="4305300"/>
              <a:ext cx="495300" cy="496888"/>
            </a:xfrm>
            <a:custGeom>
              <a:gdLst>
                <a:gd fmla="*/ 83 w 312" name="T0"/>
                <a:gd fmla="*/ 16 h 313" name="T1"/>
                <a:gd fmla="*/ 57 w 312" name="T2"/>
                <a:gd fmla="*/ 41 h 313" name="T3"/>
                <a:gd fmla="*/ 37 w 312" name="T4"/>
                <a:gd fmla="*/ 71 h 313" name="T5"/>
                <a:gd fmla="*/ 25 w 312" name="T6"/>
                <a:gd fmla="*/ 103 h 313" name="T7"/>
                <a:gd fmla="*/ 21 w 312" name="T8"/>
                <a:gd fmla="*/ 140 h 313" name="T9"/>
                <a:gd fmla="*/ 21 w 312" name="T10"/>
                <a:gd fmla="*/ 156 h 313" name="T11"/>
                <a:gd fmla="*/ 27 w 312" name="T12"/>
                <a:gd fmla="*/ 186 h 313" name="T13"/>
                <a:gd fmla="*/ 40 w 312" name="T14"/>
                <a:gd fmla="*/ 213 h 313" name="T15"/>
                <a:gd fmla="*/ 56 w 312" name="T16"/>
                <a:gd fmla="*/ 237 h 313" name="T17"/>
                <a:gd fmla="*/ 76 w 312" name="T18"/>
                <a:gd fmla="*/ 259 h 313" name="T19"/>
                <a:gd fmla="*/ 101 w 312" name="T20"/>
                <a:gd fmla="*/ 275 h 313" name="T21"/>
                <a:gd fmla="*/ 128 w 312" name="T22"/>
                <a:gd fmla="*/ 287 h 313" name="T23"/>
                <a:gd fmla="*/ 157 w 312" name="T24"/>
                <a:gd fmla="*/ 293 h 313" name="T25"/>
                <a:gd fmla="*/ 174 w 312" name="T26"/>
                <a:gd fmla="*/ 294 h 313" name="T27"/>
                <a:gd fmla="*/ 210 w 312" name="T28"/>
                <a:gd fmla="*/ 289 h 313" name="T29"/>
                <a:gd fmla="*/ 243 w 312" name="T30"/>
                <a:gd fmla="*/ 276 h 313" name="T31"/>
                <a:gd fmla="*/ 273 w 312" name="T32"/>
                <a:gd fmla="*/ 257 h 313" name="T33"/>
                <a:gd fmla="*/ 296 w 312" name="T34"/>
                <a:gd fmla="*/ 233 h 313" name="T35"/>
                <a:gd fmla="*/ 312 w 312" name="T36"/>
                <a:gd fmla="*/ 245 h 313" name="T37"/>
                <a:gd fmla="*/ 285 w 312" name="T38"/>
                <a:gd fmla="*/ 274 h 313" name="T39"/>
                <a:gd fmla="*/ 252 w 312" name="T40"/>
                <a:gd fmla="*/ 295 h 313" name="T41"/>
                <a:gd fmla="*/ 214 w 312" name="T42"/>
                <a:gd fmla="*/ 309 h 313" name="T43"/>
                <a:gd fmla="*/ 174 w 312" name="T44"/>
                <a:gd fmla="*/ 313 h 313" name="T45"/>
                <a:gd fmla="*/ 156 w 312" name="T46"/>
                <a:gd fmla="*/ 313 h 313" name="T47"/>
                <a:gd fmla="*/ 122 w 312" name="T48"/>
                <a:gd fmla="*/ 306 h 313" name="T49"/>
                <a:gd fmla="*/ 91 w 312" name="T50"/>
                <a:gd fmla="*/ 293 h 313" name="T51"/>
                <a:gd fmla="*/ 64 w 312" name="T52"/>
                <a:gd fmla="*/ 274 h 313" name="T53"/>
                <a:gd fmla="*/ 40 w 312" name="T54"/>
                <a:gd fmla="*/ 251 h 313" name="T55"/>
                <a:gd fmla="*/ 21 w 312" name="T56"/>
                <a:gd fmla="*/ 222 h 313" name="T57"/>
                <a:gd fmla="*/ 8 w 312" name="T58"/>
                <a:gd fmla="*/ 191 h 313" name="T59"/>
                <a:gd fmla="*/ 2 w 312" name="T60"/>
                <a:gd fmla="*/ 159 h 313" name="T61"/>
                <a:gd fmla="*/ 0 w 312" name="T62"/>
                <a:gd fmla="*/ 140 h 313" name="T63"/>
                <a:gd fmla="*/ 6 w 312" name="T64"/>
                <a:gd fmla="*/ 99 h 313" name="T65"/>
                <a:gd fmla="*/ 19 w 312" name="T66"/>
                <a:gd fmla="*/ 61 h 313" name="T67"/>
                <a:gd fmla="*/ 42 w 312" name="T68"/>
                <a:gd fmla="*/ 27 h 313" name="T69"/>
                <a:gd fmla="*/ 71 w 312" name="T70"/>
                <a:gd fmla="*/ 0 h 313"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313" w="312">
                  <a:moveTo>
                    <a:pt x="83" y="16"/>
                  </a:moveTo>
                  <a:lnTo>
                    <a:pt x="83" y="16"/>
                  </a:lnTo>
                  <a:lnTo>
                    <a:pt x="69" y="29"/>
                  </a:lnTo>
                  <a:lnTo>
                    <a:pt x="57" y="41"/>
                  </a:lnTo>
                  <a:lnTo>
                    <a:pt x="46" y="54"/>
                  </a:lnTo>
                  <a:lnTo>
                    <a:pt x="37" y="71"/>
                  </a:lnTo>
                  <a:lnTo>
                    <a:pt x="30" y="87"/>
                  </a:lnTo>
                  <a:lnTo>
                    <a:pt x="25" y="103"/>
                  </a:lnTo>
                  <a:lnTo>
                    <a:pt x="22" y="122"/>
                  </a:lnTo>
                  <a:lnTo>
                    <a:pt x="21" y="140"/>
                  </a:lnTo>
                  <a:lnTo>
                    <a:pt x="21" y="140"/>
                  </a:lnTo>
                  <a:lnTo>
                    <a:pt x="21" y="156"/>
                  </a:lnTo>
                  <a:lnTo>
                    <a:pt x="23" y="171"/>
                  </a:lnTo>
                  <a:lnTo>
                    <a:pt x="27" y="186"/>
                  </a:lnTo>
                  <a:lnTo>
                    <a:pt x="33" y="199"/>
                  </a:lnTo>
                  <a:lnTo>
                    <a:pt x="40" y="213"/>
                  </a:lnTo>
                  <a:lnTo>
                    <a:pt x="46" y="226"/>
                  </a:lnTo>
                  <a:lnTo>
                    <a:pt x="56" y="237"/>
                  </a:lnTo>
                  <a:lnTo>
                    <a:pt x="65" y="248"/>
                  </a:lnTo>
                  <a:lnTo>
                    <a:pt x="76" y="259"/>
                  </a:lnTo>
                  <a:lnTo>
                    <a:pt x="88" y="267"/>
                  </a:lnTo>
                  <a:lnTo>
                    <a:pt x="101" y="275"/>
                  </a:lnTo>
                  <a:lnTo>
                    <a:pt x="114" y="282"/>
                  </a:lnTo>
                  <a:lnTo>
                    <a:pt x="128" y="287"/>
                  </a:lnTo>
                  <a:lnTo>
                    <a:pt x="143" y="290"/>
                  </a:lnTo>
                  <a:lnTo>
                    <a:pt x="157" y="293"/>
                  </a:lnTo>
                  <a:lnTo>
                    <a:pt x="174" y="294"/>
                  </a:lnTo>
                  <a:lnTo>
                    <a:pt x="174" y="294"/>
                  </a:lnTo>
                  <a:lnTo>
                    <a:pt x="193" y="293"/>
                  </a:lnTo>
                  <a:lnTo>
                    <a:pt x="210" y="289"/>
                  </a:lnTo>
                  <a:lnTo>
                    <a:pt x="227" y="285"/>
                  </a:lnTo>
                  <a:lnTo>
                    <a:pt x="243" y="276"/>
                  </a:lnTo>
                  <a:lnTo>
                    <a:pt x="258" y="268"/>
                  </a:lnTo>
                  <a:lnTo>
                    <a:pt x="273" y="257"/>
                  </a:lnTo>
                  <a:lnTo>
                    <a:pt x="285" y="247"/>
                  </a:lnTo>
                  <a:lnTo>
                    <a:pt x="296" y="233"/>
                  </a:lnTo>
                  <a:lnTo>
                    <a:pt x="312" y="245"/>
                  </a:lnTo>
                  <a:lnTo>
                    <a:pt x="312" y="245"/>
                  </a:lnTo>
                  <a:lnTo>
                    <a:pt x="298" y="260"/>
                  </a:lnTo>
                  <a:lnTo>
                    <a:pt x="285" y="274"/>
                  </a:lnTo>
                  <a:lnTo>
                    <a:pt x="268" y="285"/>
                  </a:lnTo>
                  <a:lnTo>
                    <a:pt x="252" y="295"/>
                  </a:lnTo>
                  <a:lnTo>
                    <a:pt x="233" y="303"/>
                  </a:lnTo>
                  <a:lnTo>
                    <a:pt x="214" y="309"/>
                  </a:lnTo>
                  <a:lnTo>
                    <a:pt x="194" y="312"/>
                  </a:lnTo>
                  <a:lnTo>
                    <a:pt x="174" y="313"/>
                  </a:lnTo>
                  <a:lnTo>
                    <a:pt x="174" y="313"/>
                  </a:lnTo>
                  <a:lnTo>
                    <a:pt x="156" y="313"/>
                  </a:lnTo>
                  <a:lnTo>
                    <a:pt x="138" y="310"/>
                  </a:lnTo>
                  <a:lnTo>
                    <a:pt x="122" y="306"/>
                  </a:lnTo>
                  <a:lnTo>
                    <a:pt x="106" y="299"/>
                  </a:lnTo>
                  <a:lnTo>
                    <a:pt x="91" y="293"/>
                  </a:lnTo>
                  <a:lnTo>
                    <a:pt x="76" y="285"/>
                  </a:lnTo>
                  <a:lnTo>
                    <a:pt x="64" y="274"/>
                  </a:lnTo>
                  <a:lnTo>
                    <a:pt x="52" y="263"/>
                  </a:lnTo>
                  <a:lnTo>
                    <a:pt x="40" y="251"/>
                  </a:lnTo>
                  <a:lnTo>
                    <a:pt x="30" y="237"/>
                  </a:lnTo>
                  <a:lnTo>
                    <a:pt x="21" y="222"/>
                  </a:lnTo>
                  <a:lnTo>
                    <a:pt x="14" y="207"/>
                  </a:lnTo>
                  <a:lnTo>
                    <a:pt x="8" y="191"/>
                  </a:lnTo>
                  <a:lnTo>
                    <a:pt x="4" y="175"/>
                  </a:lnTo>
                  <a:lnTo>
                    <a:pt x="2" y="159"/>
                  </a:lnTo>
                  <a:lnTo>
                    <a:pt x="0" y="140"/>
                  </a:lnTo>
                  <a:lnTo>
                    <a:pt x="0" y="140"/>
                  </a:lnTo>
                  <a:lnTo>
                    <a:pt x="2" y="119"/>
                  </a:lnTo>
                  <a:lnTo>
                    <a:pt x="6" y="99"/>
                  </a:lnTo>
                  <a:lnTo>
                    <a:pt x="11" y="79"/>
                  </a:lnTo>
                  <a:lnTo>
                    <a:pt x="19" y="61"/>
                  </a:lnTo>
                  <a:lnTo>
                    <a:pt x="30" y="44"/>
                  </a:lnTo>
                  <a:lnTo>
                    <a:pt x="42" y="27"/>
                  </a:lnTo>
                  <a:lnTo>
                    <a:pt x="56" y="14"/>
                  </a:lnTo>
                  <a:lnTo>
                    <a:pt x="71" y="0"/>
                  </a:lnTo>
                  <a:lnTo>
                    <a:pt x="83" y="16"/>
                  </a:lnTo>
                  <a:close/>
                </a:path>
              </a:pathLst>
            </a:custGeom>
            <a:grp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panose="020f0502020204030204" typeface="Calibri"/>
                <a:ea charset="-122" panose="02010600030101010101" pitchFamily="2" typeface="宋体"/>
                <a:cs typeface="+mn-cs"/>
              </a:endParaRPr>
            </a:p>
          </p:txBody>
        </p:sp>
        <p:sp>
          <p:nvSpPr>
            <p:cNvPr id="246" name="Freeform 130"/>
            <p:cNvSpPr>
              <a:spLocks noEditPoints="1"/>
            </p:cNvSpPr>
            <p:nvPr/>
          </p:nvSpPr>
          <p:spPr bwMode="auto">
            <a:xfrm>
              <a:off x="1947863" y="4314825"/>
              <a:ext cx="436563" cy="434975"/>
            </a:xfrm>
            <a:custGeom>
              <a:gdLst>
                <a:gd fmla="*/ 152 w 275" name="T0"/>
                <a:gd fmla="*/ 1 h 274" name="T1"/>
                <a:gd fmla="*/ 191 w 275" name="T2"/>
                <a:gd fmla="*/ 10 h 274" name="T3"/>
                <a:gd fmla="*/ 225 w 275" name="T4"/>
                <a:gd fmla="*/ 32 h 274" name="T5"/>
                <a:gd fmla="*/ 252 w 275" name="T6"/>
                <a:gd fmla="*/ 61 h 274" name="T7"/>
                <a:gd fmla="*/ 268 w 275" name="T8"/>
                <a:gd fmla="*/ 97 h 274" name="T9"/>
                <a:gd fmla="*/ 275 w 275" name="T10"/>
                <a:gd fmla="*/ 138 h 274" name="T11"/>
                <a:gd fmla="*/ 272 w 275" name="T12"/>
                <a:gd fmla="*/ 165 h 274" name="T13"/>
                <a:gd fmla="*/ 259 w 275" name="T14"/>
                <a:gd fmla="*/ 203 h 274" name="T15"/>
                <a:gd fmla="*/ 234 w 275" name="T16"/>
                <a:gd fmla="*/ 235 h 274" name="T17"/>
                <a:gd fmla="*/ 203 w 275" name="T18"/>
                <a:gd fmla="*/ 258 h 274" name="T19"/>
                <a:gd fmla="*/ 165 w 275" name="T20"/>
                <a:gd fmla="*/ 272 h 274" name="T21"/>
                <a:gd fmla="*/ 137 w 275" name="T22"/>
                <a:gd fmla="*/ 274 h 274" name="T23"/>
                <a:gd fmla="*/ 137 w 275" name="T24"/>
                <a:gd fmla="*/ 269 h 274" name="T25"/>
                <a:gd fmla="*/ 164 w 275" name="T26"/>
                <a:gd fmla="*/ 266 h 274" name="T27"/>
                <a:gd fmla="*/ 201 w 275" name="T28"/>
                <a:gd fmla="*/ 253 h 274" name="T29"/>
                <a:gd fmla="*/ 230 w 275" name="T30"/>
                <a:gd fmla="*/ 230 h 274" name="T31"/>
                <a:gd fmla="*/ 253 w 275" name="T32"/>
                <a:gd fmla="*/ 200 h 274" name="T33"/>
                <a:gd fmla="*/ 266 w 275" name="T34"/>
                <a:gd fmla="*/ 163 h 274" name="T35"/>
                <a:gd fmla="*/ 268 w 275" name="T36"/>
                <a:gd fmla="*/ 138 h 274" name="T37"/>
                <a:gd fmla="*/ 263 w 275" name="T38"/>
                <a:gd fmla="*/ 98 h 274" name="T39"/>
                <a:gd fmla="*/ 247 w 275" name="T40"/>
                <a:gd fmla="*/ 65 h 274" name="T41"/>
                <a:gd fmla="*/ 221 w 275" name="T42"/>
                <a:gd fmla="*/ 36 h 274" name="T43"/>
                <a:gd fmla="*/ 188 w 275" name="T44"/>
                <a:gd fmla="*/ 17 h 274" name="T45"/>
                <a:gd fmla="*/ 151 w 275" name="T46"/>
                <a:gd fmla="*/ 8 h 274" name="T47"/>
                <a:gd fmla="*/ 137 w 275" name="T48"/>
                <a:gd fmla="*/ 0 h 274" name="T49"/>
                <a:gd fmla="*/ 137 w 275" name="T50"/>
                <a:gd fmla="*/ 274 h 274" name="T51"/>
                <a:gd fmla="*/ 96 w 275" name="T52"/>
                <a:gd fmla="*/ 269 h 274" name="T53"/>
                <a:gd fmla="*/ 61 w 275" name="T54"/>
                <a:gd fmla="*/ 251 h 274" name="T55"/>
                <a:gd fmla="*/ 31 w 275" name="T56"/>
                <a:gd fmla="*/ 224 h 274" name="T57"/>
                <a:gd fmla="*/ 11 w 275" name="T58"/>
                <a:gd fmla="*/ 191 h 274" name="T59"/>
                <a:gd fmla="*/ 2 w 275" name="T60"/>
                <a:gd fmla="*/ 151 h 274" name="T61"/>
                <a:gd fmla="*/ 2 w 275" name="T62"/>
                <a:gd fmla="*/ 123 h 274" name="T63"/>
                <a:gd fmla="*/ 11 w 275" name="T64"/>
                <a:gd fmla="*/ 84 h 274" name="T65"/>
                <a:gd fmla="*/ 31 w 275" name="T66"/>
                <a:gd fmla="*/ 50 h 274" name="T67"/>
                <a:gd fmla="*/ 61 w 275" name="T68"/>
                <a:gd fmla="*/ 24 h 274" name="T69"/>
                <a:gd fmla="*/ 96 w 275" name="T70"/>
                <a:gd fmla="*/ 6 h 274" name="T71"/>
                <a:gd fmla="*/ 137 w 275" name="T72"/>
                <a:gd fmla="*/ 0 h 274" name="T73"/>
                <a:gd fmla="*/ 125 w 275" name="T74"/>
                <a:gd fmla="*/ 8 h 274" name="T75"/>
                <a:gd fmla="*/ 87 w 275" name="T76"/>
                <a:gd fmla="*/ 17 h 274" name="T77"/>
                <a:gd fmla="*/ 54 w 275" name="T78"/>
                <a:gd fmla="*/ 36 h 274" name="T79"/>
                <a:gd fmla="*/ 29 w 275" name="T80"/>
                <a:gd fmla="*/ 65 h 274" name="T81"/>
                <a:gd fmla="*/ 12 w 275" name="T82"/>
                <a:gd fmla="*/ 98 h 274" name="T83"/>
                <a:gd fmla="*/ 7 w 275" name="T84"/>
                <a:gd fmla="*/ 138 h 274" name="T85"/>
                <a:gd fmla="*/ 10 w 275" name="T86"/>
                <a:gd fmla="*/ 163 h 274" name="T87"/>
                <a:gd fmla="*/ 22 w 275" name="T88"/>
                <a:gd fmla="*/ 200 h 274" name="T89"/>
                <a:gd fmla="*/ 45 w 275" name="T90"/>
                <a:gd fmla="*/ 230 h 274" name="T91"/>
                <a:gd fmla="*/ 75 w 275" name="T92"/>
                <a:gd fmla="*/ 253 h 274" name="T93"/>
                <a:gd fmla="*/ 111 w 275" name="T94"/>
                <a:gd fmla="*/ 266 h 274" name="T95"/>
                <a:gd fmla="*/ 137 w 275" name="T96"/>
                <a:gd fmla="*/ 274 h 274"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274" w="275">
                  <a:moveTo>
                    <a:pt x="137" y="0"/>
                  </a:moveTo>
                  <a:lnTo>
                    <a:pt x="137" y="0"/>
                  </a:lnTo>
                  <a:lnTo>
                    <a:pt x="152" y="1"/>
                  </a:lnTo>
                  <a:lnTo>
                    <a:pt x="165" y="2"/>
                  </a:lnTo>
                  <a:lnTo>
                    <a:pt x="179" y="6"/>
                  </a:lnTo>
                  <a:lnTo>
                    <a:pt x="191" y="10"/>
                  </a:lnTo>
                  <a:lnTo>
                    <a:pt x="203" y="17"/>
                  </a:lnTo>
                  <a:lnTo>
                    <a:pt x="214" y="24"/>
                  </a:lnTo>
                  <a:lnTo>
                    <a:pt x="225" y="32"/>
                  </a:lnTo>
                  <a:lnTo>
                    <a:pt x="234" y="40"/>
                  </a:lnTo>
                  <a:lnTo>
                    <a:pt x="244" y="50"/>
                  </a:lnTo>
                  <a:lnTo>
                    <a:pt x="252" y="61"/>
                  </a:lnTo>
                  <a:lnTo>
                    <a:pt x="259" y="71"/>
                  </a:lnTo>
                  <a:lnTo>
                    <a:pt x="264" y="84"/>
                  </a:lnTo>
                  <a:lnTo>
                    <a:pt x="268" y="97"/>
                  </a:lnTo>
                  <a:lnTo>
                    <a:pt x="272" y="109"/>
                  </a:lnTo>
                  <a:lnTo>
                    <a:pt x="274" y="123"/>
                  </a:lnTo>
                  <a:lnTo>
                    <a:pt x="275" y="138"/>
                  </a:lnTo>
                  <a:lnTo>
                    <a:pt x="275" y="138"/>
                  </a:lnTo>
                  <a:lnTo>
                    <a:pt x="274" y="151"/>
                  </a:lnTo>
                  <a:lnTo>
                    <a:pt x="272" y="165"/>
                  </a:lnTo>
                  <a:lnTo>
                    <a:pt x="268" y="178"/>
                  </a:lnTo>
                  <a:lnTo>
                    <a:pt x="264" y="191"/>
                  </a:lnTo>
                  <a:lnTo>
                    <a:pt x="259" y="203"/>
                  </a:lnTo>
                  <a:lnTo>
                    <a:pt x="252" y="215"/>
                  </a:lnTo>
                  <a:lnTo>
                    <a:pt x="244" y="224"/>
                  </a:lnTo>
                  <a:lnTo>
                    <a:pt x="234" y="235"/>
                  </a:lnTo>
                  <a:lnTo>
                    <a:pt x="225" y="243"/>
                  </a:lnTo>
                  <a:lnTo>
                    <a:pt x="214" y="251"/>
                  </a:lnTo>
                  <a:lnTo>
                    <a:pt x="203" y="258"/>
                  </a:lnTo>
                  <a:lnTo>
                    <a:pt x="191" y="264"/>
                  </a:lnTo>
                  <a:lnTo>
                    <a:pt x="179" y="269"/>
                  </a:lnTo>
                  <a:lnTo>
                    <a:pt x="165" y="272"/>
                  </a:lnTo>
                  <a:lnTo>
                    <a:pt x="152" y="274"/>
                  </a:lnTo>
                  <a:lnTo>
                    <a:pt x="137" y="274"/>
                  </a:lnTo>
                  <a:lnTo>
                    <a:pt x="137" y="274"/>
                  </a:lnTo>
                  <a:lnTo>
                    <a:pt x="137" y="269"/>
                  </a:lnTo>
                  <a:lnTo>
                    <a:pt x="137" y="269"/>
                  </a:lnTo>
                  <a:lnTo>
                    <a:pt x="137" y="269"/>
                  </a:lnTo>
                  <a:lnTo>
                    <a:pt x="137" y="269"/>
                  </a:lnTo>
                  <a:lnTo>
                    <a:pt x="151" y="268"/>
                  </a:lnTo>
                  <a:lnTo>
                    <a:pt x="164" y="266"/>
                  </a:lnTo>
                  <a:lnTo>
                    <a:pt x="176" y="262"/>
                  </a:lnTo>
                  <a:lnTo>
                    <a:pt x="188" y="258"/>
                  </a:lnTo>
                  <a:lnTo>
                    <a:pt x="201" y="253"/>
                  </a:lnTo>
                  <a:lnTo>
                    <a:pt x="211" y="246"/>
                  </a:lnTo>
                  <a:lnTo>
                    <a:pt x="221" y="238"/>
                  </a:lnTo>
                  <a:lnTo>
                    <a:pt x="230" y="230"/>
                  </a:lnTo>
                  <a:lnTo>
                    <a:pt x="239" y="220"/>
                  </a:lnTo>
                  <a:lnTo>
                    <a:pt x="247" y="211"/>
                  </a:lnTo>
                  <a:lnTo>
                    <a:pt x="253" y="200"/>
                  </a:lnTo>
                  <a:lnTo>
                    <a:pt x="259" y="188"/>
                  </a:lnTo>
                  <a:lnTo>
                    <a:pt x="263" y="177"/>
                  </a:lnTo>
                  <a:lnTo>
                    <a:pt x="266" y="163"/>
                  </a:lnTo>
                  <a:lnTo>
                    <a:pt x="268" y="151"/>
                  </a:lnTo>
                  <a:lnTo>
                    <a:pt x="268" y="138"/>
                  </a:lnTo>
                  <a:lnTo>
                    <a:pt x="268" y="138"/>
                  </a:lnTo>
                  <a:lnTo>
                    <a:pt x="268" y="124"/>
                  </a:lnTo>
                  <a:lnTo>
                    <a:pt x="266" y="111"/>
                  </a:lnTo>
                  <a:lnTo>
                    <a:pt x="263" y="98"/>
                  </a:lnTo>
                  <a:lnTo>
                    <a:pt x="259" y="86"/>
                  </a:lnTo>
                  <a:lnTo>
                    <a:pt x="253" y="75"/>
                  </a:lnTo>
                  <a:lnTo>
                    <a:pt x="247" y="65"/>
                  </a:lnTo>
                  <a:lnTo>
                    <a:pt x="239" y="54"/>
                  </a:lnTo>
                  <a:lnTo>
                    <a:pt x="230" y="44"/>
                  </a:lnTo>
                  <a:lnTo>
                    <a:pt x="221" y="36"/>
                  </a:lnTo>
                  <a:lnTo>
                    <a:pt x="211" y="29"/>
                  </a:lnTo>
                  <a:lnTo>
                    <a:pt x="201" y="23"/>
                  </a:lnTo>
                  <a:lnTo>
                    <a:pt x="188" y="17"/>
                  </a:lnTo>
                  <a:lnTo>
                    <a:pt x="176" y="12"/>
                  </a:lnTo>
                  <a:lnTo>
                    <a:pt x="164" y="9"/>
                  </a:lnTo>
                  <a:lnTo>
                    <a:pt x="151" y="8"/>
                  </a:lnTo>
                  <a:lnTo>
                    <a:pt x="137" y="6"/>
                  </a:lnTo>
                  <a:lnTo>
                    <a:pt x="137" y="6"/>
                  </a:lnTo>
                  <a:lnTo>
                    <a:pt x="137" y="0"/>
                  </a:lnTo>
                  <a:lnTo>
                    <a:pt x="137" y="0"/>
                  </a:lnTo>
                  <a:close/>
                  <a:moveTo>
                    <a:pt x="137" y="274"/>
                  </a:moveTo>
                  <a:lnTo>
                    <a:pt x="137" y="274"/>
                  </a:lnTo>
                  <a:lnTo>
                    <a:pt x="123" y="274"/>
                  </a:lnTo>
                  <a:lnTo>
                    <a:pt x="110" y="272"/>
                  </a:lnTo>
                  <a:lnTo>
                    <a:pt x="96" y="269"/>
                  </a:lnTo>
                  <a:lnTo>
                    <a:pt x="84" y="264"/>
                  </a:lnTo>
                  <a:lnTo>
                    <a:pt x="72" y="258"/>
                  </a:lnTo>
                  <a:lnTo>
                    <a:pt x="61" y="251"/>
                  </a:lnTo>
                  <a:lnTo>
                    <a:pt x="50" y="243"/>
                  </a:lnTo>
                  <a:lnTo>
                    <a:pt x="41" y="235"/>
                  </a:lnTo>
                  <a:lnTo>
                    <a:pt x="31" y="224"/>
                  </a:lnTo>
                  <a:lnTo>
                    <a:pt x="23" y="215"/>
                  </a:lnTo>
                  <a:lnTo>
                    <a:pt x="16" y="203"/>
                  </a:lnTo>
                  <a:lnTo>
                    <a:pt x="11" y="191"/>
                  </a:lnTo>
                  <a:lnTo>
                    <a:pt x="7" y="178"/>
                  </a:lnTo>
                  <a:lnTo>
                    <a:pt x="3" y="165"/>
                  </a:lnTo>
                  <a:lnTo>
                    <a:pt x="2" y="151"/>
                  </a:lnTo>
                  <a:lnTo>
                    <a:pt x="0" y="138"/>
                  </a:lnTo>
                  <a:lnTo>
                    <a:pt x="0" y="138"/>
                  </a:lnTo>
                  <a:lnTo>
                    <a:pt x="2" y="123"/>
                  </a:lnTo>
                  <a:lnTo>
                    <a:pt x="3" y="109"/>
                  </a:lnTo>
                  <a:lnTo>
                    <a:pt x="7" y="97"/>
                  </a:lnTo>
                  <a:lnTo>
                    <a:pt x="11" y="84"/>
                  </a:lnTo>
                  <a:lnTo>
                    <a:pt x="16" y="71"/>
                  </a:lnTo>
                  <a:lnTo>
                    <a:pt x="23" y="61"/>
                  </a:lnTo>
                  <a:lnTo>
                    <a:pt x="31" y="50"/>
                  </a:lnTo>
                  <a:lnTo>
                    <a:pt x="41" y="40"/>
                  </a:lnTo>
                  <a:lnTo>
                    <a:pt x="50" y="32"/>
                  </a:lnTo>
                  <a:lnTo>
                    <a:pt x="61" y="24"/>
                  </a:lnTo>
                  <a:lnTo>
                    <a:pt x="72" y="17"/>
                  </a:lnTo>
                  <a:lnTo>
                    <a:pt x="84" y="10"/>
                  </a:lnTo>
                  <a:lnTo>
                    <a:pt x="96" y="6"/>
                  </a:lnTo>
                  <a:lnTo>
                    <a:pt x="110" y="2"/>
                  </a:lnTo>
                  <a:lnTo>
                    <a:pt x="123" y="1"/>
                  </a:lnTo>
                  <a:lnTo>
                    <a:pt x="137" y="0"/>
                  </a:lnTo>
                  <a:lnTo>
                    <a:pt x="137" y="6"/>
                  </a:lnTo>
                  <a:lnTo>
                    <a:pt x="137" y="6"/>
                  </a:lnTo>
                  <a:lnTo>
                    <a:pt x="125" y="8"/>
                  </a:lnTo>
                  <a:lnTo>
                    <a:pt x="111" y="9"/>
                  </a:lnTo>
                  <a:lnTo>
                    <a:pt x="99" y="12"/>
                  </a:lnTo>
                  <a:lnTo>
                    <a:pt x="87" y="17"/>
                  </a:lnTo>
                  <a:lnTo>
                    <a:pt x="75" y="23"/>
                  </a:lnTo>
                  <a:lnTo>
                    <a:pt x="64" y="29"/>
                  </a:lnTo>
                  <a:lnTo>
                    <a:pt x="54" y="36"/>
                  </a:lnTo>
                  <a:lnTo>
                    <a:pt x="45" y="44"/>
                  </a:lnTo>
                  <a:lnTo>
                    <a:pt x="37" y="54"/>
                  </a:lnTo>
                  <a:lnTo>
                    <a:pt x="29" y="65"/>
                  </a:lnTo>
                  <a:lnTo>
                    <a:pt x="22" y="75"/>
                  </a:lnTo>
                  <a:lnTo>
                    <a:pt x="16" y="86"/>
                  </a:lnTo>
                  <a:lnTo>
                    <a:pt x="12" y="98"/>
                  </a:lnTo>
                  <a:lnTo>
                    <a:pt x="10" y="111"/>
                  </a:lnTo>
                  <a:lnTo>
                    <a:pt x="7" y="124"/>
                  </a:lnTo>
                  <a:lnTo>
                    <a:pt x="7" y="138"/>
                  </a:lnTo>
                  <a:lnTo>
                    <a:pt x="7" y="138"/>
                  </a:lnTo>
                  <a:lnTo>
                    <a:pt x="7" y="151"/>
                  </a:lnTo>
                  <a:lnTo>
                    <a:pt x="10" y="163"/>
                  </a:lnTo>
                  <a:lnTo>
                    <a:pt x="12" y="177"/>
                  </a:lnTo>
                  <a:lnTo>
                    <a:pt x="16" y="188"/>
                  </a:lnTo>
                  <a:lnTo>
                    <a:pt x="22" y="200"/>
                  </a:lnTo>
                  <a:lnTo>
                    <a:pt x="29" y="211"/>
                  </a:lnTo>
                  <a:lnTo>
                    <a:pt x="37" y="220"/>
                  </a:lnTo>
                  <a:lnTo>
                    <a:pt x="45" y="230"/>
                  </a:lnTo>
                  <a:lnTo>
                    <a:pt x="54" y="238"/>
                  </a:lnTo>
                  <a:lnTo>
                    <a:pt x="64" y="246"/>
                  </a:lnTo>
                  <a:lnTo>
                    <a:pt x="75" y="253"/>
                  </a:lnTo>
                  <a:lnTo>
                    <a:pt x="87" y="258"/>
                  </a:lnTo>
                  <a:lnTo>
                    <a:pt x="99" y="262"/>
                  </a:lnTo>
                  <a:lnTo>
                    <a:pt x="111" y="266"/>
                  </a:lnTo>
                  <a:lnTo>
                    <a:pt x="125" y="268"/>
                  </a:lnTo>
                  <a:lnTo>
                    <a:pt x="137" y="269"/>
                  </a:lnTo>
                  <a:lnTo>
                    <a:pt x="137" y="274"/>
                  </a:lnTo>
                  <a:close/>
                </a:path>
              </a:pathLst>
            </a:custGeom>
            <a:grp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panose="020f0502020204030204" typeface="Calibri"/>
                <a:ea charset="-122" panose="02010600030101010101" pitchFamily="2" typeface="宋体"/>
                <a:cs typeface="+mn-cs"/>
              </a:endParaRPr>
            </a:p>
          </p:txBody>
        </p:sp>
        <p:sp>
          <p:nvSpPr>
            <p:cNvPr id="247" name="Freeform 131"/>
            <p:cNvSpPr/>
            <p:nvPr/>
          </p:nvSpPr>
          <p:spPr bwMode="auto">
            <a:xfrm>
              <a:off x="1941513" y="4322763"/>
              <a:ext cx="434975" cy="423863"/>
            </a:xfrm>
            <a:custGeom>
              <a:gdLst>
                <a:gd fmla="*/ 199 w 274" name="T0"/>
                <a:gd fmla="*/ 18 h 267" name="T1"/>
                <a:gd fmla="*/ 203 w 274" name="T2"/>
                <a:gd fmla="*/ 37 h 267" name="T3"/>
                <a:gd fmla="*/ 214 w 274" name="T4"/>
                <a:gd fmla="*/ 35 h 267" name="T5"/>
                <a:gd fmla="*/ 221 w 274" name="T6"/>
                <a:gd fmla="*/ 43 h 267" name="T7"/>
                <a:gd fmla="*/ 238 w 274" name="T8"/>
                <a:gd fmla="*/ 56 h 267" name="T9"/>
                <a:gd fmla="*/ 257 w 274" name="T10"/>
                <a:gd fmla="*/ 80 h 267" name="T11"/>
                <a:gd fmla="*/ 251 w 274" name="T12"/>
                <a:gd fmla="*/ 91 h 267" name="T13"/>
                <a:gd fmla="*/ 256 w 274" name="T14"/>
                <a:gd fmla="*/ 93 h 267" name="T15"/>
                <a:gd fmla="*/ 262 w 274" name="T16"/>
                <a:gd fmla="*/ 85 h 267" name="T17"/>
                <a:gd fmla="*/ 264 w 274" name="T18"/>
                <a:gd fmla="*/ 93 h 267" name="T19"/>
                <a:gd fmla="*/ 259 w 274" name="T20"/>
                <a:gd fmla="*/ 110 h 267" name="T21"/>
                <a:gd fmla="*/ 247 w 274" name="T22"/>
                <a:gd fmla="*/ 112 h 267" name="T23"/>
                <a:gd fmla="*/ 232 w 274" name="T24"/>
                <a:gd fmla="*/ 127 h 267" name="T25"/>
                <a:gd fmla="*/ 220 w 274" name="T26"/>
                <a:gd fmla="*/ 141 h 267" name="T27"/>
                <a:gd fmla="*/ 202 w 274" name="T28"/>
                <a:gd fmla="*/ 154 h 267" name="T29"/>
                <a:gd fmla="*/ 209 w 274" name="T30"/>
                <a:gd fmla="*/ 183 h 267" name="T31"/>
                <a:gd fmla="*/ 218 w 274" name="T32"/>
                <a:gd fmla="*/ 214 h 267" name="T33"/>
                <a:gd fmla="*/ 210 w 274" name="T34"/>
                <a:gd fmla="*/ 237 h 267" name="T35"/>
                <a:gd fmla="*/ 226 w 274" name="T36"/>
                <a:gd fmla="*/ 228 h 267" name="T37"/>
                <a:gd fmla="*/ 247 w 274" name="T38"/>
                <a:gd fmla="*/ 192 h 267" name="T39"/>
                <a:gd fmla="*/ 264 w 274" name="T40"/>
                <a:gd fmla="*/ 141 h 267" name="T41"/>
                <a:gd fmla="*/ 274 w 274" name="T42"/>
                <a:gd fmla="*/ 115 h 267" name="T43"/>
                <a:gd fmla="*/ 155 w 274" name="T44"/>
                <a:gd fmla="*/ 267 h 267" name="T45"/>
                <a:gd fmla="*/ 178 w 274" name="T46"/>
                <a:gd fmla="*/ 246 h 267" name="T47"/>
                <a:gd fmla="*/ 153 w 274" name="T48"/>
                <a:gd fmla="*/ 245 h 267" name="T49"/>
                <a:gd fmla="*/ 145 w 274" name="T50"/>
                <a:gd fmla="*/ 252 h 267" name="T51"/>
                <a:gd fmla="*/ 125 w 274" name="T52"/>
                <a:gd fmla="*/ 248 h 267" name="T53"/>
                <a:gd fmla="*/ 99 w 274" name="T54"/>
                <a:gd fmla="*/ 249 h 267" name="T55"/>
                <a:gd fmla="*/ 121 w 274" name="T56"/>
                <a:gd fmla="*/ 267 h 267" name="T57"/>
                <a:gd fmla="*/ 0 w 274" name="T58"/>
                <a:gd fmla="*/ 129 h 267" name="T59"/>
                <a:gd fmla="*/ 62 w 274" name="T60"/>
                <a:gd fmla="*/ 26 h 267" name="T61"/>
                <a:gd fmla="*/ 19 w 274" name="T62"/>
                <a:gd fmla="*/ 87 h 267" name="T63"/>
                <a:gd fmla="*/ 31 w 274" name="T64"/>
                <a:gd fmla="*/ 84 h 267" name="T65"/>
                <a:gd fmla="*/ 50 w 274" name="T66"/>
                <a:gd fmla="*/ 91 h 267" name="T67"/>
                <a:gd fmla="*/ 60 w 274" name="T68"/>
                <a:gd fmla="*/ 88 h 267" name="T69"/>
                <a:gd fmla="*/ 46 w 274" name="T70"/>
                <a:gd fmla="*/ 106 h 267" name="T71"/>
                <a:gd fmla="*/ 35 w 274" name="T72"/>
                <a:gd fmla="*/ 122 h 267" name="T73"/>
                <a:gd fmla="*/ 45 w 274" name="T74"/>
                <a:gd fmla="*/ 157 h 267" name="T75"/>
                <a:gd fmla="*/ 54 w 274" name="T76"/>
                <a:gd fmla="*/ 180 h 267" name="T77"/>
                <a:gd fmla="*/ 87 w 274" name="T78"/>
                <a:gd fmla="*/ 210 h 267" name="T79"/>
                <a:gd fmla="*/ 95 w 274" name="T80"/>
                <a:gd fmla="*/ 188 h 267" name="T81"/>
                <a:gd fmla="*/ 98 w 274" name="T82"/>
                <a:gd fmla="*/ 169 h 267" name="T83"/>
                <a:gd fmla="*/ 104 w 274" name="T84"/>
                <a:gd fmla="*/ 137 h 267" name="T85"/>
                <a:gd fmla="*/ 117 w 274" name="T86"/>
                <a:gd fmla="*/ 122 h 267" name="T87"/>
                <a:gd fmla="*/ 152 w 274" name="T88"/>
                <a:gd fmla="*/ 125 h 267" name="T89"/>
                <a:gd fmla="*/ 165 w 274" name="T90"/>
                <a:gd fmla="*/ 106 h 267" name="T91"/>
                <a:gd fmla="*/ 161 w 274" name="T92"/>
                <a:gd fmla="*/ 81 h 267" name="T93"/>
                <a:gd fmla="*/ 134 w 274" name="T94"/>
                <a:gd fmla="*/ 58 h 267" name="T95"/>
                <a:gd fmla="*/ 111 w 274" name="T96"/>
                <a:gd fmla="*/ 57 h 267" name="T97"/>
                <a:gd fmla="*/ 92 w 274" name="T98"/>
                <a:gd fmla="*/ 68 h 267" name="T99"/>
                <a:gd fmla="*/ 69 w 274" name="T100"/>
                <a:gd fmla="*/ 64 h 267" name="T101"/>
                <a:gd fmla="*/ 73 w 274" name="T102"/>
                <a:gd fmla="*/ 56 h 267" name="T103"/>
                <a:gd fmla="*/ 80 w 274" name="T104"/>
                <a:gd fmla="*/ 45 h 267" name="T105"/>
                <a:gd fmla="*/ 81 w 274" name="T106"/>
                <a:gd fmla="*/ 38 h 267" name="T107"/>
                <a:gd fmla="*/ 96 w 274" name="T108"/>
                <a:gd fmla="*/ 49 h 267" name="T109"/>
                <a:gd fmla="*/ 119 w 274" name="T110"/>
                <a:gd fmla="*/ 47 h 267" name="T111"/>
                <a:gd fmla="*/ 137 w 274" name="T112"/>
                <a:gd fmla="*/ 45 h 267" name="T113"/>
                <a:gd fmla="*/ 141 w 274" name="T114"/>
                <a:gd fmla="*/ 28 h 267" name="T115"/>
                <a:gd fmla="*/ 161 w 274" name="T116"/>
                <a:gd fmla="*/ 22 h 267" name="T117"/>
                <a:gd fmla="*/ 132 w 274" name="T118"/>
                <a:gd fmla="*/ 8 h 267"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267" w="274">
                  <a:moveTo>
                    <a:pt x="161" y="1"/>
                  </a:moveTo>
                  <a:lnTo>
                    <a:pt x="161" y="1"/>
                  </a:lnTo>
                  <a:lnTo>
                    <a:pt x="169" y="3"/>
                  </a:lnTo>
                  <a:lnTo>
                    <a:pt x="178" y="5"/>
                  </a:lnTo>
                  <a:lnTo>
                    <a:pt x="188" y="8"/>
                  </a:lnTo>
                  <a:lnTo>
                    <a:pt x="201" y="14"/>
                  </a:lnTo>
                  <a:lnTo>
                    <a:pt x="214" y="22"/>
                  </a:lnTo>
                  <a:lnTo>
                    <a:pt x="226" y="31"/>
                  </a:lnTo>
                  <a:lnTo>
                    <a:pt x="238" y="43"/>
                  </a:lnTo>
                  <a:lnTo>
                    <a:pt x="238" y="43"/>
                  </a:lnTo>
                  <a:lnTo>
                    <a:pt x="234" y="39"/>
                  </a:lnTo>
                  <a:lnTo>
                    <a:pt x="225" y="31"/>
                  </a:lnTo>
                  <a:lnTo>
                    <a:pt x="213" y="22"/>
                  </a:lnTo>
                  <a:lnTo>
                    <a:pt x="206" y="19"/>
                  </a:lnTo>
                  <a:lnTo>
                    <a:pt x="199" y="18"/>
                  </a:lnTo>
                  <a:lnTo>
                    <a:pt x="197" y="19"/>
                  </a:lnTo>
                  <a:lnTo>
                    <a:pt x="197" y="19"/>
                  </a:lnTo>
                  <a:lnTo>
                    <a:pt x="198" y="22"/>
                  </a:lnTo>
                  <a:lnTo>
                    <a:pt x="198" y="22"/>
                  </a:lnTo>
                  <a:lnTo>
                    <a:pt x="199" y="24"/>
                  </a:lnTo>
                  <a:lnTo>
                    <a:pt x="199" y="24"/>
                  </a:lnTo>
                  <a:lnTo>
                    <a:pt x="199" y="27"/>
                  </a:lnTo>
                  <a:lnTo>
                    <a:pt x="201" y="30"/>
                  </a:lnTo>
                  <a:lnTo>
                    <a:pt x="201" y="30"/>
                  </a:lnTo>
                  <a:lnTo>
                    <a:pt x="202" y="30"/>
                  </a:lnTo>
                  <a:lnTo>
                    <a:pt x="202" y="30"/>
                  </a:lnTo>
                  <a:lnTo>
                    <a:pt x="203" y="33"/>
                  </a:lnTo>
                  <a:lnTo>
                    <a:pt x="203" y="33"/>
                  </a:lnTo>
                  <a:lnTo>
                    <a:pt x="203" y="34"/>
                  </a:lnTo>
                  <a:lnTo>
                    <a:pt x="203" y="37"/>
                  </a:lnTo>
                  <a:lnTo>
                    <a:pt x="203" y="39"/>
                  </a:lnTo>
                  <a:lnTo>
                    <a:pt x="206" y="39"/>
                  </a:lnTo>
                  <a:lnTo>
                    <a:pt x="206" y="39"/>
                  </a:lnTo>
                  <a:lnTo>
                    <a:pt x="209" y="39"/>
                  </a:lnTo>
                  <a:lnTo>
                    <a:pt x="209" y="39"/>
                  </a:lnTo>
                  <a:lnTo>
                    <a:pt x="210" y="38"/>
                  </a:lnTo>
                  <a:lnTo>
                    <a:pt x="210" y="38"/>
                  </a:lnTo>
                  <a:lnTo>
                    <a:pt x="207" y="35"/>
                  </a:lnTo>
                  <a:lnTo>
                    <a:pt x="207" y="35"/>
                  </a:lnTo>
                  <a:lnTo>
                    <a:pt x="207" y="35"/>
                  </a:lnTo>
                  <a:lnTo>
                    <a:pt x="207" y="35"/>
                  </a:lnTo>
                  <a:lnTo>
                    <a:pt x="209" y="34"/>
                  </a:lnTo>
                  <a:lnTo>
                    <a:pt x="210" y="33"/>
                  </a:lnTo>
                  <a:lnTo>
                    <a:pt x="210" y="33"/>
                  </a:lnTo>
                  <a:lnTo>
                    <a:pt x="214" y="35"/>
                  </a:lnTo>
                  <a:lnTo>
                    <a:pt x="215" y="37"/>
                  </a:lnTo>
                  <a:lnTo>
                    <a:pt x="215" y="37"/>
                  </a:lnTo>
                  <a:lnTo>
                    <a:pt x="217" y="39"/>
                  </a:lnTo>
                  <a:lnTo>
                    <a:pt x="217" y="39"/>
                  </a:lnTo>
                  <a:lnTo>
                    <a:pt x="215" y="41"/>
                  </a:lnTo>
                  <a:lnTo>
                    <a:pt x="215" y="41"/>
                  </a:lnTo>
                  <a:lnTo>
                    <a:pt x="214" y="42"/>
                  </a:lnTo>
                  <a:lnTo>
                    <a:pt x="214" y="42"/>
                  </a:lnTo>
                  <a:lnTo>
                    <a:pt x="215" y="45"/>
                  </a:lnTo>
                  <a:lnTo>
                    <a:pt x="215" y="45"/>
                  </a:lnTo>
                  <a:lnTo>
                    <a:pt x="215" y="45"/>
                  </a:lnTo>
                  <a:lnTo>
                    <a:pt x="217" y="45"/>
                  </a:lnTo>
                  <a:lnTo>
                    <a:pt x="217" y="45"/>
                  </a:lnTo>
                  <a:lnTo>
                    <a:pt x="221" y="43"/>
                  </a:lnTo>
                  <a:lnTo>
                    <a:pt x="221" y="43"/>
                  </a:lnTo>
                  <a:lnTo>
                    <a:pt x="224" y="43"/>
                  </a:lnTo>
                  <a:lnTo>
                    <a:pt x="224" y="43"/>
                  </a:lnTo>
                  <a:lnTo>
                    <a:pt x="225" y="45"/>
                  </a:lnTo>
                  <a:lnTo>
                    <a:pt x="225" y="45"/>
                  </a:lnTo>
                  <a:lnTo>
                    <a:pt x="229" y="47"/>
                  </a:lnTo>
                  <a:lnTo>
                    <a:pt x="229" y="47"/>
                  </a:lnTo>
                  <a:lnTo>
                    <a:pt x="230" y="47"/>
                  </a:lnTo>
                  <a:lnTo>
                    <a:pt x="230" y="47"/>
                  </a:lnTo>
                  <a:lnTo>
                    <a:pt x="232" y="51"/>
                  </a:lnTo>
                  <a:lnTo>
                    <a:pt x="232" y="51"/>
                  </a:lnTo>
                  <a:lnTo>
                    <a:pt x="234" y="53"/>
                  </a:lnTo>
                  <a:lnTo>
                    <a:pt x="234" y="53"/>
                  </a:lnTo>
                  <a:lnTo>
                    <a:pt x="237" y="54"/>
                  </a:lnTo>
                  <a:lnTo>
                    <a:pt x="238" y="56"/>
                  </a:lnTo>
                  <a:lnTo>
                    <a:pt x="238" y="56"/>
                  </a:lnTo>
                  <a:lnTo>
                    <a:pt x="240" y="58"/>
                  </a:lnTo>
                  <a:lnTo>
                    <a:pt x="240" y="58"/>
                  </a:lnTo>
                  <a:lnTo>
                    <a:pt x="245" y="62"/>
                  </a:lnTo>
                  <a:lnTo>
                    <a:pt x="245" y="62"/>
                  </a:lnTo>
                  <a:lnTo>
                    <a:pt x="248" y="65"/>
                  </a:lnTo>
                  <a:lnTo>
                    <a:pt x="248" y="65"/>
                  </a:lnTo>
                  <a:lnTo>
                    <a:pt x="248" y="69"/>
                  </a:lnTo>
                  <a:lnTo>
                    <a:pt x="248" y="69"/>
                  </a:lnTo>
                  <a:lnTo>
                    <a:pt x="249" y="73"/>
                  </a:lnTo>
                  <a:lnTo>
                    <a:pt x="249" y="73"/>
                  </a:lnTo>
                  <a:lnTo>
                    <a:pt x="251" y="76"/>
                  </a:lnTo>
                  <a:lnTo>
                    <a:pt x="251" y="76"/>
                  </a:lnTo>
                  <a:lnTo>
                    <a:pt x="253" y="77"/>
                  </a:lnTo>
                  <a:lnTo>
                    <a:pt x="253" y="77"/>
                  </a:lnTo>
                  <a:lnTo>
                    <a:pt x="257" y="80"/>
                  </a:lnTo>
                  <a:lnTo>
                    <a:pt x="257" y="80"/>
                  </a:lnTo>
                  <a:lnTo>
                    <a:pt x="259" y="81"/>
                  </a:lnTo>
                  <a:lnTo>
                    <a:pt x="259" y="83"/>
                  </a:lnTo>
                  <a:lnTo>
                    <a:pt x="259" y="83"/>
                  </a:lnTo>
                  <a:lnTo>
                    <a:pt x="257" y="84"/>
                  </a:lnTo>
                  <a:lnTo>
                    <a:pt x="257" y="84"/>
                  </a:lnTo>
                  <a:lnTo>
                    <a:pt x="255" y="84"/>
                  </a:lnTo>
                  <a:lnTo>
                    <a:pt x="255" y="84"/>
                  </a:lnTo>
                  <a:lnTo>
                    <a:pt x="255" y="87"/>
                  </a:lnTo>
                  <a:lnTo>
                    <a:pt x="255" y="87"/>
                  </a:lnTo>
                  <a:lnTo>
                    <a:pt x="255" y="88"/>
                  </a:lnTo>
                  <a:lnTo>
                    <a:pt x="255" y="89"/>
                  </a:lnTo>
                  <a:lnTo>
                    <a:pt x="255" y="89"/>
                  </a:lnTo>
                  <a:lnTo>
                    <a:pt x="252" y="91"/>
                  </a:lnTo>
                  <a:lnTo>
                    <a:pt x="251" y="91"/>
                  </a:lnTo>
                  <a:lnTo>
                    <a:pt x="248" y="92"/>
                  </a:lnTo>
                  <a:lnTo>
                    <a:pt x="247" y="93"/>
                  </a:lnTo>
                  <a:lnTo>
                    <a:pt x="247" y="93"/>
                  </a:lnTo>
                  <a:lnTo>
                    <a:pt x="247" y="95"/>
                  </a:lnTo>
                  <a:lnTo>
                    <a:pt x="247" y="95"/>
                  </a:lnTo>
                  <a:lnTo>
                    <a:pt x="249" y="96"/>
                  </a:lnTo>
                  <a:lnTo>
                    <a:pt x="249" y="96"/>
                  </a:lnTo>
                  <a:lnTo>
                    <a:pt x="249" y="95"/>
                  </a:lnTo>
                  <a:lnTo>
                    <a:pt x="249" y="95"/>
                  </a:lnTo>
                  <a:lnTo>
                    <a:pt x="249" y="93"/>
                  </a:lnTo>
                  <a:lnTo>
                    <a:pt x="251" y="93"/>
                  </a:lnTo>
                  <a:lnTo>
                    <a:pt x="251" y="93"/>
                  </a:lnTo>
                  <a:lnTo>
                    <a:pt x="253" y="93"/>
                  </a:lnTo>
                  <a:lnTo>
                    <a:pt x="253" y="93"/>
                  </a:lnTo>
                  <a:lnTo>
                    <a:pt x="256" y="93"/>
                  </a:lnTo>
                  <a:lnTo>
                    <a:pt x="256" y="93"/>
                  </a:lnTo>
                  <a:lnTo>
                    <a:pt x="256" y="92"/>
                  </a:lnTo>
                  <a:lnTo>
                    <a:pt x="256" y="92"/>
                  </a:lnTo>
                  <a:lnTo>
                    <a:pt x="256" y="92"/>
                  </a:lnTo>
                  <a:lnTo>
                    <a:pt x="256" y="89"/>
                  </a:lnTo>
                  <a:lnTo>
                    <a:pt x="256" y="89"/>
                  </a:lnTo>
                  <a:lnTo>
                    <a:pt x="257" y="87"/>
                  </a:lnTo>
                  <a:lnTo>
                    <a:pt x="257" y="87"/>
                  </a:lnTo>
                  <a:lnTo>
                    <a:pt x="257" y="88"/>
                  </a:lnTo>
                  <a:lnTo>
                    <a:pt x="259" y="87"/>
                  </a:lnTo>
                  <a:lnTo>
                    <a:pt x="259" y="87"/>
                  </a:lnTo>
                  <a:lnTo>
                    <a:pt x="260" y="85"/>
                  </a:lnTo>
                  <a:lnTo>
                    <a:pt x="260" y="85"/>
                  </a:lnTo>
                  <a:lnTo>
                    <a:pt x="262" y="85"/>
                  </a:lnTo>
                  <a:lnTo>
                    <a:pt x="262" y="85"/>
                  </a:lnTo>
                  <a:lnTo>
                    <a:pt x="262" y="85"/>
                  </a:lnTo>
                  <a:lnTo>
                    <a:pt x="262" y="83"/>
                  </a:lnTo>
                  <a:lnTo>
                    <a:pt x="262" y="83"/>
                  </a:lnTo>
                  <a:lnTo>
                    <a:pt x="260" y="80"/>
                  </a:lnTo>
                  <a:lnTo>
                    <a:pt x="260" y="80"/>
                  </a:lnTo>
                  <a:lnTo>
                    <a:pt x="260" y="75"/>
                  </a:lnTo>
                  <a:lnTo>
                    <a:pt x="260" y="75"/>
                  </a:lnTo>
                  <a:lnTo>
                    <a:pt x="263" y="80"/>
                  </a:lnTo>
                  <a:lnTo>
                    <a:pt x="266" y="89"/>
                  </a:lnTo>
                  <a:lnTo>
                    <a:pt x="266" y="89"/>
                  </a:lnTo>
                  <a:lnTo>
                    <a:pt x="264" y="89"/>
                  </a:lnTo>
                  <a:lnTo>
                    <a:pt x="264" y="91"/>
                  </a:lnTo>
                  <a:lnTo>
                    <a:pt x="264" y="91"/>
                  </a:lnTo>
                  <a:lnTo>
                    <a:pt x="264" y="93"/>
                  </a:lnTo>
                  <a:lnTo>
                    <a:pt x="264" y="93"/>
                  </a:lnTo>
                  <a:lnTo>
                    <a:pt x="264" y="98"/>
                  </a:lnTo>
                  <a:lnTo>
                    <a:pt x="264" y="98"/>
                  </a:lnTo>
                  <a:lnTo>
                    <a:pt x="264" y="103"/>
                  </a:lnTo>
                  <a:lnTo>
                    <a:pt x="264" y="103"/>
                  </a:lnTo>
                  <a:lnTo>
                    <a:pt x="264" y="107"/>
                  </a:lnTo>
                  <a:lnTo>
                    <a:pt x="264" y="107"/>
                  </a:lnTo>
                  <a:lnTo>
                    <a:pt x="264" y="112"/>
                  </a:lnTo>
                  <a:lnTo>
                    <a:pt x="264" y="112"/>
                  </a:lnTo>
                  <a:lnTo>
                    <a:pt x="263" y="114"/>
                  </a:lnTo>
                  <a:lnTo>
                    <a:pt x="263" y="114"/>
                  </a:lnTo>
                  <a:lnTo>
                    <a:pt x="263" y="115"/>
                  </a:lnTo>
                  <a:lnTo>
                    <a:pt x="262" y="114"/>
                  </a:lnTo>
                  <a:lnTo>
                    <a:pt x="262" y="114"/>
                  </a:lnTo>
                  <a:lnTo>
                    <a:pt x="260" y="110"/>
                  </a:lnTo>
                  <a:lnTo>
                    <a:pt x="259" y="110"/>
                  </a:lnTo>
                  <a:lnTo>
                    <a:pt x="259" y="110"/>
                  </a:lnTo>
                  <a:lnTo>
                    <a:pt x="259" y="108"/>
                  </a:lnTo>
                  <a:lnTo>
                    <a:pt x="256" y="108"/>
                  </a:lnTo>
                  <a:lnTo>
                    <a:pt x="256" y="108"/>
                  </a:lnTo>
                  <a:lnTo>
                    <a:pt x="255" y="108"/>
                  </a:lnTo>
                  <a:lnTo>
                    <a:pt x="253" y="108"/>
                  </a:lnTo>
                  <a:lnTo>
                    <a:pt x="253" y="108"/>
                  </a:lnTo>
                  <a:lnTo>
                    <a:pt x="253" y="111"/>
                  </a:lnTo>
                  <a:lnTo>
                    <a:pt x="253" y="112"/>
                  </a:lnTo>
                  <a:lnTo>
                    <a:pt x="253" y="112"/>
                  </a:lnTo>
                  <a:lnTo>
                    <a:pt x="248" y="111"/>
                  </a:lnTo>
                  <a:lnTo>
                    <a:pt x="248" y="111"/>
                  </a:lnTo>
                  <a:lnTo>
                    <a:pt x="247" y="111"/>
                  </a:lnTo>
                  <a:lnTo>
                    <a:pt x="247" y="112"/>
                  </a:lnTo>
                  <a:lnTo>
                    <a:pt x="247" y="112"/>
                  </a:lnTo>
                  <a:lnTo>
                    <a:pt x="245" y="115"/>
                  </a:lnTo>
                  <a:lnTo>
                    <a:pt x="244" y="116"/>
                  </a:lnTo>
                  <a:lnTo>
                    <a:pt x="244" y="116"/>
                  </a:lnTo>
                  <a:lnTo>
                    <a:pt x="244" y="118"/>
                  </a:lnTo>
                  <a:lnTo>
                    <a:pt x="243" y="121"/>
                  </a:lnTo>
                  <a:lnTo>
                    <a:pt x="243" y="121"/>
                  </a:lnTo>
                  <a:lnTo>
                    <a:pt x="241" y="122"/>
                  </a:lnTo>
                  <a:lnTo>
                    <a:pt x="238" y="122"/>
                  </a:lnTo>
                  <a:lnTo>
                    <a:pt x="238" y="122"/>
                  </a:lnTo>
                  <a:lnTo>
                    <a:pt x="234" y="123"/>
                  </a:lnTo>
                  <a:lnTo>
                    <a:pt x="234" y="123"/>
                  </a:lnTo>
                  <a:lnTo>
                    <a:pt x="234" y="125"/>
                  </a:lnTo>
                  <a:lnTo>
                    <a:pt x="233" y="126"/>
                  </a:lnTo>
                  <a:lnTo>
                    <a:pt x="233" y="126"/>
                  </a:lnTo>
                  <a:lnTo>
                    <a:pt x="232" y="127"/>
                  </a:lnTo>
                  <a:lnTo>
                    <a:pt x="230" y="129"/>
                  </a:lnTo>
                  <a:lnTo>
                    <a:pt x="230" y="129"/>
                  </a:lnTo>
                  <a:lnTo>
                    <a:pt x="230" y="133"/>
                  </a:lnTo>
                  <a:lnTo>
                    <a:pt x="230" y="133"/>
                  </a:lnTo>
                  <a:lnTo>
                    <a:pt x="230" y="134"/>
                  </a:lnTo>
                  <a:lnTo>
                    <a:pt x="230" y="135"/>
                  </a:lnTo>
                  <a:lnTo>
                    <a:pt x="230" y="135"/>
                  </a:lnTo>
                  <a:lnTo>
                    <a:pt x="226" y="137"/>
                  </a:lnTo>
                  <a:lnTo>
                    <a:pt x="226" y="137"/>
                  </a:lnTo>
                  <a:lnTo>
                    <a:pt x="226" y="137"/>
                  </a:lnTo>
                  <a:lnTo>
                    <a:pt x="226" y="138"/>
                  </a:lnTo>
                  <a:lnTo>
                    <a:pt x="225" y="139"/>
                  </a:lnTo>
                  <a:lnTo>
                    <a:pt x="225" y="139"/>
                  </a:lnTo>
                  <a:lnTo>
                    <a:pt x="220" y="141"/>
                  </a:lnTo>
                  <a:lnTo>
                    <a:pt x="220" y="141"/>
                  </a:lnTo>
                  <a:lnTo>
                    <a:pt x="220" y="142"/>
                  </a:lnTo>
                  <a:lnTo>
                    <a:pt x="220" y="144"/>
                  </a:lnTo>
                  <a:lnTo>
                    <a:pt x="218" y="144"/>
                  </a:lnTo>
                  <a:lnTo>
                    <a:pt x="218" y="144"/>
                  </a:lnTo>
                  <a:lnTo>
                    <a:pt x="215" y="144"/>
                  </a:lnTo>
                  <a:lnTo>
                    <a:pt x="213" y="144"/>
                  </a:lnTo>
                  <a:lnTo>
                    <a:pt x="213" y="144"/>
                  </a:lnTo>
                  <a:lnTo>
                    <a:pt x="211" y="145"/>
                  </a:lnTo>
                  <a:lnTo>
                    <a:pt x="209" y="148"/>
                  </a:lnTo>
                  <a:lnTo>
                    <a:pt x="209" y="148"/>
                  </a:lnTo>
                  <a:lnTo>
                    <a:pt x="203" y="152"/>
                  </a:lnTo>
                  <a:lnTo>
                    <a:pt x="203" y="152"/>
                  </a:lnTo>
                  <a:lnTo>
                    <a:pt x="202" y="152"/>
                  </a:lnTo>
                  <a:lnTo>
                    <a:pt x="202" y="154"/>
                  </a:lnTo>
                  <a:lnTo>
                    <a:pt x="202" y="154"/>
                  </a:lnTo>
                  <a:lnTo>
                    <a:pt x="202" y="157"/>
                  </a:lnTo>
                  <a:lnTo>
                    <a:pt x="203" y="158"/>
                  </a:lnTo>
                  <a:lnTo>
                    <a:pt x="203" y="158"/>
                  </a:lnTo>
                  <a:lnTo>
                    <a:pt x="207" y="164"/>
                  </a:lnTo>
                  <a:lnTo>
                    <a:pt x="207" y="164"/>
                  </a:lnTo>
                  <a:lnTo>
                    <a:pt x="209" y="167"/>
                  </a:lnTo>
                  <a:lnTo>
                    <a:pt x="207" y="169"/>
                  </a:lnTo>
                  <a:lnTo>
                    <a:pt x="207" y="169"/>
                  </a:lnTo>
                  <a:lnTo>
                    <a:pt x="206" y="173"/>
                  </a:lnTo>
                  <a:lnTo>
                    <a:pt x="206" y="173"/>
                  </a:lnTo>
                  <a:lnTo>
                    <a:pt x="206" y="176"/>
                  </a:lnTo>
                  <a:lnTo>
                    <a:pt x="206" y="179"/>
                  </a:lnTo>
                  <a:lnTo>
                    <a:pt x="206" y="179"/>
                  </a:lnTo>
                  <a:lnTo>
                    <a:pt x="209" y="183"/>
                  </a:lnTo>
                  <a:lnTo>
                    <a:pt x="209" y="183"/>
                  </a:lnTo>
                  <a:lnTo>
                    <a:pt x="207" y="184"/>
                  </a:lnTo>
                  <a:lnTo>
                    <a:pt x="207" y="186"/>
                  </a:lnTo>
                  <a:lnTo>
                    <a:pt x="207" y="187"/>
                  </a:lnTo>
                  <a:lnTo>
                    <a:pt x="207" y="187"/>
                  </a:lnTo>
                  <a:lnTo>
                    <a:pt x="213" y="191"/>
                  </a:lnTo>
                  <a:lnTo>
                    <a:pt x="213" y="191"/>
                  </a:lnTo>
                  <a:lnTo>
                    <a:pt x="217" y="194"/>
                  </a:lnTo>
                  <a:lnTo>
                    <a:pt x="217" y="194"/>
                  </a:lnTo>
                  <a:lnTo>
                    <a:pt x="217" y="199"/>
                  </a:lnTo>
                  <a:lnTo>
                    <a:pt x="217" y="199"/>
                  </a:lnTo>
                  <a:lnTo>
                    <a:pt x="220" y="204"/>
                  </a:lnTo>
                  <a:lnTo>
                    <a:pt x="221" y="209"/>
                  </a:lnTo>
                  <a:lnTo>
                    <a:pt x="220" y="211"/>
                  </a:lnTo>
                  <a:lnTo>
                    <a:pt x="220" y="211"/>
                  </a:lnTo>
                  <a:lnTo>
                    <a:pt x="218" y="214"/>
                  </a:lnTo>
                  <a:lnTo>
                    <a:pt x="218" y="215"/>
                  </a:lnTo>
                  <a:lnTo>
                    <a:pt x="218" y="215"/>
                  </a:lnTo>
                  <a:lnTo>
                    <a:pt x="220" y="218"/>
                  </a:lnTo>
                  <a:lnTo>
                    <a:pt x="220" y="218"/>
                  </a:lnTo>
                  <a:lnTo>
                    <a:pt x="222" y="219"/>
                  </a:lnTo>
                  <a:lnTo>
                    <a:pt x="222" y="219"/>
                  </a:lnTo>
                  <a:lnTo>
                    <a:pt x="222" y="221"/>
                  </a:lnTo>
                  <a:lnTo>
                    <a:pt x="222" y="221"/>
                  </a:lnTo>
                  <a:lnTo>
                    <a:pt x="218" y="226"/>
                  </a:lnTo>
                  <a:lnTo>
                    <a:pt x="218" y="226"/>
                  </a:lnTo>
                  <a:lnTo>
                    <a:pt x="217" y="230"/>
                  </a:lnTo>
                  <a:lnTo>
                    <a:pt x="217" y="230"/>
                  </a:lnTo>
                  <a:lnTo>
                    <a:pt x="213" y="236"/>
                  </a:lnTo>
                  <a:lnTo>
                    <a:pt x="213" y="236"/>
                  </a:lnTo>
                  <a:lnTo>
                    <a:pt x="210" y="237"/>
                  </a:lnTo>
                  <a:lnTo>
                    <a:pt x="210" y="238"/>
                  </a:lnTo>
                  <a:lnTo>
                    <a:pt x="210" y="238"/>
                  </a:lnTo>
                  <a:lnTo>
                    <a:pt x="209" y="241"/>
                  </a:lnTo>
                  <a:lnTo>
                    <a:pt x="209" y="242"/>
                  </a:lnTo>
                  <a:lnTo>
                    <a:pt x="210" y="241"/>
                  </a:lnTo>
                  <a:lnTo>
                    <a:pt x="210" y="241"/>
                  </a:lnTo>
                  <a:lnTo>
                    <a:pt x="215" y="237"/>
                  </a:lnTo>
                  <a:lnTo>
                    <a:pt x="215" y="237"/>
                  </a:lnTo>
                  <a:lnTo>
                    <a:pt x="221" y="234"/>
                  </a:lnTo>
                  <a:lnTo>
                    <a:pt x="224" y="232"/>
                  </a:lnTo>
                  <a:lnTo>
                    <a:pt x="224" y="232"/>
                  </a:lnTo>
                  <a:lnTo>
                    <a:pt x="225" y="232"/>
                  </a:lnTo>
                  <a:lnTo>
                    <a:pt x="225" y="233"/>
                  </a:lnTo>
                  <a:lnTo>
                    <a:pt x="226" y="228"/>
                  </a:lnTo>
                  <a:lnTo>
                    <a:pt x="226" y="228"/>
                  </a:lnTo>
                  <a:lnTo>
                    <a:pt x="230" y="219"/>
                  </a:lnTo>
                  <a:lnTo>
                    <a:pt x="233" y="217"/>
                  </a:lnTo>
                  <a:lnTo>
                    <a:pt x="233" y="217"/>
                  </a:lnTo>
                  <a:lnTo>
                    <a:pt x="236" y="211"/>
                  </a:lnTo>
                  <a:lnTo>
                    <a:pt x="236" y="211"/>
                  </a:lnTo>
                  <a:lnTo>
                    <a:pt x="238" y="206"/>
                  </a:lnTo>
                  <a:lnTo>
                    <a:pt x="238" y="206"/>
                  </a:lnTo>
                  <a:lnTo>
                    <a:pt x="240" y="204"/>
                  </a:lnTo>
                  <a:lnTo>
                    <a:pt x="241" y="204"/>
                  </a:lnTo>
                  <a:lnTo>
                    <a:pt x="243" y="204"/>
                  </a:lnTo>
                  <a:lnTo>
                    <a:pt x="243" y="200"/>
                  </a:lnTo>
                  <a:lnTo>
                    <a:pt x="243" y="200"/>
                  </a:lnTo>
                  <a:lnTo>
                    <a:pt x="244" y="196"/>
                  </a:lnTo>
                  <a:lnTo>
                    <a:pt x="247" y="192"/>
                  </a:lnTo>
                  <a:lnTo>
                    <a:pt x="247" y="192"/>
                  </a:lnTo>
                  <a:lnTo>
                    <a:pt x="247" y="188"/>
                  </a:lnTo>
                  <a:lnTo>
                    <a:pt x="247" y="186"/>
                  </a:lnTo>
                  <a:lnTo>
                    <a:pt x="247" y="184"/>
                  </a:lnTo>
                  <a:lnTo>
                    <a:pt x="248" y="181"/>
                  </a:lnTo>
                  <a:lnTo>
                    <a:pt x="248" y="181"/>
                  </a:lnTo>
                  <a:lnTo>
                    <a:pt x="252" y="179"/>
                  </a:lnTo>
                  <a:lnTo>
                    <a:pt x="253" y="177"/>
                  </a:lnTo>
                  <a:lnTo>
                    <a:pt x="253" y="177"/>
                  </a:lnTo>
                  <a:lnTo>
                    <a:pt x="256" y="172"/>
                  </a:lnTo>
                  <a:lnTo>
                    <a:pt x="256" y="172"/>
                  </a:lnTo>
                  <a:lnTo>
                    <a:pt x="262" y="164"/>
                  </a:lnTo>
                  <a:lnTo>
                    <a:pt x="263" y="160"/>
                  </a:lnTo>
                  <a:lnTo>
                    <a:pt x="264" y="153"/>
                  </a:lnTo>
                  <a:lnTo>
                    <a:pt x="264" y="153"/>
                  </a:lnTo>
                  <a:lnTo>
                    <a:pt x="264" y="141"/>
                  </a:lnTo>
                  <a:lnTo>
                    <a:pt x="264" y="141"/>
                  </a:lnTo>
                  <a:lnTo>
                    <a:pt x="266" y="138"/>
                  </a:lnTo>
                  <a:lnTo>
                    <a:pt x="267" y="135"/>
                  </a:lnTo>
                  <a:lnTo>
                    <a:pt x="267" y="131"/>
                  </a:lnTo>
                  <a:lnTo>
                    <a:pt x="267" y="131"/>
                  </a:lnTo>
                  <a:lnTo>
                    <a:pt x="266" y="127"/>
                  </a:lnTo>
                  <a:lnTo>
                    <a:pt x="266" y="126"/>
                  </a:lnTo>
                  <a:lnTo>
                    <a:pt x="266" y="126"/>
                  </a:lnTo>
                  <a:lnTo>
                    <a:pt x="267" y="123"/>
                  </a:lnTo>
                  <a:lnTo>
                    <a:pt x="268" y="122"/>
                  </a:lnTo>
                  <a:lnTo>
                    <a:pt x="268" y="122"/>
                  </a:lnTo>
                  <a:lnTo>
                    <a:pt x="271" y="118"/>
                  </a:lnTo>
                  <a:lnTo>
                    <a:pt x="271" y="118"/>
                  </a:lnTo>
                  <a:lnTo>
                    <a:pt x="272" y="114"/>
                  </a:lnTo>
                  <a:lnTo>
                    <a:pt x="274" y="115"/>
                  </a:lnTo>
                  <a:lnTo>
                    <a:pt x="274" y="115"/>
                  </a:lnTo>
                  <a:lnTo>
                    <a:pt x="274" y="121"/>
                  </a:lnTo>
                  <a:lnTo>
                    <a:pt x="274" y="135"/>
                  </a:lnTo>
                  <a:lnTo>
                    <a:pt x="270" y="157"/>
                  </a:lnTo>
                  <a:lnTo>
                    <a:pt x="267" y="171"/>
                  </a:lnTo>
                  <a:lnTo>
                    <a:pt x="263" y="183"/>
                  </a:lnTo>
                  <a:lnTo>
                    <a:pt x="257" y="196"/>
                  </a:lnTo>
                  <a:lnTo>
                    <a:pt x="249" y="210"/>
                  </a:lnTo>
                  <a:lnTo>
                    <a:pt x="240" y="223"/>
                  </a:lnTo>
                  <a:lnTo>
                    <a:pt x="229" y="234"/>
                  </a:lnTo>
                  <a:lnTo>
                    <a:pt x="214" y="245"/>
                  </a:lnTo>
                  <a:lnTo>
                    <a:pt x="198" y="255"/>
                  </a:lnTo>
                  <a:lnTo>
                    <a:pt x="178" y="261"/>
                  </a:lnTo>
                  <a:lnTo>
                    <a:pt x="155" y="267"/>
                  </a:lnTo>
                  <a:lnTo>
                    <a:pt x="155" y="267"/>
                  </a:lnTo>
                  <a:lnTo>
                    <a:pt x="169" y="263"/>
                  </a:lnTo>
                  <a:lnTo>
                    <a:pt x="182" y="259"/>
                  </a:lnTo>
                  <a:lnTo>
                    <a:pt x="186" y="256"/>
                  </a:lnTo>
                  <a:lnTo>
                    <a:pt x="187" y="255"/>
                  </a:lnTo>
                  <a:lnTo>
                    <a:pt x="187" y="255"/>
                  </a:lnTo>
                  <a:lnTo>
                    <a:pt x="187" y="252"/>
                  </a:lnTo>
                  <a:lnTo>
                    <a:pt x="187" y="249"/>
                  </a:lnTo>
                  <a:lnTo>
                    <a:pt x="187" y="249"/>
                  </a:lnTo>
                  <a:lnTo>
                    <a:pt x="187" y="249"/>
                  </a:lnTo>
                  <a:lnTo>
                    <a:pt x="184" y="249"/>
                  </a:lnTo>
                  <a:lnTo>
                    <a:pt x="182" y="248"/>
                  </a:lnTo>
                  <a:lnTo>
                    <a:pt x="182" y="248"/>
                  </a:lnTo>
                  <a:lnTo>
                    <a:pt x="178" y="245"/>
                  </a:lnTo>
                  <a:lnTo>
                    <a:pt x="178" y="246"/>
                  </a:lnTo>
                  <a:lnTo>
                    <a:pt x="178" y="246"/>
                  </a:lnTo>
                  <a:lnTo>
                    <a:pt x="173" y="246"/>
                  </a:lnTo>
                  <a:lnTo>
                    <a:pt x="173" y="246"/>
                  </a:lnTo>
                  <a:lnTo>
                    <a:pt x="168" y="246"/>
                  </a:lnTo>
                  <a:lnTo>
                    <a:pt x="165" y="245"/>
                  </a:lnTo>
                  <a:lnTo>
                    <a:pt x="165" y="245"/>
                  </a:lnTo>
                  <a:lnTo>
                    <a:pt x="161" y="242"/>
                  </a:lnTo>
                  <a:lnTo>
                    <a:pt x="160" y="241"/>
                  </a:lnTo>
                  <a:lnTo>
                    <a:pt x="159" y="242"/>
                  </a:lnTo>
                  <a:lnTo>
                    <a:pt x="159" y="242"/>
                  </a:lnTo>
                  <a:lnTo>
                    <a:pt x="159" y="244"/>
                  </a:lnTo>
                  <a:lnTo>
                    <a:pt x="159" y="244"/>
                  </a:lnTo>
                  <a:lnTo>
                    <a:pt x="157" y="245"/>
                  </a:lnTo>
                  <a:lnTo>
                    <a:pt x="157" y="245"/>
                  </a:lnTo>
                  <a:lnTo>
                    <a:pt x="156" y="245"/>
                  </a:lnTo>
                  <a:lnTo>
                    <a:pt x="153" y="245"/>
                  </a:lnTo>
                  <a:lnTo>
                    <a:pt x="149" y="245"/>
                  </a:lnTo>
                  <a:lnTo>
                    <a:pt x="149" y="245"/>
                  </a:lnTo>
                  <a:lnTo>
                    <a:pt x="145" y="245"/>
                  </a:lnTo>
                  <a:lnTo>
                    <a:pt x="140" y="244"/>
                  </a:lnTo>
                  <a:lnTo>
                    <a:pt x="140" y="244"/>
                  </a:lnTo>
                  <a:lnTo>
                    <a:pt x="138" y="242"/>
                  </a:lnTo>
                  <a:lnTo>
                    <a:pt x="137" y="242"/>
                  </a:lnTo>
                  <a:lnTo>
                    <a:pt x="137" y="242"/>
                  </a:lnTo>
                  <a:lnTo>
                    <a:pt x="136" y="244"/>
                  </a:lnTo>
                  <a:lnTo>
                    <a:pt x="134" y="245"/>
                  </a:lnTo>
                  <a:lnTo>
                    <a:pt x="140" y="248"/>
                  </a:lnTo>
                  <a:lnTo>
                    <a:pt x="144" y="251"/>
                  </a:lnTo>
                  <a:lnTo>
                    <a:pt x="144" y="251"/>
                  </a:lnTo>
                  <a:lnTo>
                    <a:pt x="145" y="252"/>
                  </a:lnTo>
                  <a:lnTo>
                    <a:pt x="145" y="252"/>
                  </a:lnTo>
                  <a:lnTo>
                    <a:pt x="145" y="253"/>
                  </a:lnTo>
                  <a:lnTo>
                    <a:pt x="145" y="253"/>
                  </a:lnTo>
                  <a:lnTo>
                    <a:pt x="142" y="253"/>
                  </a:lnTo>
                  <a:lnTo>
                    <a:pt x="140" y="253"/>
                  </a:lnTo>
                  <a:lnTo>
                    <a:pt x="140" y="253"/>
                  </a:lnTo>
                  <a:lnTo>
                    <a:pt x="134" y="256"/>
                  </a:lnTo>
                  <a:lnTo>
                    <a:pt x="133" y="256"/>
                  </a:lnTo>
                  <a:lnTo>
                    <a:pt x="130" y="256"/>
                  </a:lnTo>
                  <a:lnTo>
                    <a:pt x="130" y="256"/>
                  </a:lnTo>
                  <a:lnTo>
                    <a:pt x="127" y="251"/>
                  </a:lnTo>
                  <a:lnTo>
                    <a:pt x="127" y="251"/>
                  </a:lnTo>
                  <a:lnTo>
                    <a:pt x="127" y="249"/>
                  </a:lnTo>
                  <a:lnTo>
                    <a:pt x="126" y="248"/>
                  </a:lnTo>
                  <a:lnTo>
                    <a:pt x="125" y="248"/>
                  </a:lnTo>
                  <a:lnTo>
                    <a:pt x="125" y="248"/>
                  </a:lnTo>
                  <a:lnTo>
                    <a:pt x="121" y="248"/>
                  </a:lnTo>
                  <a:lnTo>
                    <a:pt x="123" y="252"/>
                  </a:lnTo>
                  <a:lnTo>
                    <a:pt x="123" y="252"/>
                  </a:lnTo>
                  <a:lnTo>
                    <a:pt x="118" y="252"/>
                  </a:lnTo>
                  <a:lnTo>
                    <a:pt x="118" y="252"/>
                  </a:lnTo>
                  <a:lnTo>
                    <a:pt x="115" y="253"/>
                  </a:lnTo>
                  <a:lnTo>
                    <a:pt x="115" y="253"/>
                  </a:lnTo>
                  <a:lnTo>
                    <a:pt x="114" y="252"/>
                  </a:lnTo>
                  <a:lnTo>
                    <a:pt x="114" y="252"/>
                  </a:lnTo>
                  <a:lnTo>
                    <a:pt x="111" y="251"/>
                  </a:lnTo>
                  <a:lnTo>
                    <a:pt x="108" y="251"/>
                  </a:lnTo>
                  <a:lnTo>
                    <a:pt x="108" y="251"/>
                  </a:lnTo>
                  <a:lnTo>
                    <a:pt x="102" y="249"/>
                  </a:lnTo>
                  <a:lnTo>
                    <a:pt x="102" y="249"/>
                  </a:lnTo>
                  <a:lnTo>
                    <a:pt x="99" y="249"/>
                  </a:lnTo>
                  <a:lnTo>
                    <a:pt x="99" y="249"/>
                  </a:lnTo>
                  <a:lnTo>
                    <a:pt x="95" y="252"/>
                  </a:lnTo>
                  <a:lnTo>
                    <a:pt x="92" y="252"/>
                  </a:lnTo>
                  <a:lnTo>
                    <a:pt x="92" y="252"/>
                  </a:lnTo>
                  <a:lnTo>
                    <a:pt x="88" y="252"/>
                  </a:lnTo>
                  <a:lnTo>
                    <a:pt x="85" y="252"/>
                  </a:lnTo>
                  <a:lnTo>
                    <a:pt x="85" y="252"/>
                  </a:lnTo>
                  <a:lnTo>
                    <a:pt x="88" y="255"/>
                  </a:lnTo>
                  <a:lnTo>
                    <a:pt x="98" y="259"/>
                  </a:lnTo>
                  <a:lnTo>
                    <a:pt x="104" y="261"/>
                  </a:lnTo>
                  <a:lnTo>
                    <a:pt x="113" y="264"/>
                  </a:lnTo>
                  <a:lnTo>
                    <a:pt x="122" y="265"/>
                  </a:lnTo>
                  <a:lnTo>
                    <a:pt x="133" y="267"/>
                  </a:lnTo>
                  <a:lnTo>
                    <a:pt x="133" y="267"/>
                  </a:lnTo>
                  <a:lnTo>
                    <a:pt x="121" y="267"/>
                  </a:lnTo>
                  <a:lnTo>
                    <a:pt x="108" y="264"/>
                  </a:lnTo>
                  <a:lnTo>
                    <a:pt x="92" y="260"/>
                  </a:lnTo>
                  <a:lnTo>
                    <a:pt x="73" y="252"/>
                  </a:lnTo>
                  <a:lnTo>
                    <a:pt x="64" y="246"/>
                  </a:lnTo>
                  <a:lnTo>
                    <a:pt x="54" y="240"/>
                  </a:lnTo>
                  <a:lnTo>
                    <a:pt x="45" y="232"/>
                  </a:lnTo>
                  <a:lnTo>
                    <a:pt x="35" y="222"/>
                  </a:lnTo>
                  <a:lnTo>
                    <a:pt x="27" y="211"/>
                  </a:lnTo>
                  <a:lnTo>
                    <a:pt x="19" y="199"/>
                  </a:lnTo>
                  <a:lnTo>
                    <a:pt x="19" y="199"/>
                  </a:lnTo>
                  <a:lnTo>
                    <a:pt x="12" y="186"/>
                  </a:lnTo>
                  <a:lnTo>
                    <a:pt x="7" y="172"/>
                  </a:lnTo>
                  <a:lnTo>
                    <a:pt x="3" y="157"/>
                  </a:lnTo>
                  <a:lnTo>
                    <a:pt x="2" y="142"/>
                  </a:lnTo>
                  <a:lnTo>
                    <a:pt x="0" y="129"/>
                  </a:lnTo>
                  <a:lnTo>
                    <a:pt x="2" y="114"/>
                  </a:lnTo>
                  <a:lnTo>
                    <a:pt x="4" y="100"/>
                  </a:lnTo>
                  <a:lnTo>
                    <a:pt x="10" y="87"/>
                  </a:lnTo>
                  <a:lnTo>
                    <a:pt x="15" y="73"/>
                  </a:lnTo>
                  <a:lnTo>
                    <a:pt x="23" y="61"/>
                  </a:lnTo>
                  <a:lnTo>
                    <a:pt x="31" y="49"/>
                  </a:lnTo>
                  <a:lnTo>
                    <a:pt x="42" y="38"/>
                  </a:lnTo>
                  <a:lnTo>
                    <a:pt x="54" y="28"/>
                  </a:lnTo>
                  <a:lnTo>
                    <a:pt x="68" y="19"/>
                  </a:lnTo>
                  <a:lnTo>
                    <a:pt x="84" y="11"/>
                  </a:lnTo>
                  <a:lnTo>
                    <a:pt x="100" y="4"/>
                  </a:lnTo>
                  <a:lnTo>
                    <a:pt x="100" y="4"/>
                  </a:lnTo>
                  <a:lnTo>
                    <a:pt x="90" y="10"/>
                  </a:lnTo>
                  <a:lnTo>
                    <a:pt x="77" y="16"/>
                  </a:lnTo>
                  <a:lnTo>
                    <a:pt x="62" y="26"/>
                  </a:lnTo>
                  <a:lnTo>
                    <a:pt x="48" y="38"/>
                  </a:lnTo>
                  <a:lnTo>
                    <a:pt x="41" y="46"/>
                  </a:lnTo>
                  <a:lnTo>
                    <a:pt x="33" y="54"/>
                  </a:lnTo>
                  <a:lnTo>
                    <a:pt x="27" y="64"/>
                  </a:lnTo>
                  <a:lnTo>
                    <a:pt x="20" y="75"/>
                  </a:lnTo>
                  <a:lnTo>
                    <a:pt x="15" y="85"/>
                  </a:lnTo>
                  <a:lnTo>
                    <a:pt x="11" y="98"/>
                  </a:lnTo>
                  <a:lnTo>
                    <a:pt x="12" y="99"/>
                  </a:lnTo>
                  <a:lnTo>
                    <a:pt x="12" y="99"/>
                  </a:lnTo>
                  <a:lnTo>
                    <a:pt x="14" y="98"/>
                  </a:lnTo>
                  <a:lnTo>
                    <a:pt x="15" y="95"/>
                  </a:lnTo>
                  <a:lnTo>
                    <a:pt x="15" y="95"/>
                  </a:lnTo>
                  <a:lnTo>
                    <a:pt x="18" y="89"/>
                  </a:lnTo>
                  <a:lnTo>
                    <a:pt x="18" y="89"/>
                  </a:lnTo>
                  <a:lnTo>
                    <a:pt x="19" y="87"/>
                  </a:lnTo>
                  <a:lnTo>
                    <a:pt x="19" y="87"/>
                  </a:lnTo>
                  <a:lnTo>
                    <a:pt x="23" y="84"/>
                  </a:lnTo>
                  <a:lnTo>
                    <a:pt x="23" y="84"/>
                  </a:lnTo>
                  <a:lnTo>
                    <a:pt x="26" y="77"/>
                  </a:lnTo>
                  <a:lnTo>
                    <a:pt x="26" y="77"/>
                  </a:lnTo>
                  <a:lnTo>
                    <a:pt x="29" y="76"/>
                  </a:lnTo>
                  <a:lnTo>
                    <a:pt x="31" y="76"/>
                  </a:lnTo>
                  <a:lnTo>
                    <a:pt x="31" y="76"/>
                  </a:lnTo>
                  <a:lnTo>
                    <a:pt x="33" y="75"/>
                  </a:lnTo>
                  <a:lnTo>
                    <a:pt x="33" y="75"/>
                  </a:lnTo>
                  <a:lnTo>
                    <a:pt x="33" y="75"/>
                  </a:lnTo>
                  <a:lnTo>
                    <a:pt x="31" y="77"/>
                  </a:lnTo>
                  <a:lnTo>
                    <a:pt x="31" y="80"/>
                  </a:lnTo>
                  <a:lnTo>
                    <a:pt x="31" y="84"/>
                  </a:lnTo>
                  <a:lnTo>
                    <a:pt x="31" y="84"/>
                  </a:lnTo>
                  <a:lnTo>
                    <a:pt x="29" y="91"/>
                  </a:lnTo>
                  <a:lnTo>
                    <a:pt x="29" y="91"/>
                  </a:lnTo>
                  <a:lnTo>
                    <a:pt x="30" y="95"/>
                  </a:lnTo>
                  <a:lnTo>
                    <a:pt x="30" y="95"/>
                  </a:lnTo>
                  <a:lnTo>
                    <a:pt x="31" y="98"/>
                  </a:lnTo>
                  <a:lnTo>
                    <a:pt x="33" y="99"/>
                  </a:lnTo>
                  <a:lnTo>
                    <a:pt x="33" y="99"/>
                  </a:lnTo>
                  <a:lnTo>
                    <a:pt x="41" y="102"/>
                  </a:lnTo>
                  <a:lnTo>
                    <a:pt x="41" y="102"/>
                  </a:lnTo>
                  <a:lnTo>
                    <a:pt x="45" y="96"/>
                  </a:lnTo>
                  <a:lnTo>
                    <a:pt x="45" y="96"/>
                  </a:lnTo>
                  <a:lnTo>
                    <a:pt x="48" y="95"/>
                  </a:lnTo>
                  <a:lnTo>
                    <a:pt x="50" y="93"/>
                  </a:lnTo>
                  <a:lnTo>
                    <a:pt x="50" y="93"/>
                  </a:lnTo>
                  <a:lnTo>
                    <a:pt x="50" y="91"/>
                  </a:lnTo>
                  <a:lnTo>
                    <a:pt x="50" y="89"/>
                  </a:lnTo>
                  <a:lnTo>
                    <a:pt x="52" y="88"/>
                  </a:lnTo>
                  <a:lnTo>
                    <a:pt x="52" y="88"/>
                  </a:lnTo>
                  <a:lnTo>
                    <a:pt x="53" y="85"/>
                  </a:lnTo>
                  <a:lnTo>
                    <a:pt x="54" y="84"/>
                  </a:lnTo>
                  <a:lnTo>
                    <a:pt x="54" y="84"/>
                  </a:lnTo>
                  <a:lnTo>
                    <a:pt x="56" y="81"/>
                  </a:lnTo>
                  <a:lnTo>
                    <a:pt x="56" y="81"/>
                  </a:lnTo>
                  <a:lnTo>
                    <a:pt x="58" y="81"/>
                  </a:lnTo>
                  <a:lnTo>
                    <a:pt x="60" y="81"/>
                  </a:lnTo>
                  <a:lnTo>
                    <a:pt x="60" y="83"/>
                  </a:lnTo>
                  <a:lnTo>
                    <a:pt x="60" y="83"/>
                  </a:lnTo>
                  <a:lnTo>
                    <a:pt x="60" y="85"/>
                  </a:lnTo>
                  <a:lnTo>
                    <a:pt x="60" y="87"/>
                  </a:lnTo>
                  <a:lnTo>
                    <a:pt x="60" y="88"/>
                  </a:lnTo>
                  <a:lnTo>
                    <a:pt x="58" y="89"/>
                  </a:lnTo>
                  <a:lnTo>
                    <a:pt x="58" y="89"/>
                  </a:lnTo>
                  <a:lnTo>
                    <a:pt x="57" y="89"/>
                  </a:lnTo>
                  <a:lnTo>
                    <a:pt x="56" y="91"/>
                  </a:lnTo>
                  <a:lnTo>
                    <a:pt x="56" y="91"/>
                  </a:lnTo>
                  <a:lnTo>
                    <a:pt x="53" y="96"/>
                  </a:lnTo>
                  <a:lnTo>
                    <a:pt x="53" y="96"/>
                  </a:lnTo>
                  <a:lnTo>
                    <a:pt x="52" y="99"/>
                  </a:lnTo>
                  <a:lnTo>
                    <a:pt x="50" y="102"/>
                  </a:lnTo>
                  <a:lnTo>
                    <a:pt x="50" y="102"/>
                  </a:lnTo>
                  <a:lnTo>
                    <a:pt x="48" y="102"/>
                  </a:lnTo>
                  <a:lnTo>
                    <a:pt x="46" y="103"/>
                  </a:lnTo>
                  <a:lnTo>
                    <a:pt x="46" y="103"/>
                  </a:lnTo>
                  <a:lnTo>
                    <a:pt x="46" y="103"/>
                  </a:lnTo>
                  <a:lnTo>
                    <a:pt x="46" y="106"/>
                  </a:lnTo>
                  <a:lnTo>
                    <a:pt x="46" y="107"/>
                  </a:lnTo>
                  <a:lnTo>
                    <a:pt x="46" y="107"/>
                  </a:lnTo>
                  <a:lnTo>
                    <a:pt x="46" y="107"/>
                  </a:lnTo>
                  <a:lnTo>
                    <a:pt x="43" y="108"/>
                  </a:lnTo>
                  <a:lnTo>
                    <a:pt x="42" y="108"/>
                  </a:lnTo>
                  <a:lnTo>
                    <a:pt x="42" y="108"/>
                  </a:lnTo>
                  <a:lnTo>
                    <a:pt x="39" y="108"/>
                  </a:lnTo>
                  <a:lnTo>
                    <a:pt x="39" y="108"/>
                  </a:lnTo>
                  <a:lnTo>
                    <a:pt x="34" y="107"/>
                  </a:lnTo>
                  <a:lnTo>
                    <a:pt x="34" y="107"/>
                  </a:lnTo>
                  <a:lnTo>
                    <a:pt x="33" y="108"/>
                  </a:lnTo>
                  <a:lnTo>
                    <a:pt x="31" y="111"/>
                  </a:lnTo>
                  <a:lnTo>
                    <a:pt x="31" y="111"/>
                  </a:lnTo>
                  <a:lnTo>
                    <a:pt x="33" y="116"/>
                  </a:lnTo>
                  <a:lnTo>
                    <a:pt x="35" y="122"/>
                  </a:lnTo>
                  <a:lnTo>
                    <a:pt x="35" y="122"/>
                  </a:lnTo>
                  <a:lnTo>
                    <a:pt x="35" y="127"/>
                  </a:lnTo>
                  <a:lnTo>
                    <a:pt x="35" y="130"/>
                  </a:lnTo>
                  <a:lnTo>
                    <a:pt x="37" y="131"/>
                  </a:lnTo>
                  <a:lnTo>
                    <a:pt x="37" y="131"/>
                  </a:lnTo>
                  <a:lnTo>
                    <a:pt x="39" y="134"/>
                  </a:lnTo>
                  <a:lnTo>
                    <a:pt x="41" y="137"/>
                  </a:lnTo>
                  <a:lnTo>
                    <a:pt x="41" y="137"/>
                  </a:lnTo>
                  <a:lnTo>
                    <a:pt x="42" y="139"/>
                  </a:lnTo>
                  <a:lnTo>
                    <a:pt x="42" y="144"/>
                  </a:lnTo>
                  <a:lnTo>
                    <a:pt x="45" y="146"/>
                  </a:lnTo>
                  <a:lnTo>
                    <a:pt x="45" y="146"/>
                  </a:lnTo>
                  <a:lnTo>
                    <a:pt x="45" y="153"/>
                  </a:lnTo>
                  <a:lnTo>
                    <a:pt x="45" y="153"/>
                  </a:lnTo>
                  <a:lnTo>
                    <a:pt x="45" y="157"/>
                  </a:lnTo>
                  <a:lnTo>
                    <a:pt x="45" y="161"/>
                  </a:lnTo>
                  <a:lnTo>
                    <a:pt x="45" y="161"/>
                  </a:lnTo>
                  <a:lnTo>
                    <a:pt x="48" y="165"/>
                  </a:lnTo>
                  <a:lnTo>
                    <a:pt x="49" y="167"/>
                  </a:lnTo>
                  <a:lnTo>
                    <a:pt x="49" y="167"/>
                  </a:lnTo>
                  <a:lnTo>
                    <a:pt x="46" y="169"/>
                  </a:lnTo>
                  <a:lnTo>
                    <a:pt x="46" y="171"/>
                  </a:lnTo>
                  <a:lnTo>
                    <a:pt x="46" y="172"/>
                  </a:lnTo>
                  <a:lnTo>
                    <a:pt x="46" y="172"/>
                  </a:lnTo>
                  <a:lnTo>
                    <a:pt x="50" y="175"/>
                  </a:lnTo>
                  <a:lnTo>
                    <a:pt x="52" y="177"/>
                  </a:lnTo>
                  <a:lnTo>
                    <a:pt x="52" y="177"/>
                  </a:lnTo>
                  <a:lnTo>
                    <a:pt x="53" y="179"/>
                  </a:lnTo>
                  <a:lnTo>
                    <a:pt x="54" y="180"/>
                  </a:lnTo>
                  <a:lnTo>
                    <a:pt x="54" y="180"/>
                  </a:lnTo>
                  <a:lnTo>
                    <a:pt x="57" y="180"/>
                  </a:lnTo>
                  <a:lnTo>
                    <a:pt x="58" y="181"/>
                  </a:lnTo>
                  <a:lnTo>
                    <a:pt x="58" y="181"/>
                  </a:lnTo>
                  <a:lnTo>
                    <a:pt x="58" y="187"/>
                  </a:lnTo>
                  <a:lnTo>
                    <a:pt x="64" y="194"/>
                  </a:lnTo>
                  <a:lnTo>
                    <a:pt x="69" y="199"/>
                  </a:lnTo>
                  <a:lnTo>
                    <a:pt x="69" y="199"/>
                  </a:lnTo>
                  <a:lnTo>
                    <a:pt x="69" y="200"/>
                  </a:lnTo>
                  <a:lnTo>
                    <a:pt x="69" y="202"/>
                  </a:lnTo>
                  <a:lnTo>
                    <a:pt x="71" y="202"/>
                  </a:lnTo>
                  <a:lnTo>
                    <a:pt x="71" y="202"/>
                  </a:lnTo>
                  <a:lnTo>
                    <a:pt x="80" y="206"/>
                  </a:lnTo>
                  <a:lnTo>
                    <a:pt x="80" y="206"/>
                  </a:lnTo>
                  <a:lnTo>
                    <a:pt x="83" y="209"/>
                  </a:lnTo>
                  <a:lnTo>
                    <a:pt x="87" y="210"/>
                  </a:lnTo>
                  <a:lnTo>
                    <a:pt x="87" y="210"/>
                  </a:lnTo>
                  <a:lnTo>
                    <a:pt x="88" y="210"/>
                  </a:lnTo>
                  <a:lnTo>
                    <a:pt x="88" y="211"/>
                  </a:lnTo>
                  <a:lnTo>
                    <a:pt x="88" y="210"/>
                  </a:lnTo>
                  <a:lnTo>
                    <a:pt x="88" y="210"/>
                  </a:lnTo>
                  <a:lnTo>
                    <a:pt x="91" y="206"/>
                  </a:lnTo>
                  <a:lnTo>
                    <a:pt x="92" y="203"/>
                  </a:lnTo>
                  <a:lnTo>
                    <a:pt x="92" y="203"/>
                  </a:lnTo>
                  <a:lnTo>
                    <a:pt x="94" y="199"/>
                  </a:lnTo>
                  <a:lnTo>
                    <a:pt x="94" y="198"/>
                  </a:lnTo>
                  <a:lnTo>
                    <a:pt x="94" y="198"/>
                  </a:lnTo>
                  <a:lnTo>
                    <a:pt x="94" y="194"/>
                  </a:lnTo>
                  <a:lnTo>
                    <a:pt x="94" y="194"/>
                  </a:lnTo>
                  <a:lnTo>
                    <a:pt x="94" y="191"/>
                  </a:lnTo>
                  <a:lnTo>
                    <a:pt x="95" y="188"/>
                  </a:lnTo>
                  <a:lnTo>
                    <a:pt x="95" y="188"/>
                  </a:lnTo>
                  <a:lnTo>
                    <a:pt x="96" y="186"/>
                  </a:lnTo>
                  <a:lnTo>
                    <a:pt x="99" y="183"/>
                  </a:lnTo>
                  <a:lnTo>
                    <a:pt x="99" y="183"/>
                  </a:lnTo>
                  <a:lnTo>
                    <a:pt x="100" y="183"/>
                  </a:lnTo>
                  <a:lnTo>
                    <a:pt x="102" y="181"/>
                  </a:lnTo>
                  <a:lnTo>
                    <a:pt x="102" y="181"/>
                  </a:lnTo>
                  <a:lnTo>
                    <a:pt x="102" y="179"/>
                  </a:lnTo>
                  <a:lnTo>
                    <a:pt x="102" y="179"/>
                  </a:lnTo>
                  <a:lnTo>
                    <a:pt x="100" y="177"/>
                  </a:lnTo>
                  <a:lnTo>
                    <a:pt x="100" y="175"/>
                  </a:lnTo>
                  <a:lnTo>
                    <a:pt x="100" y="175"/>
                  </a:lnTo>
                  <a:lnTo>
                    <a:pt x="99" y="171"/>
                  </a:lnTo>
                  <a:lnTo>
                    <a:pt x="98" y="169"/>
                  </a:lnTo>
                  <a:lnTo>
                    <a:pt x="98" y="169"/>
                  </a:lnTo>
                  <a:lnTo>
                    <a:pt x="95" y="167"/>
                  </a:lnTo>
                  <a:lnTo>
                    <a:pt x="94" y="165"/>
                  </a:lnTo>
                  <a:lnTo>
                    <a:pt x="94" y="164"/>
                  </a:lnTo>
                  <a:lnTo>
                    <a:pt x="94" y="164"/>
                  </a:lnTo>
                  <a:lnTo>
                    <a:pt x="95" y="158"/>
                  </a:lnTo>
                  <a:lnTo>
                    <a:pt x="95" y="158"/>
                  </a:lnTo>
                  <a:lnTo>
                    <a:pt x="98" y="154"/>
                  </a:lnTo>
                  <a:lnTo>
                    <a:pt x="98" y="154"/>
                  </a:lnTo>
                  <a:lnTo>
                    <a:pt x="100" y="150"/>
                  </a:lnTo>
                  <a:lnTo>
                    <a:pt x="100" y="150"/>
                  </a:lnTo>
                  <a:lnTo>
                    <a:pt x="103" y="146"/>
                  </a:lnTo>
                  <a:lnTo>
                    <a:pt x="103" y="146"/>
                  </a:lnTo>
                  <a:lnTo>
                    <a:pt x="104" y="137"/>
                  </a:lnTo>
                  <a:lnTo>
                    <a:pt x="104" y="137"/>
                  </a:lnTo>
                  <a:lnTo>
                    <a:pt x="104" y="137"/>
                  </a:lnTo>
                  <a:lnTo>
                    <a:pt x="104" y="137"/>
                  </a:lnTo>
                  <a:lnTo>
                    <a:pt x="104" y="134"/>
                  </a:lnTo>
                  <a:lnTo>
                    <a:pt x="104" y="134"/>
                  </a:lnTo>
                  <a:lnTo>
                    <a:pt x="103" y="129"/>
                  </a:lnTo>
                  <a:lnTo>
                    <a:pt x="103" y="129"/>
                  </a:lnTo>
                  <a:lnTo>
                    <a:pt x="106" y="126"/>
                  </a:lnTo>
                  <a:lnTo>
                    <a:pt x="110" y="125"/>
                  </a:lnTo>
                  <a:lnTo>
                    <a:pt x="110" y="125"/>
                  </a:lnTo>
                  <a:lnTo>
                    <a:pt x="111" y="126"/>
                  </a:lnTo>
                  <a:lnTo>
                    <a:pt x="113" y="127"/>
                  </a:lnTo>
                  <a:lnTo>
                    <a:pt x="114" y="126"/>
                  </a:lnTo>
                  <a:lnTo>
                    <a:pt x="114" y="126"/>
                  </a:lnTo>
                  <a:lnTo>
                    <a:pt x="115" y="123"/>
                  </a:lnTo>
                  <a:lnTo>
                    <a:pt x="117" y="122"/>
                  </a:lnTo>
                  <a:lnTo>
                    <a:pt x="117" y="122"/>
                  </a:lnTo>
                  <a:lnTo>
                    <a:pt x="119" y="121"/>
                  </a:lnTo>
                  <a:lnTo>
                    <a:pt x="121" y="122"/>
                  </a:lnTo>
                  <a:lnTo>
                    <a:pt x="121" y="122"/>
                  </a:lnTo>
                  <a:lnTo>
                    <a:pt x="125" y="123"/>
                  </a:lnTo>
                  <a:lnTo>
                    <a:pt x="129" y="125"/>
                  </a:lnTo>
                  <a:lnTo>
                    <a:pt x="129" y="125"/>
                  </a:lnTo>
                  <a:lnTo>
                    <a:pt x="133" y="126"/>
                  </a:lnTo>
                  <a:lnTo>
                    <a:pt x="137" y="126"/>
                  </a:lnTo>
                  <a:lnTo>
                    <a:pt x="137" y="126"/>
                  </a:lnTo>
                  <a:lnTo>
                    <a:pt x="142" y="126"/>
                  </a:lnTo>
                  <a:lnTo>
                    <a:pt x="145" y="126"/>
                  </a:lnTo>
                  <a:lnTo>
                    <a:pt x="148" y="125"/>
                  </a:lnTo>
                  <a:lnTo>
                    <a:pt x="148" y="125"/>
                  </a:lnTo>
                  <a:lnTo>
                    <a:pt x="150" y="125"/>
                  </a:lnTo>
                  <a:lnTo>
                    <a:pt x="152" y="125"/>
                  </a:lnTo>
                  <a:lnTo>
                    <a:pt x="152" y="123"/>
                  </a:lnTo>
                  <a:lnTo>
                    <a:pt x="152" y="123"/>
                  </a:lnTo>
                  <a:lnTo>
                    <a:pt x="153" y="121"/>
                  </a:lnTo>
                  <a:lnTo>
                    <a:pt x="155" y="118"/>
                  </a:lnTo>
                  <a:lnTo>
                    <a:pt x="155" y="118"/>
                  </a:lnTo>
                  <a:lnTo>
                    <a:pt x="157" y="118"/>
                  </a:lnTo>
                  <a:lnTo>
                    <a:pt x="159" y="115"/>
                  </a:lnTo>
                  <a:lnTo>
                    <a:pt x="159" y="115"/>
                  </a:lnTo>
                  <a:lnTo>
                    <a:pt x="159" y="112"/>
                  </a:lnTo>
                  <a:lnTo>
                    <a:pt x="160" y="111"/>
                  </a:lnTo>
                  <a:lnTo>
                    <a:pt x="160" y="111"/>
                  </a:lnTo>
                  <a:lnTo>
                    <a:pt x="161" y="108"/>
                  </a:lnTo>
                  <a:lnTo>
                    <a:pt x="161" y="108"/>
                  </a:lnTo>
                  <a:lnTo>
                    <a:pt x="164" y="106"/>
                  </a:lnTo>
                  <a:lnTo>
                    <a:pt x="165" y="106"/>
                  </a:lnTo>
                  <a:lnTo>
                    <a:pt x="165" y="106"/>
                  </a:lnTo>
                  <a:lnTo>
                    <a:pt x="165" y="104"/>
                  </a:lnTo>
                  <a:lnTo>
                    <a:pt x="165" y="104"/>
                  </a:lnTo>
                  <a:lnTo>
                    <a:pt x="164" y="102"/>
                  </a:lnTo>
                  <a:lnTo>
                    <a:pt x="163" y="99"/>
                  </a:lnTo>
                  <a:lnTo>
                    <a:pt x="163" y="99"/>
                  </a:lnTo>
                  <a:lnTo>
                    <a:pt x="163" y="98"/>
                  </a:lnTo>
                  <a:lnTo>
                    <a:pt x="161" y="98"/>
                  </a:lnTo>
                  <a:lnTo>
                    <a:pt x="160" y="96"/>
                  </a:lnTo>
                  <a:lnTo>
                    <a:pt x="161" y="93"/>
                  </a:lnTo>
                  <a:lnTo>
                    <a:pt x="161" y="93"/>
                  </a:lnTo>
                  <a:lnTo>
                    <a:pt x="164" y="87"/>
                  </a:lnTo>
                  <a:lnTo>
                    <a:pt x="164" y="84"/>
                  </a:lnTo>
                  <a:lnTo>
                    <a:pt x="161" y="81"/>
                  </a:lnTo>
                  <a:lnTo>
                    <a:pt x="161" y="81"/>
                  </a:lnTo>
                  <a:lnTo>
                    <a:pt x="160" y="77"/>
                  </a:lnTo>
                  <a:lnTo>
                    <a:pt x="157" y="76"/>
                  </a:lnTo>
                  <a:lnTo>
                    <a:pt x="155" y="73"/>
                  </a:lnTo>
                  <a:lnTo>
                    <a:pt x="155" y="73"/>
                  </a:lnTo>
                  <a:lnTo>
                    <a:pt x="153" y="70"/>
                  </a:lnTo>
                  <a:lnTo>
                    <a:pt x="150" y="68"/>
                  </a:lnTo>
                  <a:lnTo>
                    <a:pt x="150" y="68"/>
                  </a:lnTo>
                  <a:lnTo>
                    <a:pt x="149" y="66"/>
                  </a:lnTo>
                  <a:lnTo>
                    <a:pt x="148" y="66"/>
                  </a:lnTo>
                  <a:lnTo>
                    <a:pt x="148" y="66"/>
                  </a:lnTo>
                  <a:lnTo>
                    <a:pt x="144" y="65"/>
                  </a:lnTo>
                  <a:lnTo>
                    <a:pt x="140" y="62"/>
                  </a:lnTo>
                  <a:lnTo>
                    <a:pt x="140" y="62"/>
                  </a:lnTo>
                  <a:lnTo>
                    <a:pt x="137" y="60"/>
                  </a:lnTo>
                  <a:lnTo>
                    <a:pt x="134" y="58"/>
                  </a:lnTo>
                  <a:lnTo>
                    <a:pt x="134" y="58"/>
                  </a:lnTo>
                  <a:lnTo>
                    <a:pt x="130" y="57"/>
                  </a:lnTo>
                  <a:lnTo>
                    <a:pt x="130" y="57"/>
                  </a:lnTo>
                  <a:lnTo>
                    <a:pt x="125" y="57"/>
                  </a:lnTo>
                  <a:lnTo>
                    <a:pt x="125" y="57"/>
                  </a:lnTo>
                  <a:lnTo>
                    <a:pt x="122" y="57"/>
                  </a:lnTo>
                  <a:lnTo>
                    <a:pt x="122" y="57"/>
                  </a:lnTo>
                  <a:lnTo>
                    <a:pt x="117" y="56"/>
                  </a:lnTo>
                  <a:lnTo>
                    <a:pt x="117" y="56"/>
                  </a:lnTo>
                  <a:lnTo>
                    <a:pt x="114" y="56"/>
                  </a:lnTo>
                  <a:lnTo>
                    <a:pt x="114" y="56"/>
                  </a:lnTo>
                  <a:lnTo>
                    <a:pt x="113" y="56"/>
                  </a:lnTo>
                  <a:lnTo>
                    <a:pt x="111" y="54"/>
                  </a:lnTo>
                  <a:lnTo>
                    <a:pt x="111" y="57"/>
                  </a:lnTo>
                  <a:lnTo>
                    <a:pt x="111" y="57"/>
                  </a:lnTo>
                  <a:lnTo>
                    <a:pt x="111" y="61"/>
                  </a:lnTo>
                  <a:lnTo>
                    <a:pt x="111" y="62"/>
                  </a:lnTo>
                  <a:lnTo>
                    <a:pt x="110" y="64"/>
                  </a:lnTo>
                  <a:lnTo>
                    <a:pt x="110" y="64"/>
                  </a:lnTo>
                  <a:lnTo>
                    <a:pt x="106" y="64"/>
                  </a:lnTo>
                  <a:lnTo>
                    <a:pt x="106" y="64"/>
                  </a:lnTo>
                  <a:lnTo>
                    <a:pt x="103" y="64"/>
                  </a:lnTo>
                  <a:lnTo>
                    <a:pt x="100" y="65"/>
                  </a:lnTo>
                  <a:lnTo>
                    <a:pt x="100" y="65"/>
                  </a:lnTo>
                  <a:lnTo>
                    <a:pt x="99" y="66"/>
                  </a:lnTo>
                  <a:lnTo>
                    <a:pt x="95" y="68"/>
                  </a:lnTo>
                  <a:lnTo>
                    <a:pt x="95" y="68"/>
                  </a:lnTo>
                  <a:lnTo>
                    <a:pt x="95" y="68"/>
                  </a:lnTo>
                  <a:lnTo>
                    <a:pt x="95" y="69"/>
                  </a:lnTo>
                  <a:lnTo>
                    <a:pt x="92" y="68"/>
                  </a:lnTo>
                  <a:lnTo>
                    <a:pt x="92" y="68"/>
                  </a:lnTo>
                  <a:lnTo>
                    <a:pt x="91" y="65"/>
                  </a:lnTo>
                  <a:lnTo>
                    <a:pt x="92" y="64"/>
                  </a:lnTo>
                  <a:lnTo>
                    <a:pt x="91" y="64"/>
                  </a:lnTo>
                  <a:lnTo>
                    <a:pt x="88" y="64"/>
                  </a:lnTo>
                  <a:lnTo>
                    <a:pt x="88" y="64"/>
                  </a:lnTo>
                  <a:lnTo>
                    <a:pt x="81" y="65"/>
                  </a:lnTo>
                  <a:lnTo>
                    <a:pt x="79" y="65"/>
                  </a:lnTo>
                  <a:lnTo>
                    <a:pt x="79" y="65"/>
                  </a:lnTo>
                  <a:lnTo>
                    <a:pt x="77" y="65"/>
                  </a:lnTo>
                  <a:lnTo>
                    <a:pt x="75" y="64"/>
                  </a:lnTo>
                  <a:lnTo>
                    <a:pt x="75" y="64"/>
                  </a:lnTo>
                  <a:lnTo>
                    <a:pt x="71" y="62"/>
                  </a:lnTo>
                  <a:lnTo>
                    <a:pt x="69" y="64"/>
                  </a:lnTo>
                  <a:lnTo>
                    <a:pt x="69" y="64"/>
                  </a:lnTo>
                  <a:lnTo>
                    <a:pt x="68" y="65"/>
                  </a:lnTo>
                  <a:lnTo>
                    <a:pt x="68" y="65"/>
                  </a:lnTo>
                  <a:lnTo>
                    <a:pt x="67" y="64"/>
                  </a:lnTo>
                  <a:lnTo>
                    <a:pt x="67" y="64"/>
                  </a:lnTo>
                  <a:lnTo>
                    <a:pt x="65" y="61"/>
                  </a:lnTo>
                  <a:lnTo>
                    <a:pt x="67" y="60"/>
                  </a:lnTo>
                  <a:lnTo>
                    <a:pt x="67" y="60"/>
                  </a:lnTo>
                  <a:lnTo>
                    <a:pt x="71" y="60"/>
                  </a:lnTo>
                  <a:lnTo>
                    <a:pt x="72" y="60"/>
                  </a:lnTo>
                  <a:lnTo>
                    <a:pt x="73" y="58"/>
                  </a:lnTo>
                  <a:lnTo>
                    <a:pt x="73" y="58"/>
                  </a:lnTo>
                  <a:lnTo>
                    <a:pt x="72" y="57"/>
                  </a:lnTo>
                  <a:lnTo>
                    <a:pt x="72" y="56"/>
                  </a:lnTo>
                  <a:lnTo>
                    <a:pt x="73" y="56"/>
                  </a:lnTo>
                  <a:lnTo>
                    <a:pt x="73" y="56"/>
                  </a:lnTo>
                  <a:lnTo>
                    <a:pt x="79" y="54"/>
                  </a:lnTo>
                  <a:lnTo>
                    <a:pt x="79" y="54"/>
                  </a:lnTo>
                  <a:lnTo>
                    <a:pt x="81" y="54"/>
                  </a:lnTo>
                  <a:lnTo>
                    <a:pt x="83" y="54"/>
                  </a:lnTo>
                  <a:lnTo>
                    <a:pt x="85" y="54"/>
                  </a:lnTo>
                  <a:lnTo>
                    <a:pt x="85" y="54"/>
                  </a:lnTo>
                  <a:lnTo>
                    <a:pt x="85" y="54"/>
                  </a:lnTo>
                  <a:lnTo>
                    <a:pt x="87" y="53"/>
                  </a:lnTo>
                  <a:lnTo>
                    <a:pt x="88" y="53"/>
                  </a:lnTo>
                  <a:lnTo>
                    <a:pt x="87" y="51"/>
                  </a:lnTo>
                  <a:lnTo>
                    <a:pt x="87" y="51"/>
                  </a:lnTo>
                  <a:lnTo>
                    <a:pt x="84" y="47"/>
                  </a:lnTo>
                  <a:lnTo>
                    <a:pt x="83" y="46"/>
                  </a:lnTo>
                  <a:lnTo>
                    <a:pt x="81" y="45"/>
                  </a:lnTo>
                  <a:lnTo>
                    <a:pt x="80" y="45"/>
                  </a:lnTo>
                  <a:lnTo>
                    <a:pt x="80" y="45"/>
                  </a:lnTo>
                  <a:lnTo>
                    <a:pt x="79" y="46"/>
                  </a:lnTo>
                  <a:lnTo>
                    <a:pt x="77" y="47"/>
                  </a:lnTo>
                  <a:lnTo>
                    <a:pt x="77" y="47"/>
                  </a:lnTo>
                  <a:lnTo>
                    <a:pt x="76" y="47"/>
                  </a:lnTo>
                  <a:lnTo>
                    <a:pt x="76" y="47"/>
                  </a:lnTo>
                  <a:lnTo>
                    <a:pt x="72" y="45"/>
                  </a:lnTo>
                  <a:lnTo>
                    <a:pt x="72" y="43"/>
                  </a:lnTo>
                  <a:lnTo>
                    <a:pt x="73" y="42"/>
                  </a:lnTo>
                  <a:lnTo>
                    <a:pt x="73" y="42"/>
                  </a:lnTo>
                  <a:lnTo>
                    <a:pt x="76" y="39"/>
                  </a:lnTo>
                  <a:lnTo>
                    <a:pt x="79" y="38"/>
                  </a:lnTo>
                  <a:lnTo>
                    <a:pt x="79" y="38"/>
                  </a:lnTo>
                  <a:lnTo>
                    <a:pt x="80" y="38"/>
                  </a:lnTo>
                  <a:lnTo>
                    <a:pt x="81" y="38"/>
                  </a:lnTo>
                  <a:lnTo>
                    <a:pt x="84" y="41"/>
                  </a:lnTo>
                  <a:lnTo>
                    <a:pt x="87" y="43"/>
                  </a:lnTo>
                  <a:lnTo>
                    <a:pt x="88" y="43"/>
                  </a:lnTo>
                  <a:lnTo>
                    <a:pt x="88" y="43"/>
                  </a:lnTo>
                  <a:lnTo>
                    <a:pt x="91" y="42"/>
                  </a:lnTo>
                  <a:lnTo>
                    <a:pt x="92" y="42"/>
                  </a:lnTo>
                  <a:lnTo>
                    <a:pt x="92" y="42"/>
                  </a:lnTo>
                  <a:lnTo>
                    <a:pt x="94" y="45"/>
                  </a:lnTo>
                  <a:lnTo>
                    <a:pt x="94" y="49"/>
                  </a:lnTo>
                  <a:lnTo>
                    <a:pt x="94" y="49"/>
                  </a:lnTo>
                  <a:lnTo>
                    <a:pt x="94" y="51"/>
                  </a:lnTo>
                  <a:lnTo>
                    <a:pt x="96" y="50"/>
                  </a:lnTo>
                  <a:lnTo>
                    <a:pt x="96" y="50"/>
                  </a:lnTo>
                  <a:lnTo>
                    <a:pt x="98" y="49"/>
                  </a:lnTo>
                  <a:lnTo>
                    <a:pt x="96" y="49"/>
                  </a:lnTo>
                  <a:lnTo>
                    <a:pt x="96" y="47"/>
                  </a:lnTo>
                  <a:lnTo>
                    <a:pt x="100" y="46"/>
                  </a:lnTo>
                  <a:lnTo>
                    <a:pt x="100" y="46"/>
                  </a:lnTo>
                  <a:lnTo>
                    <a:pt x="107" y="45"/>
                  </a:lnTo>
                  <a:lnTo>
                    <a:pt x="110" y="43"/>
                  </a:lnTo>
                  <a:lnTo>
                    <a:pt x="113" y="43"/>
                  </a:lnTo>
                  <a:lnTo>
                    <a:pt x="114" y="45"/>
                  </a:lnTo>
                  <a:lnTo>
                    <a:pt x="114" y="45"/>
                  </a:lnTo>
                  <a:lnTo>
                    <a:pt x="117" y="46"/>
                  </a:lnTo>
                  <a:lnTo>
                    <a:pt x="118" y="46"/>
                  </a:lnTo>
                  <a:lnTo>
                    <a:pt x="118" y="46"/>
                  </a:lnTo>
                  <a:lnTo>
                    <a:pt x="118" y="47"/>
                  </a:lnTo>
                  <a:lnTo>
                    <a:pt x="118" y="49"/>
                  </a:lnTo>
                  <a:lnTo>
                    <a:pt x="119" y="47"/>
                  </a:lnTo>
                  <a:lnTo>
                    <a:pt x="119" y="47"/>
                  </a:lnTo>
                  <a:lnTo>
                    <a:pt x="122" y="46"/>
                  </a:lnTo>
                  <a:lnTo>
                    <a:pt x="125" y="47"/>
                  </a:lnTo>
                  <a:lnTo>
                    <a:pt x="127" y="49"/>
                  </a:lnTo>
                  <a:lnTo>
                    <a:pt x="127" y="49"/>
                  </a:lnTo>
                  <a:lnTo>
                    <a:pt x="127" y="49"/>
                  </a:lnTo>
                  <a:lnTo>
                    <a:pt x="130" y="49"/>
                  </a:lnTo>
                  <a:lnTo>
                    <a:pt x="130" y="49"/>
                  </a:lnTo>
                  <a:lnTo>
                    <a:pt x="133" y="51"/>
                  </a:lnTo>
                  <a:lnTo>
                    <a:pt x="137" y="51"/>
                  </a:lnTo>
                  <a:lnTo>
                    <a:pt x="137" y="51"/>
                  </a:lnTo>
                  <a:lnTo>
                    <a:pt x="140" y="50"/>
                  </a:lnTo>
                  <a:lnTo>
                    <a:pt x="140" y="50"/>
                  </a:lnTo>
                  <a:lnTo>
                    <a:pt x="138" y="47"/>
                  </a:lnTo>
                  <a:lnTo>
                    <a:pt x="138" y="47"/>
                  </a:lnTo>
                  <a:lnTo>
                    <a:pt x="137" y="45"/>
                  </a:lnTo>
                  <a:lnTo>
                    <a:pt x="133" y="43"/>
                  </a:lnTo>
                  <a:lnTo>
                    <a:pt x="133" y="43"/>
                  </a:lnTo>
                  <a:lnTo>
                    <a:pt x="125" y="41"/>
                  </a:lnTo>
                  <a:lnTo>
                    <a:pt x="123" y="39"/>
                  </a:lnTo>
                  <a:lnTo>
                    <a:pt x="126" y="39"/>
                  </a:lnTo>
                  <a:lnTo>
                    <a:pt x="126" y="39"/>
                  </a:lnTo>
                  <a:lnTo>
                    <a:pt x="129" y="38"/>
                  </a:lnTo>
                  <a:lnTo>
                    <a:pt x="127" y="37"/>
                  </a:lnTo>
                  <a:lnTo>
                    <a:pt x="127" y="35"/>
                  </a:lnTo>
                  <a:lnTo>
                    <a:pt x="132" y="33"/>
                  </a:lnTo>
                  <a:lnTo>
                    <a:pt x="132" y="33"/>
                  </a:lnTo>
                  <a:lnTo>
                    <a:pt x="137" y="31"/>
                  </a:lnTo>
                  <a:lnTo>
                    <a:pt x="140" y="31"/>
                  </a:lnTo>
                  <a:lnTo>
                    <a:pt x="141" y="31"/>
                  </a:lnTo>
                  <a:lnTo>
                    <a:pt x="141" y="28"/>
                  </a:lnTo>
                  <a:lnTo>
                    <a:pt x="141" y="28"/>
                  </a:lnTo>
                  <a:lnTo>
                    <a:pt x="141" y="23"/>
                  </a:lnTo>
                  <a:lnTo>
                    <a:pt x="142" y="23"/>
                  </a:lnTo>
                  <a:lnTo>
                    <a:pt x="144" y="23"/>
                  </a:lnTo>
                  <a:lnTo>
                    <a:pt x="144" y="23"/>
                  </a:lnTo>
                  <a:lnTo>
                    <a:pt x="153" y="24"/>
                  </a:lnTo>
                  <a:lnTo>
                    <a:pt x="153" y="24"/>
                  </a:lnTo>
                  <a:lnTo>
                    <a:pt x="155" y="24"/>
                  </a:lnTo>
                  <a:lnTo>
                    <a:pt x="155" y="26"/>
                  </a:lnTo>
                  <a:lnTo>
                    <a:pt x="157" y="24"/>
                  </a:lnTo>
                  <a:lnTo>
                    <a:pt x="157" y="24"/>
                  </a:lnTo>
                  <a:lnTo>
                    <a:pt x="160" y="23"/>
                  </a:lnTo>
                  <a:lnTo>
                    <a:pt x="161" y="23"/>
                  </a:lnTo>
                  <a:lnTo>
                    <a:pt x="161" y="23"/>
                  </a:lnTo>
                  <a:lnTo>
                    <a:pt x="161" y="22"/>
                  </a:lnTo>
                  <a:lnTo>
                    <a:pt x="161" y="22"/>
                  </a:lnTo>
                  <a:lnTo>
                    <a:pt x="159" y="18"/>
                  </a:lnTo>
                  <a:lnTo>
                    <a:pt x="156" y="15"/>
                  </a:lnTo>
                  <a:lnTo>
                    <a:pt x="156" y="15"/>
                  </a:lnTo>
                  <a:lnTo>
                    <a:pt x="155" y="12"/>
                  </a:lnTo>
                  <a:lnTo>
                    <a:pt x="153" y="10"/>
                  </a:lnTo>
                  <a:lnTo>
                    <a:pt x="152" y="7"/>
                  </a:lnTo>
                  <a:lnTo>
                    <a:pt x="150" y="7"/>
                  </a:lnTo>
                  <a:lnTo>
                    <a:pt x="148" y="8"/>
                  </a:lnTo>
                  <a:lnTo>
                    <a:pt x="148" y="8"/>
                  </a:lnTo>
                  <a:lnTo>
                    <a:pt x="144" y="10"/>
                  </a:lnTo>
                  <a:lnTo>
                    <a:pt x="140" y="11"/>
                  </a:lnTo>
                  <a:lnTo>
                    <a:pt x="140" y="11"/>
                  </a:lnTo>
                  <a:lnTo>
                    <a:pt x="134" y="10"/>
                  </a:lnTo>
                  <a:lnTo>
                    <a:pt x="132" y="8"/>
                  </a:lnTo>
                  <a:lnTo>
                    <a:pt x="132" y="8"/>
                  </a:lnTo>
                  <a:lnTo>
                    <a:pt x="136" y="7"/>
                  </a:lnTo>
                  <a:lnTo>
                    <a:pt x="138" y="5"/>
                  </a:lnTo>
                  <a:lnTo>
                    <a:pt x="138" y="5"/>
                  </a:lnTo>
                  <a:lnTo>
                    <a:pt x="138" y="5"/>
                  </a:lnTo>
                  <a:lnTo>
                    <a:pt x="140" y="4"/>
                  </a:lnTo>
                  <a:lnTo>
                    <a:pt x="140" y="4"/>
                  </a:lnTo>
                  <a:lnTo>
                    <a:pt x="137" y="1"/>
                  </a:lnTo>
                  <a:lnTo>
                    <a:pt x="140" y="0"/>
                  </a:lnTo>
                  <a:lnTo>
                    <a:pt x="140" y="0"/>
                  </a:lnTo>
                  <a:lnTo>
                    <a:pt x="149" y="0"/>
                  </a:lnTo>
                  <a:lnTo>
                    <a:pt x="161" y="1"/>
                  </a:lnTo>
                  <a:lnTo>
                    <a:pt x="161" y="1"/>
                  </a:lnTo>
                  <a:close/>
                </a:path>
              </a:pathLst>
            </a:custGeom>
            <a:grp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panose="020f0502020204030204" typeface="Calibri"/>
                <a:ea charset="-122" panose="02010600030101010101" pitchFamily="2" typeface="宋体"/>
                <a:cs typeface="+mn-cs"/>
              </a:endParaRPr>
            </a:p>
          </p:txBody>
        </p:sp>
        <p:sp>
          <p:nvSpPr>
            <p:cNvPr id="248" name="Freeform 132"/>
            <p:cNvSpPr/>
            <p:nvPr/>
          </p:nvSpPr>
          <p:spPr bwMode="auto">
            <a:xfrm>
              <a:off x="2139951" y="4786313"/>
              <a:ext cx="136525" cy="163513"/>
            </a:xfrm>
            <a:custGeom>
              <a:gdLst>
                <a:gd fmla="*/ 27 w 86" name="T0"/>
                <a:gd fmla="*/ 6 h 103" name="T1"/>
                <a:gd fmla="*/ 27 w 86" name="T2"/>
                <a:gd fmla="*/ 38 h 103" name="T3"/>
                <a:gd fmla="*/ 27 w 86" name="T4"/>
                <a:gd fmla="*/ 38 h 103" name="T5"/>
                <a:gd fmla="*/ 28 w 86" name="T6"/>
                <a:gd fmla="*/ 41 h 103" name="T7"/>
                <a:gd fmla="*/ 34 w 86" name="T8"/>
                <a:gd fmla="*/ 47 h 103" name="T9"/>
                <a:gd fmla="*/ 42 w 86" name="T10"/>
                <a:gd fmla="*/ 55 h 103" name="T11"/>
                <a:gd fmla="*/ 47 w 86" name="T12"/>
                <a:gd fmla="*/ 57 h 103" name="T13"/>
                <a:gd fmla="*/ 54 w 86" name="T14"/>
                <a:gd fmla="*/ 60 h 103" name="T15"/>
                <a:gd fmla="*/ 54 w 86" name="T16"/>
                <a:gd fmla="*/ 60 h 103" name="T17"/>
                <a:gd fmla="*/ 66 w 86" name="T18"/>
                <a:gd fmla="*/ 65 h 103" name="T19"/>
                <a:gd fmla="*/ 78 w 86" name="T20"/>
                <a:gd fmla="*/ 72 h 103" name="T21"/>
                <a:gd fmla="*/ 82 w 86" name="T22"/>
                <a:gd fmla="*/ 75 h 103" name="T23"/>
                <a:gd fmla="*/ 85 w 86" name="T24"/>
                <a:gd fmla="*/ 79 h 103" name="T25"/>
                <a:gd fmla="*/ 86 w 86" name="T26"/>
                <a:gd fmla="*/ 82 h 103" name="T27"/>
                <a:gd fmla="*/ 86 w 86" name="T28"/>
                <a:gd fmla="*/ 86 h 103" name="T29"/>
                <a:gd fmla="*/ 86 w 86" name="T30"/>
                <a:gd fmla="*/ 86 h 103" name="T31"/>
                <a:gd fmla="*/ 85 w 86" name="T32"/>
                <a:gd fmla="*/ 90 h 103" name="T33"/>
                <a:gd fmla="*/ 81 w 86" name="T34"/>
                <a:gd fmla="*/ 93 h 103" name="T35"/>
                <a:gd fmla="*/ 76 w 86" name="T36"/>
                <a:gd fmla="*/ 95 h 103" name="T37"/>
                <a:gd fmla="*/ 66 w 86" name="T38"/>
                <a:gd fmla="*/ 98 h 103" name="T39"/>
                <a:gd fmla="*/ 55 w 86" name="T40"/>
                <a:gd fmla="*/ 101 h 103" name="T41"/>
                <a:gd fmla="*/ 40 w 86" name="T42"/>
                <a:gd fmla="*/ 102 h 103" name="T43"/>
                <a:gd fmla="*/ 21 w 86" name="T44"/>
                <a:gd fmla="*/ 103 h 103" name="T45"/>
                <a:gd fmla="*/ 0 w 86" name="T46"/>
                <a:gd fmla="*/ 103 h 103" name="T47"/>
                <a:gd fmla="*/ 0 w 86" name="T48"/>
                <a:gd fmla="*/ 0 h 103" name="T49"/>
                <a:gd fmla="*/ 27 w 86" name="T50"/>
                <a:gd fmla="*/ 6 h 103"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103" w="86">
                  <a:moveTo>
                    <a:pt x="27" y="6"/>
                  </a:moveTo>
                  <a:lnTo>
                    <a:pt x="27" y="38"/>
                  </a:lnTo>
                  <a:lnTo>
                    <a:pt x="27" y="38"/>
                  </a:lnTo>
                  <a:lnTo>
                    <a:pt x="28" y="41"/>
                  </a:lnTo>
                  <a:lnTo>
                    <a:pt x="34" y="47"/>
                  </a:lnTo>
                  <a:lnTo>
                    <a:pt x="42" y="55"/>
                  </a:lnTo>
                  <a:lnTo>
                    <a:pt x="47" y="57"/>
                  </a:lnTo>
                  <a:lnTo>
                    <a:pt x="54" y="60"/>
                  </a:lnTo>
                  <a:lnTo>
                    <a:pt x="54" y="60"/>
                  </a:lnTo>
                  <a:lnTo>
                    <a:pt x="66" y="65"/>
                  </a:lnTo>
                  <a:lnTo>
                    <a:pt x="78" y="72"/>
                  </a:lnTo>
                  <a:lnTo>
                    <a:pt x="82" y="75"/>
                  </a:lnTo>
                  <a:lnTo>
                    <a:pt x="85" y="79"/>
                  </a:lnTo>
                  <a:lnTo>
                    <a:pt x="86" y="82"/>
                  </a:lnTo>
                  <a:lnTo>
                    <a:pt x="86" y="86"/>
                  </a:lnTo>
                  <a:lnTo>
                    <a:pt x="86" y="86"/>
                  </a:lnTo>
                  <a:lnTo>
                    <a:pt x="85" y="90"/>
                  </a:lnTo>
                  <a:lnTo>
                    <a:pt x="81" y="93"/>
                  </a:lnTo>
                  <a:lnTo>
                    <a:pt x="76" y="95"/>
                  </a:lnTo>
                  <a:lnTo>
                    <a:pt x="66" y="98"/>
                  </a:lnTo>
                  <a:lnTo>
                    <a:pt x="55" y="101"/>
                  </a:lnTo>
                  <a:lnTo>
                    <a:pt x="40" y="102"/>
                  </a:lnTo>
                  <a:lnTo>
                    <a:pt x="21" y="103"/>
                  </a:lnTo>
                  <a:lnTo>
                    <a:pt x="0" y="103"/>
                  </a:lnTo>
                  <a:lnTo>
                    <a:pt x="0" y="0"/>
                  </a:lnTo>
                  <a:lnTo>
                    <a:pt x="27" y="6"/>
                  </a:lnTo>
                  <a:close/>
                </a:path>
              </a:pathLst>
            </a:custGeom>
            <a:grp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panose="020f0502020204030204" typeface="Calibri"/>
                <a:ea charset="-122" panose="02010600030101010101" pitchFamily="2" typeface="宋体"/>
                <a:cs typeface="+mn-cs"/>
              </a:endParaRPr>
            </a:p>
          </p:txBody>
        </p:sp>
        <p:sp>
          <p:nvSpPr>
            <p:cNvPr id="249" name="Freeform 133"/>
            <p:cNvSpPr/>
            <p:nvPr/>
          </p:nvSpPr>
          <p:spPr bwMode="auto">
            <a:xfrm>
              <a:off x="2024063" y="4786313"/>
              <a:ext cx="130175" cy="163513"/>
            </a:xfrm>
            <a:custGeom>
              <a:gdLst>
                <a:gd fmla="*/ 63 w 82" name="T0"/>
                <a:gd fmla="*/ 6 h 103" name="T1"/>
                <a:gd fmla="*/ 63 w 82" name="T2"/>
                <a:gd fmla="*/ 38 h 103" name="T3"/>
                <a:gd fmla="*/ 63 w 82" name="T4"/>
                <a:gd fmla="*/ 38 h 103" name="T5"/>
                <a:gd fmla="*/ 62 w 82" name="T6"/>
                <a:gd fmla="*/ 41 h 103" name="T7"/>
                <a:gd fmla="*/ 58 w 82" name="T8"/>
                <a:gd fmla="*/ 47 h 103" name="T9"/>
                <a:gd fmla="*/ 51 w 82" name="T10"/>
                <a:gd fmla="*/ 55 h 103" name="T11"/>
                <a:gd fmla="*/ 46 w 82" name="T12"/>
                <a:gd fmla="*/ 57 h 103" name="T13"/>
                <a:gd fmla="*/ 39 w 82" name="T14"/>
                <a:gd fmla="*/ 60 h 103" name="T15"/>
                <a:gd fmla="*/ 39 w 82" name="T16"/>
                <a:gd fmla="*/ 60 h 103" name="T17"/>
                <a:gd fmla="*/ 25 w 82" name="T18"/>
                <a:gd fmla="*/ 65 h 103" name="T19"/>
                <a:gd fmla="*/ 12 w 82" name="T20"/>
                <a:gd fmla="*/ 72 h 103" name="T21"/>
                <a:gd fmla="*/ 6 w 82" name="T22"/>
                <a:gd fmla="*/ 75 h 103" name="T23"/>
                <a:gd fmla="*/ 4 w 82" name="T24"/>
                <a:gd fmla="*/ 79 h 103" name="T25"/>
                <a:gd fmla="*/ 1 w 82" name="T26"/>
                <a:gd fmla="*/ 82 h 103" name="T27"/>
                <a:gd fmla="*/ 0 w 82" name="T28"/>
                <a:gd fmla="*/ 86 h 103" name="T29"/>
                <a:gd fmla="*/ 0 w 82" name="T30"/>
                <a:gd fmla="*/ 86 h 103" name="T31"/>
                <a:gd fmla="*/ 2 w 82" name="T32"/>
                <a:gd fmla="*/ 90 h 103" name="T33"/>
                <a:gd fmla="*/ 8 w 82" name="T34"/>
                <a:gd fmla="*/ 93 h 103" name="T35"/>
                <a:gd fmla="*/ 15 w 82" name="T36"/>
                <a:gd fmla="*/ 95 h 103" name="T37"/>
                <a:gd fmla="*/ 24 w 82" name="T38"/>
                <a:gd fmla="*/ 98 h 103" name="T39"/>
                <a:gd fmla="*/ 36 w 82" name="T40"/>
                <a:gd fmla="*/ 101 h 103" name="T41"/>
                <a:gd fmla="*/ 50 w 82" name="T42"/>
                <a:gd fmla="*/ 102 h 103" name="T43"/>
                <a:gd fmla="*/ 82 w 82" name="T44"/>
                <a:gd fmla="*/ 103 h 103" name="T45"/>
                <a:gd fmla="*/ 82 w 82" name="T46"/>
                <a:gd fmla="*/ 0 h 103" name="T47"/>
                <a:gd fmla="*/ 63 w 82" name="T48"/>
                <a:gd fmla="*/ 6 h 103"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03" w="82">
                  <a:moveTo>
                    <a:pt x="63" y="6"/>
                  </a:moveTo>
                  <a:lnTo>
                    <a:pt x="63" y="38"/>
                  </a:lnTo>
                  <a:lnTo>
                    <a:pt x="63" y="38"/>
                  </a:lnTo>
                  <a:lnTo>
                    <a:pt x="62" y="41"/>
                  </a:lnTo>
                  <a:lnTo>
                    <a:pt x="58" y="47"/>
                  </a:lnTo>
                  <a:lnTo>
                    <a:pt x="51" y="55"/>
                  </a:lnTo>
                  <a:lnTo>
                    <a:pt x="46" y="57"/>
                  </a:lnTo>
                  <a:lnTo>
                    <a:pt x="39" y="60"/>
                  </a:lnTo>
                  <a:lnTo>
                    <a:pt x="39" y="60"/>
                  </a:lnTo>
                  <a:lnTo>
                    <a:pt x="25" y="65"/>
                  </a:lnTo>
                  <a:lnTo>
                    <a:pt x="12" y="72"/>
                  </a:lnTo>
                  <a:lnTo>
                    <a:pt x="6" y="75"/>
                  </a:lnTo>
                  <a:lnTo>
                    <a:pt x="4" y="79"/>
                  </a:lnTo>
                  <a:lnTo>
                    <a:pt x="1" y="82"/>
                  </a:lnTo>
                  <a:lnTo>
                    <a:pt x="0" y="86"/>
                  </a:lnTo>
                  <a:lnTo>
                    <a:pt x="0" y="86"/>
                  </a:lnTo>
                  <a:lnTo>
                    <a:pt x="2" y="90"/>
                  </a:lnTo>
                  <a:lnTo>
                    <a:pt x="8" y="93"/>
                  </a:lnTo>
                  <a:lnTo>
                    <a:pt x="15" y="95"/>
                  </a:lnTo>
                  <a:lnTo>
                    <a:pt x="24" y="98"/>
                  </a:lnTo>
                  <a:lnTo>
                    <a:pt x="36" y="101"/>
                  </a:lnTo>
                  <a:lnTo>
                    <a:pt x="50" y="102"/>
                  </a:lnTo>
                  <a:lnTo>
                    <a:pt x="82" y="103"/>
                  </a:lnTo>
                  <a:lnTo>
                    <a:pt x="82" y="0"/>
                  </a:lnTo>
                  <a:lnTo>
                    <a:pt x="63" y="6"/>
                  </a:lnTo>
                  <a:close/>
                </a:path>
              </a:pathLst>
            </a:custGeom>
            <a:grp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panose="020f0502020204030204" typeface="Calibri"/>
                <a:ea charset="-122" panose="02010600030101010101" pitchFamily="2" typeface="宋体"/>
                <a:cs typeface="+mn-cs"/>
              </a:endParaRPr>
            </a:p>
          </p:txBody>
        </p:sp>
        <p:sp>
          <p:nvSpPr>
            <p:cNvPr id="250" name="Freeform 134"/>
            <p:cNvSpPr/>
            <p:nvPr/>
          </p:nvSpPr>
          <p:spPr bwMode="auto">
            <a:xfrm>
              <a:off x="1893888" y="4305300"/>
              <a:ext cx="495300" cy="496888"/>
            </a:xfrm>
            <a:custGeom>
              <a:gdLst>
                <a:gd fmla="*/ 83 w 312" name="T0"/>
                <a:gd fmla="*/ 16 h 313" name="T1"/>
                <a:gd fmla="*/ 57 w 312" name="T2"/>
                <a:gd fmla="*/ 41 h 313" name="T3"/>
                <a:gd fmla="*/ 37 w 312" name="T4"/>
                <a:gd fmla="*/ 71 h 313" name="T5"/>
                <a:gd fmla="*/ 25 w 312" name="T6"/>
                <a:gd fmla="*/ 103 h 313" name="T7"/>
                <a:gd fmla="*/ 21 w 312" name="T8"/>
                <a:gd fmla="*/ 140 h 313" name="T9"/>
                <a:gd fmla="*/ 21 w 312" name="T10"/>
                <a:gd fmla="*/ 156 h 313" name="T11"/>
                <a:gd fmla="*/ 27 w 312" name="T12"/>
                <a:gd fmla="*/ 186 h 313" name="T13"/>
                <a:gd fmla="*/ 40 w 312" name="T14"/>
                <a:gd fmla="*/ 213 h 313" name="T15"/>
                <a:gd fmla="*/ 56 w 312" name="T16"/>
                <a:gd fmla="*/ 237 h 313" name="T17"/>
                <a:gd fmla="*/ 76 w 312" name="T18"/>
                <a:gd fmla="*/ 259 h 313" name="T19"/>
                <a:gd fmla="*/ 101 w 312" name="T20"/>
                <a:gd fmla="*/ 275 h 313" name="T21"/>
                <a:gd fmla="*/ 128 w 312" name="T22"/>
                <a:gd fmla="*/ 287 h 313" name="T23"/>
                <a:gd fmla="*/ 157 w 312" name="T24"/>
                <a:gd fmla="*/ 293 h 313" name="T25"/>
                <a:gd fmla="*/ 174 w 312" name="T26"/>
                <a:gd fmla="*/ 294 h 313" name="T27"/>
                <a:gd fmla="*/ 210 w 312" name="T28"/>
                <a:gd fmla="*/ 289 h 313" name="T29"/>
                <a:gd fmla="*/ 243 w 312" name="T30"/>
                <a:gd fmla="*/ 276 h 313" name="T31"/>
                <a:gd fmla="*/ 273 w 312" name="T32"/>
                <a:gd fmla="*/ 257 h 313" name="T33"/>
                <a:gd fmla="*/ 296 w 312" name="T34"/>
                <a:gd fmla="*/ 233 h 313" name="T35"/>
                <a:gd fmla="*/ 312 w 312" name="T36"/>
                <a:gd fmla="*/ 245 h 313" name="T37"/>
                <a:gd fmla="*/ 285 w 312" name="T38"/>
                <a:gd fmla="*/ 274 h 313" name="T39"/>
                <a:gd fmla="*/ 252 w 312" name="T40"/>
                <a:gd fmla="*/ 295 h 313" name="T41"/>
                <a:gd fmla="*/ 214 w 312" name="T42"/>
                <a:gd fmla="*/ 309 h 313" name="T43"/>
                <a:gd fmla="*/ 174 w 312" name="T44"/>
                <a:gd fmla="*/ 313 h 313" name="T45"/>
                <a:gd fmla="*/ 156 w 312" name="T46"/>
                <a:gd fmla="*/ 313 h 313" name="T47"/>
                <a:gd fmla="*/ 122 w 312" name="T48"/>
                <a:gd fmla="*/ 306 h 313" name="T49"/>
                <a:gd fmla="*/ 91 w 312" name="T50"/>
                <a:gd fmla="*/ 293 h 313" name="T51"/>
                <a:gd fmla="*/ 64 w 312" name="T52"/>
                <a:gd fmla="*/ 274 h 313" name="T53"/>
                <a:gd fmla="*/ 40 w 312" name="T54"/>
                <a:gd fmla="*/ 251 h 313" name="T55"/>
                <a:gd fmla="*/ 21 w 312" name="T56"/>
                <a:gd fmla="*/ 222 h 313" name="T57"/>
                <a:gd fmla="*/ 8 w 312" name="T58"/>
                <a:gd fmla="*/ 191 h 313" name="T59"/>
                <a:gd fmla="*/ 2 w 312" name="T60"/>
                <a:gd fmla="*/ 159 h 313" name="T61"/>
                <a:gd fmla="*/ 0 w 312" name="T62"/>
                <a:gd fmla="*/ 140 h 313" name="T63"/>
                <a:gd fmla="*/ 6 w 312" name="T64"/>
                <a:gd fmla="*/ 99 h 313" name="T65"/>
                <a:gd fmla="*/ 19 w 312" name="T66"/>
                <a:gd fmla="*/ 61 h 313" name="T67"/>
                <a:gd fmla="*/ 42 w 312" name="T68"/>
                <a:gd fmla="*/ 27 h 313" name="T69"/>
                <a:gd fmla="*/ 71 w 312" name="T70"/>
                <a:gd fmla="*/ 0 h 313"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313" w="312">
                  <a:moveTo>
                    <a:pt x="83" y="16"/>
                  </a:moveTo>
                  <a:lnTo>
                    <a:pt x="83" y="16"/>
                  </a:lnTo>
                  <a:lnTo>
                    <a:pt x="69" y="29"/>
                  </a:lnTo>
                  <a:lnTo>
                    <a:pt x="57" y="41"/>
                  </a:lnTo>
                  <a:lnTo>
                    <a:pt x="46" y="54"/>
                  </a:lnTo>
                  <a:lnTo>
                    <a:pt x="37" y="71"/>
                  </a:lnTo>
                  <a:lnTo>
                    <a:pt x="30" y="87"/>
                  </a:lnTo>
                  <a:lnTo>
                    <a:pt x="25" y="103"/>
                  </a:lnTo>
                  <a:lnTo>
                    <a:pt x="22" y="122"/>
                  </a:lnTo>
                  <a:lnTo>
                    <a:pt x="21" y="140"/>
                  </a:lnTo>
                  <a:lnTo>
                    <a:pt x="21" y="140"/>
                  </a:lnTo>
                  <a:lnTo>
                    <a:pt x="21" y="156"/>
                  </a:lnTo>
                  <a:lnTo>
                    <a:pt x="23" y="171"/>
                  </a:lnTo>
                  <a:lnTo>
                    <a:pt x="27" y="186"/>
                  </a:lnTo>
                  <a:lnTo>
                    <a:pt x="33" y="199"/>
                  </a:lnTo>
                  <a:lnTo>
                    <a:pt x="40" y="213"/>
                  </a:lnTo>
                  <a:lnTo>
                    <a:pt x="46" y="226"/>
                  </a:lnTo>
                  <a:lnTo>
                    <a:pt x="56" y="237"/>
                  </a:lnTo>
                  <a:lnTo>
                    <a:pt x="65" y="248"/>
                  </a:lnTo>
                  <a:lnTo>
                    <a:pt x="76" y="259"/>
                  </a:lnTo>
                  <a:lnTo>
                    <a:pt x="88" y="267"/>
                  </a:lnTo>
                  <a:lnTo>
                    <a:pt x="101" y="275"/>
                  </a:lnTo>
                  <a:lnTo>
                    <a:pt x="114" y="282"/>
                  </a:lnTo>
                  <a:lnTo>
                    <a:pt x="128" y="287"/>
                  </a:lnTo>
                  <a:lnTo>
                    <a:pt x="143" y="290"/>
                  </a:lnTo>
                  <a:lnTo>
                    <a:pt x="157" y="293"/>
                  </a:lnTo>
                  <a:lnTo>
                    <a:pt x="174" y="294"/>
                  </a:lnTo>
                  <a:lnTo>
                    <a:pt x="174" y="294"/>
                  </a:lnTo>
                  <a:lnTo>
                    <a:pt x="193" y="293"/>
                  </a:lnTo>
                  <a:lnTo>
                    <a:pt x="210" y="289"/>
                  </a:lnTo>
                  <a:lnTo>
                    <a:pt x="227" y="285"/>
                  </a:lnTo>
                  <a:lnTo>
                    <a:pt x="243" y="276"/>
                  </a:lnTo>
                  <a:lnTo>
                    <a:pt x="258" y="268"/>
                  </a:lnTo>
                  <a:lnTo>
                    <a:pt x="273" y="257"/>
                  </a:lnTo>
                  <a:lnTo>
                    <a:pt x="285" y="247"/>
                  </a:lnTo>
                  <a:lnTo>
                    <a:pt x="296" y="233"/>
                  </a:lnTo>
                  <a:lnTo>
                    <a:pt x="312" y="245"/>
                  </a:lnTo>
                  <a:lnTo>
                    <a:pt x="312" y="245"/>
                  </a:lnTo>
                  <a:lnTo>
                    <a:pt x="298" y="260"/>
                  </a:lnTo>
                  <a:lnTo>
                    <a:pt x="285" y="274"/>
                  </a:lnTo>
                  <a:lnTo>
                    <a:pt x="268" y="285"/>
                  </a:lnTo>
                  <a:lnTo>
                    <a:pt x="252" y="295"/>
                  </a:lnTo>
                  <a:lnTo>
                    <a:pt x="233" y="303"/>
                  </a:lnTo>
                  <a:lnTo>
                    <a:pt x="214" y="309"/>
                  </a:lnTo>
                  <a:lnTo>
                    <a:pt x="194" y="312"/>
                  </a:lnTo>
                  <a:lnTo>
                    <a:pt x="174" y="313"/>
                  </a:lnTo>
                  <a:lnTo>
                    <a:pt x="174" y="313"/>
                  </a:lnTo>
                  <a:lnTo>
                    <a:pt x="156" y="313"/>
                  </a:lnTo>
                  <a:lnTo>
                    <a:pt x="138" y="310"/>
                  </a:lnTo>
                  <a:lnTo>
                    <a:pt x="122" y="306"/>
                  </a:lnTo>
                  <a:lnTo>
                    <a:pt x="106" y="299"/>
                  </a:lnTo>
                  <a:lnTo>
                    <a:pt x="91" y="293"/>
                  </a:lnTo>
                  <a:lnTo>
                    <a:pt x="76" y="285"/>
                  </a:lnTo>
                  <a:lnTo>
                    <a:pt x="64" y="274"/>
                  </a:lnTo>
                  <a:lnTo>
                    <a:pt x="52" y="263"/>
                  </a:lnTo>
                  <a:lnTo>
                    <a:pt x="40" y="251"/>
                  </a:lnTo>
                  <a:lnTo>
                    <a:pt x="30" y="237"/>
                  </a:lnTo>
                  <a:lnTo>
                    <a:pt x="21" y="222"/>
                  </a:lnTo>
                  <a:lnTo>
                    <a:pt x="14" y="207"/>
                  </a:lnTo>
                  <a:lnTo>
                    <a:pt x="8" y="191"/>
                  </a:lnTo>
                  <a:lnTo>
                    <a:pt x="4" y="175"/>
                  </a:lnTo>
                  <a:lnTo>
                    <a:pt x="2" y="159"/>
                  </a:lnTo>
                  <a:lnTo>
                    <a:pt x="0" y="140"/>
                  </a:lnTo>
                  <a:lnTo>
                    <a:pt x="0" y="140"/>
                  </a:lnTo>
                  <a:lnTo>
                    <a:pt x="2" y="119"/>
                  </a:lnTo>
                  <a:lnTo>
                    <a:pt x="6" y="99"/>
                  </a:lnTo>
                  <a:lnTo>
                    <a:pt x="11" y="79"/>
                  </a:lnTo>
                  <a:lnTo>
                    <a:pt x="19" y="61"/>
                  </a:lnTo>
                  <a:lnTo>
                    <a:pt x="30" y="44"/>
                  </a:lnTo>
                  <a:lnTo>
                    <a:pt x="42" y="27"/>
                  </a:lnTo>
                  <a:lnTo>
                    <a:pt x="56" y="14"/>
                  </a:lnTo>
                  <a:lnTo>
                    <a:pt x="71" y="0"/>
                  </a:lnTo>
                  <a:lnTo>
                    <a:pt x="83" y="16"/>
                  </a:lnTo>
                  <a:close/>
                </a:path>
              </a:pathLst>
            </a:custGeom>
            <a:grp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panose="020f0502020204030204" typeface="Calibri"/>
                <a:ea charset="-122" panose="02010600030101010101" pitchFamily="2" typeface="宋体"/>
                <a:cs typeface="+mn-cs"/>
              </a:endParaRPr>
            </a:p>
          </p:txBody>
        </p:sp>
        <p:sp>
          <p:nvSpPr>
            <p:cNvPr id="251" name="Freeform 135"/>
            <p:cNvSpPr>
              <a:spLocks noEditPoints="1"/>
            </p:cNvSpPr>
            <p:nvPr/>
          </p:nvSpPr>
          <p:spPr bwMode="auto">
            <a:xfrm>
              <a:off x="1947863" y="4314825"/>
              <a:ext cx="436563" cy="434975"/>
            </a:xfrm>
            <a:custGeom>
              <a:gdLst>
                <a:gd fmla="*/ 152 w 275" name="T0"/>
                <a:gd fmla="*/ 1 h 274" name="T1"/>
                <a:gd fmla="*/ 191 w 275" name="T2"/>
                <a:gd fmla="*/ 10 h 274" name="T3"/>
                <a:gd fmla="*/ 225 w 275" name="T4"/>
                <a:gd fmla="*/ 32 h 274" name="T5"/>
                <a:gd fmla="*/ 252 w 275" name="T6"/>
                <a:gd fmla="*/ 61 h 274" name="T7"/>
                <a:gd fmla="*/ 268 w 275" name="T8"/>
                <a:gd fmla="*/ 97 h 274" name="T9"/>
                <a:gd fmla="*/ 275 w 275" name="T10"/>
                <a:gd fmla="*/ 138 h 274" name="T11"/>
                <a:gd fmla="*/ 272 w 275" name="T12"/>
                <a:gd fmla="*/ 165 h 274" name="T13"/>
                <a:gd fmla="*/ 259 w 275" name="T14"/>
                <a:gd fmla="*/ 203 h 274" name="T15"/>
                <a:gd fmla="*/ 234 w 275" name="T16"/>
                <a:gd fmla="*/ 235 h 274" name="T17"/>
                <a:gd fmla="*/ 203 w 275" name="T18"/>
                <a:gd fmla="*/ 258 h 274" name="T19"/>
                <a:gd fmla="*/ 165 w 275" name="T20"/>
                <a:gd fmla="*/ 272 h 274" name="T21"/>
                <a:gd fmla="*/ 137 w 275" name="T22"/>
                <a:gd fmla="*/ 274 h 274" name="T23"/>
                <a:gd fmla="*/ 137 w 275" name="T24"/>
                <a:gd fmla="*/ 269 h 274" name="T25"/>
                <a:gd fmla="*/ 164 w 275" name="T26"/>
                <a:gd fmla="*/ 266 h 274" name="T27"/>
                <a:gd fmla="*/ 201 w 275" name="T28"/>
                <a:gd fmla="*/ 253 h 274" name="T29"/>
                <a:gd fmla="*/ 230 w 275" name="T30"/>
                <a:gd fmla="*/ 230 h 274" name="T31"/>
                <a:gd fmla="*/ 253 w 275" name="T32"/>
                <a:gd fmla="*/ 200 h 274" name="T33"/>
                <a:gd fmla="*/ 266 w 275" name="T34"/>
                <a:gd fmla="*/ 163 h 274" name="T35"/>
                <a:gd fmla="*/ 268 w 275" name="T36"/>
                <a:gd fmla="*/ 138 h 274" name="T37"/>
                <a:gd fmla="*/ 263 w 275" name="T38"/>
                <a:gd fmla="*/ 98 h 274" name="T39"/>
                <a:gd fmla="*/ 247 w 275" name="T40"/>
                <a:gd fmla="*/ 65 h 274" name="T41"/>
                <a:gd fmla="*/ 221 w 275" name="T42"/>
                <a:gd fmla="*/ 36 h 274" name="T43"/>
                <a:gd fmla="*/ 188 w 275" name="T44"/>
                <a:gd fmla="*/ 17 h 274" name="T45"/>
                <a:gd fmla="*/ 151 w 275" name="T46"/>
                <a:gd fmla="*/ 8 h 274" name="T47"/>
                <a:gd fmla="*/ 137 w 275" name="T48"/>
                <a:gd fmla="*/ 0 h 274" name="T49"/>
                <a:gd fmla="*/ 137 w 275" name="T50"/>
                <a:gd fmla="*/ 274 h 274" name="T51"/>
                <a:gd fmla="*/ 96 w 275" name="T52"/>
                <a:gd fmla="*/ 269 h 274" name="T53"/>
                <a:gd fmla="*/ 61 w 275" name="T54"/>
                <a:gd fmla="*/ 251 h 274" name="T55"/>
                <a:gd fmla="*/ 31 w 275" name="T56"/>
                <a:gd fmla="*/ 224 h 274" name="T57"/>
                <a:gd fmla="*/ 11 w 275" name="T58"/>
                <a:gd fmla="*/ 191 h 274" name="T59"/>
                <a:gd fmla="*/ 2 w 275" name="T60"/>
                <a:gd fmla="*/ 151 h 274" name="T61"/>
                <a:gd fmla="*/ 2 w 275" name="T62"/>
                <a:gd fmla="*/ 123 h 274" name="T63"/>
                <a:gd fmla="*/ 11 w 275" name="T64"/>
                <a:gd fmla="*/ 84 h 274" name="T65"/>
                <a:gd fmla="*/ 31 w 275" name="T66"/>
                <a:gd fmla="*/ 50 h 274" name="T67"/>
                <a:gd fmla="*/ 61 w 275" name="T68"/>
                <a:gd fmla="*/ 24 h 274" name="T69"/>
                <a:gd fmla="*/ 96 w 275" name="T70"/>
                <a:gd fmla="*/ 6 h 274" name="T71"/>
                <a:gd fmla="*/ 137 w 275" name="T72"/>
                <a:gd fmla="*/ 0 h 274" name="T73"/>
                <a:gd fmla="*/ 125 w 275" name="T74"/>
                <a:gd fmla="*/ 8 h 274" name="T75"/>
                <a:gd fmla="*/ 87 w 275" name="T76"/>
                <a:gd fmla="*/ 17 h 274" name="T77"/>
                <a:gd fmla="*/ 54 w 275" name="T78"/>
                <a:gd fmla="*/ 36 h 274" name="T79"/>
                <a:gd fmla="*/ 29 w 275" name="T80"/>
                <a:gd fmla="*/ 65 h 274" name="T81"/>
                <a:gd fmla="*/ 12 w 275" name="T82"/>
                <a:gd fmla="*/ 98 h 274" name="T83"/>
                <a:gd fmla="*/ 7 w 275" name="T84"/>
                <a:gd fmla="*/ 138 h 274" name="T85"/>
                <a:gd fmla="*/ 10 w 275" name="T86"/>
                <a:gd fmla="*/ 163 h 274" name="T87"/>
                <a:gd fmla="*/ 22 w 275" name="T88"/>
                <a:gd fmla="*/ 200 h 274" name="T89"/>
                <a:gd fmla="*/ 45 w 275" name="T90"/>
                <a:gd fmla="*/ 230 h 274" name="T91"/>
                <a:gd fmla="*/ 75 w 275" name="T92"/>
                <a:gd fmla="*/ 253 h 274" name="T93"/>
                <a:gd fmla="*/ 111 w 275" name="T94"/>
                <a:gd fmla="*/ 266 h 274" name="T95"/>
                <a:gd fmla="*/ 137 w 275" name="T96"/>
                <a:gd fmla="*/ 274 h 274"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274" w="275">
                  <a:moveTo>
                    <a:pt x="137" y="0"/>
                  </a:moveTo>
                  <a:lnTo>
                    <a:pt x="137" y="0"/>
                  </a:lnTo>
                  <a:lnTo>
                    <a:pt x="152" y="1"/>
                  </a:lnTo>
                  <a:lnTo>
                    <a:pt x="165" y="2"/>
                  </a:lnTo>
                  <a:lnTo>
                    <a:pt x="179" y="6"/>
                  </a:lnTo>
                  <a:lnTo>
                    <a:pt x="191" y="10"/>
                  </a:lnTo>
                  <a:lnTo>
                    <a:pt x="203" y="17"/>
                  </a:lnTo>
                  <a:lnTo>
                    <a:pt x="214" y="24"/>
                  </a:lnTo>
                  <a:lnTo>
                    <a:pt x="225" y="32"/>
                  </a:lnTo>
                  <a:lnTo>
                    <a:pt x="234" y="40"/>
                  </a:lnTo>
                  <a:lnTo>
                    <a:pt x="244" y="50"/>
                  </a:lnTo>
                  <a:lnTo>
                    <a:pt x="252" y="61"/>
                  </a:lnTo>
                  <a:lnTo>
                    <a:pt x="259" y="71"/>
                  </a:lnTo>
                  <a:lnTo>
                    <a:pt x="264" y="84"/>
                  </a:lnTo>
                  <a:lnTo>
                    <a:pt x="268" y="97"/>
                  </a:lnTo>
                  <a:lnTo>
                    <a:pt x="272" y="109"/>
                  </a:lnTo>
                  <a:lnTo>
                    <a:pt x="274" y="123"/>
                  </a:lnTo>
                  <a:lnTo>
                    <a:pt x="275" y="138"/>
                  </a:lnTo>
                  <a:lnTo>
                    <a:pt x="275" y="138"/>
                  </a:lnTo>
                  <a:lnTo>
                    <a:pt x="274" y="151"/>
                  </a:lnTo>
                  <a:lnTo>
                    <a:pt x="272" y="165"/>
                  </a:lnTo>
                  <a:lnTo>
                    <a:pt x="268" y="178"/>
                  </a:lnTo>
                  <a:lnTo>
                    <a:pt x="264" y="191"/>
                  </a:lnTo>
                  <a:lnTo>
                    <a:pt x="259" y="203"/>
                  </a:lnTo>
                  <a:lnTo>
                    <a:pt x="252" y="215"/>
                  </a:lnTo>
                  <a:lnTo>
                    <a:pt x="244" y="224"/>
                  </a:lnTo>
                  <a:lnTo>
                    <a:pt x="234" y="235"/>
                  </a:lnTo>
                  <a:lnTo>
                    <a:pt x="225" y="243"/>
                  </a:lnTo>
                  <a:lnTo>
                    <a:pt x="214" y="251"/>
                  </a:lnTo>
                  <a:lnTo>
                    <a:pt x="203" y="258"/>
                  </a:lnTo>
                  <a:lnTo>
                    <a:pt x="191" y="264"/>
                  </a:lnTo>
                  <a:lnTo>
                    <a:pt x="179" y="269"/>
                  </a:lnTo>
                  <a:lnTo>
                    <a:pt x="165" y="272"/>
                  </a:lnTo>
                  <a:lnTo>
                    <a:pt x="152" y="274"/>
                  </a:lnTo>
                  <a:lnTo>
                    <a:pt x="137" y="274"/>
                  </a:lnTo>
                  <a:lnTo>
                    <a:pt x="137" y="274"/>
                  </a:lnTo>
                  <a:lnTo>
                    <a:pt x="137" y="269"/>
                  </a:lnTo>
                  <a:lnTo>
                    <a:pt x="137" y="269"/>
                  </a:lnTo>
                  <a:lnTo>
                    <a:pt x="137" y="269"/>
                  </a:lnTo>
                  <a:lnTo>
                    <a:pt x="137" y="269"/>
                  </a:lnTo>
                  <a:lnTo>
                    <a:pt x="151" y="268"/>
                  </a:lnTo>
                  <a:lnTo>
                    <a:pt x="164" y="266"/>
                  </a:lnTo>
                  <a:lnTo>
                    <a:pt x="176" y="262"/>
                  </a:lnTo>
                  <a:lnTo>
                    <a:pt x="188" y="258"/>
                  </a:lnTo>
                  <a:lnTo>
                    <a:pt x="201" y="253"/>
                  </a:lnTo>
                  <a:lnTo>
                    <a:pt x="211" y="246"/>
                  </a:lnTo>
                  <a:lnTo>
                    <a:pt x="221" y="238"/>
                  </a:lnTo>
                  <a:lnTo>
                    <a:pt x="230" y="230"/>
                  </a:lnTo>
                  <a:lnTo>
                    <a:pt x="239" y="220"/>
                  </a:lnTo>
                  <a:lnTo>
                    <a:pt x="247" y="211"/>
                  </a:lnTo>
                  <a:lnTo>
                    <a:pt x="253" y="200"/>
                  </a:lnTo>
                  <a:lnTo>
                    <a:pt x="259" y="188"/>
                  </a:lnTo>
                  <a:lnTo>
                    <a:pt x="263" y="177"/>
                  </a:lnTo>
                  <a:lnTo>
                    <a:pt x="266" y="163"/>
                  </a:lnTo>
                  <a:lnTo>
                    <a:pt x="268" y="151"/>
                  </a:lnTo>
                  <a:lnTo>
                    <a:pt x="268" y="138"/>
                  </a:lnTo>
                  <a:lnTo>
                    <a:pt x="268" y="138"/>
                  </a:lnTo>
                  <a:lnTo>
                    <a:pt x="268" y="124"/>
                  </a:lnTo>
                  <a:lnTo>
                    <a:pt x="266" y="111"/>
                  </a:lnTo>
                  <a:lnTo>
                    <a:pt x="263" y="98"/>
                  </a:lnTo>
                  <a:lnTo>
                    <a:pt x="259" y="86"/>
                  </a:lnTo>
                  <a:lnTo>
                    <a:pt x="253" y="75"/>
                  </a:lnTo>
                  <a:lnTo>
                    <a:pt x="247" y="65"/>
                  </a:lnTo>
                  <a:lnTo>
                    <a:pt x="239" y="54"/>
                  </a:lnTo>
                  <a:lnTo>
                    <a:pt x="230" y="44"/>
                  </a:lnTo>
                  <a:lnTo>
                    <a:pt x="221" y="36"/>
                  </a:lnTo>
                  <a:lnTo>
                    <a:pt x="211" y="29"/>
                  </a:lnTo>
                  <a:lnTo>
                    <a:pt x="201" y="23"/>
                  </a:lnTo>
                  <a:lnTo>
                    <a:pt x="188" y="17"/>
                  </a:lnTo>
                  <a:lnTo>
                    <a:pt x="176" y="12"/>
                  </a:lnTo>
                  <a:lnTo>
                    <a:pt x="164" y="9"/>
                  </a:lnTo>
                  <a:lnTo>
                    <a:pt x="151" y="8"/>
                  </a:lnTo>
                  <a:lnTo>
                    <a:pt x="137" y="6"/>
                  </a:lnTo>
                  <a:lnTo>
                    <a:pt x="137" y="6"/>
                  </a:lnTo>
                  <a:lnTo>
                    <a:pt x="137" y="0"/>
                  </a:lnTo>
                  <a:lnTo>
                    <a:pt x="137" y="0"/>
                  </a:lnTo>
                  <a:close/>
                  <a:moveTo>
                    <a:pt x="137" y="274"/>
                  </a:moveTo>
                  <a:lnTo>
                    <a:pt x="137" y="274"/>
                  </a:lnTo>
                  <a:lnTo>
                    <a:pt x="123" y="274"/>
                  </a:lnTo>
                  <a:lnTo>
                    <a:pt x="110" y="272"/>
                  </a:lnTo>
                  <a:lnTo>
                    <a:pt x="96" y="269"/>
                  </a:lnTo>
                  <a:lnTo>
                    <a:pt x="84" y="264"/>
                  </a:lnTo>
                  <a:lnTo>
                    <a:pt x="72" y="258"/>
                  </a:lnTo>
                  <a:lnTo>
                    <a:pt x="61" y="251"/>
                  </a:lnTo>
                  <a:lnTo>
                    <a:pt x="50" y="243"/>
                  </a:lnTo>
                  <a:lnTo>
                    <a:pt x="41" y="235"/>
                  </a:lnTo>
                  <a:lnTo>
                    <a:pt x="31" y="224"/>
                  </a:lnTo>
                  <a:lnTo>
                    <a:pt x="23" y="215"/>
                  </a:lnTo>
                  <a:lnTo>
                    <a:pt x="16" y="203"/>
                  </a:lnTo>
                  <a:lnTo>
                    <a:pt x="11" y="191"/>
                  </a:lnTo>
                  <a:lnTo>
                    <a:pt x="7" y="178"/>
                  </a:lnTo>
                  <a:lnTo>
                    <a:pt x="3" y="165"/>
                  </a:lnTo>
                  <a:lnTo>
                    <a:pt x="2" y="151"/>
                  </a:lnTo>
                  <a:lnTo>
                    <a:pt x="0" y="138"/>
                  </a:lnTo>
                  <a:lnTo>
                    <a:pt x="0" y="138"/>
                  </a:lnTo>
                  <a:lnTo>
                    <a:pt x="2" y="123"/>
                  </a:lnTo>
                  <a:lnTo>
                    <a:pt x="3" y="109"/>
                  </a:lnTo>
                  <a:lnTo>
                    <a:pt x="7" y="97"/>
                  </a:lnTo>
                  <a:lnTo>
                    <a:pt x="11" y="84"/>
                  </a:lnTo>
                  <a:lnTo>
                    <a:pt x="16" y="71"/>
                  </a:lnTo>
                  <a:lnTo>
                    <a:pt x="23" y="61"/>
                  </a:lnTo>
                  <a:lnTo>
                    <a:pt x="31" y="50"/>
                  </a:lnTo>
                  <a:lnTo>
                    <a:pt x="41" y="40"/>
                  </a:lnTo>
                  <a:lnTo>
                    <a:pt x="50" y="32"/>
                  </a:lnTo>
                  <a:lnTo>
                    <a:pt x="61" y="24"/>
                  </a:lnTo>
                  <a:lnTo>
                    <a:pt x="72" y="17"/>
                  </a:lnTo>
                  <a:lnTo>
                    <a:pt x="84" y="10"/>
                  </a:lnTo>
                  <a:lnTo>
                    <a:pt x="96" y="6"/>
                  </a:lnTo>
                  <a:lnTo>
                    <a:pt x="110" y="2"/>
                  </a:lnTo>
                  <a:lnTo>
                    <a:pt x="123" y="1"/>
                  </a:lnTo>
                  <a:lnTo>
                    <a:pt x="137" y="0"/>
                  </a:lnTo>
                  <a:lnTo>
                    <a:pt x="137" y="6"/>
                  </a:lnTo>
                  <a:lnTo>
                    <a:pt x="137" y="6"/>
                  </a:lnTo>
                  <a:lnTo>
                    <a:pt x="125" y="8"/>
                  </a:lnTo>
                  <a:lnTo>
                    <a:pt x="111" y="9"/>
                  </a:lnTo>
                  <a:lnTo>
                    <a:pt x="99" y="12"/>
                  </a:lnTo>
                  <a:lnTo>
                    <a:pt x="87" y="17"/>
                  </a:lnTo>
                  <a:lnTo>
                    <a:pt x="75" y="23"/>
                  </a:lnTo>
                  <a:lnTo>
                    <a:pt x="64" y="29"/>
                  </a:lnTo>
                  <a:lnTo>
                    <a:pt x="54" y="36"/>
                  </a:lnTo>
                  <a:lnTo>
                    <a:pt x="45" y="44"/>
                  </a:lnTo>
                  <a:lnTo>
                    <a:pt x="37" y="54"/>
                  </a:lnTo>
                  <a:lnTo>
                    <a:pt x="29" y="65"/>
                  </a:lnTo>
                  <a:lnTo>
                    <a:pt x="22" y="75"/>
                  </a:lnTo>
                  <a:lnTo>
                    <a:pt x="16" y="86"/>
                  </a:lnTo>
                  <a:lnTo>
                    <a:pt x="12" y="98"/>
                  </a:lnTo>
                  <a:lnTo>
                    <a:pt x="10" y="111"/>
                  </a:lnTo>
                  <a:lnTo>
                    <a:pt x="7" y="124"/>
                  </a:lnTo>
                  <a:lnTo>
                    <a:pt x="7" y="138"/>
                  </a:lnTo>
                  <a:lnTo>
                    <a:pt x="7" y="138"/>
                  </a:lnTo>
                  <a:lnTo>
                    <a:pt x="7" y="151"/>
                  </a:lnTo>
                  <a:lnTo>
                    <a:pt x="10" y="163"/>
                  </a:lnTo>
                  <a:lnTo>
                    <a:pt x="12" y="177"/>
                  </a:lnTo>
                  <a:lnTo>
                    <a:pt x="16" y="188"/>
                  </a:lnTo>
                  <a:lnTo>
                    <a:pt x="22" y="200"/>
                  </a:lnTo>
                  <a:lnTo>
                    <a:pt x="29" y="211"/>
                  </a:lnTo>
                  <a:lnTo>
                    <a:pt x="37" y="220"/>
                  </a:lnTo>
                  <a:lnTo>
                    <a:pt x="45" y="230"/>
                  </a:lnTo>
                  <a:lnTo>
                    <a:pt x="54" y="238"/>
                  </a:lnTo>
                  <a:lnTo>
                    <a:pt x="64" y="246"/>
                  </a:lnTo>
                  <a:lnTo>
                    <a:pt x="75" y="253"/>
                  </a:lnTo>
                  <a:lnTo>
                    <a:pt x="87" y="258"/>
                  </a:lnTo>
                  <a:lnTo>
                    <a:pt x="99" y="262"/>
                  </a:lnTo>
                  <a:lnTo>
                    <a:pt x="111" y="266"/>
                  </a:lnTo>
                  <a:lnTo>
                    <a:pt x="125" y="268"/>
                  </a:lnTo>
                  <a:lnTo>
                    <a:pt x="137" y="269"/>
                  </a:lnTo>
                  <a:lnTo>
                    <a:pt x="137" y="274"/>
                  </a:lnTo>
                  <a:close/>
                </a:path>
              </a:pathLst>
            </a:custGeom>
            <a:grp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panose="020f0502020204030204" typeface="Calibri"/>
                <a:ea charset="-122" panose="02010600030101010101" pitchFamily="2" typeface="宋体"/>
                <a:cs typeface="+mn-cs"/>
              </a:endParaRPr>
            </a:p>
          </p:txBody>
        </p:sp>
        <p:sp>
          <p:nvSpPr>
            <p:cNvPr id="252" name="Freeform 136"/>
            <p:cNvSpPr/>
            <p:nvPr/>
          </p:nvSpPr>
          <p:spPr bwMode="auto">
            <a:xfrm>
              <a:off x="1941513" y="4322763"/>
              <a:ext cx="434975" cy="423863"/>
            </a:xfrm>
            <a:custGeom>
              <a:gdLst>
                <a:gd fmla="*/ 199 w 274" name="T0"/>
                <a:gd fmla="*/ 18 h 267" name="T1"/>
                <a:gd fmla="*/ 203 w 274" name="T2"/>
                <a:gd fmla="*/ 37 h 267" name="T3"/>
                <a:gd fmla="*/ 214 w 274" name="T4"/>
                <a:gd fmla="*/ 35 h 267" name="T5"/>
                <a:gd fmla="*/ 221 w 274" name="T6"/>
                <a:gd fmla="*/ 43 h 267" name="T7"/>
                <a:gd fmla="*/ 238 w 274" name="T8"/>
                <a:gd fmla="*/ 56 h 267" name="T9"/>
                <a:gd fmla="*/ 257 w 274" name="T10"/>
                <a:gd fmla="*/ 80 h 267" name="T11"/>
                <a:gd fmla="*/ 251 w 274" name="T12"/>
                <a:gd fmla="*/ 91 h 267" name="T13"/>
                <a:gd fmla="*/ 256 w 274" name="T14"/>
                <a:gd fmla="*/ 93 h 267" name="T15"/>
                <a:gd fmla="*/ 262 w 274" name="T16"/>
                <a:gd fmla="*/ 85 h 267" name="T17"/>
                <a:gd fmla="*/ 264 w 274" name="T18"/>
                <a:gd fmla="*/ 93 h 267" name="T19"/>
                <a:gd fmla="*/ 259 w 274" name="T20"/>
                <a:gd fmla="*/ 110 h 267" name="T21"/>
                <a:gd fmla="*/ 247 w 274" name="T22"/>
                <a:gd fmla="*/ 112 h 267" name="T23"/>
                <a:gd fmla="*/ 232 w 274" name="T24"/>
                <a:gd fmla="*/ 127 h 267" name="T25"/>
                <a:gd fmla="*/ 220 w 274" name="T26"/>
                <a:gd fmla="*/ 141 h 267" name="T27"/>
                <a:gd fmla="*/ 202 w 274" name="T28"/>
                <a:gd fmla="*/ 154 h 267" name="T29"/>
                <a:gd fmla="*/ 209 w 274" name="T30"/>
                <a:gd fmla="*/ 183 h 267" name="T31"/>
                <a:gd fmla="*/ 218 w 274" name="T32"/>
                <a:gd fmla="*/ 214 h 267" name="T33"/>
                <a:gd fmla="*/ 210 w 274" name="T34"/>
                <a:gd fmla="*/ 237 h 267" name="T35"/>
                <a:gd fmla="*/ 226 w 274" name="T36"/>
                <a:gd fmla="*/ 228 h 267" name="T37"/>
                <a:gd fmla="*/ 247 w 274" name="T38"/>
                <a:gd fmla="*/ 192 h 267" name="T39"/>
                <a:gd fmla="*/ 264 w 274" name="T40"/>
                <a:gd fmla="*/ 141 h 267" name="T41"/>
                <a:gd fmla="*/ 274 w 274" name="T42"/>
                <a:gd fmla="*/ 115 h 267" name="T43"/>
                <a:gd fmla="*/ 155 w 274" name="T44"/>
                <a:gd fmla="*/ 267 h 267" name="T45"/>
                <a:gd fmla="*/ 178 w 274" name="T46"/>
                <a:gd fmla="*/ 246 h 267" name="T47"/>
                <a:gd fmla="*/ 153 w 274" name="T48"/>
                <a:gd fmla="*/ 245 h 267" name="T49"/>
                <a:gd fmla="*/ 145 w 274" name="T50"/>
                <a:gd fmla="*/ 252 h 267" name="T51"/>
                <a:gd fmla="*/ 125 w 274" name="T52"/>
                <a:gd fmla="*/ 248 h 267" name="T53"/>
                <a:gd fmla="*/ 99 w 274" name="T54"/>
                <a:gd fmla="*/ 249 h 267" name="T55"/>
                <a:gd fmla="*/ 121 w 274" name="T56"/>
                <a:gd fmla="*/ 267 h 267" name="T57"/>
                <a:gd fmla="*/ 0 w 274" name="T58"/>
                <a:gd fmla="*/ 129 h 267" name="T59"/>
                <a:gd fmla="*/ 62 w 274" name="T60"/>
                <a:gd fmla="*/ 26 h 267" name="T61"/>
                <a:gd fmla="*/ 19 w 274" name="T62"/>
                <a:gd fmla="*/ 87 h 267" name="T63"/>
                <a:gd fmla="*/ 31 w 274" name="T64"/>
                <a:gd fmla="*/ 84 h 267" name="T65"/>
                <a:gd fmla="*/ 50 w 274" name="T66"/>
                <a:gd fmla="*/ 91 h 267" name="T67"/>
                <a:gd fmla="*/ 60 w 274" name="T68"/>
                <a:gd fmla="*/ 88 h 267" name="T69"/>
                <a:gd fmla="*/ 46 w 274" name="T70"/>
                <a:gd fmla="*/ 106 h 267" name="T71"/>
                <a:gd fmla="*/ 35 w 274" name="T72"/>
                <a:gd fmla="*/ 122 h 267" name="T73"/>
                <a:gd fmla="*/ 45 w 274" name="T74"/>
                <a:gd fmla="*/ 157 h 267" name="T75"/>
                <a:gd fmla="*/ 54 w 274" name="T76"/>
                <a:gd fmla="*/ 180 h 267" name="T77"/>
                <a:gd fmla="*/ 87 w 274" name="T78"/>
                <a:gd fmla="*/ 210 h 267" name="T79"/>
                <a:gd fmla="*/ 95 w 274" name="T80"/>
                <a:gd fmla="*/ 188 h 267" name="T81"/>
                <a:gd fmla="*/ 98 w 274" name="T82"/>
                <a:gd fmla="*/ 169 h 267" name="T83"/>
                <a:gd fmla="*/ 104 w 274" name="T84"/>
                <a:gd fmla="*/ 137 h 267" name="T85"/>
                <a:gd fmla="*/ 117 w 274" name="T86"/>
                <a:gd fmla="*/ 122 h 267" name="T87"/>
                <a:gd fmla="*/ 152 w 274" name="T88"/>
                <a:gd fmla="*/ 125 h 267" name="T89"/>
                <a:gd fmla="*/ 165 w 274" name="T90"/>
                <a:gd fmla="*/ 106 h 267" name="T91"/>
                <a:gd fmla="*/ 161 w 274" name="T92"/>
                <a:gd fmla="*/ 81 h 267" name="T93"/>
                <a:gd fmla="*/ 134 w 274" name="T94"/>
                <a:gd fmla="*/ 58 h 267" name="T95"/>
                <a:gd fmla="*/ 111 w 274" name="T96"/>
                <a:gd fmla="*/ 57 h 267" name="T97"/>
                <a:gd fmla="*/ 92 w 274" name="T98"/>
                <a:gd fmla="*/ 68 h 267" name="T99"/>
                <a:gd fmla="*/ 69 w 274" name="T100"/>
                <a:gd fmla="*/ 64 h 267" name="T101"/>
                <a:gd fmla="*/ 73 w 274" name="T102"/>
                <a:gd fmla="*/ 56 h 267" name="T103"/>
                <a:gd fmla="*/ 80 w 274" name="T104"/>
                <a:gd fmla="*/ 45 h 267" name="T105"/>
                <a:gd fmla="*/ 81 w 274" name="T106"/>
                <a:gd fmla="*/ 38 h 267" name="T107"/>
                <a:gd fmla="*/ 96 w 274" name="T108"/>
                <a:gd fmla="*/ 49 h 267" name="T109"/>
                <a:gd fmla="*/ 119 w 274" name="T110"/>
                <a:gd fmla="*/ 47 h 267" name="T111"/>
                <a:gd fmla="*/ 137 w 274" name="T112"/>
                <a:gd fmla="*/ 45 h 267" name="T113"/>
                <a:gd fmla="*/ 141 w 274" name="T114"/>
                <a:gd fmla="*/ 28 h 267" name="T115"/>
                <a:gd fmla="*/ 161 w 274" name="T116"/>
                <a:gd fmla="*/ 22 h 267" name="T117"/>
                <a:gd fmla="*/ 132 w 274" name="T118"/>
                <a:gd fmla="*/ 8 h 267"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267" w="274">
                  <a:moveTo>
                    <a:pt x="161" y="1"/>
                  </a:moveTo>
                  <a:lnTo>
                    <a:pt x="161" y="1"/>
                  </a:lnTo>
                  <a:lnTo>
                    <a:pt x="169" y="3"/>
                  </a:lnTo>
                  <a:lnTo>
                    <a:pt x="178" y="5"/>
                  </a:lnTo>
                  <a:lnTo>
                    <a:pt x="188" y="8"/>
                  </a:lnTo>
                  <a:lnTo>
                    <a:pt x="201" y="14"/>
                  </a:lnTo>
                  <a:lnTo>
                    <a:pt x="214" y="22"/>
                  </a:lnTo>
                  <a:lnTo>
                    <a:pt x="226" y="31"/>
                  </a:lnTo>
                  <a:lnTo>
                    <a:pt x="238" y="43"/>
                  </a:lnTo>
                  <a:lnTo>
                    <a:pt x="238" y="43"/>
                  </a:lnTo>
                  <a:lnTo>
                    <a:pt x="234" y="39"/>
                  </a:lnTo>
                  <a:lnTo>
                    <a:pt x="225" y="31"/>
                  </a:lnTo>
                  <a:lnTo>
                    <a:pt x="213" y="22"/>
                  </a:lnTo>
                  <a:lnTo>
                    <a:pt x="206" y="19"/>
                  </a:lnTo>
                  <a:lnTo>
                    <a:pt x="199" y="18"/>
                  </a:lnTo>
                  <a:lnTo>
                    <a:pt x="197" y="19"/>
                  </a:lnTo>
                  <a:lnTo>
                    <a:pt x="197" y="19"/>
                  </a:lnTo>
                  <a:lnTo>
                    <a:pt x="198" y="22"/>
                  </a:lnTo>
                  <a:lnTo>
                    <a:pt x="198" y="22"/>
                  </a:lnTo>
                  <a:lnTo>
                    <a:pt x="199" y="24"/>
                  </a:lnTo>
                  <a:lnTo>
                    <a:pt x="199" y="24"/>
                  </a:lnTo>
                  <a:lnTo>
                    <a:pt x="199" y="27"/>
                  </a:lnTo>
                  <a:lnTo>
                    <a:pt x="201" y="30"/>
                  </a:lnTo>
                  <a:lnTo>
                    <a:pt x="201" y="30"/>
                  </a:lnTo>
                  <a:lnTo>
                    <a:pt x="202" y="30"/>
                  </a:lnTo>
                  <a:lnTo>
                    <a:pt x="202" y="30"/>
                  </a:lnTo>
                  <a:lnTo>
                    <a:pt x="203" y="33"/>
                  </a:lnTo>
                  <a:lnTo>
                    <a:pt x="203" y="33"/>
                  </a:lnTo>
                  <a:lnTo>
                    <a:pt x="203" y="34"/>
                  </a:lnTo>
                  <a:lnTo>
                    <a:pt x="203" y="37"/>
                  </a:lnTo>
                  <a:lnTo>
                    <a:pt x="203" y="39"/>
                  </a:lnTo>
                  <a:lnTo>
                    <a:pt x="206" y="39"/>
                  </a:lnTo>
                  <a:lnTo>
                    <a:pt x="206" y="39"/>
                  </a:lnTo>
                  <a:lnTo>
                    <a:pt x="209" y="39"/>
                  </a:lnTo>
                  <a:lnTo>
                    <a:pt x="209" y="39"/>
                  </a:lnTo>
                  <a:lnTo>
                    <a:pt x="210" y="38"/>
                  </a:lnTo>
                  <a:lnTo>
                    <a:pt x="210" y="38"/>
                  </a:lnTo>
                  <a:lnTo>
                    <a:pt x="207" y="35"/>
                  </a:lnTo>
                  <a:lnTo>
                    <a:pt x="207" y="35"/>
                  </a:lnTo>
                  <a:lnTo>
                    <a:pt x="207" y="35"/>
                  </a:lnTo>
                  <a:lnTo>
                    <a:pt x="207" y="35"/>
                  </a:lnTo>
                  <a:lnTo>
                    <a:pt x="209" y="34"/>
                  </a:lnTo>
                  <a:lnTo>
                    <a:pt x="210" y="33"/>
                  </a:lnTo>
                  <a:lnTo>
                    <a:pt x="210" y="33"/>
                  </a:lnTo>
                  <a:lnTo>
                    <a:pt x="214" y="35"/>
                  </a:lnTo>
                  <a:lnTo>
                    <a:pt x="215" y="37"/>
                  </a:lnTo>
                  <a:lnTo>
                    <a:pt x="215" y="37"/>
                  </a:lnTo>
                  <a:lnTo>
                    <a:pt x="217" y="39"/>
                  </a:lnTo>
                  <a:lnTo>
                    <a:pt x="217" y="39"/>
                  </a:lnTo>
                  <a:lnTo>
                    <a:pt x="215" y="41"/>
                  </a:lnTo>
                  <a:lnTo>
                    <a:pt x="215" y="41"/>
                  </a:lnTo>
                  <a:lnTo>
                    <a:pt x="214" y="42"/>
                  </a:lnTo>
                  <a:lnTo>
                    <a:pt x="214" y="42"/>
                  </a:lnTo>
                  <a:lnTo>
                    <a:pt x="215" y="45"/>
                  </a:lnTo>
                  <a:lnTo>
                    <a:pt x="215" y="45"/>
                  </a:lnTo>
                  <a:lnTo>
                    <a:pt x="215" y="45"/>
                  </a:lnTo>
                  <a:lnTo>
                    <a:pt x="217" y="45"/>
                  </a:lnTo>
                  <a:lnTo>
                    <a:pt x="217" y="45"/>
                  </a:lnTo>
                  <a:lnTo>
                    <a:pt x="221" y="43"/>
                  </a:lnTo>
                  <a:lnTo>
                    <a:pt x="221" y="43"/>
                  </a:lnTo>
                  <a:lnTo>
                    <a:pt x="224" y="43"/>
                  </a:lnTo>
                  <a:lnTo>
                    <a:pt x="224" y="43"/>
                  </a:lnTo>
                  <a:lnTo>
                    <a:pt x="225" y="45"/>
                  </a:lnTo>
                  <a:lnTo>
                    <a:pt x="225" y="45"/>
                  </a:lnTo>
                  <a:lnTo>
                    <a:pt x="229" y="47"/>
                  </a:lnTo>
                  <a:lnTo>
                    <a:pt x="229" y="47"/>
                  </a:lnTo>
                  <a:lnTo>
                    <a:pt x="230" y="47"/>
                  </a:lnTo>
                  <a:lnTo>
                    <a:pt x="230" y="47"/>
                  </a:lnTo>
                  <a:lnTo>
                    <a:pt x="232" y="51"/>
                  </a:lnTo>
                  <a:lnTo>
                    <a:pt x="232" y="51"/>
                  </a:lnTo>
                  <a:lnTo>
                    <a:pt x="234" y="53"/>
                  </a:lnTo>
                  <a:lnTo>
                    <a:pt x="234" y="53"/>
                  </a:lnTo>
                  <a:lnTo>
                    <a:pt x="237" y="54"/>
                  </a:lnTo>
                  <a:lnTo>
                    <a:pt x="238" y="56"/>
                  </a:lnTo>
                  <a:lnTo>
                    <a:pt x="238" y="56"/>
                  </a:lnTo>
                  <a:lnTo>
                    <a:pt x="240" y="58"/>
                  </a:lnTo>
                  <a:lnTo>
                    <a:pt x="240" y="58"/>
                  </a:lnTo>
                  <a:lnTo>
                    <a:pt x="245" y="62"/>
                  </a:lnTo>
                  <a:lnTo>
                    <a:pt x="245" y="62"/>
                  </a:lnTo>
                  <a:lnTo>
                    <a:pt x="248" y="65"/>
                  </a:lnTo>
                  <a:lnTo>
                    <a:pt x="248" y="65"/>
                  </a:lnTo>
                  <a:lnTo>
                    <a:pt x="248" y="69"/>
                  </a:lnTo>
                  <a:lnTo>
                    <a:pt x="248" y="69"/>
                  </a:lnTo>
                  <a:lnTo>
                    <a:pt x="249" y="73"/>
                  </a:lnTo>
                  <a:lnTo>
                    <a:pt x="249" y="73"/>
                  </a:lnTo>
                  <a:lnTo>
                    <a:pt x="251" y="76"/>
                  </a:lnTo>
                  <a:lnTo>
                    <a:pt x="251" y="76"/>
                  </a:lnTo>
                  <a:lnTo>
                    <a:pt x="253" y="77"/>
                  </a:lnTo>
                  <a:lnTo>
                    <a:pt x="253" y="77"/>
                  </a:lnTo>
                  <a:lnTo>
                    <a:pt x="257" y="80"/>
                  </a:lnTo>
                  <a:lnTo>
                    <a:pt x="257" y="80"/>
                  </a:lnTo>
                  <a:lnTo>
                    <a:pt x="259" y="81"/>
                  </a:lnTo>
                  <a:lnTo>
                    <a:pt x="259" y="83"/>
                  </a:lnTo>
                  <a:lnTo>
                    <a:pt x="259" y="83"/>
                  </a:lnTo>
                  <a:lnTo>
                    <a:pt x="257" y="84"/>
                  </a:lnTo>
                  <a:lnTo>
                    <a:pt x="257" y="84"/>
                  </a:lnTo>
                  <a:lnTo>
                    <a:pt x="255" y="84"/>
                  </a:lnTo>
                  <a:lnTo>
                    <a:pt x="255" y="84"/>
                  </a:lnTo>
                  <a:lnTo>
                    <a:pt x="255" y="87"/>
                  </a:lnTo>
                  <a:lnTo>
                    <a:pt x="255" y="87"/>
                  </a:lnTo>
                  <a:lnTo>
                    <a:pt x="255" y="88"/>
                  </a:lnTo>
                  <a:lnTo>
                    <a:pt x="255" y="89"/>
                  </a:lnTo>
                  <a:lnTo>
                    <a:pt x="255" y="89"/>
                  </a:lnTo>
                  <a:lnTo>
                    <a:pt x="252" y="91"/>
                  </a:lnTo>
                  <a:lnTo>
                    <a:pt x="251" y="91"/>
                  </a:lnTo>
                  <a:lnTo>
                    <a:pt x="248" y="92"/>
                  </a:lnTo>
                  <a:lnTo>
                    <a:pt x="247" y="93"/>
                  </a:lnTo>
                  <a:lnTo>
                    <a:pt x="247" y="93"/>
                  </a:lnTo>
                  <a:lnTo>
                    <a:pt x="247" y="95"/>
                  </a:lnTo>
                  <a:lnTo>
                    <a:pt x="247" y="95"/>
                  </a:lnTo>
                  <a:lnTo>
                    <a:pt x="249" y="96"/>
                  </a:lnTo>
                  <a:lnTo>
                    <a:pt x="249" y="96"/>
                  </a:lnTo>
                  <a:lnTo>
                    <a:pt x="249" y="95"/>
                  </a:lnTo>
                  <a:lnTo>
                    <a:pt x="249" y="95"/>
                  </a:lnTo>
                  <a:lnTo>
                    <a:pt x="249" y="93"/>
                  </a:lnTo>
                  <a:lnTo>
                    <a:pt x="251" y="93"/>
                  </a:lnTo>
                  <a:lnTo>
                    <a:pt x="251" y="93"/>
                  </a:lnTo>
                  <a:lnTo>
                    <a:pt x="253" y="93"/>
                  </a:lnTo>
                  <a:lnTo>
                    <a:pt x="253" y="93"/>
                  </a:lnTo>
                  <a:lnTo>
                    <a:pt x="256" y="93"/>
                  </a:lnTo>
                  <a:lnTo>
                    <a:pt x="256" y="93"/>
                  </a:lnTo>
                  <a:lnTo>
                    <a:pt x="256" y="92"/>
                  </a:lnTo>
                  <a:lnTo>
                    <a:pt x="256" y="92"/>
                  </a:lnTo>
                  <a:lnTo>
                    <a:pt x="256" y="92"/>
                  </a:lnTo>
                  <a:lnTo>
                    <a:pt x="256" y="89"/>
                  </a:lnTo>
                  <a:lnTo>
                    <a:pt x="256" y="89"/>
                  </a:lnTo>
                  <a:lnTo>
                    <a:pt x="257" y="87"/>
                  </a:lnTo>
                  <a:lnTo>
                    <a:pt x="257" y="87"/>
                  </a:lnTo>
                  <a:lnTo>
                    <a:pt x="257" y="88"/>
                  </a:lnTo>
                  <a:lnTo>
                    <a:pt x="259" y="87"/>
                  </a:lnTo>
                  <a:lnTo>
                    <a:pt x="259" y="87"/>
                  </a:lnTo>
                  <a:lnTo>
                    <a:pt x="260" y="85"/>
                  </a:lnTo>
                  <a:lnTo>
                    <a:pt x="260" y="85"/>
                  </a:lnTo>
                  <a:lnTo>
                    <a:pt x="262" y="85"/>
                  </a:lnTo>
                  <a:lnTo>
                    <a:pt x="262" y="85"/>
                  </a:lnTo>
                  <a:lnTo>
                    <a:pt x="262" y="85"/>
                  </a:lnTo>
                  <a:lnTo>
                    <a:pt x="262" y="83"/>
                  </a:lnTo>
                  <a:lnTo>
                    <a:pt x="262" y="83"/>
                  </a:lnTo>
                  <a:lnTo>
                    <a:pt x="260" y="80"/>
                  </a:lnTo>
                  <a:lnTo>
                    <a:pt x="260" y="80"/>
                  </a:lnTo>
                  <a:lnTo>
                    <a:pt x="260" y="75"/>
                  </a:lnTo>
                  <a:lnTo>
                    <a:pt x="260" y="75"/>
                  </a:lnTo>
                  <a:lnTo>
                    <a:pt x="263" y="80"/>
                  </a:lnTo>
                  <a:lnTo>
                    <a:pt x="266" y="89"/>
                  </a:lnTo>
                  <a:lnTo>
                    <a:pt x="266" y="89"/>
                  </a:lnTo>
                  <a:lnTo>
                    <a:pt x="264" y="89"/>
                  </a:lnTo>
                  <a:lnTo>
                    <a:pt x="264" y="91"/>
                  </a:lnTo>
                  <a:lnTo>
                    <a:pt x="264" y="91"/>
                  </a:lnTo>
                  <a:lnTo>
                    <a:pt x="264" y="93"/>
                  </a:lnTo>
                  <a:lnTo>
                    <a:pt x="264" y="93"/>
                  </a:lnTo>
                  <a:lnTo>
                    <a:pt x="264" y="98"/>
                  </a:lnTo>
                  <a:lnTo>
                    <a:pt x="264" y="98"/>
                  </a:lnTo>
                  <a:lnTo>
                    <a:pt x="264" y="103"/>
                  </a:lnTo>
                  <a:lnTo>
                    <a:pt x="264" y="103"/>
                  </a:lnTo>
                  <a:lnTo>
                    <a:pt x="264" y="107"/>
                  </a:lnTo>
                  <a:lnTo>
                    <a:pt x="264" y="107"/>
                  </a:lnTo>
                  <a:lnTo>
                    <a:pt x="264" y="112"/>
                  </a:lnTo>
                  <a:lnTo>
                    <a:pt x="264" y="112"/>
                  </a:lnTo>
                  <a:lnTo>
                    <a:pt x="263" y="114"/>
                  </a:lnTo>
                  <a:lnTo>
                    <a:pt x="263" y="114"/>
                  </a:lnTo>
                  <a:lnTo>
                    <a:pt x="263" y="115"/>
                  </a:lnTo>
                  <a:lnTo>
                    <a:pt x="262" y="114"/>
                  </a:lnTo>
                  <a:lnTo>
                    <a:pt x="262" y="114"/>
                  </a:lnTo>
                  <a:lnTo>
                    <a:pt x="260" y="110"/>
                  </a:lnTo>
                  <a:lnTo>
                    <a:pt x="259" y="110"/>
                  </a:lnTo>
                  <a:lnTo>
                    <a:pt x="259" y="110"/>
                  </a:lnTo>
                  <a:lnTo>
                    <a:pt x="259" y="108"/>
                  </a:lnTo>
                  <a:lnTo>
                    <a:pt x="256" y="108"/>
                  </a:lnTo>
                  <a:lnTo>
                    <a:pt x="256" y="108"/>
                  </a:lnTo>
                  <a:lnTo>
                    <a:pt x="255" y="108"/>
                  </a:lnTo>
                  <a:lnTo>
                    <a:pt x="253" y="108"/>
                  </a:lnTo>
                  <a:lnTo>
                    <a:pt x="253" y="108"/>
                  </a:lnTo>
                  <a:lnTo>
                    <a:pt x="253" y="111"/>
                  </a:lnTo>
                  <a:lnTo>
                    <a:pt x="253" y="112"/>
                  </a:lnTo>
                  <a:lnTo>
                    <a:pt x="253" y="112"/>
                  </a:lnTo>
                  <a:lnTo>
                    <a:pt x="248" y="111"/>
                  </a:lnTo>
                  <a:lnTo>
                    <a:pt x="248" y="111"/>
                  </a:lnTo>
                  <a:lnTo>
                    <a:pt x="247" y="111"/>
                  </a:lnTo>
                  <a:lnTo>
                    <a:pt x="247" y="112"/>
                  </a:lnTo>
                  <a:lnTo>
                    <a:pt x="247" y="112"/>
                  </a:lnTo>
                  <a:lnTo>
                    <a:pt x="245" y="115"/>
                  </a:lnTo>
                  <a:lnTo>
                    <a:pt x="244" y="116"/>
                  </a:lnTo>
                  <a:lnTo>
                    <a:pt x="244" y="116"/>
                  </a:lnTo>
                  <a:lnTo>
                    <a:pt x="244" y="118"/>
                  </a:lnTo>
                  <a:lnTo>
                    <a:pt x="243" y="121"/>
                  </a:lnTo>
                  <a:lnTo>
                    <a:pt x="243" y="121"/>
                  </a:lnTo>
                  <a:lnTo>
                    <a:pt x="241" y="122"/>
                  </a:lnTo>
                  <a:lnTo>
                    <a:pt x="238" y="122"/>
                  </a:lnTo>
                  <a:lnTo>
                    <a:pt x="238" y="122"/>
                  </a:lnTo>
                  <a:lnTo>
                    <a:pt x="234" y="123"/>
                  </a:lnTo>
                  <a:lnTo>
                    <a:pt x="234" y="123"/>
                  </a:lnTo>
                  <a:lnTo>
                    <a:pt x="234" y="125"/>
                  </a:lnTo>
                  <a:lnTo>
                    <a:pt x="233" y="126"/>
                  </a:lnTo>
                  <a:lnTo>
                    <a:pt x="233" y="126"/>
                  </a:lnTo>
                  <a:lnTo>
                    <a:pt x="232" y="127"/>
                  </a:lnTo>
                  <a:lnTo>
                    <a:pt x="230" y="129"/>
                  </a:lnTo>
                  <a:lnTo>
                    <a:pt x="230" y="129"/>
                  </a:lnTo>
                  <a:lnTo>
                    <a:pt x="230" y="133"/>
                  </a:lnTo>
                  <a:lnTo>
                    <a:pt x="230" y="133"/>
                  </a:lnTo>
                  <a:lnTo>
                    <a:pt x="230" y="134"/>
                  </a:lnTo>
                  <a:lnTo>
                    <a:pt x="230" y="135"/>
                  </a:lnTo>
                  <a:lnTo>
                    <a:pt x="230" y="135"/>
                  </a:lnTo>
                  <a:lnTo>
                    <a:pt x="226" y="137"/>
                  </a:lnTo>
                  <a:lnTo>
                    <a:pt x="226" y="137"/>
                  </a:lnTo>
                  <a:lnTo>
                    <a:pt x="226" y="137"/>
                  </a:lnTo>
                  <a:lnTo>
                    <a:pt x="226" y="138"/>
                  </a:lnTo>
                  <a:lnTo>
                    <a:pt x="225" y="139"/>
                  </a:lnTo>
                  <a:lnTo>
                    <a:pt x="225" y="139"/>
                  </a:lnTo>
                  <a:lnTo>
                    <a:pt x="220" y="141"/>
                  </a:lnTo>
                  <a:lnTo>
                    <a:pt x="220" y="141"/>
                  </a:lnTo>
                  <a:lnTo>
                    <a:pt x="220" y="142"/>
                  </a:lnTo>
                  <a:lnTo>
                    <a:pt x="220" y="144"/>
                  </a:lnTo>
                  <a:lnTo>
                    <a:pt x="218" y="144"/>
                  </a:lnTo>
                  <a:lnTo>
                    <a:pt x="218" y="144"/>
                  </a:lnTo>
                  <a:lnTo>
                    <a:pt x="215" y="144"/>
                  </a:lnTo>
                  <a:lnTo>
                    <a:pt x="213" y="144"/>
                  </a:lnTo>
                  <a:lnTo>
                    <a:pt x="213" y="144"/>
                  </a:lnTo>
                  <a:lnTo>
                    <a:pt x="211" y="145"/>
                  </a:lnTo>
                  <a:lnTo>
                    <a:pt x="209" y="148"/>
                  </a:lnTo>
                  <a:lnTo>
                    <a:pt x="209" y="148"/>
                  </a:lnTo>
                  <a:lnTo>
                    <a:pt x="203" y="152"/>
                  </a:lnTo>
                  <a:lnTo>
                    <a:pt x="203" y="152"/>
                  </a:lnTo>
                  <a:lnTo>
                    <a:pt x="202" y="152"/>
                  </a:lnTo>
                  <a:lnTo>
                    <a:pt x="202" y="154"/>
                  </a:lnTo>
                  <a:lnTo>
                    <a:pt x="202" y="154"/>
                  </a:lnTo>
                  <a:lnTo>
                    <a:pt x="202" y="157"/>
                  </a:lnTo>
                  <a:lnTo>
                    <a:pt x="203" y="158"/>
                  </a:lnTo>
                  <a:lnTo>
                    <a:pt x="203" y="158"/>
                  </a:lnTo>
                  <a:lnTo>
                    <a:pt x="207" y="164"/>
                  </a:lnTo>
                  <a:lnTo>
                    <a:pt x="207" y="164"/>
                  </a:lnTo>
                  <a:lnTo>
                    <a:pt x="209" y="167"/>
                  </a:lnTo>
                  <a:lnTo>
                    <a:pt x="207" y="169"/>
                  </a:lnTo>
                  <a:lnTo>
                    <a:pt x="207" y="169"/>
                  </a:lnTo>
                  <a:lnTo>
                    <a:pt x="206" y="173"/>
                  </a:lnTo>
                  <a:lnTo>
                    <a:pt x="206" y="173"/>
                  </a:lnTo>
                  <a:lnTo>
                    <a:pt x="206" y="176"/>
                  </a:lnTo>
                  <a:lnTo>
                    <a:pt x="206" y="179"/>
                  </a:lnTo>
                  <a:lnTo>
                    <a:pt x="206" y="179"/>
                  </a:lnTo>
                  <a:lnTo>
                    <a:pt x="209" y="183"/>
                  </a:lnTo>
                  <a:lnTo>
                    <a:pt x="209" y="183"/>
                  </a:lnTo>
                  <a:lnTo>
                    <a:pt x="207" y="184"/>
                  </a:lnTo>
                  <a:lnTo>
                    <a:pt x="207" y="186"/>
                  </a:lnTo>
                  <a:lnTo>
                    <a:pt x="207" y="187"/>
                  </a:lnTo>
                  <a:lnTo>
                    <a:pt x="207" y="187"/>
                  </a:lnTo>
                  <a:lnTo>
                    <a:pt x="213" y="191"/>
                  </a:lnTo>
                  <a:lnTo>
                    <a:pt x="213" y="191"/>
                  </a:lnTo>
                  <a:lnTo>
                    <a:pt x="217" y="194"/>
                  </a:lnTo>
                  <a:lnTo>
                    <a:pt x="217" y="194"/>
                  </a:lnTo>
                  <a:lnTo>
                    <a:pt x="217" y="199"/>
                  </a:lnTo>
                  <a:lnTo>
                    <a:pt x="217" y="199"/>
                  </a:lnTo>
                  <a:lnTo>
                    <a:pt x="220" y="204"/>
                  </a:lnTo>
                  <a:lnTo>
                    <a:pt x="221" y="209"/>
                  </a:lnTo>
                  <a:lnTo>
                    <a:pt x="220" y="211"/>
                  </a:lnTo>
                  <a:lnTo>
                    <a:pt x="220" y="211"/>
                  </a:lnTo>
                  <a:lnTo>
                    <a:pt x="218" y="214"/>
                  </a:lnTo>
                  <a:lnTo>
                    <a:pt x="218" y="215"/>
                  </a:lnTo>
                  <a:lnTo>
                    <a:pt x="218" y="215"/>
                  </a:lnTo>
                  <a:lnTo>
                    <a:pt x="220" y="218"/>
                  </a:lnTo>
                  <a:lnTo>
                    <a:pt x="220" y="218"/>
                  </a:lnTo>
                  <a:lnTo>
                    <a:pt x="222" y="219"/>
                  </a:lnTo>
                  <a:lnTo>
                    <a:pt x="222" y="219"/>
                  </a:lnTo>
                  <a:lnTo>
                    <a:pt x="222" y="221"/>
                  </a:lnTo>
                  <a:lnTo>
                    <a:pt x="222" y="221"/>
                  </a:lnTo>
                  <a:lnTo>
                    <a:pt x="218" y="226"/>
                  </a:lnTo>
                  <a:lnTo>
                    <a:pt x="218" y="226"/>
                  </a:lnTo>
                  <a:lnTo>
                    <a:pt x="217" y="230"/>
                  </a:lnTo>
                  <a:lnTo>
                    <a:pt x="217" y="230"/>
                  </a:lnTo>
                  <a:lnTo>
                    <a:pt x="213" y="236"/>
                  </a:lnTo>
                  <a:lnTo>
                    <a:pt x="213" y="236"/>
                  </a:lnTo>
                  <a:lnTo>
                    <a:pt x="210" y="237"/>
                  </a:lnTo>
                  <a:lnTo>
                    <a:pt x="210" y="238"/>
                  </a:lnTo>
                  <a:lnTo>
                    <a:pt x="210" y="238"/>
                  </a:lnTo>
                  <a:lnTo>
                    <a:pt x="209" y="241"/>
                  </a:lnTo>
                  <a:lnTo>
                    <a:pt x="209" y="242"/>
                  </a:lnTo>
                  <a:lnTo>
                    <a:pt x="210" y="241"/>
                  </a:lnTo>
                  <a:lnTo>
                    <a:pt x="210" y="241"/>
                  </a:lnTo>
                  <a:lnTo>
                    <a:pt x="215" y="237"/>
                  </a:lnTo>
                  <a:lnTo>
                    <a:pt x="215" y="237"/>
                  </a:lnTo>
                  <a:lnTo>
                    <a:pt x="221" y="234"/>
                  </a:lnTo>
                  <a:lnTo>
                    <a:pt x="224" y="232"/>
                  </a:lnTo>
                  <a:lnTo>
                    <a:pt x="224" y="232"/>
                  </a:lnTo>
                  <a:lnTo>
                    <a:pt x="225" y="232"/>
                  </a:lnTo>
                  <a:lnTo>
                    <a:pt x="225" y="233"/>
                  </a:lnTo>
                  <a:lnTo>
                    <a:pt x="226" y="228"/>
                  </a:lnTo>
                  <a:lnTo>
                    <a:pt x="226" y="228"/>
                  </a:lnTo>
                  <a:lnTo>
                    <a:pt x="230" y="219"/>
                  </a:lnTo>
                  <a:lnTo>
                    <a:pt x="233" y="217"/>
                  </a:lnTo>
                  <a:lnTo>
                    <a:pt x="233" y="217"/>
                  </a:lnTo>
                  <a:lnTo>
                    <a:pt x="236" y="211"/>
                  </a:lnTo>
                  <a:lnTo>
                    <a:pt x="236" y="211"/>
                  </a:lnTo>
                  <a:lnTo>
                    <a:pt x="238" y="206"/>
                  </a:lnTo>
                  <a:lnTo>
                    <a:pt x="238" y="206"/>
                  </a:lnTo>
                  <a:lnTo>
                    <a:pt x="240" y="204"/>
                  </a:lnTo>
                  <a:lnTo>
                    <a:pt x="241" y="204"/>
                  </a:lnTo>
                  <a:lnTo>
                    <a:pt x="243" y="204"/>
                  </a:lnTo>
                  <a:lnTo>
                    <a:pt x="243" y="200"/>
                  </a:lnTo>
                  <a:lnTo>
                    <a:pt x="243" y="200"/>
                  </a:lnTo>
                  <a:lnTo>
                    <a:pt x="244" y="196"/>
                  </a:lnTo>
                  <a:lnTo>
                    <a:pt x="247" y="192"/>
                  </a:lnTo>
                  <a:lnTo>
                    <a:pt x="247" y="192"/>
                  </a:lnTo>
                  <a:lnTo>
                    <a:pt x="247" y="188"/>
                  </a:lnTo>
                  <a:lnTo>
                    <a:pt x="247" y="186"/>
                  </a:lnTo>
                  <a:lnTo>
                    <a:pt x="247" y="184"/>
                  </a:lnTo>
                  <a:lnTo>
                    <a:pt x="248" y="181"/>
                  </a:lnTo>
                  <a:lnTo>
                    <a:pt x="248" y="181"/>
                  </a:lnTo>
                  <a:lnTo>
                    <a:pt x="252" y="179"/>
                  </a:lnTo>
                  <a:lnTo>
                    <a:pt x="253" y="177"/>
                  </a:lnTo>
                  <a:lnTo>
                    <a:pt x="253" y="177"/>
                  </a:lnTo>
                  <a:lnTo>
                    <a:pt x="256" y="172"/>
                  </a:lnTo>
                  <a:lnTo>
                    <a:pt x="256" y="172"/>
                  </a:lnTo>
                  <a:lnTo>
                    <a:pt x="262" y="164"/>
                  </a:lnTo>
                  <a:lnTo>
                    <a:pt x="263" y="160"/>
                  </a:lnTo>
                  <a:lnTo>
                    <a:pt x="264" y="153"/>
                  </a:lnTo>
                  <a:lnTo>
                    <a:pt x="264" y="153"/>
                  </a:lnTo>
                  <a:lnTo>
                    <a:pt x="264" y="141"/>
                  </a:lnTo>
                  <a:lnTo>
                    <a:pt x="264" y="141"/>
                  </a:lnTo>
                  <a:lnTo>
                    <a:pt x="266" y="138"/>
                  </a:lnTo>
                  <a:lnTo>
                    <a:pt x="267" y="135"/>
                  </a:lnTo>
                  <a:lnTo>
                    <a:pt x="267" y="131"/>
                  </a:lnTo>
                  <a:lnTo>
                    <a:pt x="267" y="131"/>
                  </a:lnTo>
                  <a:lnTo>
                    <a:pt x="266" y="127"/>
                  </a:lnTo>
                  <a:lnTo>
                    <a:pt x="266" y="126"/>
                  </a:lnTo>
                  <a:lnTo>
                    <a:pt x="266" y="126"/>
                  </a:lnTo>
                  <a:lnTo>
                    <a:pt x="267" y="123"/>
                  </a:lnTo>
                  <a:lnTo>
                    <a:pt x="268" y="122"/>
                  </a:lnTo>
                  <a:lnTo>
                    <a:pt x="268" y="122"/>
                  </a:lnTo>
                  <a:lnTo>
                    <a:pt x="271" y="118"/>
                  </a:lnTo>
                  <a:lnTo>
                    <a:pt x="271" y="118"/>
                  </a:lnTo>
                  <a:lnTo>
                    <a:pt x="272" y="114"/>
                  </a:lnTo>
                  <a:lnTo>
                    <a:pt x="274" y="115"/>
                  </a:lnTo>
                  <a:lnTo>
                    <a:pt x="274" y="115"/>
                  </a:lnTo>
                  <a:lnTo>
                    <a:pt x="274" y="121"/>
                  </a:lnTo>
                  <a:lnTo>
                    <a:pt x="274" y="135"/>
                  </a:lnTo>
                  <a:lnTo>
                    <a:pt x="270" y="157"/>
                  </a:lnTo>
                  <a:lnTo>
                    <a:pt x="267" y="171"/>
                  </a:lnTo>
                  <a:lnTo>
                    <a:pt x="263" y="183"/>
                  </a:lnTo>
                  <a:lnTo>
                    <a:pt x="257" y="196"/>
                  </a:lnTo>
                  <a:lnTo>
                    <a:pt x="249" y="210"/>
                  </a:lnTo>
                  <a:lnTo>
                    <a:pt x="240" y="223"/>
                  </a:lnTo>
                  <a:lnTo>
                    <a:pt x="229" y="234"/>
                  </a:lnTo>
                  <a:lnTo>
                    <a:pt x="214" y="245"/>
                  </a:lnTo>
                  <a:lnTo>
                    <a:pt x="198" y="255"/>
                  </a:lnTo>
                  <a:lnTo>
                    <a:pt x="178" y="261"/>
                  </a:lnTo>
                  <a:lnTo>
                    <a:pt x="155" y="267"/>
                  </a:lnTo>
                  <a:lnTo>
                    <a:pt x="155" y="267"/>
                  </a:lnTo>
                  <a:lnTo>
                    <a:pt x="169" y="263"/>
                  </a:lnTo>
                  <a:lnTo>
                    <a:pt x="182" y="259"/>
                  </a:lnTo>
                  <a:lnTo>
                    <a:pt x="186" y="256"/>
                  </a:lnTo>
                  <a:lnTo>
                    <a:pt x="187" y="255"/>
                  </a:lnTo>
                  <a:lnTo>
                    <a:pt x="187" y="255"/>
                  </a:lnTo>
                  <a:lnTo>
                    <a:pt x="187" y="252"/>
                  </a:lnTo>
                  <a:lnTo>
                    <a:pt x="187" y="249"/>
                  </a:lnTo>
                  <a:lnTo>
                    <a:pt x="187" y="249"/>
                  </a:lnTo>
                  <a:lnTo>
                    <a:pt x="187" y="249"/>
                  </a:lnTo>
                  <a:lnTo>
                    <a:pt x="184" y="249"/>
                  </a:lnTo>
                  <a:lnTo>
                    <a:pt x="182" y="248"/>
                  </a:lnTo>
                  <a:lnTo>
                    <a:pt x="182" y="248"/>
                  </a:lnTo>
                  <a:lnTo>
                    <a:pt x="178" y="245"/>
                  </a:lnTo>
                  <a:lnTo>
                    <a:pt x="178" y="246"/>
                  </a:lnTo>
                  <a:lnTo>
                    <a:pt x="178" y="246"/>
                  </a:lnTo>
                  <a:lnTo>
                    <a:pt x="173" y="246"/>
                  </a:lnTo>
                  <a:lnTo>
                    <a:pt x="173" y="246"/>
                  </a:lnTo>
                  <a:lnTo>
                    <a:pt x="168" y="246"/>
                  </a:lnTo>
                  <a:lnTo>
                    <a:pt x="165" y="245"/>
                  </a:lnTo>
                  <a:lnTo>
                    <a:pt x="165" y="245"/>
                  </a:lnTo>
                  <a:lnTo>
                    <a:pt x="161" y="242"/>
                  </a:lnTo>
                  <a:lnTo>
                    <a:pt x="160" y="241"/>
                  </a:lnTo>
                  <a:lnTo>
                    <a:pt x="159" y="242"/>
                  </a:lnTo>
                  <a:lnTo>
                    <a:pt x="159" y="242"/>
                  </a:lnTo>
                  <a:lnTo>
                    <a:pt x="159" y="244"/>
                  </a:lnTo>
                  <a:lnTo>
                    <a:pt x="159" y="244"/>
                  </a:lnTo>
                  <a:lnTo>
                    <a:pt x="157" y="245"/>
                  </a:lnTo>
                  <a:lnTo>
                    <a:pt x="157" y="245"/>
                  </a:lnTo>
                  <a:lnTo>
                    <a:pt x="156" y="245"/>
                  </a:lnTo>
                  <a:lnTo>
                    <a:pt x="153" y="245"/>
                  </a:lnTo>
                  <a:lnTo>
                    <a:pt x="149" y="245"/>
                  </a:lnTo>
                  <a:lnTo>
                    <a:pt x="149" y="245"/>
                  </a:lnTo>
                  <a:lnTo>
                    <a:pt x="145" y="245"/>
                  </a:lnTo>
                  <a:lnTo>
                    <a:pt x="140" y="244"/>
                  </a:lnTo>
                  <a:lnTo>
                    <a:pt x="140" y="244"/>
                  </a:lnTo>
                  <a:lnTo>
                    <a:pt x="138" y="242"/>
                  </a:lnTo>
                  <a:lnTo>
                    <a:pt x="137" y="242"/>
                  </a:lnTo>
                  <a:lnTo>
                    <a:pt x="137" y="242"/>
                  </a:lnTo>
                  <a:lnTo>
                    <a:pt x="136" y="244"/>
                  </a:lnTo>
                  <a:lnTo>
                    <a:pt x="134" y="245"/>
                  </a:lnTo>
                  <a:lnTo>
                    <a:pt x="140" y="248"/>
                  </a:lnTo>
                  <a:lnTo>
                    <a:pt x="144" y="251"/>
                  </a:lnTo>
                  <a:lnTo>
                    <a:pt x="144" y="251"/>
                  </a:lnTo>
                  <a:lnTo>
                    <a:pt x="145" y="252"/>
                  </a:lnTo>
                  <a:lnTo>
                    <a:pt x="145" y="252"/>
                  </a:lnTo>
                  <a:lnTo>
                    <a:pt x="145" y="253"/>
                  </a:lnTo>
                  <a:lnTo>
                    <a:pt x="145" y="253"/>
                  </a:lnTo>
                  <a:lnTo>
                    <a:pt x="142" y="253"/>
                  </a:lnTo>
                  <a:lnTo>
                    <a:pt x="140" y="253"/>
                  </a:lnTo>
                  <a:lnTo>
                    <a:pt x="140" y="253"/>
                  </a:lnTo>
                  <a:lnTo>
                    <a:pt x="134" y="256"/>
                  </a:lnTo>
                  <a:lnTo>
                    <a:pt x="133" y="256"/>
                  </a:lnTo>
                  <a:lnTo>
                    <a:pt x="130" y="256"/>
                  </a:lnTo>
                  <a:lnTo>
                    <a:pt x="130" y="256"/>
                  </a:lnTo>
                  <a:lnTo>
                    <a:pt x="127" y="251"/>
                  </a:lnTo>
                  <a:lnTo>
                    <a:pt x="127" y="251"/>
                  </a:lnTo>
                  <a:lnTo>
                    <a:pt x="127" y="249"/>
                  </a:lnTo>
                  <a:lnTo>
                    <a:pt x="126" y="248"/>
                  </a:lnTo>
                  <a:lnTo>
                    <a:pt x="125" y="248"/>
                  </a:lnTo>
                  <a:lnTo>
                    <a:pt x="125" y="248"/>
                  </a:lnTo>
                  <a:lnTo>
                    <a:pt x="121" y="248"/>
                  </a:lnTo>
                  <a:lnTo>
                    <a:pt x="123" y="252"/>
                  </a:lnTo>
                  <a:lnTo>
                    <a:pt x="123" y="252"/>
                  </a:lnTo>
                  <a:lnTo>
                    <a:pt x="118" y="252"/>
                  </a:lnTo>
                  <a:lnTo>
                    <a:pt x="118" y="252"/>
                  </a:lnTo>
                  <a:lnTo>
                    <a:pt x="115" y="253"/>
                  </a:lnTo>
                  <a:lnTo>
                    <a:pt x="115" y="253"/>
                  </a:lnTo>
                  <a:lnTo>
                    <a:pt x="114" y="252"/>
                  </a:lnTo>
                  <a:lnTo>
                    <a:pt x="114" y="252"/>
                  </a:lnTo>
                  <a:lnTo>
                    <a:pt x="111" y="251"/>
                  </a:lnTo>
                  <a:lnTo>
                    <a:pt x="108" y="251"/>
                  </a:lnTo>
                  <a:lnTo>
                    <a:pt x="108" y="251"/>
                  </a:lnTo>
                  <a:lnTo>
                    <a:pt x="102" y="249"/>
                  </a:lnTo>
                  <a:lnTo>
                    <a:pt x="102" y="249"/>
                  </a:lnTo>
                  <a:lnTo>
                    <a:pt x="99" y="249"/>
                  </a:lnTo>
                  <a:lnTo>
                    <a:pt x="99" y="249"/>
                  </a:lnTo>
                  <a:lnTo>
                    <a:pt x="95" y="252"/>
                  </a:lnTo>
                  <a:lnTo>
                    <a:pt x="92" y="252"/>
                  </a:lnTo>
                  <a:lnTo>
                    <a:pt x="92" y="252"/>
                  </a:lnTo>
                  <a:lnTo>
                    <a:pt x="88" y="252"/>
                  </a:lnTo>
                  <a:lnTo>
                    <a:pt x="85" y="252"/>
                  </a:lnTo>
                  <a:lnTo>
                    <a:pt x="85" y="252"/>
                  </a:lnTo>
                  <a:lnTo>
                    <a:pt x="88" y="255"/>
                  </a:lnTo>
                  <a:lnTo>
                    <a:pt x="98" y="259"/>
                  </a:lnTo>
                  <a:lnTo>
                    <a:pt x="104" y="261"/>
                  </a:lnTo>
                  <a:lnTo>
                    <a:pt x="113" y="264"/>
                  </a:lnTo>
                  <a:lnTo>
                    <a:pt x="122" y="265"/>
                  </a:lnTo>
                  <a:lnTo>
                    <a:pt x="133" y="267"/>
                  </a:lnTo>
                  <a:lnTo>
                    <a:pt x="133" y="267"/>
                  </a:lnTo>
                  <a:lnTo>
                    <a:pt x="121" y="267"/>
                  </a:lnTo>
                  <a:lnTo>
                    <a:pt x="108" y="264"/>
                  </a:lnTo>
                  <a:lnTo>
                    <a:pt x="92" y="260"/>
                  </a:lnTo>
                  <a:lnTo>
                    <a:pt x="73" y="252"/>
                  </a:lnTo>
                  <a:lnTo>
                    <a:pt x="64" y="246"/>
                  </a:lnTo>
                  <a:lnTo>
                    <a:pt x="54" y="240"/>
                  </a:lnTo>
                  <a:lnTo>
                    <a:pt x="45" y="232"/>
                  </a:lnTo>
                  <a:lnTo>
                    <a:pt x="35" y="222"/>
                  </a:lnTo>
                  <a:lnTo>
                    <a:pt x="27" y="211"/>
                  </a:lnTo>
                  <a:lnTo>
                    <a:pt x="19" y="199"/>
                  </a:lnTo>
                  <a:lnTo>
                    <a:pt x="19" y="199"/>
                  </a:lnTo>
                  <a:lnTo>
                    <a:pt x="12" y="186"/>
                  </a:lnTo>
                  <a:lnTo>
                    <a:pt x="7" y="172"/>
                  </a:lnTo>
                  <a:lnTo>
                    <a:pt x="3" y="157"/>
                  </a:lnTo>
                  <a:lnTo>
                    <a:pt x="2" y="142"/>
                  </a:lnTo>
                  <a:lnTo>
                    <a:pt x="0" y="129"/>
                  </a:lnTo>
                  <a:lnTo>
                    <a:pt x="2" y="114"/>
                  </a:lnTo>
                  <a:lnTo>
                    <a:pt x="4" y="100"/>
                  </a:lnTo>
                  <a:lnTo>
                    <a:pt x="10" y="87"/>
                  </a:lnTo>
                  <a:lnTo>
                    <a:pt x="15" y="73"/>
                  </a:lnTo>
                  <a:lnTo>
                    <a:pt x="23" y="61"/>
                  </a:lnTo>
                  <a:lnTo>
                    <a:pt x="31" y="49"/>
                  </a:lnTo>
                  <a:lnTo>
                    <a:pt x="42" y="38"/>
                  </a:lnTo>
                  <a:lnTo>
                    <a:pt x="54" y="28"/>
                  </a:lnTo>
                  <a:lnTo>
                    <a:pt x="68" y="19"/>
                  </a:lnTo>
                  <a:lnTo>
                    <a:pt x="84" y="11"/>
                  </a:lnTo>
                  <a:lnTo>
                    <a:pt x="100" y="4"/>
                  </a:lnTo>
                  <a:lnTo>
                    <a:pt x="100" y="4"/>
                  </a:lnTo>
                  <a:lnTo>
                    <a:pt x="90" y="10"/>
                  </a:lnTo>
                  <a:lnTo>
                    <a:pt x="77" y="16"/>
                  </a:lnTo>
                  <a:lnTo>
                    <a:pt x="62" y="26"/>
                  </a:lnTo>
                  <a:lnTo>
                    <a:pt x="48" y="38"/>
                  </a:lnTo>
                  <a:lnTo>
                    <a:pt x="41" y="46"/>
                  </a:lnTo>
                  <a:lnTo>
                    <a:pt x="33" y="54"/>
                  </a:lnTo>
                  <a:lnTo>
                    <a:pt x="27" y="64"/>
                  </a:lnTo>
                  <a:lnTo>
                    <a:pt x="20" y="75"/>
                  </a:lnTo>
                  <a:lnTo>
                    <a:pt x="15" y="85"/>
                  </a:lnTo>
                  <a:lnTo>
                    <a:pt x="11" y="98"/>
                  </a:lnTo>
                  <a:lnTo>
                    <a:pt x="12" y="99"/>
                  </a:lnTo>
                  <a:lnTo>
                    <a:pt x="12" y="99"/>
                  </a:lnTo>
                  <a:lnTo>
                    <a:pt x="14" y="98"/>
                  </a:lnTo>
                  <a:lnTo>
                    <a:pt x="15" y="95"/>
                  </a:lnTo>
                  <a:lnTo>
                    <a:pt x="15" y="95"/>
                  </a:lnTo>
                  <a:lnTo>
                    <a:pt x="18" y="89"/>
                  </a:lnTo>
                  <a:lnTo>
                    <a:pt x="18" y="89"/>
                  </a:lnTo>
                  <a:lnTo>
                    <a:pt x="19" y="87"/>
                  </a:lnTo>
                  <a:lnTo>
                    <a:pt x="19" y="87"/>
                  </a:lnTo>
                  <a:lnTo>
                    <a:pt x="23" y="84"/>
                  </a:lnTo>
                  <a:lnTo>
                    <a:pt x="23" y="84"/>
                  </a:lnTo>
                  <a:lnTo>
                    <a:pt x="26" y="77"/>
                  </a:lnTo>
                  <a:lnTo>
                    <a:pt x="26" y="77"/>
                  </a:lnTo>
                  <a:lnTo>
                    <a:pt x="29" y="76"/>
                  </a:lnTo>
                  <a:lnTo>
                    <a:pt x="31" y="76"/>
                  </a:lnTo>
                  <a:lnTo>
                    <a:pt x="31" y="76"/>
                  </a:lnTo>
                  <a:lnTo>
                    <a:pt x="33" y="75"/>
                  </a:lnTo>
                  <a:lnTo>
                    <a:pt x="33" y="75"/>
                  </a:lnTo>
                  <a:lnTo>
                    <a:pt x="33" y="75"/>
                  </a:lnTo>
                  <a:lnTo>
                    <a:pt x="31" y="77"/>
                  </a:lnTo>
                  <a:lnTo>
                    <a:pt x="31" y="80"/>
                  </a:lnTo>
                  <a:lnTo>
                    <a:pt x="31" y="84"/>
                  </a:lnTo>
                  <a:lnTo>
                    <a:pt x="31" y="84"/>
                  </a:lnTo>
                  <a:lnTo>
                    <a:pt x="29" y="91"/>
                  </a:lnTo>
                  <a:lnTo>
                    <a:pt x="29" y="91"/>
                  </a:lnTo>
                  <a:lnTo>
                    <a:pt x="30" y="95"/>
                  </a:lnTo>
                  <a:lnTo>
                    <a:pt x="30" y="95"/>
                  </a:lnTo>
                  <a:lnTo>
                    <a:pt x="31" y="98"/>
                  </a:lnTo>
                  <a:lnTo>
                    <a:pt x="33" y="99"/>
                  </a:lnTo>
                  <a:lnTo>
                    <a:pt x="33" y="99"/>
                  </a:lnTo>
                  <a:lnTo>
                    <a:pt x="41" y="102"/>
                  </a:lnTo>
                  <a:lnTo>
                    <a:pt x="41" y="102"/>
                  </a:lnTo>
                  <a:lnTo>
                    <a:pt x="45" y="96"/>
                  </a:lnTo>
                  <a:lnTo>
                    <a:pt x="45" y="96"/>
                  </a:lnTo>
                  <a:lnTo>
                    <a:pt x="48" y="95"/>
                  </a:lnTo>
                  <a:lnTo>
                    <a:pt x="50" y="93"/>
                  </a:lnTo>
                  <a:lnTo>
                    <a:pt x="50" y="93"/>
                  </a:lnTo>
                  <a:lnTo>
                    <a:pt x="50" y="91"/>
                  </a:lnTo>
                  <a:lnTo>
                    <a:pt x="50" y="89"/>
                  </a:lnTo>
                  <a:lnTo>
                    <a:pt x="52" y="88"/>
                  </a:lnTo>
                  <a:lnTo>
                    <a:pt x="52" y="88"/>
                  </a:lnTo>
                  <a:lnTo>
                    <a:pt x="53" y="85"/>
                  </a:lnTo>
                  <a:lnTo>
                    <a:pt x="54" y="84"/>
                  </a:lnTo>
                  <a:lnTo>
                    <a:pt x="54" y="84"/>
                  </a:lnTo>
                  <a:lnTo>
                    <a:pt x="56" y="81"/>
                  </a:lnTo>
                  <a:lnTo>
                    <a:pt x="56" y="81"/>
                  </a:lnTo>
                  <a:lnTo>
                    <a:pt x="58" y="81"/>
                  </a:lnTo>
                  <a:lnTo>
                    <a:pt x="60" y="81"/>
                  </a:lnTo>
                  <a:lnTo>
                    <a:pt x="60" y="83"/>
                  </a:lnTo>
                  <a:lnTo>
                    <a:pt x="60" y="83"/>
                  </a:lnTo>
                  <a:lnTo>
                    <a:pt x="60" y="85"/>
                  </a:lnTo>
                  <a:lnTo>
                    <a:pt x="60" y="87"/>
                  </a:lnTo>
                  <a:lnTo>
                    <a:pt x="60" y="88"/>
                  </a:lnTo>
                  <a:lnTo>
                    <a:pt x="58" y="89"/>
                  </a:lnTo>
                  <a:lnTo>
                    <a:pt x="58" y="89"/>
                  </a:lnTo>
                  <a:lnTo>
                    <a:pt x="57" y="89"/>
                  </a:lnTo>
                  <a:lnTo>
                    <a:pt x="56" y="91"/>
                  </a:lnTo>
                  <a:lnTo>
                    <a:pt x="56" y="91"/>
                  </a:lnTo>
                  <a:lnTo>
                    <a:pt x="53" y="96"/>
                  </a:lnTo>
                  <a:lnTo>
                    <a:pt x="53" y="96"/>
                  </a:lnTo>
                  <a:lnTo>
                    <a:pt x="52" y="99"/>
                  </a:lnTo>
                  <a:lnTo>
                    <a:pt x="50" y="102"/>
                  </a:lnTo>
                  <a:lnTo>
                    <a:pt x="50" y="102"/>
                  </a:lnTo>
                  <a:lnTo>
                    <a:pt x="48" y="102"/>
                  </a:lnTo>
                  <a:lnTo>
                    <a:pt x="46" y="103"/>
                  </a:lnTo>
                  <a:lnTo>
                    <a:pt x="46" y="103"/>
                  </a:lnTo>
                  <a:lnTo>
                    <a:pt x="46" y="103"/>
                  </a:lnTo>
                  <a:lnTo>
                    <a:pt x="46" y="106"/>
                  </a:lnTo>
                  <a:lnTo>
                    <a:pt x="46" y="107"/>
                  </a:lnTo>
                  <a:lnTo>
                    <a:pt x="46" y="107"/>
                  </a:lnTo>
                  <a:lnTo>
                    <a:pt x="46" y="107"/>
                  </a:lnTo>
                  <a:lnTo>
                    <a:pt x="43" y="108"/>
                  </a:lnTo>
                  <a:lnTo>
                    <a:pt x="42" y="108"/>
                  </a:lnTo>
                  <a:lnTo>
                    <a:pt x="42" y="108"/>
                  </a:lnTo>
                  <a:lnTo>
                    <a:pt x="39" y="108"/>
                  </a:lnTo>
                  <a:lnTo>
                    <a:pt x="39" y="108"/>
                  </a:lnTo>
                  <a:lnTo>
                    <a:pt x="34" y="107"/>
                  </a:lnTo>
                  <a:lnTo>
                    <a:pt x="34" y="107"/>
                  </a:lnTo>
                  <a:lnTo>
                    <a:pt x="33" y="108"/>
                  </a:lnTo>
                  <a:lnTo>
                    <a:pt x="31" y="111"/>
                  </a:lnTo>
                  <a:lnTo>
                    <a:pt x="31" y="111"/>
                  </a:lnTo>
                  <a:lnTo>
                    <a:pt x="33" y="116"/>
                  </a:lnTo>
                  <a:lnTo>
                    <a:pt x="35" y="122"/>
                  </a:lnTo>
                  <a:lnTo>
                    <a:pt x="35" y="122"/>
                  </a:lnTo>
                  <a:lnTo>
                    <a:pt x="35" y="127"/>
                  </a:lnTo>
                  <a:lnTo>
                    <a:pt x="35" y="130"/>
                  </a:lnTo>
                  <a:lnTo>
                    <a:pt x="37" y="131"/>
                  </a:lnTo>
                  <a:lnTo>
                    <a:pt x="37" y="131"/>
                  </a:lnTo>
                  <a:lnTo>
                    <a:pt x="39" y="134"/>
                  </a:lnTo>
                  <a:lnTo>
                    <a:pt x="41" y="137"/>
                  </a:lnTo>
                  <a:lnTo>
                    <a:pt x="41" y="137"/>
                  </a:lnTo>
                  <a:lnTo>
                    <a:pt x="42" y="139"/>
                  </a:lnTo>
                  <a:lnTo>
                    <a:pt x="42" y="144"/>
                  </a:lnTo>
                  <a:lnTo>
                    <a:pt x="45" y="146"/>
                  </a:lnTo>
                  <a:lnTo>
                    <a:pt x="45" y="146"/>
                  </a:lnTo>
                  <a:lnTo>
                    <a:pt x="45" y="153"/>
                  </a:lnTo>
                  <a:lnTo>
                    <a:pt x="45" y="153"/>
                  </a:lnTo>
                  <a:lnTo>
                    <a:pt x="45" y="157"/>
                  </a:lnTo>
                  <a:lnTo>
                    <a:pt x="45" y="161"/>
                  </a:lnTo>
                  <a:lnTo>
                    <a:pt x="45" y="161"/>
                  </a:lnTo>
                  <a:lnTo>
                    <a:pt x="48" y="165"/>
                  </a:lnTo>
                  <a:lnTo>
                    <a:pt x="49" y="167"/>
                  </a:lnTo>
                  <a:lnTo>
                    <a:pt x="49" y="167"/>
                  </a:lnTo>
                  <a:lnTo>
                    <a:pt x="46" y="169"/>
                  </a:lnTo>
                  <a:lnTo>
                    <a:pt x="46" y="171"/>
                  </a:lnTo>
                  <a:lnTo>
                    <a:pt x="46" y="172"/>
                  </a:lnTo>
                  <a:lnTo>
                    <a:pt x="46" y="172"/>
                  </a:lnTo>
                  <a:lnTo>
                    <a:pt x="50" y="175"/>
                  </a:lnTo>
                  <a:lnTo>
                    <a:pt x="52" y="177"/>
                  </a:lnTo>
                  <a:lnTo>
                    <a:pt x="52" y="177"/>
                  </a:lnTo>
                  <a:lnTo>
                    <a:pt x="53" y="179"/>
                  </a:lnTo>
                  <a:lnTo>
                    <a:pt x="54" y="180"/>
                  </a:lnTo>
                  <a:lnTo>
                    <a:pt x="54" y="180"/>
                  </a:lnTo>
                  <a:lnTo>
                    <a:pt x="57" y="180"/>
                  </a:lnTo>
                  <a:lnTo>
                    <a:pt x="58" y="181"/>
                  </a:lnTo>
                  <a:lnTo>
                    <a:pt x="58" y="181"/>
                  </a:lnTo>
                  <a:lnTo>
                    <a:pt x="58" y="187"/>
                  </a:lnTo>
                  <a:lnTo>
                    <a:pt x="64" y="194"/>
                  </a:lnTo>
                  <a:lnTo>
                    <a:pt x="69" y="199"/>
                  </a:lnTo>
                  <a:lnTo>
                    <a:pt x="69" y="199"/>
                  </a:lnTo>
                  <a:lnTo>
                    <a:pt x="69" y="200"/>
                  </a:lnTo>
                  <a:lnTo>
                    <a:pt x="69" y="202"/>
                  </a:lnTo>
                  <a:lnTo>
                    <a:pt x="71" y="202"/>
                  </a:lnTo>
                  <a:lnTo>
                    <a:pt x="71" y="202"/>
                  </a:lnTo>
                  <a:lnTo>
                    <a:pt x="80" y="206"/>
                  </a:lnTo>
                  <a:lnTo>
                    <a:pt x="80" y="206"/>
                  </a:lnTo>
                  <a:lnTo>
                    <a:pt x="83" y="209"/>
                  </a:lnTo>
                  <a:lnTo>
                    <a:pt x="87" y="210"/>
                  </a:lnTo>
                  <a:lnTo>
                    <a:pt x="87" y="210"/>
                  </a:lnTo>
                  <a:lnTo>
                    <a:pt x="88" y="210"/>
                  </a:lnTo>
                  <a:lnTo>
                    <a:pt x="88" y="211"/>
                  </a:lnTo>
                  <a:lnTo>
                    <a:pt x="88" y="210"/>
                  </a:lnTo>
                  <a:lnTo>
                    <a:pt x="88" y="210"/>
                  </a:lnTo>
                  <a:lnTo>
                    <a:pt x="91" y="206"/>
                  </a:lnTo>
                  <a:lnTo>
                    <a:pt x="92" y="203"/>
                  </a:lnTo>
                  <a:lnTo>
                    <a:pt x="92" y="203"/>
                  </a:lnTo>
                  <a:lnTo>
                    <a:pt x="94" y="199"/>
                  </a:lnTo>
                  <a:lnTo>
                    <a:pt x="94" y="198"/>
                  </a:lnTo>
                  <a:lnTo>
                    <a:pt x="94" y="198"/>
                  </a:lnTo>
                  <a:lnTo>
                    <a:pt x="94" y="194"/>
                  </a:lnTo>
                  <a:lnTo>
                    <a:pt x="94" y="194"/>
                  </a:lnTo>
                  <a:lnTo>
                    <a:pt x="94" y="191"/>
                  </a:lnTo>
                  <a:lnTo>
                    <a:pt x="95" y="188"/>
                  </a:lnTo>
                  <a:lnTo>
                    <a:pt x="95" y="188"/>
                  </a:lnTo>
                  <a:lnTo>
                    <a:pt x="96" y="186"/>
                  </a:lnTo>
                  <a:lnTo>
                    <a:pt x="99" y="183"/>
                  </a:lnTo>
                  <a:lnTo>
                    <a:pt x="99" y="183"/>
                  </a:lnTo>
                  <a:lnTo>
                    <a:pt x="100" y="183"/>
                  </a:lnTo>
                  <a:lnTo>
                    <a:pt x="102" y="181"/>
                  </a:lnTo>
                  <a:lnTo>
                    <a:pt x="102" y="181"/>
                  </a:lnTo>
                  <a:lnTo>
                    <a:pt x="102" y="179"/>
                  </a:lnTo>
                  <a:lnTo>
                    <a:pt x="102" y="179"/>
                  </a:lnTo>
                  <a:lnTo>
                    <a:pt x="100" y="177"/>
                  </a:lnTo>
                  <a:lnTo>
                    <a:pt x="100" y="175"/>
                  </a:lnTo>
                  <a:lnTo>
                    <a:pt x="100" y="175"/>
                  </a:lnTo>
                  <a:lnTo>
                    <a:pt x="99" y="171"/>
                  </a:lnTo>
                  <a:lnTo>
                    <a:pt x="98" y="169"/>
                  </a:lnTo>
                  <a:lnTo>
                    <a:pt x="98" y="169"/>
                  </a:lnTo>
                  <a:lnTo>
                    <a:pt x="95" y="167"/>
                  </a:lnTo>
                  <a:lnTo>
                    <a:pt x="94" y="165"/>
                  </a:lnTo>
                  <a:lnTo>
                    <a:pt x="94" y="164"/>
                  </a:lnTo>
                  <a:lnTo>
                    <a:pt x="94" y="164"/>
                  </a:lnTo>
                  <a:lnTo>
                    <a:pt x="95" y="158"/>
                  </a:lnTo>
                  <a:lnTo>
                    <a:pt x="95" y="158"/>
                  </a:lnTo>
                  <a:lnTo>
                    <a:pt x="98" y="154"/>
                  </a:lnTo>
                  <a:lnTo>
                    <a:pt x="98" y="154"/>
                  </a:lnTo>
                  <a:lnTo>
                    <a:pt x="100" y="150"/>
                  </a:lnTo>
                  <a:lnTo>
                    <a:pt x="100" y="150"/>
                  </a:lnTo>
                  <a:lnTo>
                    <a:pt x="103" y="146"/>
                  </a:lnTo>
                  <a:lnTo>
                    <a:pt x="103" y="146"/>
                  </a:lnTo>
                  <a:lnTo>
                    <a:pt x="104" y="137"/>
                  </a:lnTo>
                  <a:lnTo>
                    <a:pt x="104" y="137"/>
                  </a:lnTo>
                  <a:lnTo>
                    <a:pt x="104" y="137"/>
                  </a:lnTo>
                  <a:lnTo>
                    <a:pt x="104" y="137"/>
                  </a:lnTo>
                  <a:lnTo>
                    <a:pt x="104" y="134"/>
                  </a:lnTo>
                  <a:lnTo>
                    <a:pt x="104" y="134"/>
                  </a:lnTo>
                  <a:lnTo>
                    <a:pt x="103" y="129"/>
                  </a:lnTo>
                  <a:lnTo>
                    <a:pt x="103" y="129"/>
                  </a:lnTo>
                  <a:lnTo>
                    <a:pt x="106" y="126"/>
                  </a:lnTo>
                  <a:lnTo>
                    <a:pt x="110" y="125"/>
                  </a:lnTo>
                  <a:lnTo>
                    <a:pt x="110" y="125"/>
                  </a:lnTo>
                  <a:lnTo>
                    <a:pt x="111" y="126"/>
                  </a:lnTo>
                  <a:lnTo>
                    <a:pt x="113" y="127"/>
                  </a:lnTo>
                  <a:lnTo>
                    <a:pt x="114" y="126"/>
                  </a:lnTo>
                  <a:lnTo>
                    <a:pt x="114" y="126"/>
                  </a:lnTo>
                  <a:lnTo>
                    <a:pt x="115" y="123"/>
                  </a:lnTo>
                  <a:lnTo>
                    <a:pt x="117" y="122"/>
                  </a:lnTo>
                  <a:lnTo>
                    <a:pt x="117" y="122"/>
                  </a:lnTo>
                  <a:lnTo>
                    <a:pt x="119" y="121"/>
                  </a:lnTo>
                  <a:lnTo>
                    <a:pt x="121" y="122"/>
                  </a:lnTo>
                  <a:lnTo>
                    <a:pt x="121" y="122"/>
                  </a:lnTo>
                  <a:lnTo>
                    <a:pt x="125" y="123"/>
                  </a:lnTo>
                  <a:lnTo>
                    <a:pt x="129" y="125"/>
                  </a:lnTo>
                  <a:lnTo>
                    <a:pt x="129" y="125"/>
                  </a:lnTo>
                  <a:lnTo>
                    <a:pt x="133" y="126"/>
                  </a:lnTo>
                  <a:lnTo>
                    <a:pt x="137" y="126"/>
                  </a:lnTo>
                  <a:lnTo>
                    <a:pt x="137" y="126"/>
                  </a:lnTo>
                  <a:lnTo>
                    <a:pt x="142" y="126"/>
                  </a:lnTo>
                  <a:lnTo>
                    <a:pt x="145" y="126"/>
                  </a:lnTo>
                  <a:lnTo>
                    <a:pt x="148" y="125"/>
                  </a:lnTo>
                  <a:lnTo>
                    <a:pt x="148" y="125"/>
                  </a:lnTo>
                  <a:lnTo>
                    <a:pt x="150" y="125"/>
                  </a:lnTo>
                  <a:lnTo>
                    <a:pt x="152" y="125"/>
                  </a:lnTo>
                  <a:lnTo>
                    <a:pt x="152" y="123"/>
                  </a:lnTo>
                  <a:lnTo>
                    <a:pt x="152" y="123"/>
                  </a:lnTo>
                  <a:lnTo>
                    <a:pt x="153" y="121"/>
                  </a:lnTo>
                  <a:lnTo>
                    <a:pt x="155" y="118"/>
                  </a:lnTo>
                  <a:lnTo>
                    <a:pt x="155" y="118"/>
                  </a:lnTo>
                  <a:lnTo>
                    <a:pt x="157" y="118"/>
                  </a:lnTo>
                  <a:lnTo>
                    <a:pt x="159" y="115"/>
                  </a:lnTo>
                  <a:lnTo>
                    <a:pt x="159" y="115"/>
                  </a:lnTo>
                  <a:lnTo>
                    <a:pt x="159" y="112"/>
                  </a:lnTo>
                  <a:lnTo>
                    <a:pt x="160" y="111"/>
                  </a:lnTo>
                  <a:lnTo>
                    <a:pt x="160" y="111"/>
                  </a:lnTo>
                  <a:lnTo>
                    <a:pt x="161" y="108"/>
                  </a:lnTo>
                  <a:lnTo>
                    <a:pt x="161" y="108"/>
                  </a:lnTo>
                  <a:lnTo>
                    <a:pt x="164" y="106"/>
                  </a:lnTo>
                  <a:lnTo>
                    <a:pt x="165" y="106"/>
                  </a:lnTo>
                  <a:lnTo>
                    <a:pt x="165" y="106"/>
                  </a:lnTo>
                  <a:lnTo>
                    <a:pt x="165" y="104"/>
                  </a:lnTo>
                  <a:lnTo>
                    <a:pt x="165" y="104"/>
                  </a:lnTo>
                  <a:lnTo>
                    <a:pt x="164" y="102"/>
                  </a:lnTo>
                  <a:lnTo>
                    <a:pt x="163" y="99"/>
                  </a:lnTo>
                  <a:lnTo>
                    <a:pt x="163" y="99"/>
                  </a:lnTo>
                  <a:lnTo>
                    <a:pt x="163" y="98"/>
                  </a:lnTo>
                  <a:lnTo>
                    <a:pt x="161" y="98"/>
                  </a:lnTo>
                  <a:lnTo>
                    <a:pt x="160" y="96"/>
                  </a:lnTo>
                  <a:lnTo>
                    <a:pt x="161" y="93"/>
                  </a:lnTo>
                  <a:lnTo>
                    <a:pt x="161" y="93"/>
                  </a:lnTo>
                  <a:lnTo>
                    <a:pt x="164" y="87"/>
                  </a:lnTo>
                  <a:lnTo>
                    <a:pt x="164" y="84"/>
                  </a:lnTo>
                  <a:lnTo>
                    <a:pt x="161" y="81"/>
                  </a:lnTo>
                  <a:lnTo>
                    <a:pt x="161" y="81"/>
                  </a:lnTo>
                  <a:lnTo>
                    <a:pt x="160" y="77"/>
                  </a:lnTo>
                  <a:lnTo>
                    <a:pt x="157" y="76"/>
                  </a:lnTo>
                  <a:lnTo>
                    <a:pt x="155" y="73"/>
                  </a:lnTo>
                  <a:lnTo>
                    <a:pt x="155" y="73"/>
                  </a:lnTo>
                  <a:lnTo>
                    <a:pt x="153" y="70"/>
                  </a:lnTo>
                  <a:lnTo>
                    <a:pt x="150" y="68"/>
                  </a:lnTo>
                  <a:lnTo>
                    <a:pt x="150" y="68"/>
                  </a:lnTo>
                  <a:lnTo>
                    <a:pt x="149" y="66"/>
                  </a:lnTo>
                  <a:lnTo>
                    <a:pt x="148" y="66"/>
                  </a:lnTo>
                  <a:lnTo>
                    <a:pt x="148" y="66"/>
                  </a:lnTo>
                  <a:lnTo>
                    <a:pt x="144" y="65"/>
                  </a:lnTo>
                  <a:lnTo>
                    <a:pt x="140" y="62"/>
                  </a:lnTo>
                  <a:lnTo>
                    <a:pt x="140" y="62"/>
                  </a:lnTo>
                  <a:lnTo>
                    <a:pt x="137" y="60"/>
                  </a:lnTo>
                  <a:lnTo>
                    <a:pt x="134" y="58"/>
                  </a:lnTo>
                  <a:lnTo>
                    <a:pt x="134" y="58"/>
                  </a:lnTo>
                  <a:lnTo>
                    <a:pt x="130" y="57"/>
                  </a:lnTo>
                  <a:lnTo>
                    <a:pt x="130" y="57"/>
                  </a:lnTo>
                  <a:lnTo>
                    <a:pt x="125" y="57"/>
                  </a:lnTo>
                  <a:lnTo>
                    <a:pt x="125" y="57"/>
                  </a:lnTo>
                  <a:lnTo>
                    <a:pt x="122" y="57"/>
                  </a:lnTo>
                  <a:lnTo>
                    <a:pt x="122" y="57"/>
                  </a:lnTo>
                  <a:lnTo>
                    <a:pt x="117" y="56"/>
                  </a:lnTo>
                  <a:lnTo>
                    <a:pt x="117" y="56"/>
                  </a:lnTo>
                  <a:lnTo>
                    <a:pt x="114" y="56"/>
                  </a:lnTo>
                  <a:lnTo>
                    <a:pt x="114" y="56"/>
                  </a:lnTo>
                  <a:lnTo>
                    <a:pt x="113" y="56"/>
                  </a:lnTo>
                  <a:lnTo>
                    <a:pt x="111" y="54"/>
                  </a:lnTo>
                  <a:lnTo>
                    <a:pt x="111" y="57"/>
                  </a:lnTo>
                  <a:lnTo>
                    <a:pt x="111" y="57"/>
                  </a:lnTo>
                  <a:lnTo>
                    <a:pt x="111" y="61"/>
                  </a:lnTo>
                  <a:lnTo>
                    <a:pt x="111" y="62"/>
                  </a:lnTo>
                  <a:lnTo>
                    <a:pt x="110" y="64"/>
                  </a:lnTo>
                  <a:lnTo>
                    <a:pt x="110" y="64"/>
                  </a:lnTo>
                  <a:lnTo>
                    <a:pt x="106" y="64"/>
                  </a:lnTo>
                  <a:lnTo>
                    <a:pt x="106" y="64"/>
                  </a:lnTo>
                  <a:lnTo>
                    <a:pt x="103" y="64"/>
                  </a:lnTo>
                  <a:lnTo>
                    <a:pt x="100" y="65"/>
                  </a:lnTo>
                  <a:lnTo>
                    <a:pt x="100" y="65"/>
                  </a:lnTo>
                  <a:lnTo>
                    <a:pt x="99" y="66"/>
                  </a:lnTo>
                  <a:lnTo>
                    <a:pt x="95" y="68"/>
                  </a:lnTo>
                  <a:lnTo>
                    <a:pt x="95" y="68"/>
                  </a:lnTo>
                  <a:lnTo>
                    <a:pt x="95" y="68"/>
                  </a:lnTo>
                  <a:lnTo>
                    <a:pt x="95" y="69"/>
                  </a:lnTo>
                  <a:lnTo>
                    <a:pt x="92" y="68"/>
                  </a:lnTo>
                  <a:lnTo>
                    <a:pt x="92" y="68"/>
                  </a:lnTo>
                  <a:lnTo>
                    <a:pt x="91" y="65"/>
                  </a:lnTo>
                  <a:lnTo>
                    <a:pt x="92" y="64"/>
                  </a:lnTo>
                  <a:lnTo>
                    <a:pt x="91" y="64"/>
                  </a:lnTo>
                  <a:lnTo>
                    <a:pt x="88" y="64"/>
                  </a:lnTo>
                  <a:lnTo>
                    <a:pt x="88" y="64"/>
                  </a:lnTo>
                  <a:lnTo>
                    <a:pt x="81" y="65"/>
                  </a:lnTo>
                  <a:lnTo>
                    <a:pt x="79" y="65"/>
                  </a:lnTo>
                  <a:lnTo>
                    <a:pt x="79" y="65"/>
                  </a:lnTo>
                  <a:lnTo>
                    <a:pt x="77" y="65"/>
                  </a:lnTo>
                  <a:lnTo>
                    <a:pt x="75" y="64"/>
                  </a:lnTo>
                  <a:lnTo>
                    <a:pt x="75" y="64"/>
                  </a:lnTo>
                  <a:lnTo>
                    <a:pt x="71" y="62"/>
                  </a:lnTo>
                  <a:lnTo>
                    <a:pt x="69" y="64"/>
                  </a:lnTo>
                  <a:lnTo>
                    <a:pt x="69" y="64"/>
                  </a:lnTo>
                  <a:lnTo>
                    <a:pt x="68" y="65"/>
                  </a:lnTo>
                  <a:lnTo>
                    <a:pt x="68" y="65"/>
                  </a:lnTo>
                  <a:lnTo>
                    <a:pt x="67" y="64"/>
                  </a:lnTo>
                  <a:lnTo>
                    <a:pt x="67" y="64"/>
                  </a:lnTo>
                  <a:lnTo>
                    <a:pt x="65" y="61"/>
                  </a:lnTo>
                  <a:lnTo>
                    <a:pt x="67" y="60"/>
                  </a:lnTo>
                  <a:lnTo>
                    <a:pt x="67" y="60"/>
                  </a:lnTo>
                  <a:lnTo>
                    <a:pt x="71" y="60"/>
                  </a:lnTo>
                  <a:lnTo>
                    <a:pt x="72" y="60"/>
                  </a:lnTo>
                  <a:lnTo>
                    <a:pt x="73" y="58"/>
                  </a:lnTo>
                  <a:lnTo>
                    <a:pt x="73" y="58"/>
                  </a:lnTo>
                  <a:lnTo>
                    <a:pt x="72" y="57"/>
                  </a:lnTo>
                  <a:lnTo>
                    <a:pt x="72" y="56"/>
                  </a:lnTo>
                  <a:lnTo>
                    <a:pt x="73" y="56"/>
                  </a:lnTo>
                  <a:lnTo>
                    <a:pt x="73" y="56"/>
                  </a:lnTo>
                  <a:lnTo>
                    <a:pt x="79" y="54"/>
                  </a:lnTo>
                  <a:lnTo>
                    <a:pt x="79" y="54"/>
                  </a:lnTo>
                  <a:lnTo>
                    <a:pt x="81" y="54"/>
                  </a:lnTo>
                  <a:lnTo>
                    <a:pt x="83" y="54"/>
                  </a:lnTo>
                  <a:lnTo>
                    <a:pt x="85" y="54"/>
                  </a:lnTo>
                  <a:lnTo>
                    <a:pt x="85" y="54"/>
                  </a:lnTo>
                  <a:lnTo>
                    <a:pt x="85" y="54"/>
                  </a:lnTo>
                  <a:lnTo>
                    <a:pt x="87" y="53"/>
                  </a:lnTo>
                  <a:lnTo>
                    <a:pt x="88" y="53"/>
                  </a:lnTo>
                  <a:lnTo>
                    <a:pt x="87" y="51"/>
                  </a:lnTo>
                  <a:lnTo>
                    <a:pt x="87" y="51"/>
                  </a:lnTo>
                  <a:lnTo>
                    <a:pt x="84" y="47"/>
                  </a:lnTo>
                  <a:lnTo>
                    <a:pt x="83" y="46"/>
                  </a:lnTo>
                  <a:lnTo>
                    <a:pt x="81" y="45"/>
                  </a:lnTo>
                  <a:lnTo>
                    <a:pt x="80" y="45"/>
                  </a:lnTo>
                  <a:lnTo>
                    <a:pt x="80" y="45"/>
                  </a:lnTo>
                  <a:lnTo>
                    <a:pt x="79" y="46"/>
                  </a:lnTo>
                  <a:lnTo>
                    <a:pt x="77" y="47"/>
                  </a:lnTo>
                  <a:lnTo>
                    <a:pt x="77" y="47"/>
                  </a:lnTo>
                  <a:lnTo>
                    <a:pt x="76" y="47"/>
                  </a:lnTo>
                  <a:lnTo>
                    <a:pt x="76" y="47"/>
                  </a:lnTo>
                  <a:lnTo>
                    <a:pt x="72" y="45"/>
                  </a:lnTo>
                  <a:lnTo>
                    <a:pt x="72" y="43"/>
                  </a:lnTo>
                  <a:lnTo>
                    <a:pt x="73" y="42"/>
                  </a:lnTo>
                  <a:lnTo>
                    <a:pt x="73" y="42"/>
                  </a:lnTo>
                  <a:lnTo>
                    <a:pt x="76" y="39"/>
                  </a:lnTo>
                  <a:lnTo>
                    <a:pt x="79" y="38"/>
                  </a:lnTo>
                  <a:lnTo>
                    <a:pt x="79" y="38"/>
                  </a:lnTo>
                  <a:lnTo>
                    <a:pt x="80" y="38"/>
                  </a:lnTo>
                  <a:lnTo>
                    <a:pt x="81" y="38"/>
                  </a:lnTo>
                  <a:lnTo>
                    <a:pt x="84" y="41"/>
                  </a:lnTo>
                  <a:lnTo>
                    <a:pt x="87" y="43"/>
                  </a:lnTo>
                  <a:lnTo>
                    <a:pt x="88" y="43"/>
                  </a:lnTo>
                  <a:lnTo>
                    <a:pt x="88" y="43"/>
                  </a:lnTo>
                  <a:lnTo>
                    <a:pt x="91" y="42"/>
                  </a:lnTo>
                  <a:lnTo>
                    <a:pt x="92" y="42"/>
                  </a:lnTo>
                  <a:lnTo>
                    <a:pt x="92" y="42"/>
                  </a:lnTo>
                  <a:lnTo>
                    <a:pt x="94" y="45"/>
                  </a:lnTo>
                  <a:lnTo>
                    <a:pt x="94" y="49"/>
                  </a:lnTo>
                  <a:lnTo>
                    <a:pt x="94" y="49"/>
                  </a:lnTo>
                  <a:lnTo>
                    <a:pt x="94" y="51"/>
                  </a:lnTo>
                  <a:lnTo>
                    <a:pt x="96" y="50"/>
                  </a:lnTo>
                  <a:lnTo>
                    <a:pt x="96" y="50"/>
                  </a:lnTo>
                  <a:lnTo>
                    <a:pt x="98" y="49"/>
                  </a:lnTo>
                  <a:lnTo>
                    <a:pt x="96" y="49"/>
                  </a:lnTo>
                  <a:lnTo>
                    <a:pt x="96" y="47"/>
                  </a:lnTo>
                  <a:lnTo>
                    <a:pt x="100" y="46"/>
                  </a:lnTo>
                  <a:lnTo>
                    <a:pt x="100" y="46"/>
                  </a:lnTo>
                  <a:lnTo>
                    <a:pt x="107" y="45"/>
                  </a:lnTo>
                  <a:lnTo>
                    <a:pt x="110" y="43"/>
                  </a:lnTo>
                  <a:lnTo>
                    <a:pt x="113" y="43"/>
                  </a:lnTo>
                  <a:lnTo>
                    <a:pt x="114" y="45"/>
                  </a:lnTo>
                  <a:lnTo>
                    <a:pt x="114" y="45"/>
                  </a:lnTo>
                  <a:lnTo>
                    <a:pt x="117" y="46"/>
                  </a:lnTo>
                  <a:lnTo>
                    <a:pt x="118" y="46"/>
                  </a:lnTo>
                  <a:lnTo>
                    <a:pt x="118" y="46"/>
                  </a:lnTo>
                  <a:lnTo>
                    <a:pt x="118" y="47"/>
                  </a:lnTo>
                  <a:lnTo>
                    <a:pt x="118" y="49"/>
                  </a:lnTo>
                  <a:lnTo>
                    <a:pt x="119" y="47"/>
                  </a:lnTo>
                  <a:lnTo>
                    <a:pt x="119" y="47"/>
                  </a:lnTo>
                  <a:lnTo>
                    <a:pt x="122" y="46"/>
                  </a:lnTo>
                  <a:lnTo>
                    <a:pt x="125" y="47"/>
                  </a:lnTo>
                  <a:lnTo>
                    <a:pt x="127" y="49"/>
                  </a:lnTo>
                  <a:lnTo>
                    <a:pt x="127" y="49"/>
                  </a:lnTo>
                  <a:lnTo>
                    <a:pt x="127" y="49"/>
                  </a:lnTo>
                  <a:lnTo>
                    <a:pt x="130" y="49"/>
                  </a:lnTo>
                  <a:lnTo>
                    <a:pt x="130" y="49"/>
                  </a:lnTo>
                  <a:lnTo>
                    <a:pt x="133" y="51"/>
                  </a:lnTo>
                  <a:lnTo>
                    <a:pt x="137" y="51"/>
                  </a:lnTo>
                  <a:lnTo>
                    <a:pt x="137" y="51"/>
                  </a:lnTo>
                  <a:lnTo>
                    <a:pt x="140" y="50"/>
                  </a:lnTo>
                  <a:lnTo>
                    <a:pt x="140" y="50"/>
                  </a:lnTo>
                  <a:lnTo>
                    <a:pt x="138" y="47"/>
                  </a:lnTo>
                  <a:lnTo>
                    <a:pt x="138" y="47"/>
                  </a:lnTo>
                  <a:lnTo>
                    <a:pt x="137" y="45"/>
                  </a:lnTo>
                  <a:lnTo>
                    <a:pt x="133" y="43"/>
                  </a:lnTo>
                  <a:lnTo>
                    <a:pt x="133" y="43"/>
                  </a:lnTo>
                  <a:lnTo>
                    <a:pt x="125" y="41"/>
                  </a:lnTo>
                  <a:lnTo>
                    <a:pt x="123" y="39"/>
                  </a:lnTo>
                  <a:lnTo>
                    <a:pt x="126" y="39"/>
                  </a:lnTo>
                  <a:lnTo>
                    <a:pt x="126" y="39"/>
                  </a:lnTo>
                  <a:lnTo>
                    <a:pt x="129" y="38"/>
                  </a:lnTo>
                  <a:lnTo>
                    <a:pt x="127" y="37"/>
                  </a:lnTo>
                  <a:lnTo>
                    <a:pt x="127" y="35"/>
                  </a:lnTo>
                  <a:lnTo>
                    <a:pt x="132" y="33"/>
                  </a:lnTo>
                  <a:lnTo>
                    <a:pt x="132" y="33"/>
                  </a:lnTo>
                  <a:lnTo>
                    <a:pt x="137" y="31"/>
                  </a:lnTo>
                  <a:lnTo>
                    <a:pt x="140" y="31"/>
                  </a:lnTo>
                  <a:lnTo>
                    <a:pt x="141" y="31"/>
                  </a:lnTo>
                  <a:lnTo>
                    <a:pt x="141" y="28"/>
                  </a:lnTo>
                  <a:lnTo>
                    <a:pt x="141" y="28"/>
                  </a:lnTo>
                  <a:lnTo>
                    <a:pt x="141" y="23"/>
                  </a:lnTo>
                  <a:lnTo>
                    <a:pt x="142" y="23"/>
                  </a:lnTo>
                  <a:lnTo>
                    <a:pt x="144" y="23"/>
                  </a:lnTo>
                  <a:lnTo>
                    <a:pt x="144" y="23"/>
                  </a:lnTo>
                  <a:lnTo>
                    <a:pt x="153" y="24"/>
                  </a:lnTo>
                  <a:lnTo>
                    <a:pt x="153" y="24"/>
                  </a:lnTo>
                  <a:lnTo>
                    <a:pt x="155" y="24"/>
                  </a:lnTo>
                  <a:lnTo>
                    <a:pt x="155" y="26"/>
                  </a:lnTo>
                  <a:lnTo>
                    <a:pt x="157" y="24"/>
                  </a:lnTo>
                  <a:lnTo>
                    <a:pt x="157" y="24"/>
                  </a:lnTo>
                  <a:lnTo>
                    <a:pt x="160" y="23"/>
                  </a:lnTo>
                  <a:lnTo>
                    <a:pt x="161" y="23"/>
                  </a:lnTo>
                  <a:lnTo>
                    <a:pt x="161" y="23"/>
                  </a:lnTo>
                  <a:lnTo>
                    <a:pt x="161" y="22"/>
                  </a:lnTo>
                  <a:lnTo>
                    <a:pt x="161" y="22"/>
                  </a:lnTo>
                  <a:lnTo>
                    <a:pt x="159" y="18"/>
                  </a:lnTo>
                  <a:lnTo>
                    <a:pt x="156" y="15"/>
                  </a:lnTo>
                  <a:lnTo>
                    <a:pt x="156" y="15"/>
                  </a:lnTo>
                  <a:lnTo>
                    <a:pt x="155" y="12"/>
                  </a:lnTo>
                  <a:lnTo>
                    <a:pt x="153" y="10"/>
                  </a:lnTo>
                  <a:lnTo>
                    <a:pt x="152" y="7"/>
                  </a:lnTo>
                  <a:lnTo>
                    <a:pt x="150" y="7"/>
                  </a:lnTo>
                  <a:lnTo>
                    <a:pt x="148" y="8"/>
                  </a:lnTo>
                  <a:lnTo>
                    <a:pt x="148" y="8"/>
                  </a:lnTo>
                  <a:lnTo>
                    <a:pt x="144" y="10"/>
                  </a:lnTo>
                  <a:lnTo>
                    <a:pt x="140" y="11"/>
                  </a:lnTo>
                  <a:lnTo>
                    <a:pt x="140" y="11"/>
                  </a:lnTo>
                  <a:lnTo>
                    <a:pt x="134" y="10"/>
                  </a:lnTo>
                  <a:lnTo>
                    <a:pt x="132" y="8"/>
                  </a:lnTo>
                  <a:lnTo>
                    <a:pt x="132" y="8"/>
                  </a:lnTo>
                  <a:lnTo>
                    <a:pt x="136" y="7"/>
                  </a:lnTo>
                  <a:lnTo>
                    <a:pt x="138" y="5"/>
                  </a:lnTo>
                  <a:lnTo>
                    <a:pt x="138" y="5"/>
                  </a:lnTo>
                  <a:lnTo>
                    <a:pt x="138" y="5"/>
                  </a:lnTo>
                  <a:lnTo>
                    <a:pt x="140" y="4"/>
                  </a:lnTo>
                  <a:lnTo>
                    <a:pt x="140" y="4"/>
                  </a:lnTo>
                  <a:lnTo>
                    <a:pt x="137" y="1"/>
                  </a:lnTo>
                  <a:lnTo>
                    <a:pt x="140" y="0"/>
                  </a:lnTo>
                  <a:lnTo>
                    <a:pt x="140" y="0"/>
                  </a:lnTo>
                  <a:lnTo>
                    <a:pt x="149" y="0"/>
                  </a:lnTo>
                  <a:lnTo>
                    <a:pt x="161" y="1"/>
                  </a:lnTo>
                  <a:lnTo>
                    <a:pt x="161" y="1"/>
                  </a:lnTo>
                  <a:close/>
                </a:path>
              </a:pathLst>
            </a:custGeom>
            <a:grp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panose="020f0502020204030204" typeface="Calibri"/>
                <a:ea charset="-122" panose="02010600030101010101" pitchFamily="2" typeface="宋体"/>
                <a:cs typeface="+mn-cs"/>
              </a:endParaRPr>
            </a:p>
          </p:txBody>
        </p:sp>
      </p:grpSp>
      <p:grpSp>
        <p:nvGrpSpPr>
          <p:cNvPr id="253" name="组合 252"/>
          <p:cNvGrpSpPr/>
          <p:nvPr/>
        </p:nvGrpSpPr>
        <p:grpSpPr>
          <a:xfrm>
            <a:off x="2631745" y="1764536"/>
            <a:ext cx="179281" cy="319015"/>
            <a:chOff x="3846513" y="1814513"/>
            <a:chExt cx="323850" cy="576262"/>
          </a:xfrm>
          <a:solidFill>
            <a:schemeClr val="accent1"/>
          </a:solidFill>
        </p:grpSpPr>
        <p:sp>
          <p:nvSpPr>
            <p:cNvPr id="254" name="Freeform 137"/>
            <p:cNvSpPr>
              <a:spLocks noEditPoints="1"/>
            </p:cNvSpPr>
            <p:nvPr/>
          </p:nvSpPr>
          <p:spPr bwMode="auto">
            <a:xfrm>
              <a:off x="3846513" y="1814513"/>
              <a:ext cx="323850" cy="323850"/>
            </a:xfrm>
            <a:custGeom>
              <a:gdLst>
                <a:gd fmla="*/ 112 w 204" name="T0"/>
                <a:gd fmla="*/ 0 h 204" name="T1"/>
                <a:gd fmla="*/ 141 w 204" name="T2"/>
                <a:gd fmla="*/ 8 h 204" name="T3"/>
                <a:gd fmla="*/ 165 w 204" name="T4"/>
                <a:gd fmla="*/ 22 h 204" name="T5"/>
                <a:gd fmla="*/ 185 w 204" name="T6"/>
                <a:gd fmla="*/ 42 h 204" name="T7"/>
                <a:gd fmla="*/ 199 w 204" name="T8"/>
                <a:gd fmla="*/ 68 h 204" name="T9"/>
                <a:gd fmla="*/ 204 w 204" name="T10"/>
                <a:gd fmla="*/ 96 h 204" name="T11"/>
                <a:gd fmla="*/ 203 w 204" name="T12"/>
                <a:gd fmla="*/ 118 h 204" name="T13"/>
                <a:gd fmla="*/ 195 w 204" name="T14"/>
                <a:gd fmla="*/ 146 h 204" name="T15"/>
                <a:gd fmla="*/ 179 w 204" name="T16"/>
                <a:gd fmla="*/ 171 h 204" name="T17"/>
                <a:gd fmla="*/ 156 w 204" name="T18"/>
                <a:gd fmla="*/ 190 h 204" name="T19"/>
                <a:gd fmla="*/ 129 w 204" name="T20"/>
                <a:gd fmla="*/ 202 h 204" name="T21"/>
                <a:gd fmla="*/ 108 w 204" name="T22"/>
                <a:gd fmla="*/ 204 h 204" name="T23"/>
                <a:gd fmla="*/ 102 w 204" name="T24"/>
                <a:gd fmla="*/ 185 h 204" name="T25"/>
                <a:gd fmla="*/ 107 w 204" name="T26"/>
                <a:gd fmla="*/ 185 h 204" name="T27"/>
                <a:gd fmla="*/ 131 w 204" name="T28"/>
                <a:gd fmla="*/ 180 h 204" name="T29"/>
                <a:gd fmla="*/ 164 w 204" name="T30"/>
                <a:gd fmla="*/ 158 h 204" name="T31"/>
                <a:gd fmla="*/ 183 w 204" name="T32"/>
                <a:gd fmla="*/ 123 h 204" name="T33"/>
                <a:gd fmla="*/ 185 w 204" name="T34"/>
                <a:gd fmla="*/ 97 h 204" name="T35"/>
                <a:gd fmla="*/ 177 w 204" name="T36"/>
                <a:gd fmla="*/ 66 h 204" name="T37"/>
                <a:gd fmla="*/ 148 w 204" name="T38"/>
                <a:gd fmla="*/ 32 h 204" name="T39"/>
                <a:gd fmla="*/ 102 w 204" name="T40"/>
                <a:gd fmla="*/ 19 h 204" name="T41"/>
                <a:gd fmla="*/ 96 w 204" name="T42"/>
                <a:gd fmla="*/ 0 h 204" name="T43"/>
                <a:gd fmla="*/ 102 w 204" name="T44"/>
                <a:gd fmla="*/ 19 h 204" name="T45"/>
                <a:gd fmla="*/ 89 w 204" name="T46"/>
                <a:gd fmla="*/ 20 h 204" name="T47"/>
                <a:gd fmla="*/ 66 w 204" name="T48"/>
                <a:gd fmla="*/ 27 h 204" name="T49"/>
                <a:gd fmla="*/ 31 w 204" name="T50"/>
                <a:gd fmla="*/ 60 h 204" name="T51"/>
                <a:gd fmla="*/ 20 w 204" name="T52"/>
                <a:gd fmla="*/ 89 h 204" name="T53"/>
                <a:gd fmla="*/ 19 w 204" name="T54"/>
                <a:gd fmla="*/ 107 h 204" name="T55"/>
                <a:gd fmla="*/ 35 w 204" name="T56"/>
                <a:gd fmla="*/ 152 h 204" name="T57"/>
                <a:gd fmla="*/ 70 w 204" name="T58"/>
                <a:gd fmla="*/ 179 h 204" name="T59"/>
                <a:gd fmla="*/ 102 w 204" name="T60"/>
                <a:gd fmla="*/ 204 h 204" name="T61"/>
                <a:gd fmla="*/ 83 w 204" name="T62"/>
                <a:gd fmla="*/ 203 h 204" name="T63"/>
                <a:gd fmla="*/ 55 w 204" name="T64"/>
                <a:gd fmla="*/ 194 h 204" name="T65"/>
                <a:gd fmla="*/ 32 w 204" name="T66"/>
                <a:gd fmla="*/ 176 h 204" name="T67"/>
                <a:gd fmla="*/ 13 w 204" name="T68"/>
                <a:gd fmla="*/ 154 h 204" name="T69"/>
                <a:gd fmla="*/ 3 w 204" name="T70"/>
                <a:gd fmla="*/ 127 h 204" name="T71"/>
                <a:gd fmla="*/ 0 w 204" name="T72"/>
                <a:gd fmla="*/ 108 h 204" name="T73"/>
                <a:gd fmla="*/ 3 w 204" name="T74"/>
                <a:gd fmla="*/ 77 h 204" name="T75"/>
                <a:gd fmla="*/ 15 w 204" name="T76"/>
                <a:gd fmla="*/ 50 h 204" name="T77"/>
                <a:gd fmla="*/ 32 w 204" name="T78"/>
                <a:gd fmla="*/ 27 h 204" name="T79"/>
                <a:gd fmla="*/ 57 w 204" name="T80"/>
                <a:gd fmla="*/ 11 h 204" name="T81"/>
                <a:gd fmla="*/ 87 w 204" name="T82"/>
                <a:gd fmla="*/ 1 h 204"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204" w="204">
                  <a:moveTo>
                    <a:pt x="102" y="0"/>
                  </a:moveTo>
                  <a:lnTo>
                    <a:pt x="102" y="0"/>
                  </a:lnTo>
                  <a:lnTo>
                    <a:pt x="112" y="0"/>
                  </a:lnTo>
                  <a:lnTo>
                    <a:pt x="122" y="1"/>
                  </a:lnTo>
                  <a:lnTo>
                    <a:pt x="131" y="4"/>
                  </a:lnTo>
                  <a:lnTo>
                    <a:pt x="141" y="8"/>
                  </a:lnTo>
                  <a:lnTo>
                    <a:pt x="149" y="11"/>
                  </a:lnTo>
                  <a:lnTo>
                    <a:pt x="157" y="16"/>
                  </a:lnTo>
                  <a:lnTo>
                    <a:pt x="165" y="22"/>
                  </a:lnTo>
                  <a:lnTo>
                    <a:pt x="172" y="28"/>
                  </a:lnTo>
                  <a:lnTo>
                    <a:pt x="179" y="35"/>
                  </a:lnTo>
                  <a:lnTo>
                    <a:pt x="185" y="42"/>
                  </a:lnTo>
                  <a:lnTo>
                    <a:pt x="190" y="50"/>
                  </a:lnTo>
                  <a:lnTo>
                    <a:pt x="195" y="58"/>
                  </a:lnTo>
                  <a:lnTo>
                    <a:pt x="199" y="68"/>
                  </a:lnTo>
                  <a:lnTo>
                    <a:pt x="202" y="77"/>
                  </a:lnTo>
                  <a:lnTo>
                    <a:pt x="203" y="87"/>
                  </a:lnTo>
                  <a:lnTo>
                    <a:pt x="204" y="96"/>
                  </a:lnTo>
                  <a:lnTo>
                    <a:pt x="204" y="96"/>
                  </a:lnTo>
                  <a:lnTo>
                    <a:pt x="204" y="107"/>
                  </a:lnTo>
                  <a:lnTo>
                    <a:pt x="203" y="118"/>
                  </a:lnTo>
                  <a:lnTo>
                    <a:pt x="202" y="127"/>
                  </a:lnTo>
                  <a:lnTo>
                    <a:pt x="199" y="137"/>
                  </a:lnTo>
                  <a:lnTo>
                    <a:pt x="195" y="146"/>
                  </a:lnTo>
                  <a:lnTo>
                    <a:pt x="190" y="154"/>
                  </a:lnTo>
                  <a:lnTo>
                    <a:pt x="184" y="162"/>
                  </a:lnTo>
                  <a:lnTo>
                    <a:pt x="179" y="171"/>
                  </a:lnTo>
                  <a:lnTo>
                    <a:pt x="172" y="177"/>
                  </a:lnTo>
                  <a:lnTo>
                    <a:pt x="164" y="184"/>
                  </a:lnTo>
                  <a:lnTo>
                    <a:pt x="156" y="190"/>
                  </a:lnTo>
                  <a:lnTo>
                    <a:pt x="148" y="194"/>
                  </a:lnTo>
                  <a:lnTo>
                    <a:pt x="138" y="198"/>
                  </a:lnTo>
                  <a:lnTo>
                    <a:pt x="129" y="202"/>
                  </a:lnTo>
                  <a:lnTo>
                    <a:pt x="118" y="203"/>
                  </a:lnTo>
                  <a:lnTo>
                    <a:pt x="108" y="204"/>
                  </a:lnTo>
                  <a:lnTo>
                    <a:pt x="108" y="204"/>
                  </a:lnTo>
                  <a:lnTo>
                    <a:pt x="102" y="204"/>
                  </a:lnTo>
                  <a:lnTo>
                    <a:pt x="102" y="185"/>
                  </a:lnTo>
                  <a:lnTo>
                    <a:pt x="102" y="185"/>
                  </a:lnTo>
                  <a:lnTo>
                    <a:pt x="107" y="185"/>
                  </a:lnTo>
                  <a:lnTo>
                    <a:pt x="107" y="185"/>
                  </a:lnTo>
                  <a:lnTo>
                    <a:pt x="107" y="185"/>
                  </a:lnTo>
                  <a:lnTo>
                    <a:pt x="115" y="184"/>
                  </a:lnTo>
                  <a:lnTo>
                    <a:pt x="123" y="183"/>
                  </a:lnTo>
                  <a:lnTo>
                    <a:pt x="131" y="180"/>
                  </a:lnTo>
                  <a:lnTo>
                    <a:pt x="138" y="177"/>
                  </a:lnTo>
                  <a:lnTo>
                    <a:pt x="152" y="169"/>
                  </a:lnTo>
                  <a:lnTo>
                    <a:pt x="164" y="158"/>
                  </a:lnTo>
                  <a:lnTo>
                    <a:pt x="173" y="145"/>
                  </a:lnTo>
                  <a:lnTo>
                    <a:pt x="180" y="130"/>
                  </a:lnTo>
                  <a:lnTo>
                    <a:pt x="183" y="123"/>
                  </a:lnTo>
                  <a:lnTo>
                    <a:pt x="184" y="115"/>
                  </a:lnTo>
                  <a:lnTo>
                    <a:pt x="185" y="107"/>
                  </a:lnTo>
                  <a:lnTo>
                    <a:pt x="185" y="97"/>
                  </a:lnTo>
                  <a:lnTo>
                    <a:pt x="185" y="97"/>
                  </a:lnTo>
                  <a:lnTo>
                    <a:pt x="183" y="81"/>
                  </a:lnTo>
                  <a:lnTo>
                    <a:pt x="177" y="66"/>
                  </a:lnTo>
                  <a:lnTo>
                    <a:pt x="169" y="53"/>
                  </a:lnTo>
                  <a:lnTo>
                    <a:pt x="160" y="42"/>
                  </a:lnTo>
                  <a:lnTo>
                    <a:pt x="148" y="32"/>
                  </a:lnTo>
                  <a:lnTo>
                    <a:pt x="133" y="26"/>
                  </a:lnTo>
                  <a:lnTo>
                    <a:pt x="118" y="20"/>
                  </a:lnTo>
                  <a:lnTo>
                    <a:pt x="102" y="19"/>
                  </a:lnTo>
                  <a:lnTo>
                    <a:pt x="102" y="0"/>
                  </a:lnTo>
                  <a:close/>
                  <a:moveTo>
                    <a:pt x="96" y="0"/>
                  </a:moveTo>
                  <a:lnTo>
                    <a:pt x="96" y="0"/>
                  </a:lnTo>
                  <a:lnTo>
                    <a:pt x="102" y="0"/>
                  </a:lnTo>
                  <a:lnTo>
                    <a:pt x="102" y="19"/>
                  </a:lnTo>
                  <a:lnTo>
                    <a:pt x="102" y="19"/>
                  </a:lnTo>
                  <a:lnTo>
                    <a:pt x="97" y="19"/>
                  </a:lnTo>
                  <a:lnTo>
                    <a:pt x="97" y="19"/>
                  </a:lnTo>
                  <a:lnTo>
                    <a:pt x="89" y="20"/>
                  </a:lnTo>
                  <a:lnTo>
                    <a:pt x="81" y="22"/>
                  </a:lnTo>
                  <a:lnTo>
                    <a:pt x="73" y="24"/>
                  </a:lnTo>
                  <a:lnTo>
                    <a:pt x="66" y="27"/>
                  </a:lnTo>
                  <a:lnTo>
                    <a:pt x="51" y="37"/>
                  </a:lnTo>
                  <a:lnTo>
                    <a:pt x="41" y="46"/>
                  </a:lnTo>
                  <a:lnTo>
                    <a:pt x="31" y="60"/>
                  </a:lnTo>
                  <a:lnTo>
                    <a:pt x="24" y="74"/>
                  </a:lnTo>
                  <a:lnTo>
                    <a:pt x="22" y="81"/>
                  </a:lnTo>
                  <a:lnTo>
                    <a:pt x="20" y="89"/>
                  </a:lnTo>
                  <a:lnTo>
                    <a:pt x="19" y="99"/>
                  </a:lnTo>
                  <a:lnTo>
                    <a:pt x="19" y="107"/>
                  </a:lnTo>
                  <a:lnTo>
                    <a:pt x="19" y="107"/>
                  </a:lnTo>
                  <a:lnTo>
                    <a:pt x="22" y="123"/>
                  </a:lnTo>
                  <a:lnTo>
                    <a:pt x="27" y="138"/>
                  </a:lnTo>
                  <a:lnTo>
                    <a:pt x="35" y="152"/>
                  </a:lnTo>
                  <a:lnTo>
                    <a:pt x="45" y="162"/>
                  </a:lnTo>
                  <a:lnTo>
                    <a:pt x="57" y="172"/>
                  </a:lnTo>
                  <a:lnTo>
                    <a:pt x="70" y="179"/>
                  </a:lnTo>
                  <a:lnTo>
                    <a:pt x="87" y="184"/>
                  </a:lnTo>
                  <a:lnTo>
                    <a:pt x="102" y="185"/>
                  </a:lnTo>
                  <a:lnTo>
                    <a:pt x="102" y="204"/>
                  </a:lnTo>
                  <a:lnTo>
                    <a:pt x="102" y="204"/>
                  </a:lnTo>
                  <a:lnTo>
                    <a:pt x="92" y="204"/>
                  </a:lnTo>
                  <a:lnTo>
                    <a:pt x="83" y="203"/>
                  </a:lnTo>
                  <a:lnTo>
                    <a:pt x="73" y="200"/>
                  </a:lnTo>
                  <a:lnTo>
                    <a:pt x="64" y="198"/>
                  </a:lnTo>
                  <a:lnTo>
                    <a:pt x="55" y="194"/>
                  </a:lnTo>
                  <a:lnTo>
                    <a:pt x="47" y="188"/>
                  </a:lnTo>
                  <a:lnTo>
                    <a:pt x="39" y="183"/>
                  </a:lnTo>
                  <a:lnTo>
                    <a:pt x="32" y="176"/>
                  </a:lnTo>
                  <a:lnTo>
                    <a:pt x="26" y="169"/>
                  </a:lnTo>
                  <a:lnTo>
                    <a:pt x="19" y="162"/>
                  </a:lnTo>
                  <a:lnTo>
                    <a:pt x="13" y="154"/>
                  </a:lnTo>
                  <a:lnTo>
                    <a:pt x="9" y="146"/>
                  </a:lnTo>
                  <a:lnTo>
                    <a:pt x="5" y="137"/>
                  </a:lnTo>
                  <a:lnTo>
                    <a:pt x="3" y="127"/>
                  </a:lnTo>
                  <a:lnTo>
                    <a:pt x="1" y="118"/>
                  </a:lnTo>
                  <a:lnTo>
                    <a:pt x="0" y="108"/>
                  </a:lnTo>
                  <a:lnTo>
                    <a:pt x="0" y="108"/>
                  </a:lnTo>
                  <a:lnTo>
                    <a:pt x="0" y="97"/>
                  </a:lnTo>
                  <a:lnTo>
                    <a:pt x="1" y="87"/>
                  </a:lnTo>
                  <a:lnTo>
                    <a:pt x="3" y="77"/>
                  </a:lnTo>
                  <a:lnTo>
                    <a:pt x="5" y="68"/>
                  </a:lnTo>
                  <a:lnTo>
                    <a:pt x="9" y="58"/>
                  </a:lnTo>
                  <a:lnTo>
                    <a:pt x="15" y="50"/>
                  </a:lnTo>
                  <a:lnTo>
                    <a:pt x="20" y="42"/>
                  </a:lnTo>
                  <a:lnTo>
                    <a:pt x="26" y="34"/>
                  </a:lnTo>
                  <a:lnTo>
                    <a:pt x="32" y="27"/>
                  </a:lnTo>
                  <a:lnTo>
                    <a:pt x="41" y="20"/>
                  </a:lnTo>
                  <a:lnTo>
                    <a:pt x="49" y="15"/>
                  </a:lnTo>
                  <a:lnTo>
                    <a:pt x="57" y="11"/>
                  </a:lnTo>
                  <a:lnTo>
                    <a:pt x="66" y="7"/>
                  </a:lnTo>
                  <a:lnTo>
                    <a:pt x="76" y="3"/>
                  </a:lnTo>
                  <a:lnTo>
                    <a:pt x="87" y="1"/>
                  </a:lnTo>
                  <a:lnTo>
                    <a:pt x="96" y="0"/>
                  </a:lnTo>
                  <a:lnTo>
                    <a:pt x="96" y="0"/>
                  </a:lnTo>
                  <a:close/>
                </a:path>
              </a:pathLst>
            </a:custGeom>
            <a:grp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panose="020f0502020204030204" typeface="Calibri"/>
                <a:ea charset="-122" panose="02010600030101010101" pitchFamily="2" typeface="宋体"/>
                <a:cs typeface="+mn-cs"/>
              </a:endParaRPr>
            </a:p>
          </p:txBody>
        </p:sp>
        <p:sp>
          <p:nvSpPr>
            <p:cNvPr id="255" name="Freeform 138"/>
            <p:cNvSpPr/>
            <p:nvPr/>
          </p:nvSpPr>
          <p:spPr bwMode="auto">
            <a:xfrm>
              <a:off x="3994151" y="2119313"/>
              <a:ext cx="52388" cy="161925"/>
            </a:xfrm>
            <a:custGeom>
              <a:gdLst>
                <a:gd fmla="*/ 6 w 33" name="T0"/>
                <a:gd fmla="*/ 102 h 102" name="T1"/>
                <a:gd fmla="*/ 33 w 33" name="T2"/>
                <a:gd fmla="*/ 100 h 102" name="T3"/>
                <a:gd fmla="*/ 27 w 33" name="T4"/>
                <a:gd fmla="*/ 0 h 102" name="T5"/>
                <a:gd fmla="*/ 0 w 33" name="T6"/>
                <a:gd fmla="*/ 2 h 102" name="T7"/>
                <a:gd fmla="*/ 6 w 33" name="T8"/>
                <a:gd fmla="*/ 102 h 102" name="T9"/>
              </a:gdLst>
              <a:cxnLst>
                <a:cxn ang="0">
                  <a:pos x="T0" y="T1"/>
                </a:cxn>
                <a:cxn ang="0">
                  <a:pos x="T2" y="T3"/>
                </a:cxn>
                <a:cxn ang="0">
                  <a:pos x="T4" y="T5"/>
                </a:cxn>
                <a:cxn ang="0">
                  <a:pos x="T6" y="T7"/>
                </a:cxn>
                <a:cxn ang="0">
                  <a:pos x="T8" y="T9"/>
                </a:cxn>
              </a:cxnLst>
              <a:rect b="b" l="0" r="r" t="0"/>
              <a:pathLst>
                <a:path h="102" w="33">
                  <a:moveTo>
                    <a:pt x="6" y="102"/>
                  </a:moveTo>
                  <a:lnTo>
                    <a:pt x="33" y="100"/>
                  </a:lnTo>
                  <a:lnTo>
                    <a:pt x="27" y="0"/>
                  </a:lnTo>
                  <a:lnTo>
                    <a:pt x="0" y="2"/>
                  </a:lnTo>
                  <a:lnTo>
                    <a:pt x="6" y="102"/>
                  </a:lnTo>
                  <a:close/>
                </a:path>
              </a:pathLst>
            </a:custGeom>
            <a:grp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panose="020f0502020204030204" typeface="Calibri"/>
                <a:ea charset="-122" panose="02010600030101010101" pitchFamily="2" typeface="宋体"/>
                <a:cs typeface="+mn-cs"/>
              </a:endParaRPr>
            </a:p>
          </p:txBody>
        </p:sp>
        <p:sp>
          <p:nvSpPr>
            <p:cNvPr id="256" name="Freeform 139"/>
            <p:cNvSpPr/>
            <p:nvPr/>
          </p:nvSpPr>
          <p:spPr bwMode="auto">
            <a:xfrm>
              <a:off x="3986213" y="2171700"/>
              <a:ext cx="77788" cy="219075"/>
            </a:xfrm>
            <a:custGeom>
              <a:gdLst>
                <a:gd fmla="*/ 5 w 49" name="T0"/>
                <a:gd fmla="*/ 116 h 138" name="T1"/>
                <a:gd fmla="*/ 5 w 49" name="T2"/>
                <a:gd fmla="*/ 116 h 138" name="T3"/>
                <a:gd fmla="*/ 5 w 49" name="T4"/>
                <a:gd fmla="*/ 122 h 138" name="T5"/>
                <a:gd fmla="*/ 7 w 49" name="T6"/>
                <a:gd fmla="*/ 126 h 138" name="T7"/>
                <a:gd fmla="*/ 9 w 49" name="T8"/>
                <a:gd fmla="*/ 128 h 138" name="T9"/>
                <a:gd fmla="*/ 12 w 49" name="T10"/>
                <a:gd fmla="*/ 132 h 138" name="T11"/>
                <a:gd fmla="*/ 16 w 49" name="T12"/>
                <a:gd fmla="*/ 134 h 138" name="T13"/>
                <a:gd fmla="*/ 19 w 49" name="T14"/>
                <a:gd fmla="*/ 136 h 138" name="T15"/>
                <a:gd fmla="*/ 23 w 49" name="T16"/>
                <a:gd fmla="*/ 138 h 138" name="T17"/>
                <a:gd fmla="*/ 28 w 49" name="T18"/>
                <a:gd fmla="*/ 138 h 138" name="T19"/>
                <a:gd fmla="*/ 28 w 49" name="T20"/>
                <a:gd fmla="*/ 138 h 138" name="T21"/>
                <a:gd fmla="*/ 32 w 49" name="T22"/>
                <a:gd fmla="*/ 136 h 138" name="T23"/>
                <a:gd fmla="*/ 37 w 49" name="T24"/>
                <a:gd fmla="*/ 135 h 138" name="T25"/>
                <a:gd fmla="*/ 41 w 49" name="T26"/>
                <a:gd fmla="*/ 132 h 138" name="T27"/>
                <a:gd fmla="*/ 43 w 49" name="T28"/>
                <a:gd fmla="*/ 130 h 138" name="T29"/>
                <a:gd fmla="*/ 46 w 49" name="T30"/>
                <a:gd fmla="*/ 127 h 138" name="T31"/>
                <a:gd fmla="*/ 47 w 49" name="T32"/>
                <a:gd fmla="*/ 123 h 138" name="T33"/>
                <a:gd fmla="*/ 49 w 49" name="T34"/>
                <a:gd fmla="*/ 119 h 138" name="T35"/>
                <a:gd fmla="*/ 49 w 49" name="T36"/>
                <a:gd fmla="*/ 115 h 138" name="T37"/>
                <a:gd fmla="*/ 43 w 49" name="T38"/>
                <a:gd fmla="*/ 20 h 138" name="T39"/>
                <a:gd fmla="*/ 43 w 49" name="T40"/>
                <a:gd fmla="*/ 20 h 138" name="T41"/>
                <a:gd fmla="*/ 43 w 49" name="T42"/>
                <a:gd fmla="*/ 16 h 138" name="T43"/>
                <a:gd fmla="*/ 42 w 49" name="T44"/>
                <a:gd fmla="*/ 12 h 138" name="T45"/>
                <a:gd fmla="*/ 39 w 49" name="T46"/>
                <a:gd fmla="*/ 8 h 138" name="T47"/>
                <a:gd fmla="*/ 37 w 49" name="T48"/>
                <a:gd fmla="*/ 5 h 138" name="T49"/>
                <a:gd fmla="*/ 34 w 49" name="T50"/>
                <a:gd fmla="*/ 2 h 138" name="T51"/>
                <a:gd fmla="*/ 30 w 49" name="T52"/>
                <a:gd fmla="*/ 1 h 138" name="T53"/>
                <a:gd fmla="*/ 26 w 49" name="T54"/>
                <a:gd fmla="*/ 0 h 138" name="T55"/>
                <a:gd fmla="*/ 20 w 49" name="T56"/>
                <a:gd fmla="*/ 0 h 138" name="T57"/>
                <a:gd fmla="*/ 20 w 49" name="T58"/>
                <a:gd fmla="*/ 0 h 138" name="T59"/>
                <a:gd fmla="*/ 16 w 49" name="T60"/>
                <a:gd fmla="*/ 0 h 138" name="T61"/>
                <a:gd fmla="*/ 12 w 49" name="T62"/>
                <a:gd fmla="*/ 1 h 138" name="T63"/>
                <a:gd fmla="*/ 8 w 49" name="T64"/>
                <a:gd fmla="*/ 4 h 138" name="T65"/>
                <a:gd fmla="*/ 5 w 49" name="T66"/>
                <a:gd fmla="*/ 6 h 138" name="T67"/>
                <a:gd fmla="*/ 3 w 49" name="T68"/>
                <a:gd fmla="*/ 11 h 138" name="T69"/>
                <a:gd fmla="*/ 1 w 49" name="T70"/>
                <a:gd fmla="*/ 15 h 138" name="T71"/>
                <a:gd fmla="*/ 0 w 49" name="T72"/>
                <a:gd fmla="*/ 19 h 138" name="T73"/>
                <a:gd fmla="*/ 0 w 49" name="T74"/>
                <a:gd fmla="*/ 23 h 138" name="T75"/>
                <a:gd fmla="*/ 5 w 49" name="T76"/>
                <a:gd fmla="*/ 116 h 138"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138" w="49">
                  <a:moveTo>
                    <a:pt x="5" y="116"/>
                  </a:moveTo>
                  <a:lnTo>
                    <a:pt x="5" y="116"/>
                  </a:lnTo>
                  <a:lnTo>
                    <a:pt x="5" y="122"/>
                  </a:lnTo>
                  <a:lnTo>
                    <a:pt x="7" y="126"/>
                  </a:lnTo>
                  <a:lnTo>
                    <a:pt x="9" y="128"/>
                  </a:lnTo>
                  <a:lnTo>
                    <a:pt x="12" y="132"/>
                  </a:lnTo>
                  <a:lnTo>
                    <a:pt x="16" y="134"/>
                  </a:lnTo>
                  <a:lnTo>
                    <a:pt x="19" y="136"/>
                  </a:lnTo>
                  <a:lnTo>
                    <a:pt x="23" y="138"/>
                  </a:lnTo>
                  <a:lnTo>
                    <a:pt x="28" y="138"/>
                  </a:lnTo>
                  <a:lnTo>
                    <a:pt x="28" y="138"/>
                  </a:lnTo>
                  <a:lnTo>
                    <a:pt x="32" y="136"/>
                  </a:lnTo>
                  <a:lnTo>
                    <a:pt x="37" y="135"/>
                  </a:lnTo>
                  <a:lnTo>
                    <a:pt x="41" y="132"/>
                  </a:lnTo>
                  <a:lnTo>
                    <a:pt x="43" y="130"/>
                  </a:lnTo>
                  <a:lnTo>
                    <a:pt x="46" y="127"/>
                  </a:lnTo>
                  <a:lnTo>
                    <a:pt x="47" y="123"/>
                  </a:lnTo>
                  <a:lnTo>
                    <a:pt x="49" y="119"/>
                  </a:lnTo>
                  <a:lnTo>
                    <a:pt x="49" y="115"/>
                  </a:lnTo>
                  <a:lnTo>
                    <a:pt x="43" y="20"/>
                  </a:lnTo>
                  <a:lnTo>
                    <a:pt x="43" y="20"/>
                  </a:lnTo>
                  <a:lnTo>
                    <a:pt x="43" y="16"/>
                  </a:lnTo>
                  <a:lnTo>
                    <a:pt x="42" y="12"/>
                  </a:lnTo>
                  <a:lnTo>
                    <a:pt x="39" y="8"/>
                  </a:lnTo>
                  <a:lnTo>
                    <a:pt x="37" y="5"/>
                  </a:lnTo>
                  <a:lnTo>
                    <a:pt x="34" y="2"/>
                  </a:lnTo>
                  <a:lnTo>
                    <a:pt x="30" y="1"/>
                  </a:lnTo>
                  <a:lnTo>
                    <a:pt x="26" y="0"/>
                  </a:lnTo>
                  <a:lnTo>
                    <a:pt x="20" y="0"/>
                  </a:lnTo>
                  <a:lnTo>
                    <a:pt x="20" y="0"/>
                  </a:lnTo>
                  <a:lnTo>
                    <a:pt x="16" y="0"/>
                  </a:lnTo>
                  <a:lnTo>
                    <a:pt x="12" y="1"/>
                  </a:lnTo>
                  <a:lnTo>
                    <a:pt x="8" y="4"/>
                  </a:lnTo>
                  <a:lnTo>
                    <a:pt x="5" y="6"/>
                  </a:lnTo>
                  <a:lnTo>
                    <a:pt x="3" y="11"/>
                  </a:lnTo>
                  <a:lnTo>
                    <a:pt x="1" y="15"/>
                  </a:lnTo>
                  <a:lnTo>
                    <a:pt x="0" y="19"/>
                  </a:lnTo>
                  <a:lnTo>
                    <a:pt x="0" y="23"/>
                  </a:lnTo>
                  <a:lnTo>
                    <a:pt x="5" y="116"/>
                  </a:lnTo>
                  <a:close/>
                </a:path>
              </a:pathLst>
            </a:custGeom>
            <a:grp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panose="020f0502020204030204" typeface="Calibri"/>
                <a:ea charset="-122" panose="02010600030101010101" pitchFamily="2" typeface="宋体"/>
                <a:cs typeface="+mn-cs"/>
              </a:endParaRPr>
            </a:p>
          </p:txBody>
        </p:sp>
      </p:grpSp>
      <p:sp>
        <p:nvSpPr>
          <p:cNvPr id="257" name="Freeform 140"/>
          <p:cNvSpPr/>
          <p:nvPr/>
        </p:nvSpPr>
        <p:spPr bwMode="auto">
          <a:xfrm>
            <a:off x="1922529" y="1401579"/>
            <a:ext cx="285620" cy="232890"/>
          </a:xfrm>
          <a:custGeom>
            <a:gdLst>
              <a:gd fmla="*/ 166 w 325" name="T0"/>
              <a:gd fmla="*/ 265 h 265" name="T1"/>
              <a:gd fmla="*/ 166 w 325" name="T2"/>
              <a:gd fmla="*/ 265 h 265" name="T3"/>
              <a:gd fmla="*/ 169 w 325" name="T4"/>
              <a:gd fmla="*/ 263 h 265" name="T5"/>
              <a:gd fmla="*/ 177 w 325" name="T6"/>
              <a:gd fmla="*/ 257 h 265" name="T7"/>
              <a:gd fmla="*/ 189 w 325" name="T8"/>
              <a:gd fmla="*/ 250 h 265" name="T9"/>
              <a:gd fmla="*/ 198 w 325" name="T10"/>
              <a:gd fmla="*/ 246 h 265" name="T11"/>
              <a:gd fmla="*/ 207 w 325" name="T12"/>
              <a:gd fmla="*/ 244 h 265" name="T13"/>
              <a:gd fmla="*/ 218 w 325" name="T14"/>
              <a:gd fmla="*/ 241 h 265" name="T15"/>
              <a:gd fmla="*/ 230 w 325" name="T16"/>
              <a:gd fmla="*/ 240 h 265" name="T17"/>
              <a:gd fmla="*/ 242 w 325" name="T18"/>
              <a:gd fmla="*/ 240 h 265" name="T19"/>
              <a:gd fmla="*/ 257 w 325" name="T20"/>
              <a:gd fmla="*/ 241 h 265" name="T21"/>
              <a:gd fmla="*/ 272 w 325" name="T22"/>
              <a:gd fmla="*/ 242 h 265" name="T23"/>
              <a:gd fmla="*/ 288 w 325" name="T24"/>
              <a:gd fmla="*/ 248 h 265" name="T25"/>
              <a:gd fmla="*/ 306 w 325" name="T26"/>
              <a:gd fmla="*/ 255 h 265" name="T27"/>
              <a:gd fmla="*/ 325 w 325" name="T28"/>
              <a:gd fmla="*/ 263 h 265" name="T29"/>
              <a:gd fmla="*/ 325 w 325" name="T30"/>
              <a:gd fmla="*/ 26 h 265" name="T31"/>
              <a:gd fmla="*/ 325 w 325" name="T32"/>
              <a:gd fmla="*/ 26 h 265" name="T33"/>
              <a:gd fmla="*/ 307 w 325" name="T34"/>
              <a:gd fmla="*/ 18 h 265" name="T35"/>
              <a:gd fmla="*/ 288 w 325" name="T36"/>
              <a:gd fmla="*/ 9 h 265" name="T37"/>
              <a:gd fmla="*/ 265 w 325" name="T38"/>
              <a:gd fmla="*/ 4 h 265" name="T39"/>
              <a:gd fmla="*/ 253 w 325" name="T40"/>
              <a:gd fmla="*/ 1 h 265" name="T41"/>
              <a:gd fmla="*/ 240 w 325" name="T42"/>
              <a:gd fmla="*/ 0 h 265" name="T43"/>
              <a:gd fmla="*/ 226 w 325" name="T44"/>
              <a:gd fmla="*/ 0 h 265" name="T45"/>
              <a:gd fmla="*/ 212 w 325" name="T46"/>
              <a:gd fmla="*/ 1 h 265" name="T47"/>
              <a:gd fmla="*/ 199 w 325" name="T48"/>
              <a:gd fmla="*/ 4 h 265" name="T49"/>
              <a:gd fmla="*/ 187 w 325" name="T50"/>
              <a:gd fmla="*/ 8 h 265" name="T51"/>
              <a:gd fmla="*/ 175 w 325" name="T52"/>
              <a:gd fmla="*/ 16 h 265" name="T53"/>
              <a:gd fmla="*/ 162 w 325" name="T54"/>
              <a:gd fmla="*/ 26 h 265" name="T55"/>
              <a:gd fmla="*/ 0 w 325" name="T56"/>
              <a:gd fmla="*/ 26 h 265" name="T57"/>
              <a:gd fmla="*/ 0 w 325" name="T58"/>
              <a:gd fmla="*/ 264 h 265" name="T59"/>
              <a:gd fmla="*/ 166 w 325" name="T60"/>
              <a:gd fmla="*/ 265 h 265"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265" w="325">
                <a:moveTo>
                  <a:pt x="166" y="265"/>
                </a:moveTo>
                <a:lnTo>
                  <a:pt x="166" y="265"/>
                </a:lnTo>
                <a:lnTo>
                  <a:pt x="169" y="263"/>
                </a:lnTo>
                <a:lnTo>
                  <a:pt x="177" y="257"/>
                </a:lnTo>
                <a:lnTo>
                  <a:pt x="189" y="250"/>
                </a:lnTo>
                <a:lnTo>
                  <a:pt x="198" y="246"/>
                </a:lnTo>
                <a:lnTo>
                  <a:pt x="207" y="244"/>
                </a:lnTo>
                <a:lnTo>
                  <a:pt x="218" y="241"/>
                </a:lnTo>
                <a:lnTo>
                  <a:pt x="230" y="240"/>
                </a:lnTo>
                <a:lnTo>
                  <a:pt x="242" y="240"/>
                </a:lnTo>
                <a:lnTo>
                  <a:pt x="257" y="241"/>
                </a:lnTo>
                <a:lnTo>
                  <a:pt x="272" y="242"/>
                </a:lnTo>
                <a:lnTo>
                  <a:pt x="288" y="248"/>
                </a:lnTo>
                <a:lnTo>
                  <a:pt x="306" y="255"/>
                </a:lnTo>
                <a:lnTo>
                  <a:pt x="325" y="263"/>
                </a:lnTo>
                <a:lnTo>
                  <a:pt x="325" y="26"/>
                </a:lnTo>
                <a:lnTo>
                  <a:pt x="325" y="26"/>
                </a:lnTo>
                <a:lnTo>
                  <a:pt x="307" y="18"/>
                </a:lnTo>
                <a:lnTo>
                  <a:pt x="288" y="9"/>
                </a:lnTo>
                <a:lnTo>
                  <a:pt x="265" y="4"/>
                </a:lnTo>
                <a:lnTo>
                  <a:pt x="253" y="1"/>
                </a:lnTo>
                <a:lnTo>
                  <a:pt x="240" y="0"/>
                </a:lnTo>
                <a:lnTo>
                  <a:pt x="226" y="0"/>
                </a:lnTo>
                <a:lnTo>
                  <a:pt x="212" y="1"/>
                </a:lnTo>
                <a:lnTo>
                  <a:pt x="199" y="4"/>
                </a:lnTo>
                <a:lnTo>
                  <a:pt x="187" y="8"/>
                </a:lnTo>
                <a:lnTo>
                  <a:pt x="175" y="16"/>
                </a:lnTo>
                <a:lnTo>
                  <a:pt x="162" y="26"/>
                </a:lnTo>
                <a:lnTo>
                  <a:pt x="0" y="26"/>
                </a:lnTo>
                <a:lnTo>
                  <a:pt x="0" y="264"/>
                </a:lnTo>
                <a:lnTo>
                  <a:pt x="166" y="265"/>
                </a:lnTo>
                <a:close/>
              </a:path>
            </a:pathLst>
          </a:custGeom>
          <a:solidFill>
            <a:schemeClr val="accent1"/>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panose="020f0502020204030204" typeface="Calibri"/>
              <a:ea charset="-122" panose="02010600030101010101" pitchFamily="2" typeface="宋体"/>
              <a:cs typeface="+mn-cs"/>
            </a:endParaRPr>
          </a:p>
        </p:txBody>
      </p:sp>
      <p:sp>
        <p:nvSpPr>
          <p:cNvPr id="258" name="Freeform 141"/>
          <p:cNvSpPr>
            <a:spLocks noEditPoints="1"/>
          </p:cNvSpPr>
          <p:nvPr/>
        </p:nvSpPr>
        <p:spPr bwMode="auto">
          <a:xfrm>
            <a:off x="1945379" y="2826163"/>
            <a:ext cx="348017" cy="287378"/>
          </a:xfrm>
          <a:custGeom>
            <a:gdLst>
              <a:gd fmla="*/ 365 w 396" name="T0"/>
              <a:gd fmla="*/ 0 h 327" name="T1"/>
              <a:gd fmla="*/ 383 w 396" name="T2"/>
              <a:gd fmla="*/ 5 h 327" name="T3"/>
              <a:gd fmla="*/ 394 w 396" name="T4"/>
              <a:gd fmla="*/ 19 h 327" name="T5"/>
              <a:gd fmla="*/ 396 w 396" name="T6"/>
              <a:gd fmla="*/ 197 h 327" name="T7"/>
              <a:gd fmla="*/ 394 w 396" name="T8"/>
              <a:gd fmla="*/ 210 h 327" name="T9"/>
              <a:gd fmla="*/ 383 w 396" name="T10"/>
              <a:gd fmla="*/ 224 h 327" name="T11"/>
              <a:gd fmla="*/ 365 w 396" name="T12"/>
              <a:gd fmla="*/ 230 h 327" name="T13"/>
              <a:gd fmla="*/ 295 w 396" name="T14"/>
              <a:gd fmla="*/ 260 h 327" name="T15"/>
              <a:gd fmla="*/ 307 w 396" name="T16"/>
              <a:gd fmla="*/ 262 h 327" name="T17"/>
              <a:gd fmla="*/ 321 w 396" name="T18"/>
              <a:gd fmla="*/ 273 h 327" name="T19"/>
              <a:gd fmla="*/ 326 w 396" name="T20"/>
              <a:gd fmla="*/ 291 h 327" name="T21"/>
              <a:gd fmla="*/ 326 w 396" name="T22"/>
              <a:gd fmla="*/ 302 h 327" name="T23"/>
              <a:gd fmla="*/ 318 w 396" name="T24"/>
              <a:gd fmla="*/ 318 h 327" name="T25"/>
              <a:gd fmla="*/ 302 w 396" name="T26"/>
              <a:gd fmla="*/ 326 h 327" name="T27"/>
              <a:gd fmla="*/ 199 w 396" name="T28"/>
              <a:gd fmla="*/ 208 h 327" name="T29"/>
              <a:gd fmla="*/ 348 w 396" name="T30"/>
              <a:gd fmla="*/ 208 h 327" name="T31"/>
              <a:gd fmla="*/ 361 w 396" name="T32"/>
              <a:gd fmla="*/ 204 h 327" name="T33"/>
              <a:gd fmla="*/ 371 w 396" name="T34"/>
              <a:gd fmla="*/ 192 h 327" name="T35"/>
              <a:gd fmla="*/ 373 w 396" name="T36"/>
              <a:gd fmla="*/ 47 h 327" name="T37"/>
              <a:gd fmla="*/ 371 w 396" name="T38"/>
              <a:gd fmla="*/ 36 h 327" name="T39"/>
              <a:gd fmla="*/ 361 w 396" name="T40"/>
              <a:gd fmla="*/ 25 h 327" name="T41"/>
              <a:gd fmla="*/ 348 w 396" name="T42"/>
              <a:gd fmla="*/ 20 h 327" name="T43"/>
              <a:gd fmla="*/ 127 w 396" name="T44"/>
              <a:gd fmla="*/ 260 h 327" name="T45"/>
              <a:gd fmla="*/ 127 w 396" name="T46"/>
              <a:gd fmla="*/ 230 h 327" name="T47"/>
              <a:gd fmla="*/ 199 w 396" name="T48"/>
              <a:gd fmla="*/ 327 h 327" name="T49"/>
              <a:gd fmla="*/ 154 w 396" name="T50"/>
              <a:gd fmla="*/ 288 h 327" name="T51"/>
              <a:gd fmla="*/ 158 w 396" name="T52"/>
              <a:gd fmla="*/ 287 h 327" name="T53"/>
              <a:gd fmla="*/ 159 w 396" name="T54"/>
              <a:gd fmla="*/ 283 h 327" name="T55"/>
              <a:gd fmla="*/ 155 w 396" name="T56"/>
              <a:gd fmla="*/ 277 h 327" name="T57"/>
              <a:gd fmla="*/ 127 w 396" name="T58"/>
              <a:gd fmla="*/ 260 h 327" name="T59"/>
              <a:gd fmla="*/ 199 w 396" name="T60"/>
              <a:gd fmla="*/ 0 h 327" name="T61"/>
              <a:gd fmla="*/ 127 w 396" name="T62"/>
              <a:gd fmla="*/ 0 h 327" name="T63"/>
              <a:gd fmla="*/ 127 w 396" name="T64"/>
              <a:gd fmla="*/ 276 h 327" name="T65"/>
              <a:gd fmla="*/ 97 w 396" name="T66"/>
              <a:gd fmla="*/ 277 h 327" name="T67"/>
              <a:gd fmla="*/ 94 w 396" name="T68"/>
              <a:gd fmla="*/ 283 h 327" name="T69"/>
              <a:gd fmla="*/ 96 w 396" name="T70"/>
              <a:gd fmla="*/ 287 h 327" name="T71"/>
              <a:gd fmla="*/ 100 w 396" name="T72"/>
              <a:gd fmla="*/ 288 h 327" name="T73"/>
              <a:gd fmla="*/ 101 w 396" name="T74"/>
              <a:gd fmla="*/ 327 h 327" name="T75"/>
              <a:gd fmla="*/ 88 w 396" name="T76"/>
              <a:gd fmla="*/ 325 h 327" name="T77"/>
              <a:gd fmla="*/ 74 w 396" name="T78"/>
              <a:gd fmla="*/ 314 h 327" name="T79"/>
              <a:gd fmla="*/ 69 w 396" name="T80"/>
              <a:gd fmla="*/ 295 h 327" name="T81"/>
              <a:gd fmla="*/ 70 w 396" name="T82"/>
              <a:gd fmla="*/ 285 h 327" name="T83"/>
              <a:gd fmla="*/ 78 w 396" name="T84"/>
              <a:gd fmla="*/ 269 h 327" name="T85"/>
              <a:gd fmla="*/ 94 w 396" name="T86"/>
              <a:gd fmla="*/ 260 h 327" name="T87"/>
              <a:gd fmla="*/ 127 w 396" name="T88"/>
              <a:gd fmla="*/ 230 h 327" name="T89"/>
              <a:gd fmla="*/ 25 w 396" name="T90"/>
              <a:gd fmla="*/ 229 h 327" name="T91"/>
              <a:gd fmla="*/ 9 w 396" name="T92"/>
              <a:gd fmla="*/ 220 h 327" name="T93"/>
              <a:gd fmla="*/ 1 w 396" name="T94"/>
              <a:gd fmla="*/ 204 h 327" name="T95"/>
              <a:gd fmla="*/ 0 w 396" name="T96"/>
              <a:gd fmla="*/ 31 h 327" name="T97"/>
              <a:gd fmla="*/ 5 w 396" name="T98"/>
              <a:gd fmla="*/ 13 h 327" name="T99"/>
              <a:gd fmla="*/ 20 w 396" name="T100"/>
              <a:gd fmla="*/ 2 h 327" name="T101"/>
              <a:gd fmla="*/ 127 w 396" name="T102"/>
              <a:gd fmla="*/ 0 h 327" name="T103"/>
              <a:gd fmla="*/ 50 w 396" name="T104"/>
              <a:gd fmla="*/ 20 h 327" name="T105"/>
              <a:gd fmla="*/ 35 w 396" name="T106"/>
              <a:gd fmla="*/ 25 h 327" name="T107"/>
              <a:gd fmla="*/ 25 w 396" name="T108"/>
              <a:gd fmla="*/ 36 h 327" name="T109"/>
              <a:gd fmla="*/ 24 w 396" name="T110"/>
              <a:gd fmla="*/ 182 h 327" name="T111"/>
              <a:gd fmla="*/ 25 w 396" name="T112"/>
              <a:gd fmla="*/ 192 h 327" name="T113"/>
              <a:gd fmla="*/ 35 w 396" name="T114"/>
              <a:gd fmla="*/ 204 h 327" name="T115"/>
              <a:gd fmla="*/ 50 w 396" name="T116"/>
              <a:gd fmla="*/ 208 h 327"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327" w="396">
                <a:moveTo>
                  <a:pt x="199" y="0"/>
                </a:moveTo>
                <a:lnTo>
                  <a:pt x="365" y="0"/>
                </a:lnTo>
                <a:lnTo>
                  <a:pt x="365" y="0"/>
                </a:lnTo>
                <a:lnTo>
                  <a:pt x="372" y="0"/>
                </a:lnTo>
                <a:lnTo>
                  <a:pt x="377" y="2"/>
                </a:lnTo>
                <a:lnTo>
                  <a:pt x="383" y="5"/>
                </a:lnTo>
                <a:lnTo>
                  <a:pt x="387" y="9"/>
                </a:lnTo>
                <a:lnTo>
                  <a:pt x="391" y="13"/>
                </a:lnTo>
                <a:lnTo>
                  <a:pt x="394" y="19"/>
                </a:lnTo>
                <a:lnTo>
                  <a:pt x="396" y="24"/>
                </a:lnTo>
                <a:lnTo>
                  <a:pt x="396" y="31"/>
                </a:lnTo>
                <a:lnTo>
                  <a:pt x="396" y="197"/>
                </a:lnTo>
                <a:lnTo>
                  <a:pt x="396" y="197"/>
                </a:lnTo>
                <a:lnTo>
                  <a:pt x="396" y="204"/>
                </a:lnTo>
                <a:lnTo>
                  <a:pt x="394" y="210"/>
                </a:lnTo>
                <a:lnTo>
                  <a:pt x="391" y="215"/>
                </a:lnTo>
                <a:lnTo>
                  <a:pt x="387" y="220"/>
                </a:lnTo>
                <a:lnTo>
                  <a:pt x="383" y="224"/>
                </a:lnTo>
                <a:lnTo>
                  <a:pt x="377" y="227"/>
                </a:lnTo>
                <a:lnTo>
                  <a:pt x="372" y="229"/>
                </a:lnTo>
                <a:lnTo>
                  <a:pt x="365" y="230"/>
                </a:lnTo>
                <a:lnTo>
                  <a:pt x="238" y="230"/>
                </a:lnTo>
                <a:lnTo>
                  <a:pt x="238" y="260"/>
                </a:lnTo>
                <a:lnTo>
                  <a:pt x="295" y="260"/>
                </a:lnTo>
                <a:lnTo>
                  <a:pt x="295" y="260"/>
                </a:lnTo>
                <a:lnTo>
                  <a:pt x="302" y="260"/>
                </a:lnTo>
                <a:lnTo>
                  <a:pt x="307" y="262"/>
                </a:lnTo>
                <a:lnTo>
                  <a:pt x="312" y="265"/>
                </a:lnTo>
                <a:lnTo>
                  <a:pt x="318" y="269"/>
                </a:lnTo>
                <a:lnTo>
                  <a:pt x="321" y="273"/>
                </a:lnTo>
                <a:lnTo>
                  <a:pt x="325" y="279"/>
                </a:lnTo>
                <a:lnTo>
                  <a:pt x="326" y="285"/>
                </a:lnTo>
                <a:lnTo>
                  <a:pt x="326" y="291"/>
                </a:lnTo>
                <a:lnTo>
                  <a:pt x="326" y="295"/>
                </a:lnTo>
                <a:lnTo>
                  <a:pt x="326" y="295"/>
                </a:lnTo>
                <a:lnTo>
                  <a:pt x="326" y="302"/>
                </a:lnTo>
                <a:lnTo>
                  <a:pt x="325" y="308"/>
                </a:lnTo>
                <a:lnTo>
                  <a:pt x="321" y="314"/>
                </a:lnTo>
                <a:lnTo>
                  <a:pt x="318" y="318"/>
                </a:lnTo>
                <a:lnTo>
                  <a:pt x="312" y="322"/>
                </a:lnTo>
                <a:lnTo>
                  <a:pt x="307" y="325"/>
                </a:lnTo>
                <a:lnTo>
                  <a:pt x="302" y="326"/>
                </a:lnTo>
                <a:lnTo>
                  <a:pt x="295" y="327"/>
                </a:lnTo>
                <a:lnTo>
                  <a:pt x="199" y="327"/>
                </a:lnTo>
                <a:lnTo>
                  <a:pt x="199" y="208"/>
                </a:lnTo>
                <a:lnTo>
                  <a:pt x="348" y="208"/>
                </a:lnTo>
                <a:lnTo>
                  <a:pt x="348" y="208"/>
                </a:lnTo>
                <a:lnTo>
                  <a:pt x="348" y="208"/>
                </a:lnTo>
                <a:lnTo>
                  <a:pt x="352" y="207"/>
                </a:lnTo>
                <a:lnTo>
                  <a:pt x="357" y="205"/>
                </a:lnTo>
                <a:lnTo>
                  <a:pt x="361" y="204"/>
                </a:lnTo>
                <a:lnTo>
                  <a:pt x="365" y="200"/>
                </a:lnTo>
                <a:lnTo>
                  <a:pt x="368" y="196"/>
                </a:lnTo>
                <a:lnTo>
                  <a:pt x="371" y="192"/>
                </a:lnTo>
                <a:lnTo>
                  <a:pt x="372" y="188"/>
                </a:lnTo>
                <a:lnTo>
                  <a:pt x="373" y="182"/>
                </a:lnTo>
                <a:lnTo>
                  <a:pt x="373" y="47"/>
                </a:lnTo>
                <a:lnTo>
                  <a:pt x="373" y="47"/>
                </a:lnTo>
                <a:lnTo>
                  <a:pt x="372" y="42"/>
                </a:lnTo>
                <a:lnTo>
                  <a:pt x="371" y="36"/>
                </a:lnTo>
                <a:lnTo>
                  <a:pt x="368" y="32"/>
                </a:lnTo>
                <a:lnTo>
                  <a:pt x="365" y="28"/>
                </a:lnTo>
                <a:lnTo>
                  <a:pt x="361" y="25"/>
                </a:lnTo>
                <a:lnTo>
                  <a:pt x="357" y="23"/>
                </a:lnTo>
                <a:lnTo>
                  <a:pt x="352" y="21"/>
                </a:lnTo>
                <a:lnTo>
                  <a:pt x="348" y="20"/>
                </a:lnTo>
                <a:lnTo>
                  <a:pt x="199" y="20"/>
                </a:lnTo>
                <a:lnTo>
                  <a:pt x="199" y="0"/>
                </a:lnTo>
                <a:close/>
                <a:moveTo>
                  <a:pt x="127" y="260"/>
                </a:moveTo>
                <a:lnTo>
                  <a:pt x="159" y="260"/>
                </a:lnTo>
                <a:lnTo>
                  <a:pt x="159" y="230"/>
                </a:lnTo>
                <a:lnTo>
                  <a:pt x="127" y="230"/>
                </a:lnTo>
                <a:lnTo>
                  <a:pt x="127" y="208"/>
                </a:lnTo>
                <a:lnTo>
                  <a:pt x="199" y="208"/>
                </a:lnTo>
                <a:lnTo>
                  <a:pt x="199" y="327"/>
                </a:lnTo>
                <a:lnTo>
                  <a:pt x="127" y="327"/>
                </a:lnTo>
                <a:lnTo>
                  <a:pt x="127" y="288"/>
                </a:lnTo>
                <a:lnTo>
                  <a:pt x="154" y="288"/>
                </a:lnTo>
                <a:lnTo>
                  <a:pt x="154" y="288"/>
                </a:lnTo>
                <a:lnTo>
                  <a:pt x="155" y="288"/>
                </a:lnTo>
                <a:lnTo>
                  <a:pt x="158" y="287"/>
                </a:lnTo>
                <a:lnTo>
                  <a:pt x="159" y="284"/>
                </a:lnTo>
                <a:lnTo>
                  <a:pt x="159" y="283"/>
                </a:lnTo>
                <a:lnTo>
                  <a:pt x="159" y="283"/>
                </a:lnTo>
                <a:lnTo>
                  <a:pt x="159" y="280"/>
                </a:lnTo>
                <a:lnTo>
                  <a:pt x="158" y="279"/>
                </a:lnTo>
                <a:lnTo>
                  <a:pt x="155" y="277"/>
                </a:lnTo>
                <a:lnTo>
                  <a:pt x="154" y="276"/>
                </a:lnTo>
                <a:lnTo>
                  <a:pt x="127" y="276"/>
                </a:lnTo>
                <a:lnTo>
                  <a:pt x="127" y="260"/>
                </a:lnTo>
                <a:lnTo>
                  <a:pt x="127" y="260"/>
                </a:lnTo>
                <a:close/>
                <a:moveTo>
                  <a:pt x="127" y="0"/>
                </a:moveTo>
                <a:lnTo>
                  <a:pt x="199" y="0"/>
                </a:lnTo>
                <a:lnTo>
                  <a:pt x="199" y="20"/>
                </a:lnTo>
                <a:lnTo>
                  <a:pt x="127" y="20"/>
                </a:lnTo>
                <a:lnTo>
                  <a:pt x="127" y="0"/>
                </a:lnTo>
                <a:close/>
                <a:moveTo>
                  <a:pt x="101" y="260"/>
                </a:moveTo>
                <a:lnTo>
                  <a:pt x="127" y="260"/>
                </a:lnTo>
                <a:lnTo>
                  <a:pt x="127" y="276"/>
                </a:lnTo>
                <a:lnTo>
                  <a:pt x="100" y="276"/>
                </a:lnTo>
                <a:lnTo>
                  <a:pt x="100" y="276"/>
                </a:lnTo>
                <a:lnTo>
                  <a:pt x="97" y="277"/>
                </a:lnTo>
                <a:lnTo>
                  <a:pt x="96" y="279"/>
                </a:lnTo>
                <a:lnTo>
                  <a:pt x="94" y="280"/>
                </a:lnTo>
                <a:lnTo>
                  <a:pt x="94" y="283"/>
                </a:lnTo>
                <a:lnTo>
                  <a:pt x="94" y="283"/>
                </a:lnTo>
                <a:lnTo>
                  <a:pt x="94" y="284"/>
                </a:lnTo>
                <a:lnTo>
                  <a:pt x="96" y="287"/>
                </a:lnTo>
                <a:lnTo>
                  <a:pt x="97" y="288"/>
                </a:lnTo>
                <a:lnTo>
                  <a:pt x="100" y="288"/>
                </a:lnTo>
                <a:lnTo>
                  <a:pt x="100" y="288"/>
                </a:lnTo>
                <a:lnTo>
                  <a:pt x="127" y="288"/>
                </a:lnTo>
                <a:lnTo>
                  <a:pt x="127" y="327"/>
                </a:lnTo>
                <a:lnTo>
                  <a:pt x="101" y="327"/>
                </a:lnTo>
                <a:lnTo>
                  <a:pt x="101" y="327"/>
                </a:lnTo>
                <a:lnTo>
                  <a:pt x="94" y="326"/>
                </a:lnTo>
                <a:lnTo>
                  <a:pt x="88" y="325"/>
                </a:lnTo>
                <a:lnTo>
                  <a:pt x="82" y="322"/>
                </a:lnTo>
                <a:lnTo>
                  <a:pt x="78" y="318"/>
                </a:lnTo>
                <a:lnTo>
                  <a:pt x="74" y="314"/>
                </a:lnTo>
                <a:lnTo>
                  <a:pt x="71" y="308"/>
                </a:lnTo>
                <a:lnTo>
                  <a:pt x="70" y="302"/>
                </a:lnTo>
                <a:lnTo>
                  <a:pt x="69" y="295"/>
                </a:lnTo>
                <a:lnTo>
                  <a:pt x="69" y="291"/>
                </a:lnTo>
                <a:lnTo>
                  <a:pt x="69" y="291"/>
                </a:lnTo>
                <a:lnTo>
                  <a:pt x="70" y="285"/>
                </a:lnTo>
                <a:lnTo>
                  <a:pt x="71" y="279"/>
                </a:lnTo>
                <a:lnTo>
                  <a:pt x="74" y="273"/>
                </a:lnTo>
                <a:lnTo>
                  <a:pt x="78" y="269"/>
                </a:lnTo>
                <a:lnTo>
                  <a:pt x="82" y="265"/>
                </a:lnTo>
                <a:lnTo>
                  <a:pt x="88" y="262"/>
                </a:lnTo>
                <a:lnTo>
                  <a:pt x="94" y="260"/>
                </a:lnTo>
                <a:lnTo>
                  <a:pt x="101" y="260"/>
                </a:lnTo>
                <a:lnTo>
                  <a:pt x="101" y="260"/>
                </a:lnTo>
                <a:close/>
                <a:moveTo>
                  <a:pt x="127" y="230"/>
                </a:moveTo>
                <a:lnTo>
                  <a:pt x="32" y="230"/>
                </a:lnTo>
                <a:lnTo>
                  <a:pt x="32" y="230"/>
                </a:lnTo>
                <a:lnTo>
                  <a:pt x="25" y="229"/>
                </a:lnTo>
                <a:lnTo>
                  <a:pt x="20" y="227"/>
                </a:lnTo>
                <a:lnTo>
                  <a:pt x="14" y="224"/>
                </a:lnTo>
                <a:lnTo>
                  <a:pt x="9" y="220"/>
                </a:lnTo>
                <a:lnTo>
                  <a:pt x="5" y="215"/>
                </a:lnTo>
                <a:lnTo>
                  <a:pt x="2" y="210"/>
                </a:lnTo>
                <a:lnTo>
                  <a:pt x="1" y="204"/>
                </a:lnTo>
                <a:lnTo>
                  <a:pt x="0" y="197"/>
                </a:lnTo>
                <a:lnTo>
                  <a:pt x="0" y="31"/>
                </a:lnTo>
                <a:lnTo>
                  <a:pt x="0" y="31"/>
                </a:lnTo>
                <a:lnTo>
                  <a:pt x="1" y="24"/>
                </a:lnTo>
                <a:lnTo>
                  <a:pt x="2" y="19"/>
                </a:lnTo>
                <a:lnTo>
                  <a:pt x="5" y="13"/>
                </a:lnTo>
                <a:lnTo>
                  <a:pt x="9" y="9"/>
                </a:lnTo>
                <a:lnTo>
                  <a:pt x="14" y="5"/>
                </a:lnTo>
                <a:lnTo>
                  <a:pt x="20" y="2"/>
                </a:lnTo>
                <a:lnTo>
                  <a:pt x="25" y="0"/>
                </a:lnTo>
                <a:lnTo>
                  <a:pt x="32" y="0"/>
                </a:lnTo>
                <a:lnTo>
                  <a:pt x="127" y="0"/>
                </a:lnTo>
                <a:lnTo>
                  <a:pt x="127" y="20"/>
                </a:lnTo>
                <a:lnTo>
                  <a:pt x="50" y="20"/>
                </a:lnTo>
                <a:lnTo>
                  <a:pt x="50" y="20"/>
                </a:lnTo>
                <a:lnTo>
                  <a:pt x="44" y="21"/>
                </a:lnTo>
                <a:lnTo>
                  <a:pt x="40" y="23"/>
                </a:lnTo>
                <a:lnTo>
                  <a:pt x="35" y="25"/>
                </a:lnTo>
                <a:lnTo>
                  <a:pt x="31" y="28"/>
                </a:lnTo>
                <a:lnTo>
                  <a:pt x="28" y="32"/>
                </a:lnTo>
                <a:lnTo>
                  <a:pt x="25" y="36"/>
                </a:lnTo>
                <a:lnTo>
                  <a:pt x="24" y="42"/>
                </a:lnTo>
                <a:lnTo>
                  <a:pt x="24" y="47"/>
                </a:lnTo>
                <a:lnTo>
                  <a:pt x="24" y="182"/>
                </a:lnTo>
                <a:lnTo>
                  <a:pt x="24" y="182"/>
                </a:lnTo>
                <a:lnTo>
                  <a:pt x="24" y="188"/>
                </a:lnTo>
                <a:lnTo>
                  <a:pt x="25" y="192"/>
                </a:lnTo>
                <a:lnTo>
                  <a:pt x="28" y="196"/>
                </a:lnTo>
                <a:lnTo>
                  <a:pt x="31" y="200"/>
                </a:lnTo>
                <a:lnTo>
                  <a:pt x="35" y="204"/>
                </a:lnTo>
                <a:lnTo>
                  <a:pt x="40" y="205"/>
                </a:lnTo>
                <a:lnTo>
                  <a:pt x="44" y="207"/>
                </a:lnTo>
                <a:lnTo>
                  <a:pt x="50" y="208"/>
                </a:lnTo>
                <a:lnTo>
                  <a:pt x="127" y="208"/>
                </a:lnTo>
                <a:lnTo>
                  <a:pt x="127" y="230"/>
                </a:lnTo>
                <a:close/>
              </a:path>
            </a:pathLst>
          </a:custGeom>
          <a:solidFill>
            <a:schemeClr val="accent1"/>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panose="020f0502020204030204" typeface="Calibri"/>
              <a:ea charset="-122" panose="02010600030101010101" pitchFamily="2" typeface="宋体"/>
              <a:cs typeface="+mn-cs"/>
            </a:endParaRPr>
          </a:p>
        </p:txBody>
      </p:sp>
      <p:sp>
        <p:nvSpPr>
          <p:cNvPr id="259" name="Freeform 142"/>
          <p:cNvSpPr>
            <a:spLocks noEditPoints="1"/>
          </p:cNvSpPr>
          <p:nvPr/>
        </p:nvSpPr>
        <p:spPr bwMode="auto">
          <a:xfrm>
            <a:off x="1230011" y="2249650"/>
            <a:ext cx="447325" cy="521147"/>
          </a:xfrm>
          <a:custGeom>
            <a:gdLst>
              <a:gd fmla="*/ 92 w 509" name="T0"/>
              <a:gd fmla="*/ 126 h 593" name="T1"/>
              <a:gd fmla="*/ 147 w 509" name="T2"/>
              <a:gd fmla="*/ 94 h 593" name="T3"/>
              <a:gd fmla="*/ 137 w 509" name="T4"/>
              <a:gd fmla="*/ 133 h 593" name="T5"/>
              <a:gd fmla="*/ 168 w 509" name="T6"/>
              <a:gd fmla="*/ 120 h 593" name="T7"/>
              <a:gd fmla="*/ 157 w 509" name="T8"/>
              <a:gd fmla="*/ 157 h 593" name="T9"/>
              <a:gd fmla="*/ 189 w 509" name="T10"/>
              <a:gd fmla="*/ 144 h 593" name="T11"/>
              <a:gd fmla="*/ 177 w 509" name="T12"/>
              <a:gd fmla="*/ 183 h 593" name="T13"/>
              <a:gd fmla="*/ 210 w 509" name="T14"/>
              <a:gd fmla="*/ 170 h 593" name="T15"/>
              <a:gd fmla="*/ 174 w 509" name="T16"/>
              <a:gd fmla="*/ 228 h 593" name="T17"/>
              <a:gd fmla="*/ 230 w 509" name="T18"/>
              <a:gd fmla="*/ 195 h 593" name="T19"/>
              <a:gd fmla="*/ 219 w 509" name="T20"/>
              <a:gd fmla="*/ 235 h 593" name="T21"/>
              <a:gd fmla="*/ 252 w 509" name="T22"/>
              <a:gd fmla="*/ 221 h 593" name="T23"/>
              <a:gd fmla="*/ 239 w 509" name="T24"/>
              <a:gd fmla="*/ 259 h 593" name="T25"/>
              <a:gd fmla="*/ 272 w 509" name="T26"/>
              <a:gd fmla="*/ 245 h 593" name="T27"/>
              <a:gd fmla="*/ 261 w 509" name="T28"/>
              <a:gd fmla="*/ 285 h 593" name="T29"/>
              <a:gd fmla="*/ 294 w 509" name="T30"/>
              <a:gd fmla="*/ 271 h 593" name="T31"/>
              <a:gd fmla="*/ 258 w 509" name="T32"/>
              <a:gd fmla="*/ 329 h 593" name="T33"/>
              <a:gd fmla="*/ 314 w 509" name="T34"/>
              <a:gd fmla="*/ 297 h 593" name="T35"/>
              <a:gd fmla="*/ 302 w 509" name="T36"/>
              <a:gd fmla="*/ 336 h 593" name="T37"/>
              <a:gd fmla="*/ 334 w 509" name="T38"/>
              <a:gd fmla="*/ 323 h 593" name="T39"/>
              <a:gd fmla="*/ 323 w 509" name="T40"/>
              <a:gd fmla="*/ 362 h 593" name="T41"/>
              <a:gd fmla="*/ 356 w 509" name="T42"/>
              <a:gd fmla="*/ 347 h 593" name="T43"/>
              <a:gd fmla="*/ 344 w 509" name="T44"/>
              <a:gd fmla="*/ 386 h 593" name="T45"/>
              <a:gd fmla="*/ 376 w 509" name="T46"/>
              <a:gd fmla="*/ 373 h 593" name="T47"/>
              <a:gd fmla="*/ 341 w 509" name="T48"/>
              <a:gd fmla="*/ 431 h 593" name="T49"/>
              <a:gd fmla="*/ 397 w 509" name="T50"/>
              <a:gd fmla="*/ 398 h 593" name="T51"/>
              <a:gd fmla="*/ 386 w 509" name="T52"/>
              <a:gd fmla="*/ 438 h 593" name="T53"/>
              <a:gd fmla="*/ 418 w 509" name="T54"/>
              <a:gd fmla="*/ 424 h 593" name="T55"/>
              <a:gd fmla="*/ 406 w 509" name="T56"/>
              <a:gd fmla="*/ 463 h 593" name="T57"/>
              <a:gd fmla="*/ 438 w 509" name="T58"/>
              <a:gd fmla="*/ 450 h 593" name="T59"/>
              <a:gd fmla="*/ 426 w 509" name="T60"/>
              <a:gd fmla="*/ 488 h 593" name="T61"/>
              <a:gd fmla="*/ 459 w 509" name="T62"/>
              <a:gd fmla="*/ 474 h 593" name="T63"/>
              <a:gd fmla="*/ 424 w 509" name="T64"/>
              <a:gd fmla="*/ 532 h 593" name="T65"/>
              <a:gd fmla="*/ 480 w 509" name="T66"/>
              <a:gd fmla="*/ 500 h 593" name="T67"/>
              <a:gd fmla="*/ 437 w 509" name="T68"/>
              <a:gd fmla="*/ 593 h 593" name="T69"/>
              <a:gd fmla="*/ 70 w 509" name="T70"/>
              <a:gd fmla="*/ 82 h 593" name="T71"/>
              <a:gd fmla="*/ 77 w 509" name="T72"/>
              <a:gd fmla="*/ 80 h 593" name="T73"/>
              <a:gd fmla="*/ 82 w 509" name="T74"/>
              <a:gd fmla="*/ 78 h 593" name="T75"/>
              <a:gd fmla="*/ 88 w 509" name="T76"/>
              <a:gd fmla="*/ 65 h 593" name="T77"/>
              <a:gd fmla="*/ 84 w 509" name="T78"/>
              <a:gd fmla="*/ 52 h 593" name="T79"/>
              <a:gd fmla="*/ 81 w 509" name="T80"/>
              <a:gd fmla="*/ 49 h 593" name="T81"/>
              <a:gd fmla="*/ 74 w 509" name="T82"/>
              <a:gd fmla="*/ 45 h 593" name="T83"/>
              <a:gd fmla="*/ 70 w 509" name="T84"/>
              <a:gd fmla="*/ 2 h 593" name="T85"/>
              <a:gd fmla="*/ 141 w 509" name="T86"/>
              <a:gd fmla="*/ 86 h 593" name="T87"/>
              <a:gd fmla="*/ 0 w 509" name="T88"/>
              <a:gd fmla="*/ 59 h 593" name="T89"/>
              <a:gd fmla="*/ 70 w 509" name="T90"/>
              <a:gd fmla="*/ 45 h 593" name="T91"/>
              <a:gd fmla="*/ 65 w 509" name="T92"/>
              <a:gd fmla="*/ 46 h 593" name="T93"/>
              <a:gd fmla="*/ 59 w 509" name="T94"/>
              <a:gd fmla="*/ 49 h 593" name="T95"/>
              <a:gd fmla="*/ 53 w 509" name="T96"/>
              <a:gd fmla="*/ 61 h 593" name="T97"/>
              <a:gd fmla="*/ 57 w 509" name="T98"/>
              <a:gd fmla="*/ 75 h 593" name="T99"/>
              <a:gd fmla="*/ 57 w 509" name="T100"/>
              <a:gd fmla="*/ 75 h 593" name="T101"/>
              <a:gd fmla="*/ 63 w 509" name="T102"/>
              <a:gd fmla="*/ 79 h 593" name="T103"/>
              <a:gd fmla="*/ 70 w 509" name="T104"/>
              <a:gd fmla="*/ 82 h 593"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593" w="509">
                <a:moveTo>
                  <a:pt x="141" y="86"/>
                </a:moveTo>
                <a:lnTo>
                  <a:pt x="92" y="126"/>
                </a:lnTo>
                <a:lnTo>
                  <a:pt x="99" y="134"/>
                </a:lnTo>
                <a:lnTo>
                  <a:pt x="147" y="94"/>
                </a:lnTo>
                <a:lnTo>
                  <a:pt x="162" y="111"/>
                </a:lnTo>
                <a:lnTo>
                  <a:pt x="137" y="133"/>
                </a:lnTo>
                <a:lnTo>
                  <a:pt x="142" y="140"/>
                </a:lnTo>
                <a:lnTo>
                  <a:pt x="168" y="120"/>
                </a:lnTo>
                <a:lnTo>
                  <a:pt x="183" y="137"/>
                </a:lnTo>
                <a:lnTo>
                  <a:pt x="157" y="157"/>
                </a:lnTo>
                <a:lnTo>
                  <a:pt x="164" y="166"/>
                </a:lnTo>
                <a:lnTo>
                  <a:pt x="189" y="144"/>
                </a:lnTo>
                <a:lnTo>
                  <a:pt x="203" y="161"/>
                </a:lnTo>
                <a:lnTo>
                  <a:pt x="177" y="183"/>
                </a:lnTo>
                <a:lnTo>
                  <a:pt x="184" y="191"/>
                </a:lnTo>
                <a:lnTo>
                  <a:pt x="210" y="170"/>
                </a:lnTo>
                <a:lnTo>
                  <a:pt x="225" y="187"/>
                </a:lnTo>
                <a:lnTo>
                  <a:pt x="174" y="228"/>
                </a:lnTo>
                <a:lnTo>
                  <a:pt x="181" y="236"/>
                </a:lnTo>
                <a:lnTo>
                  <a:pt x="230" y="195"/>
                </a:lnTo>
                <a:lnTo>
                  <a:pt x="245" y="213"/>
                </a:lnTo>
                <a:lnTo>
                  <a:pt x="219" y="235"/>
                </a:lnTo>
                <a:lnTo>
                  <a:pt x="226" y="241"/>
                </a:lnTo>
                <a:lnTo>
                  <a:pt x="252" y="221"/>
                </a:lnTo>
                <a:lnTo>
                  <a:pt x="267" y="239"/>
                </a:lnTo>
                <a:lnTo>
                  <a:pt x="239" y="259"/>
                </a:lnTo>
                <a:lnTo>
                  <a:pt x="246" y="267"/>
                </a:lnTo>
                <a:lnTo>
                  <a:pt x="272" y="245"/>
                </a:lnTo>
                <a:lnTo>
                  <a:pt x="287" y="263"/>
                </a:lnTo>
                <a:lnTo>
                  <a:pt x="261" y="285"/>
                </a:lnTo>
                <a:lnTo>
                  <a:pt x="267" y="293"/>
                </a:lnTo>
                <a:lnTo>
                  <a:pt x="294" y="271"/>
                </a:lnTo>
                <a:lnTo>
                  <a:pt x="307" y="289"/>
                </a:lnTo>
                <a:lnTo>
                  <a:pt x="258" y="329"/>
                </a:lnTo>
                <a:lnTo>
                  <a:pt x="264" y="338"/>
                </a:lnTo>
                <a:lnTo>
                  <a:pt x="314" y="297"/>
                </a:lnTo>
                <a:lnTo>
                  <a:pt x="329" y="314"/>
                </a:lnTo>
                <a:lnTo>
                  <a:pt x="302" y="336"/>
                </a:lnTo>
                <a:lnTo>
                  <a:pt x="308" y="343"/>
                </a:lnTo>
                <a:lnTo>
                  <a:pt x="334" y="323"/>
                </a:lnTo>
                <a:lnTo>
                  <a:pt x="349" y="340"/>
                </a:lnTo>
                <a:lnTo>
                  <a:pt x="323" y="362"/>
                </a:lnTo>
                <a:lnTo>
                  <a:pt x="329" y="369"/>
                </a:lnTo>
                <a:lnTo>
                  <a:pt x="356" y="347"/>
                </a:lnTo>
                <a:lnTo>
                  <a:pt x="369" y="366"/>
                </a:lnTo>
                <a:lnTo>
                  <a:pt x="344" y="386"/>
                </a:lnTo>
                <a:lnTo>
                  <a:pt x="350" y="394"/>
                </a:lnTo>
                <a:lnTo>
                  <a:pt x="376" y="373"/>
                </a:lnTo>
                <a:lnTo>
                  <a:pt x="391" y="390"/>
                </a:lnTo>
                <a:lnTo>
                  <a:pt x="341" y="431"/>
                </a:lnTo>
                <a:lnTo>
                  <a:pt x="348" y="439"/>
                </a:lnTo>
                <a:lnTo>
                  <a:pt x="397" y="398"/>
                </a:lnTo>
                <a:lnTo>
                  <a:pt x="411" y="416"/>
                </a:lnTo>
                <a:lnTo>
                  <a:pt x="386" y="438"/>
                </a:lnTo>
                <a:lnTo>
                  <a:pt x="391" y="446"/>
                </a:lnTo>
                <a:lnTo>
                  <a:pt x="418" y="424"/>
                </a:lnTo>
                <a:lnTo>
                  <a:pt x="432" y="442"/>
                </a:lnTo>
                <a:lnTo>
                  <a:pt x="406" y="463"/>
                </a:lnTo>
                <a:lnTo>
                  <a:pt x="413" y="470"/>
                </a:lnTo>
                <a:lnTo>
                  <a:pt x="438" y="450"/>
                </a:lnTo>
                <a:lnTo>
                  <a:pt x="453" y="467"/>
                </a:lnTo>
                <a:lnTo>
                  <a:pt x="426" y="488"/>
                </a:lnTo>
                <a:lnTo>
                  <a:pt x="433" y="496"/>
                </a:lnTo>
                <a:lnTo>
                  <a:pt x="459" y="474"/>
                </a:lnTo>
                <a:lnTo>
                  <a:pt x="474" y="492"/>
                </a:lnTo>
                <a:lnTo>
                  <a:pt x="424" y="532"/>
                </a:lnTo>
                <a:lnTo>
                  <a:pt x="430" y="541"/>
                </a:lnTo>
                <a:lnTo>
                  <a:pt x="480" y="500"/>
                </a:lnTo>
                <a:lnTo>
                  <a:pt x="509" y="535"/>
                </a:lnTo>
                <a:lnTo>
                  <a:pt x="437" y="593"/>
                </a:lnTo>
                <a:lnTo>
                  <a:pt x="70" y="145"/>
                </a:lnTo>
                <a:lnTo>
                  <a:pt x="70" y="82"/>
                </a:lnTo>
                <a:lnTo>
                  <a:pt x="70" y="82"/>
                </a:lnTo>
                <a:lnTo>
                  <a:pt x="77" y="80"/>
                </a:lnTo>
                <a:lnTo>
                  <a:pt x="82" y="78"/>
                </a:lnTo>
                <a:lnTo>
                  <a:pt x="82" y="78"/>
                </a:lnTo>
                <a:lnTo>
                  <a:pt x="86" y="72"/>
                </a:lnTo>
                <a:lnTo>
                  <a:pt x="88" y="65"/>
                </a:lnTo>
                <a:lnTo>
                  <a:pt x="88" y="59"/>
                </a:lnTo>
                <a:lnTo>
                  <a:pt x="84" y="52"/>
                </a:lnTo>
                <a:lnTo>
                  <a:pt x="84" y="52"/>
                </a:lnTo>
                <a:lnTo>
                  <a:pt x="81" y="49"/>
                </a:lnTo>
                <a:lnTo>
                  <a:pt x="78" y="46"/>
                </a:lnTo>
                <a:lnTo>
                  <a:pt x="74" y="45"/>
                </a:lnTo>
                <a:lnTo>
                  <a:pt x="70" y="45"/>
                </a:lnTo>
                <a:lnTo>
                  <a:pt x="70" y="2"/>
                </a:lnTo>
                <a:lnTo>
                  <a:pt x="72" y="0"/>
                </a:lnTo>
                <a:lnTo>
                  <a:pt x="141" y="86"/>
                </a:lnTo>
                <a:close/>
                <a:moveTo>
                  <a:pt x="70" y="145"/>
                </a:moveTo>
                <a:lnTo>
                  <a:pt x="0" y="59"/>
                </a:lnTo>
                <a:lnTo>
                  <a:pt x="70" y="2"/>
                </a:lnTo>
                <a:lnTo>
                  <a:pt x="70" y="45"/>
                </a:lnTo>
                <a:lnTo>
                  <a:pt x="70" y="45"/>
                </a:lnTo>
                <a:lnTo>
                  <a:pt x="65" y="46"/>
                </a:lnTo>
                <a:lnTo>
                  <a:pt x="59" y="49"/>
                </a:lnTo>
                <a:lnTo>
                  <a:pt x="59" y="49"/>
                </a:lnTo>
                <a:lnTo>
                  <a:pt x="54" y="55"/>
                </a:lnTo>
                <a:lnTo>
                  <a:pt x="53" y="61"/>
                </a:lnTo>
                <a:lnTo>
                  <a:pt x="53" y="68"/>
                </a:lnTo>
                <a:lnTo>
                  <a:pt x="57" y="75"/>
                </a:lnTo>
                <a:lnTo>
                  <a:pt x="57" y="75"/>
                </a:lnTo>
                <a:lnTo>
                  <a:pt x="57" y="75"/>
                </a:lnTo>
                <a:lnTo>
                  <a:pt x="59" y="78"/>
                </a:lnTo>
                <a:lnTo>
                  <a:pt x="63" y="79"/>
                </a:lnTo>
                <a:lnTo>
                  <a:pt x="66" y="80"/>
                </a:lnTo>
                <a:lnTo>
                  <a:pt x="70" y="82"/>
                </a:lnTo>
                <a:lnTo>
                  <a:pt x="70" y="145"/>
                </a:lnTo>
                <a:close/>
              </a:path>
            </a:pathLst>
          </a:custGeom>
          <a:solidFill>
            <a:schemeClr val="accent1"/>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panose="020f0502020204030204" typeface="Calibri"/>
              <a:ea charset="-122" panose="02010600030101010101" pitchFamily="2" typeface="宋体"/>
              <a:cs typeface="+mn-cs"/>
            </a:endParaRPr>
          </a:p>
        </p:txBody>
      </p:sp>
      <p:sp>
        <p:nvSpPr>
          <p:cNvPr id="260" name="Freeform 143"/>
          <p:cNvSpPr>
            <a:spLocks noEditPoints="1"/>
          </p:cNvSpPr>
          <p:nvPr/>
        </p:nvSpPr>
        <p:spPr bwMode="auto">
          <a:xfrm>
            <a:off x="1150037" y="2403445"/>
            <a:ext cx="188070" cy="378776"/>
          </a:xfrm>
          <a:custGeom>
            <a:gdLst>
              <a:gd fmla="*/ 194 w 214" name="T0"/>
              <a:gd fmla="*/ 431 h 431" name="T1"/>
              <a:gd fmla="*/ 169 w 214" name="T2"/>
              <a:gd fmla="*/ 408 h 431" name="T3"/>
              <a:gd fmla="*/ 209 w 214" name="T4"/>
              <a:gd fmla="*/ 349 h 431" name="T5"/>
              <a:gd fmla="*/ 203 w 214" name="T6"/>
              <a:gd fmla="*/ 341 h 431" name="T7"/>
              <a:gd fmla="*/ 188 w 214" name="T8"/>
              <a:gd fmla="*/ 337 h 431" name="T9"/>
              <a:gd fmla="*/ 180 w 214" name="T10"/>
              <a:gd fmla="*/ 344 h 431" name="T11"/>
              <a:gd fmla="*/ 179 w 214" name="T12"/>
              <a:gd fmla="*/ 353 h 431" name="T13"/>
              <a:gd fmla="*/ 171 w 214" name="T14"/>
              <a:gd fmla="*/ 347 h 431" name="T15"/>
              <a:gd fmla="*/ 125 w 214" name="T16"/>
              <a:gd fmla="*/ 385 h 431" name="T17"/>
              <a:gd fmla="*/ 50 w 214" name="T18"/>
              <a:gd fmla="*/ 194 h 431" name="T19"/>
              <a:gd fmla="*/ 54 w 214" name="T20"/>
              <a:gd fmla="*/ 186 h 431" name="T21"/>
              <a:gd fmla="*/ 81 w 214" name="T22"/>
              <a:gd fmla="*/ 176 h 431" name="T23"/>
              <a:gd fmla="*/ 74 w 214" name="T24"/>
              <a:gd fmla="*/ 173 h 431" name="T25"/>
              <a:gd fmla="*/ 50 w 214" name="T26"/>
              <a:gd fmla="*/ 115 h 431" name="T27"/>
              <a:gd fmla="*/ 99 w 214" name="T28"/>
              <a:gd fmla="*/ 61 h 431" name="T29"/>
              <a:gd fmla="*/ 111 w 214" name="T30"/>
              <a:gd fmla="*/ 65 h 431" name="T31"/>
              <a:gd fmla="*/ 144 w 214" name="T32"/>
              <a:gd fmla="*/ 146 h 431" name="T33"/>
              <a:gd fmla="*/ 144 w 214" name="T34"/>
              <a:gd fmla="*/ 156 h 431" name="T35"/>
              <a:gd fmla="*/ 168 w 214" name="T36"/>
              <a:gd fmla="*/ 347 h 431" name="T37"/>
              <a:gd fmla="*/ 163 w 214" name="T38"/>
              <a:gd fmla="*/ 348 h 431" name="T39"/>
              <a:gd fmla="*/ 153 w 214" name="T40"/>
              <a:gd fmla="*/ 357 h 431" name="T41"/>
              <a:gd fmla="*/ 150 w 214" name="T42"/>
              <a:gd fmla="*/ 359 h 431" name="T43"/>
              <a:gd fmla="*/ 135 w 214" name="T44"/>
              <a:gd fmla="*/ 357 h 431" name="T45"/>
              <a:gd fmla="*/ 129 w 214" name="T46"/>
              <a:gd fmla="*/ 366 h 431" name="T47"/>
              <a:gd fmla="*/ 130 w 214" name="T48"/>
              <a:gd fmla="*/ 381 h 431" name="T49"/>
              <a:gd fmla="*/ 125 w 214" name="T50"/>
              <a:gd fmla="*/ 385 h 431" name="T51"/>
              <a:gd fmla="*/ 50 w 214" name="T52"/>
              <a:gd fmla="*/ 77 h 431" name="T53"/>
              <a:gd fmla="*/ 87 w 214" name="T54"/>
              <a:gd fmla="*/ 28 h 431" name="T55"/>
              <a:gd fmla="*/ 77 w 214" name="T56"/>
              <a:gd fmla="*/ 14 h 431" name="T57"/>
              <a:gd fmla="*/ 62 w 214" name="T58"/>
              <a:gd fmla="*/ 3 h 431" name="T59"/>
              <a:gd fmla="*/ 50 w 214" name="T60"/>
              <a:gd fmla="*/ 0 h 431" name="T61"/>
              <a:gd fmla="*/ 45 w 214" name="T62"/>
              <a:gd fmla="*/ 191 h 431" name="T63"/>
              <a:gd fmla="*/ 11 w 214" name="T64"/>
              <a:gd fmla="*/ 108 h 431" name="T65"/>
              <a:gd fmla="*/ 12 w 214" name="T66"/>
              <a:gd fmla="*/ 96 h 431" name="T67"/>
              <a:gd fmla="*/ 4 w 214" name="T68"/>
              <a:gd fmla="*/ 61 h 431" name="T69"/>
              <a:gd fmla="*/ 1 w 214" name="T70"/>
              <a:gd fmla="*/ 35 h 431" name="T71"/>
              <a:gd fmla="*/ 15 w 214" name="T72"/>
              <a:gd fmla="*/ 12 h 431" name="T73"/>
              <a:gd fmla="*/ 30 w 214" name="T74"/>
              <a:gd fmla="*/ 3 h 431" name="T75"/>
              <a:gd fmla="*/ 50 w 214" name="T76"/>
              <a:gd fmla="*/ 77 h 431" name="T77"/>
              <a:gd fmla="*/ 50 w 214" name="T78"/>
              <a:gd fmla="*/ 115 h 431" name="T79"/>
              <a:gd fmla="*/ 43 w 214" name="T80"/>
              <a:gd fmla="*/ 98 h 431" name="T81"/>
              <a:gd fmla="*/ 47 w 214" name="T82"/>
              <a:gd fmla="*/ 88 h 431" name="T83"/>
              <a:gd fmla="*/ 22 w 214" name="T84"/>
              <a:gd fmla="*/ 99 h 431" name="T85"/>
              <a:gd fmla="*/ 19 w 214" name="T86"/>
              <a:gd fmla="*/ 111 h 431" name="T87"/>
              <a:gd fmla="*/ 47 w 214" name="T88"/>
              <a:gd fmla="*/ 181 h 431"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431" w="214">
                <a:moveTo>
                  <a:pt x="168" y="228"/>
                </a:moveTo>
                <a:lnTo>
                  <a:pt x="214" y="349"/>
                </a:lnTo>
                <a:lnTo>
                  <a:pt x="194" y="431"/>
                </a:lnTo>
                <a:lnTo>
                  <a:pt x="168" y="413"/>
                </a:lnTo>
                <a:lnTo>
                  <a:pt x="168" y="405"/>
                </a:lnTo>
                <a:lnTo>
                  <a:pt x="169" y="408"/>
                </a:lnTo>
                <a:lnTo>
                  <a:pt x="196" y="397"/>
                </a:lnTo>
                <a:lnTo>
                  <a:pt x="209" y="349"/>
                </a:lnTo>
                <a:lnTo>
                  <a:pt x="209" y="349"/>
                </a:lnTo>
                <a:lnTo>
                  <a:pt x="206" y="345"/>
                </a:lnTo>
                <a:lnTo>
                  <a:pt x="206" y="345"/>
                </a:lnTo>
                <a:lnTo>
                  <a:pt x="203" y="341"/>
                </a:lnTo>
                <a:lnTo>
                  <a:pt x="199" y="337"/>
                </a:lnTo>
                <a:lnTo>
                  <a:pt x="194" y="336"/>
                </a:lnTo>
                <a:lnTo>
                  <a:pt x="188" y="337"/>
                </a:lnTo>
                <a:lnTo>
                  <a:pt x="188" y="337"/>
                </a:lnTo>
                <a:lnTo>
                  <a:pt x="184" y="340"/>
                </a:lnTo>
                <a:lnTo>
                  <a:pt x="180" y="344"/>
                </a:lnTo>
                <a:lnTo>
                  <a:pt x="179" y="348"/>
                </a:lnTo>
                <a:lnTo>
                  <a:pt x="179" y="353"/>
                </a:lnTo>
                <a:lnTo>
                  <a:pt x="179" y="353"/>
                </a:lnTo>
                <a:lnTo>
                  <a:pt x="176" y="351"/>
                </a:lnTo>
                <a:lnTo>
                  <a:pt x="173" y="348"/>
                </a:lnTo>
                <a:lnTo>
                  <a:pt x="171" y="347"/>
                </a:lnTo>
                <a:lnTo>
                  <a:pt x="168" y="347"/>
                </a:lnTo>
                <a:lnTo>
                  <a:pt x="168" y="228"/>
                </a:lnTo>
                <a:close/>
                <a:moveTo>
                  <a:pt x="125" y="385"/>
                </a:moveTo>
                <a:lnTo>
                  <a:pt x="51" y="194"/>
                </a:lnTo>
                <a:lnTo>
                  <a:pt x="51" y="194"/>
                </a:lnTo>
                <a:lnTo>
                  <a:pt x="50" y="194"/>
                </a:lnTo>
                <a:lnTo>
                  <a:pt x="50" y="183"/>
                </a:lnTo>
                <a:lnTo>
                  <a:pt x="50" y="183"/>
                </a:lnTo>
                <a:lnTo>
                  <a:pt x="54" y="186"/>
                </a:lnTo>
                <a:lnTo>
                  <a:pt x="60" y="184"/>
                </a:lnTo>
                <a:lnTo>
                  <a:pt x="81" y="176"/>
                </a:lnTo>
                <a:lnTo>
                  <a:pt x="81" y="176"/>
                </a:lnTo>
                <a:lnTo>
                  <a:pt x="81" y="176"/>
                </a:lnTo>
                <a:lnTo>
                  <a:pt x="79" y="175"/>
                </a:lnTo>
                <a:lnTo>
                  <a:pt x="74" y="173"/>
                </a:lnTo>
                <a:lnTo>
                  <a:pt x="73" y="172"/>
                </a:lnTo>
                <a:lnTo>
                  <a:pt x="70" y="168"/>
                </a:lnTo>
                <a:lnTo>
                  <a:pt x="50" y="115"/>
                </a:lnTo>
                <a:lnTo>
                  <a:pt x="50" y="80"/>
                </a:lnTo>
                <a:lnTo>
                  <a:pt x="99" y="61"/>
                </a:lnTo>
                <a:lnTo>
                  <a:pt x="99" y="61"/>
                </a:lnTo>
                <a:lnTo>
                  <a:pt x="104" y="61"/>
                </a:lnTo>
                <a:lnTo>
                  <a:pt x="107" y="62"/>
                </a:lnTo>
                <a:lnTo>
                  <a:pt x="111" y="65"/>
                </a:lnTo>
                <a:lnTo>
                  <a:pt x="114" y="69"/>
                </a:lnTo>
                <a:lnTo>
                  <a:pt x="144" y="146"/>
                </a:lnTo>
                <a:lnTo>
                  <a:pt x="144" y="146"/>
                </a:lnTo>
                <a:lnTo>
                  <a:pt x="144" y="149"/>
                </a:lnTo>
                <a:lnTo>
                  <a:pt x="144" y="153"/>
                </a:lnTo>
                <a:lnTo>
                  <a:pt x="144" y="156"/>
                </a:lnTo>
                <a:lnTo>
                  <a:pt x="141" y="158"/>
                </a:lnTo>
                <a:lnTo>
                  <a:pt x="168" y="228"/>
                </a:lnTo>
                <a:lnTo>
                  <a:pt x="168" y="347"/>
                </a:lnTo>
                <a:lnTo>
                  <a:pt x="168" y="347"/>
                </a:lnTo>
                <a:lnTo>
                  <a:pt x="163" y="348"/>
                </a:lnTo>
                <a:lnTo>
                  <a:pt x="163" y="348"/>
                </a:lnTo>
                <a:lnTo>
                  <a:pt x="157" y="349"/>
                </a:lnTo>
                <a:lnTo>
                  <a:pt x="154" y="353"/>
                </a:lnTo>
                <a:lnTo>
                  <a:pt x="153" y="357"/>
                </a:lnTo>
                <a:lnTo>
                  <a:pt x="153" y="363"/>
                </a:lnTo>
                <a:lnTo>
                  <a:pt x="153" y="363"/>
                </a:lnTo>
                <a:lnTo>
                  <a:pt x="150" y="359"/>
                </a:lnTo>
                <a:lnTo>
                  <a:pt x="145" y="357"/>
                </a:lnTo>
                <a:lnTo>
                  <a:pt x="141" y="356"/>
                </a:lnTo>
                <a:lnTo>
                  <a:pt x="135" y="357"/>
                </a:lnTo>
                <a:lnTo>
                  <a:pt x="135" y="357"/>
                </a:lnTo>
                <a:lnTo>
                  <a:pt x="131" y="360"/>
                </a:lnTo>
                <a:lnTo>
                  <a:pt x="129" y="366"/>
                </a:lnTo>
                <a:lnTo>
                  <a:pt x="127" y="370"/>
                </a:lnTo>
                <a:lnTo>
                  <a:pt x="127" y="376"/>
                </a:lnTo>
                <a:lnTo>
                  <a:pt x="130" y="381"/>
                </a:lnTo>
                <a:lnTo>
                  <a:pt x="168" y="405"/>
                </a:lnTo>
                <a:lnTo>
                  <a:pt x="168" y="413"/>
                </a:lnTo>
                <a:lnTo>
                  <a:pt x="125" y="385"/>
                </a:lnTo>
                <a:lnTo>
                  <a:pt x="125" y="385"/>
                </a:lnTo>
                <a:close/>
                <a:moveTo>
                  <a:pt x="50" y="0"/>
                </a:moveTo>
                <a:lnTo>
                  <a:pt x="50" y="77"/>
                </a:lnTo>
                <a:lnTo>
                  <a:pt x="95" y="49"/>
                </a:lnTo>
                <a:lnTo>
                  <a:pt x="87" y="28"/>
                </a:lnTo>
                <a:lnTo>
                  <a:pt x="87" y="28"/>
                </a:lnTo>
                <a:lnTo>
                  <a:pt x="84" y="23"/>
                </a:lnTo>
                <a:lnTo>
                  <a:pt x="81" y="18"/>
                </a:lnTo>
                <a:lnTo>
                  <a:pt x="77" y="14"/>
                </a:lnTo>
                <a:lnTo>
                  <a:pt x="72" y="10"/>
                </a:lnTo>
                <a:lnTo>
                  <a:pt x="68" y="5"/>
                </a:lnTo>
                <a:lnTo>
                  <a:pt x="62" y="3"/>
                </a:lnTo>
                <a:lnTo>
                  <a:pt x="56" y="1"/>
                </a:lnTo>
                <a:lnTo>
                  <a:pt x="50" y="0"/>
                </a:lnTo>
                <a:lnTo>
                  <a:pt x="50" y="0"/>
                </a:lnTo>
                <a:close/>
                <a:moveTo>
                  <a:pt x="50" y="194"/>
                </a:moveTo>
                <a:lnTo>
                  <a:pt x="50" y="194"/>
                </a:lnTo>
                <a:lnTo>
                  <a:pt x="45" y="191"/>
                </a:lnTo>
                <a:lnTo>
                  <a:pt x="41" y="186"/>
                </a:lnTo>
                <a:lnTo>
                  <a:pt x="11" y="108"/>
                </a:lnTo>
                <a:lnTo>
                  <a:pt x="11" y="108"/>
                </a:lnTo>
                <a:lnTo>
                  <a:pt x="9" y="104"/>
                </a:lnTo>
                <a:lnTo>
                  <a:pt x="11" y="99"/>
                </a:lnTo>
                <a:lnTo>
                  <a:pt x="12" y="96"/>
                </a:lnTo>
                <a:lnTo>
                  <a:pt x="16" y="92"/>
                </a:lnTo>
                <a:lnTo>
                  <a:pt x="4" y="61"/>
                </a:lnTo>
                <a:lnTo>
                  <a:pt x="4" y="61"/>
                </a:lnTo>
                <a:lnTo>
                  <a:pt x="1" y="53"/>
                </a:lnTo>
                <a:lnTo>
                  <a:pt x="0" y="43"/>
                </a:lnTo>
                <a:lnTo>
                  <a:pt x="1" y="35"/>
                </a:lnTo>
                <a:lnTo>
                  <a:pt x="4" y="27"/>
                </a:lnTo>
                <a:lnTo>
                  <a:pt x="8" y="19"/>
                </a:lnTo>
                <a:lnTo>
                  <a:pt x="15" y="12"/>
                </a:lnTo>
                <a:lnTo>
                  <a:pt x="22" y="7"/>
                </a:lnTo>
                <a:lnTo>
                  <a:pt x="30" y="3"/>
                </a:lnTo>
                <a:lnTo>
                  <a:pt x="30" y="3"/>
                </a:lnTo>
                <a:lnTo>
                  <a:pt x="39" y="0"/>
                </a:lnTo>
                <a:lnTo>
                  <a:pt x="50" y="0"/>
                </a:lnTo>
                <a:lnTo>
                  <a:pt x="50" y="77"/>
                </a:lnTo>
                <a:lnTo>
                  <a:pt x="43" y="81"/>
                </a:lnTo>
                <a:lnTo>
                  <a:pt x="50" y="80"/>
                </a:lnTo>
                <a:lnTo>
                  <a:pt x="50" y="115"/>
                </a:lnTo>
                <a:lnTo>
                  <a:pt x="45" y="100"/>
                </a:lnTo>
                <a:lnTo>
                  <a:pt x="45" y="100"/>
                </a:lnTo>
                <a:lnTo>
                  <a:pt x="43" y="98"/>
                </a:lnTo>
                <a:lnTo>
                  <a:pt x="45" y="93"/>
                </a:lnTo>
                <a:lnTo>
                  <a:pt x="46" y="91"/>
                </a:lnTo>
                <a:lnTo>
                  <a:pt x="47" y="88"/>
                </a:lnTo>
                <a:lnTo>
                  <a:pt x="26" y="96"/>
                </a:lnTo>
                <a:lnTo>
                  <a:pt x="26" y="96"/>
                </a:lnTo>
                <a:lnTo>
                  <a:pt x="22" y="99"/>
                </a:lnTo>
                <a:lnTo>
                  <a:pt x="19" y="103"/>
                </a:lnTo>
                <a:lnTo>
                  <a:pt x="19" y="107"/>
                </a:lnTo>
                <a:lnTo>
                  <a:pt x="19" y="111"/>
                </a:lnTo>
                <a:lnTo>
                  <a:pt x="45" y="177"/>
                </a:lnTo>
                <a:lnTo>
                  <a:pt x="45" y="177"/>
                </a:lnTo>
                <a:lnTo>
                  <a:pt x="47" y="181"/>
                </a:lnTo>
                <a:lnTo>
                  <a:pt x="50" y="183"/>
                </a:lnTo>
                <a:lnTo>
                  <a:pt x="50" y="194"/>
                </a:lnTo>
                <a:close/>
              </a:path>
            </a:pathLst>
          </a:custGeom>
          <a:solidFill>
            <a:schemeClr val="accent1"/>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panose="020f0502020204030204" typeface="Calibri"/>
              <a:ea charset="-122" panose="02010600030101010101" pitchFamily="2" typeface="宋体"/>
              <a:cs typeface="+mn-cs"/>
            </a:endParaRPr>
          </a:p>
        </p:txBody>
      </p:sp>
      <p:grpSp>
        <p:nvGrpSpPr>
          <p:cNvPr id="261" name="组合 260"/>
          <p:cNvGrpSpPr/>
          <p:nvPr/>
        </p:nvGrpSpPr>
        <p:grpSpPr>
          <a:xfrm>
            <a:off x="1696670" y="2450902"/>
            <a:ext cx="316379" cy="318137"/>
            <a:chOff x="2157413" y="3054350"/>
            <a:chExt cx="571500" cy="574675"/>
          </a:xfrm>
          <a:solidFill>
            <a:schemeClr val="accent1"/>
          </a:solidFill>
        </p:grpSpPr>
        <p:sp>
          <p:nvSpPr>
            <p:cNvPr id="262" name="Freeform 144"/>
            <p:cNvSpPr>
              <a:spLocks noEditPoints="1"/>
            </p:cNvSpPr>
            <p:nvPr/>
          </p:nvSpPr>
          <p:spPr bwMode="auto">
            <a:xfrm>
              <a:off x="2157413" y="3054350"/>
              <a:ext cx="571500" cy="574675"/>
            </a:xfrm>
            <a:custGeom>
              <a:gdLst>
                <a:gd fmla="*/ 180 w 360" name="T0"/>
                <a:gd fmla="*/ 0 h 362" name="T1"/>
                <a:gd fmla="*/ 232 w 360" name="T2"/>
                <a:gd fmla="*/ 8 h 362" name="T3"/>
                <a:gd fmla="*/ 280 w 360" name="T4"/>
                <a:gd fmla="*/ 31 h 362" name="T5"/>
                <a:gd fmla="*/ 319 w 360" name="T6"/>
                <a:gd fmla="*/ 67 h 362" name="T7"/>
                <a:gd fmla="*/ 346 w 360" name="T8"/>
                <a:gd fmla="*/ 111 h 362" name="T9"/>
                <a:gd fmla="*/ 358 w 360" name="T10"/>
                <a:gd fmla="*/ 163 h 362" name="T11"/>
                <a:gd fmla="*/ 358 w 360" name="T12"/>
                <a:gd fmla="*/ 199 h 362" name="T13"/>
                <a:gd fmla="*/ 346 w 360" name="T14"/>
                <a:gd fmla="*/ 251 h 362" name="T15"/>
                <a:gd fmla="*/ 319 w 360" name="T16"/>
                <a:gd fmla="*/ 295 h 362" name="T17"/>
                <a:gd fmla="*/ 280 w 360" name="T18"/>
                <a:gd fmla="*/ 331 h 362" name="T19"/>
                <a:gd fmla="*/ 232 w 360" name="T20"/>
                <a:gd fmla="*/ 354 h 362" name="T21"/>
                <a:gd fmla="*/ 180 w 360" name="T22"/>
                <a:gd fmla="*/ 362 h 362" name="T23"/>
                <a:gd fmla="*/ 180 w 360" name="T24"/>
                <a:gd fmla="*/ 314 h 362" name="T25"/>
                <a:gd fmla="*/ 193 w 360" name="T26"/>
                <a:gd fmla="*/ 318 h 362" name="T27"/>
                <a:gd fmla="*/ 201 w 360" name="T28"/>
                <a:gd fmla="*/ 329 h 362" name="T29"/>
                <a:gd fmla="*/ 237 w 360" name="T30"/>
                <a:gd fmla="*/ 320 h 362" name="T31"/>
                <a:gd fmla="*/ 268 w 360" name="T32"/>
                <a:gd fmla="*/ 302 h 362" name="T33"/>
                <a:gd fmla="*/ 293 w 360" name="T34"/>
                <a:gd fmla="*/ 278 h 362" name="T35"/>
                <a:gd fmla="*/ 312 w 360" name="T36"/>
                <a:gd fmla="*/ 248 h 362" name="T37"/>
                <a:gd fmla="*/ 325 w 360" name="T38"/>
                <a:gd fmla="*/ 215 h 362" name="T39"/>
                <a:gd fmla="*/ 322 w 360" name="T40"/>
                <a:gd fmla="*/ 199 h 362" name="T41"/>
                <a:gd fmla="*/ 312 w 360" name="T42"/>
                <a:gd fmla="*/ 180 h 362" name="T43"/>
                <a:gd fmla="*/ 316 w 360" name="T44"/>
                <a:gd fmla="*/ 167 h 362" name="T45"/>
                <a:gd fmla="*/ 327 w 360" name="T46"/>
                <a:gd fmla="*/ 159 h 362" name="T47"/>
                <a:gd fmla="*/ 318 w 360" name="T48"/>
                <a:gd fmla="*/ 123 h 362" name="T49"/>
                <a:gd fmla="*/ 300 w 360" name="T50"/>
                <a:gd fmla="*/ 94 h 362" name="T51"/>
                <a:gd fmla="*/ 277 w 360" name="T52"/>
                <a:gd fmla="*/ 67 h 362" name="T53"/>
                <a:gd fmla="*/ 247 w 360" name="T54"/>
                <a:gd fmla="*/ 48 h 362" name="T55"/>
                <a:gd fmla="*/ 214 w 360" name="T56"/>
                <a:gd fmla="*/ 35 h 362" name="T57"/>
                <a:gd fmla="*/ 199 w 360" name="T58"/>
                <a:gd fmla="*/ 39 h 362" name="T59"/>
                <a:gd fmla="*/ 180 w 360" name="T60"/>
                <a:gd fmla="*/ 48 h 362" name="T61"/>
                <a:gd fmla="*/ 180 w 360" name="T62"/>
                <a:gd fmla="*/ 0 h 362" name="T63"/>
                <a:gd fmla="*/ 180 w 360" name="T64"/>
                <a:gd fmla="*/ 48 h 362" name="T65"/>
                <a:gd fmla="*/ 161 w 360" name="T66"/>
                <a:gd fmla="*/ 39 h 362" name="T67"/>
                <a:gd fmla="*/ 146 w 360" name="T68"/>
                <a:gd fmla="*/ 35 h 362" name="T69"/>
                <a:gd fmla="*/ 112 w 360" name="T70"/>
                <a:gd fmla="*/ 48 h 362" name="T71"/>
                <a:gd fmla="*/ 82 w 360" name="T72"/>
                <a:gd fmla="*/ 67 h 362" name="T73"/>
                <a:gd fmla="*/ 59 w 360" name="T74"/>
                <a:gd fmla="*/ 94 h 362" name="T75"/>
                <a:gd fmla="*/ 42 w 360" name="T76"/>
                <a:gd fmla="*/ 123 h 362" name="T77"/>
                <a:gd fmla="*/ 32 w 360" name="T78"/>
                <a:gd fmla="*/ 159 h 362" name="T79"/>
                <a:gd fmla="*/ 43 w 360" name="T80"/>
                <a:gd fmla="*/ 167 h 362" name="T81"/>
                <a:gd fmla="*/ 47 w 360" name="T82"/>
                <a:gd fmla="*/ 180 h 362" name="T83"/>
                <a:gd fmla="*/ 37 w 360" name="T84"/>
                <a:gd fmla="*/ 199 h 362" name="T85"/>
                <a:gd fmla="*/ 33 w 360" name="T86"/>
                <a:gd fmla="*/ 215 h 362" name="T87"/>
                <a:gd fmla="*/ 46 w 360" name="T88"/>
                <a:gd fmla="*/ 248 h 362" name="T89"/>
                <a:gd fmla="*/ 66 w 360" name="T90"/>
                <a:gd fmla="*/ 278 h 362" name="T91"/>
                <a:gd fmla="*/ 92 w 360" name="T92"/>
                <a:gd fmla="*/ 302 h 362" name="T93"/>
                <a:gd fmla="*/ 123 w 360" name="T94"/>
                <a:gd fmla="*/ 320 h 362" name="T95"/>
                <a:gd fmla="*/ 158 w 360" name="T96"/>
                <a:gd fmla="*/ 329 h 362" name="T97"/>
                <a:gd fmla="*/ 161 w 360" name="T98"/>
                <a:gd fmla="*/ 322 h 362" name="T99"/>
                <a:gd fmla="*/ 180 w 360" name="T100"/>
                <a:gd fmla="*/ 314 h 362" name="T101"/>
                <a:gd fmla="*/ 180 w 360" name="T102"/>
                <a:gd fmla="*/ 362 h 362" name="T103"/>
                <a:gd fmla="*/ 126 w 360" name="T104"/>
                <a:gd fmla="*/ 354 h 362" name="T105"/>
                <a:gd fmla="*/ 78 w 360" name="T106"/>
                <a:gd fmla="*/ 331 h 362" name="T107"/>
                <a:gd fmla="*/ 40 w 360" name="T108"/>
                <a:gd fmla="*/ 295 h 362" name="T109"/>
                <a:gd fmla="*/ 13 w 360" name="T110"/>
                <a:gd fmla="*/ 251 h 362" name="T111"/>
                <a:gd fmla="*/ 0 w 360" name="T112"/>
                <a:gd fmla="*/ 199 h 362" name="T113"/>
                <a:gd fmla="*/ 0 w 360" name="T114"/>
                <a:gd fmla="*/ 163 h 362" name="T115"/>
                <a:gd fmla="*/ 13 w 360" name="T116"/>
                <a:gd fmla="*/ 111 h 362" name="T117"/>
                <a:gd fmla="*/ 40 w 360" name="T118"/>
                <a:gd fmla="*/ 67 h 362" name="T119"/>
                <a:gd fmla="*/ 78 w 360" name="T120"/>
                <a:gd fmla="*/ 31 h 362" name="T121"/>
                <a:gd fmla="*/ 126 w 360" name="T122"/>
                <a:gd fmla="*/ 8 h 362" name="T123"/>
                <a:gd fmla="*/ 180 w 360" name="T124"/>
                <a:gd fmla="*/ 0 h 362"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362" w="360">
                  <a:moveTo>
                    <a:pt x="180" y="0"/>
                  </a:moveTo>
                  <a:lnTo>
                    <a:pt x="180" y="0"/>
                  </a:lnTo>
                  <a:lnTo>
                    <a:pt x="180" y="0"/>
                  </a:lnTo>
                  <a:lnTo>
                    <a:pt x="197" y="2"/>
                  </a:lnTo>
                  <a:lnTo>
                    <a:pt x="216" y="4"/>
                  </a:lnTo>
                  <a:lnTo>
                    <a:pt x="232" y="8"/>
                  </a:lnTo>
                  <a:lnTo>
                    <a:pt x="250" y="15"/>
                  </a:lnTo>
                  <a:lnTo>
                    <a:pt x="265" y="22"/>
                  </a:lnTo>
                  <a:lnTo>
                    <a:pt x="280" y="31"/>
                  </a:lnTo>
                  <a:lnTo>
                    <a:pt x="295" y="42"/>
                  </a:lnTo>
                  <a:lnTo>
                    <a:pt x="307" y="53"/>
                  </a:lnTo>
                  <a:lnTo>
                    <a:pt x="319" y="67"/>
                  </a:lnTo>
                  <a:lnTo>
                    <a:pt x="329" y="80"/>
                  </a:lnTo>
                  <a:lnTo>
                    <a:pt x="338" y="95"/>
                  </a:lnTo>
                  <a:lnTo>
                    <a:pt x="346" y="111"/>
                  </a:lnTo>
                  <a:lnTo>
                    <a:pt x="352" y="127"/>
                  </a:lnTo>
                  <a:lnTo>
                    <a:pt x="356" y="145"/>
                  </a:lnTo>
                  <a:lnTo>
                    <a:pt x="358" y="163"/>
                  </a:lnTo>
                  <a:lnTo>
                    <a:pt x="360" y="180"/>
                  </a:lnTo>
                  <a:lnTo>
                    <a:pt x="360" y="180"/>
                  </a:lnTo>
                  <a:lnTo>
                    <a:pt x="358" y="199"/>
                  </a:lnTo>
                  <a:lnTo>
                    <a:pt x="356" y="217"/>
                  </a:lnTo>
                  <a:lnTo>
                    <a:pt x="352" y="234"/>
                  </a:lnTo>
                  <a:lnTo>
                    <a:pt x="346" y="251"/>
                  </a:lnTo>
                  <a:lnTo>
                    <a:pt x="338" y="267"/>
                  </a:lnTo>
                  <a:lnTo>
                    <a:pt x="329" y="282"/>
                  </a:lnTo>
                  <a:lnTo>
                    <a:pt x="319" y="295"/>
                  </a:lnTo>
                  <a:lnTo>
                    <a:pt x="307" y="309"/>
                  </a:lnTo>
                  <a:lnTo>
                    <a:pt x="295" y="320"/>
                  </a:lnTo>
                  <a:lnTo>
                    <a:pt x="280" y="331"/>
                  </a:lnTo>
                  <a:lnTo>
                    <a:pt x="265" y="340"/>
                  </a:lnTo>
                  <a:lnTo>
                    <a:pt x="250" y="347"/>
                  </a:lnTo>
                  <a:lnTo>
                    <a:pt x="232" y="354"/>
                  </a:lnTo>
                  <a:lnTo>
                    <a:pt x="216" y="358"/>
                  </a:lnTo>
                  <a:lnTo>
                    <a:pt x="197" y="360"/>
                  </a:lnTo>
                  <a:lnTo>
                    <a:pt x="180" y="362"/>
                  </a:lnTo>
                  <a:lnTo>
                    <a:pt x="180" y="362"/>
                  </a:lnTo>
                  <a:lnTo>
                    <a:pt x="180" y="314"/>
                  </a:lnTo>
                  <a:lnTo>
                    <a:pt x="180" y="314"/>
                  </a:lnTo>
                  <a:lnTo>
                    <a:pt x="180" y="314"/>
                  </a:lnTo>
                  <a:lnTo>
                    <a:pt x="186" y="314"/>
                  </a:lnTo>
                  <a:lnTo>
                    <a:pt x="193" y="318"/>
                  </a:lnTo>
                  <a:lnTo>
                    <a:pt x="199" y="322"/>
                  </a:lnTo>
                  <a:lnTo>
                    <a:pt x="201" y="329"/>
                  </a:lnTo>
                  <a:lnTo>
                    <a:pt x="201" y="329"/>
                  </a:lnTo>
                  <a:lnTo>
                    <a:pt x="214" y="327"/>
                  </a:lnTo>
                  <a:lnTo>
                    <a:pt x="226" y="324"/>
                  </a:lnTo>
                  <a:lnTo>
                    <a:pt x="237" y="320"/>
                  </a:lnTo>
                  <a:lnTo>
                    <a:pt x="247" y="314"/>
                  </a:lnTo>
                  <a:lnTo>
                    <a:pt x="258" y="309"/>
                  </a:lnTo>
                  <a:lnTo>
                    <a:pt x="268" y="302"/>
                  </a:lnTo>
                  <a:lnTo>
                    <a:pt x="277" y="294"/>
                  </a:lnTo>
                  <a:lnTo>
                    <a:pt x="285" y="286"/>
                  </a:lnTo>
                  <a:lnTo>
                    <a:pt x="293" y="278"/>
                  </a:lnTo>
                  <a:lnTo>
                    <a:pt x="300" y="268"/>
                  </a:lnTo>
                  <a:lnTo>
                    <a:pt x="307" y="259"/>
                  </a:lnTo>
                  <a:lnTo>
                    <a:pt x="312" y="248"/>
                  </a:lnTo>
                  <a:lnTo>
                    <a:pt x="318" y="237"/>
                  </a:lnTo>
                  <a:lnTo>
                    <a:pt x="322" y="226"/>
                  </a:lnTo>
                  <a:lnTo>
                    <a:pt x="325" y="215"/>
                  </a:lnTo>
                  <a:lnTo>
                    <a:pt x="327" y="203"/>
                  </a:lnTo>
                  <a:lnTo>
                    <a:pt x="327" y="203"/>
                  </a:lnTo>
                  <a:lnTo>
                    <a:pt x="322" y="199"/>
                  </a:lnTo>
                  <a:lnTo>
                    <a:pt x="316" y="194"/>
                  </a:lnTo>
                  <a:lnTo>
                    <a:pt x="314" y="188"/>
                  </a:lnTo>
                  <a:lnTo>
                    <a:pt x="312" y="180"/>
                  </a:lnTo>
                  <a:lnTo>
                    <a:pt x="312" y="180"/>
                  </a:lnTo>
                  <a:lnTo>
                    <a:pt x="314" y="174"/>
                  </a:lnTo>
                  <a:lnTo>
                    <a:pt x="316" y="167"/>
                  </a:lnTo>
                  <a:lnTo>
                    <a:pt x="322" y="163"/>
                  </a:lnTo>
                  <a:lnTo>
                    <a:pt x="327" y="159"/>
                  </a:lnTo>
                  <a:lnTo>
                    <a:pt x="327" y="159"/>
                  </a:lnTo>
                  <a:lnTo>
                    <a:pt x="325" y="146"/>
                  </a:lnTo>
                  <a:lnTo>
                    <a:pt x="322" y="136"/>
                  </a:lnTo>
                  <a:lnTo>
                    <a:pt x="318" y="123"/>
                  </a:lnTo>
                  <a:lnTo>
                    <a:pt x="312" y="113"/>
                  </a:lnTo>
                  <a:lnTo>
                    <a:pt x="307" y="103"/>
                  </a:lnTo>
                  <a:lnTo>
                    <a:pt x="300" y="94"/>
                  </a:lnTo>
                  <a:lnTo>
                    <a:pt x="293" y="84"/>
                  </a:lnTo>
                  <a:lnTo>
                    <a:pt x="285" y="75"/>
                  </a:lnTo>
                  <a:lnTo>
                    <a:pt x="277" y="67"/>
                  </a:lnTo>
                  <a:lnTo>
                    <a:pt x="268" y="60"/>
                  </a:lnTo>
                  <a:lnTo>
                    <a:pt x="258" y="53"/>
                  </a:lnTo>
                  <a:lnTo>
                    <a:pt x="247" y="48"/>
                  </a:lnTo>
                  <a:lnTo>
                    <a:pt x="237" y="42"/>
                  </a:lnTo>
                  <a:lnTo>
                    <a:pt x="226" y="38"/>
                  </a:lnTo>
                  <a:lnTo>
                    <a:pt x="214" y="35"/>
                  </a:lnTo>
                  <a:lnTo>
                    <a:pt x="201" y="33"/>
                  </a:lnTo>
                  <a:lnTo>
                    <a:pt x="201" y="33"/>
                  </a:lnTo>
                  <a:lnTo>
                    <a:pt x="199" y="39"/>
                  </a:lnTo>
                  <a:lnTo>
                    <a:pt x="193" y="44"/>
                  </a:lnTo>
                  <a:lnTo>
                    <a:pt x="186" y="46"/>
                  </a:lnTo>
                  <a:lnTo>
                    <a:pt x="180" y="48"/>
                  </a:lnTo>
                  <a:lnTo>
                    <a:pt x="180" y="48"/>
                  </a:lnTo>
                  <a:lnTo>
                    <a:pt x="180" y="0"/>
                  </a:lnTo>
                  <a:close/>
                  <a:moveTo>
                    <a:pt x="180" y="0"/>
                  </a:moveTo>
                  <a:lnTo>
                    <a:pt x="180" y="0"/>
                  </a:lnTo>
                  <a:lnTo>
                    <a:pt x="180" y="48"/>
                  </a:lnTo>
                  <a:lnTo>
                    <a:pt x="180" y="48"/>
                  </a:lnTo>
                  <a:lnTo>
                    <a:pt x="173" y="46"/>
                  </a:lnTo>
                  <a:lnTo>
                    <a:pt x="166" y="44"/>
                  </a:lnTo>
                  <a:lnTo>
                    <a:pt x="161" y="39"/>
                  </a:lnTo>
                  <a:lnTo>
                    <a:pt x="158" y="33"/>
                  </a:lnTo>
                  <a:lnTo>
                    <a:pt x="158" y="33"/>
                  </a:lnTo>
                  <a:lnTo>
                    <a:pt x="146" y="35"/>
                  </a:lnTo>
                  <a:lnTo>
                    <a:pt x="134" y="38"/>
                  </a:lnTo>
                  <a:lnTo>
                    <a:pt x="123" y="42"/>
                  </a:lnTo>
                  <a:lnTo>
                    <a:pt x="112" y="48"/>
                  </a:lnTo>
                  <a:lnTo>
                    <a:pt x="101" y="53"/>
                  </a:lnTo>
                  <a:lnTo>
                    <a:pt x="92" y="60"/>
                  </a:lnTo>
                  <a:lnTo>
                    <a:pt x="82" y="67"/>
                  </a:lnTo>
                  <a:lnTo>
                    <a:pt x="74" y="75"/>
                  </a:lnTo>
                  <a:lnTo>
                    <a:pt x="66" y="84"/>
                  </a:lnTo>
                  <a:lnTo>
                    <a:pt x="59" y="94"/>
                  </a:lnTo>
                  <a:lnTo>
                    <a:pt x="52" y="103"/>
                  </a:lnTo>
                  <a:lnTo>
                    <a:pt x="46" y="113"/>
                  </a:lnTo>
                  <a:lnTo>
                    <a:pt x="42" y="123"/>
                  </a:lnTo>
                  <a:lnTo>
                    <a:pt x="37" y="136"/>
                  </a:lnTo>
                  <a:lnTo>
                    <a:pt x="33" y="146"/>
                  </a:lnTo>
                  <a:lnTo>
                    <a:pt x="32" y="159"/>
                  </a:lnTo>
                  <a:lnTo>
                    <a:pt x="32" y="159"/>
                  </a:lnTo>
                  <a:lnTo>
                    <a:pt x="37" y="163"/>
                  </a:lnTo>
                  <a:lnTo>
                    <a:pt x="43" y="167"/>
                  </a:lnTo>
                  <a:lnTo>
                    <a:pt x="46" y="174"/>
                  </a:lnTo>
                  <a:lnTo>
                    <a:pt x="47" y="180"/>
                  </a:lnTo>
                  <a:lnTo>
                    <a:pt x="47" y="180"/>
                  </a:lnTo>
                  <a:lnTo>
                    <a:pt x="46" y="188"/>
                  </a:lnTo>
                  <a:lnTo>
                    <a:pt x="43" y="194"/>
                  </a:lnTo>
                  <a:lnTo>
                    <a:pt x="37" y="199"/>
                  </a:lnTo>
                  <a:lnTo>
                    <a:pt x="32" y="203"/>
                  </a:lnTo>
                  <a:lnTo>
                    <a:pt x="32" y="203"/>
                  </a:lnTo>
                  <a:lnTo>
                    <a:pt x="33" y="215"/>
                  </a:lnTo>
                  <a:lnTo>
                    <a:pt x="37" y="226"/>
                  </a:lnTo>
                  <a:lnTo>
                    <a:pt x="42" y="237"/>
                  </a:lnTo>
                  <a:lnTo>
                    <a:pt x="46" y="248"/>
                  </a:lnTo>
                  <a:lnTo>
                    <a:pt x="52" y="259"/>
                  </a:lnTo>
                  <a:lnTo>
                    <a:pt x="59" y="268"/>
                  </a:lnTo>
                  <a:lnTo>
                    <a:pt x="66" y="278"/>
                  </a:lnTo>
                  <a:lnTo>
                    <a:pt x="74" y="286"/>
                  </a:lnTo>
                  <a:lnTo>
                    <a:pt x="82" y="294"/>
                  </a:lnTo>
                  <a:lnTo>
                    <a:pt x="92" y="302"/>
                  </a:lnTo>
                  <a:lnTo>
                    <a:pt x="101" y="309"/>
                  </a:lnTo>
                  <a:lnTo>
                    <a:pt x="112" y="314"/>
                  </a:lnTo>
                  <a:lnTo>
                    <a:pt x="123" y="320"/>
                  </a:lnTo>
                  <a:lnTo>
                    <a:pt x="134" y="324"/>
                  </a:lnTo>
                  <a:lnTo>
                    <a:pt x="146" y="327"/>
                  </a:lnTo>
                  <a:lnTo>
                    <a:pt x="158" y="329"/>
                  </a:lnTo>
                  <a:lnTo>
                    <a:pt x="158" y="329"/>
                  </a:lnTo>
                  <a:lnTo>
                    <a:pt x="158" y="329"/>
                  </a:lnTo>
                  <a:lnTo>
                    <a:pt x="161" y="322"/>
                  </a:lnTo>
                  <a:lnTo>
                    <a:pt x="166" y="318"/>
                  </a:lnTo>
                  <a:lnTo>
                    <a:pt x="173" y="314"/>
                  </a:lnTo>
                  <a:lnTo>
                    <a:pt x="180" y="314"/>
                  </a:lnTo>
                  <a:lnTo>
                    <a:pt x="180" y="362"/>
                  </a:lnTo>
                  <a:lnTo>
                    <a:pt x="180" y="362"/>
                  </a:lnTo>
                  <a:lnTo>
                    <a:pt x="180" y="362"/>
                  </a:lnTo>
                  <a:lnTo>
                    <a:pt x="161" y="360"/>
                  </a:lnTo>
                  <a:lnTo>
                    <a:pt x="143" y="358"/>
                  </a:lnTo>
                  <a:lnTo>
                    <a:pt x="126" y="354"/>
                  </a:lnTo>
                  <a:lnTo>
                    <a:pt x="109" y="347"/>
                  </a:lnTo>
                  <a:lnTo>
                    <a:pt x="93" y="340"/>
                  </a:lnTo>
                  <a:lnTo>
                    <a:pt x="78" y="331"/>
                  </a:lnTo>
                  <a:lnTo>
                    <a:pt x="65" y="320"/>
                  </a:lnTo>
                  <a:lnTo>
                    <a:pt x="52" y="309"/>
                  </a:lnTo>
                  <a:lnTo>
                    <a:pt x="40" y="295"/>
                  </a:lnTo>
                  <a:lnTo>
                    <a:pt x="29" y="282"/>
                  </a:lnTo>
                  <a:lnTo>
                    <a:pt x="21" y="267"/>
                  </a:lnTo>
                  <a:lnTo>
                    <a:pt x="13" y="251"/>
                  </a:lnTo>
                  <a:lnTo>
                    <a:pt x="8" y="234"/>
                  </a:lnTo>
                  <a:lnTo>
                    <a:pt x="2" y="217"/>
                  </a:lnTo>
                  <a:lnTo>
                    <a:pt x="0" y="199"/>
                  </a:lnTo>
                  <a:lnTo>
                    <a:pt x="0" y="180"/>
                  </a:lnTo>
                  <a:lnTo>
                    <a:pt x="0" y="180"/>
                  </a:lnTo>
                  <a:lnTo>
                    <a:pt x="0" y="163"/>
                  </a:lnTo>
                  <a:lnTo>
                    <a:pt x="2" y="145"/>
                  </a:lnTo>
                  <a:lnTo>
                    <a:pt x="8" y="127"/>
                  </a:lnTo>
                  <a:lnTo>
                    <a:pt x="13" y="111"/>
                  </a:lnTo>
                  <a:lnTo>
                    <a:pt x="21" y="95"/>
                  </a:lnTo>
                  <a:lnTo>
                    <a:pt x="29" y="80"/>
                  </a:lnTo>
                  <a:lnTo>
                    <a:pt x="40" y="67"/>
                  </a:lnTo>
                  <a:lnTo>
                    <a:pt x="52" y="53"/>
                  </a:lnTo>
                  <a:lnTo>
                    <a:pt x="65" y="42"/>
                  </a:lnTo>
                  <a:lnTo>
                    <a:pt x="78" y="31"/>
                  </a:lnTo>
                  <a:lnTo>
                    <a:pt x="93" y="22"/>
                  </a:lnTo>
                  <a:lnTo>
                    <a:pt x="109" y="15"/>
                  </a:lnTo>
                  <a:lnTo>
                    <a:pt x="126" y="8"/>
                  </a:lnTo>
                  <a:lnTo>
                    <a:pt x="143" y="4"/>
                  </a:lnTo>
                  <a:lnTo>
                    <a:pt x="161" y="2"/>
                  </a:lnTo>
                  <a:lnTo>
                    <a:pt x="180" y="0"/>
                  </a:lnTo>
                  <a:lnTo>
                    <a:pt x="180" y="0"/>
                  </a:lnTo>
                  <a:close/>
                </a:path>
              </a:pathLst>
            </a:custGeom>
            <a:grp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panose="020f0502020204030204" typeface="Calibri"/>
                <a:ea charset="-122" panose="02010600030101010101" pitchFamily="2" typeface="宋体"/>
                <a:cs typeface="+mn-cs"/>
              </a:endParaRPr>
            </a:p>
          </p:txBody>
        </p:sp>
        <p:sp>
          <p:nvSpPr>
            <p:cNvPr id="263" name="Freeform 145"/>
            <p:cNvSpPr/>
            <p:nvPr/>
          </p:nvSpPr>
          <p:spPr bwMode="auto">
            <a:xfrm>
              <a:off x="2336801" y="3235325"/>
              <a:ext cx="285750" cy="150813"/>
            </a:xfrm>
            <a:custGeom>
              <a:gdLst>
                <a:gd fmla="*/ 13 w 180" name="T0"/>
                <a:gd fmla="*/ 0 h 95" name="T1"/>
                <a:gd fmla="*/ 54 w 180" name="T2"/>
                <a:gd fmla="*/ 42 h 95" name="T3"/>
                <a:gd fmla="*/ 54 w 180" name="T4"/>
                <a:gd fmla="*/ 42 h 95" name="T5"/>
                <a:gd fmla="*/ 60 w 180" name="T6"/>
                <a:gd fmla="*/ 39 h 95" name="T7"/>
                <a:gd fmla="*/ 67 w 180" name="T8"/>
                <a:gd fmla="*/ 39 h 95" name="T9"/>
                <a:gd fmla="*/ 67 w 180" name="T10"/>
                <a:gd fmla="*/ 39 h 95" name="T11"/>
                <a:gd fmla="*/ 75 w 180" name="T12"/>
                <a:gd fmla="*/ 41 h 95" name="T13"/>
                <a:gd fmla="*/ 83 w 180" name="T14"/>
                <a:gd fmla="*/ 45 h 95" name="T15"/>
                <a:gd fmla="*/ 88 w 180" name="T16"/>
                <a:gd fmla="*/ 50 h 95" name="T17"/>
                <a:gd fmla="*/ 92 w 180" name="T18"/>
                <a:gd fmla="*/ 58 h 95" name="T19"/>
                <a:gd fmla="*/ 180 w 180" name="T20"/>
                <a:gd fmla="*/ 58 h 95" name="T21"/>
                <a:gd fmla="*/ 180 w 180" name="T22"/>
                <a:gd fmla="*/ 76 h 95" name="T23"/>
                <a:gd fmla="*/ 92 w 180" name="T24"/>
                <a:gd fmla="*/ 76 h 95" name="T25"/>
                <a:gd fmla="*/ 92 w 180" name="T26"/>
                <a:gd fmla="*/ 76 h 95" name="T27"/>
                <a:gd fmla="*/ 88 w 180" name="T28"/>
                <a:gd fmla="*/ 84 h 95" name="T29"/>
                <a:gd fmla="*/ 83 w 180" name="T30"/>
                <a:gd fmla="*/ 89 h 95" name="T31"/>
                <a:gd fmla="*/ 75 w 180" name="T32"/>
                <a:gd fmla="*/ 93 h 95" name="T33"/>
                <a:gd fmla="*/ 67 w 180" name="T34"/>
                <a:gd fmla="*/ 95 h 95" name="T35"/>
                <a:gd fmla="*/ 67 w 180" name="T36"/>
                <a:gd fmla="*/ 95 h 95" name="T37"/>
                <a:gd fmla="*/ 61 w 180" name="T38"/>
                <a:gd fmla="*/ 95 h 95" name="T39"/>
                <a:gd fmla="*/ 56 w 180" name="T40"/>
                <a:gd fmla="*/ 92 h 95" name="T41"/>
                <a:gd fmla="*/ 50 w 180" name="T42"/>
                <a:gd fmla="*/ 91 h 95" name="T43"/>
                <a:gd fmla="*/ 46 w 180" name="T44"/>
                <a:gd fmla="*/ 87 h 95" name="T45"/>
                <a:gd fmla="*/ 44 w 180" name="T46"/>
                <a:gd fmla="*/ 83 h 95" name="T47"/>
                <a:gd fmla="*/ 41 w 180" name="T48"/>
                <a:gd fmla="*/ 77 h 95" name="T49"/>
                <a:gd fmla="*/ 40 w 180" name="T50"/>
                <a:gd fmla="*/ 73 h 95" name="T51"/>
                <a:gd fmla="*/ 38 w 180" name="T52"/>
                <a:gd fmla="*/ 66 h 95" name="T53"/>
                <a:gd fmla="*/ 38 w 180" name="T54"/>
                <a:gd fmla="*/ 66 h 95" name="T55"/>
                <a:gd fmla="*/ 40 w 180" name="T56"/>
                <a:gd fmla="*/ 61 h 95" name="T57"/>
                <a:gd fmla="*/ 41 w 180" name="T58"/>
                <a:gd fmla="*/ 54 h 95" name="T59"/>
                <a:gd fmla="*/ 0 w 180" name="T60"/>
                <a:gd fmla="*/ 13 h 95" name="T61"/>
                <a:gd fmla="*/ 13 w 180" name="T62"/>
                <a:gd fmla="*/ 0 h 95"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95" w="180">
                  <a:moveTo>
                    <a:pt x="13" y="0"/>
                  </a:moveTo>
                  <a:lnTo>
                    <a:pt x="54" y="42"/>
                  </a:lnTo>
                  <a:lnTo>
                    <a:pt x="54" y="42"/>
                  </a:lnTo>
                  <a:lnTo>
                    <a:pt x="60" y="39"/>
                  </a:lnTo>
                  <a:lnTo>
                    <a:pt x="67" y="39"/>
                  </a:lnTo>
                  <a:lnTo>
                    <a:pt x="67" y="39"/>
                  </a:lnTo>
                  <a:lnTo>
                    <a:pt x="75" y="41"/>
                  </a:lnTo>
                  <a:lnTo>
                    <a:pt x="83" y="45"/>
                  </a:lnTo>
                  <a:lnTo>
                    <a:pt x="88" y="50"/>
                  </a:lnTo>
                  <a:lnTo>
                    <a:pt x="92" y="58"/>
                  </a:lnTo>
                  <a:lnTo>
                    <a:pt x="180" y="58"/>
                  </a:lnTo>
                  <a:lnTo>
                    <a:pt x="180" y="76"/>
                  </a:lnTo>
                  <a:lnTo>
                    <a:pt x="92" y="76"/>
                  </a:lnTo>
                  <a:lnTo>
                    <a:pt x="92" y="76"/>
                  </a:lnTo>
                  <a:lnTo>
                    <a:pt x="88" y="84"/>
                  </a:lnTo>
                  <a:lnTo>
                    <a:pt x="83" y="89"/>
                  </a:lnTo>
                  <a:lnTo>
                    <a:pt x="75" y="93"/>
                  </a:lnTo>
                  <a:lnTo>
                    <a:pt x="67" y="95"/>
                  </a:lnTo>
                  <a:lnTo>
                    <a:pt x="67" y="95"/>
                  </a:lnTo>
                  <a:lnTo>
                    <a:pt x="61" y="95"/>
                  </a:lnTo>
                  <a:lnTo>
                    <a:pt x="56" y="92"/>
                  </a:lnTo>
                  <a:lnTo>
                    <a:pt x="50" y="91"/>
                  </a:lnTo>
                  <a:lnTo>
                    <a:pt x="46" y="87"/>
                  </a:lnTo>
                  <a:lnTo>
                    <a:pt x="44" y="83"/>
                  </a:lnTo>
                  <a:lnTo>
                    <a:pt x="41" y="77"/>
                  </a:lnTo>
                  <a:lnTo>
                    <a:pt x="40" y="73"/>
                  </a:lnTo>
                  <a:lnTo>
                    <a:pt x="38" y="66"/>
                  </a:lnTo>
                  <a:lnTo>
                    <a:pt x="38" y="66"/>
                  </a:lnTo>
                  <a:lnTo>
                    <a:pt x="40" y="61"/>
                  </a:lnTo>
                  <a:lnTo>
                    <a:pt x="41" y="54"/>
                  </a:lnTo>
                  <a:lnTo>
                    <a:pt x="0" y="13"/>
                  </a:lnTo>
                  <a:lnTo>
                    <a:pt x="13" y="0"/>
                  </a:lnTo>
                  <a:close/>
                </a:path>
              </a:pathLst>
            </a:custGeom>
            <a:grp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panose="020f0502020204030204" typeface="Calibri"/>
                <a:ea charset="-122" panose="02010600030101010101" pitchFamily="2" typeface="宋体"/>
                <a:cs typeface="+mn-cs"/>
              </a:endParaRPr>
            </a:p>
          </p:txBody>
        </p:sp>
      </p:grpSp>
      <p:grpSp>
        <p:nvGrpSpPr>
          <p:cNvPr id="264" name="组合 263"/>
          <p:cNvGrpSpPr/>
          <p:nvPr/>
        </p:nvGrpSpPr>
        <p:grpSpPr>
          <a:xfrm>
            <a:off x="1637788" y="2859559"/>
            <a:ext cx="247830" cy="233769"/>
            <a:chOff x="2051051" y="3792538"/>
            <a:chExt cx="447675" cy="422275"/>
          </a:xfrm>
          <a:solidFill>
            <a:schemeClr val="accent1"/>
          </a:solidFill>
        </p:grpSpPr>
        <p:sp>
          <p:nvSpPr>
            <p:cNvPr id="265" name="Freeform 146"/>
            <p:cNvSpPr/>
            <p:nvPr/>
          </p:nvSpPr>
          <p:spPr bwMode="auto">
            <a:xfrm>
              <a:off x="2051051" y="3879850"/>
              <a:ext cx="447675" cy="334963"/>
            </a:xfrm>
            <a:custGeom>
              <a:gdLst>
                <a:gd fmla="*/ 86 w 282" name="T0"/>
                <a:gd fmla="*/ 0 h 211" name="T1"/>
                <a:gd fmla="*/ 115 w 282" name="T2"/>
                <a:gd fmla="*/ 6 h 211" name="T3"/>
                <a:gd fmla="*/ 141 w 282" name="T4"/>
                <a:gd fmla="*/ 20 h 211" name="T5"/>
                <a:gd fmla="*/ 153 w 282" name="T6"/>
                <a:gd fmla="*/ 11 h 211" name="T7"/>
                <a:gd fmla="*/ 182 w 282" name="T8"/>
                <a:gd fmla="*/ 1 h 211" name="T9"/>
                <a:gd fmla="*/ 198 w 282" name="T10"/>
                <a:gd fmla="*/ 0 h 211" name="T11"/>
                <a:gd fmla="*/ 214 w 282" name="T12"/>
                <a:gd fmla="*/ 1 h 211" name="T13"/>
                <a:gd fmla="*/ 245 w 282" name="T14"/>
                <a:gd fmla="*/ 14 h 211" name="T15"/>
                <a:gd fmla="*/ 268 w 282" name="T16"/>
                <a:gd fmla="*/ 35 h 211" name="T17"/>
                <a:gd fmla="*/ 278 w 282" name="T18"/>
                <a:gd fmla="*/ 57 h 211" name="T19"/>
                <a:gd fmla="*/ 282 w 282" name="T20"/>
                <a:gd fmla="*/ 73 h 211" name="T21"/>
                <a:gd fmla="*/ 282 w 282" name="T22"/>
                <a:gd fmla="*/ 81 h 211" name="T23"/>
                <a:gd fmla="*/ 281 w 282" name="T24"/>
                <a:gd fmla="*/ 102 h 211" name="T25"/>
                <a:gd fmla="*/ 274 w 282" name="T26"/>
                <a:gd fmla="*/ 123 h 211" name="T27"/>
                <a:gd fmla="*/ 263 w 282" name="T28"/>
                <a:gd fmla="*/ 145 h 211" name="T29"/>
                <a:gd fmla="*/ 248 w 282" name="T30"/>
                <a:gd fmla="*/ 165 h 211" name="T31"/>
                <a:gd fmla="*/ 228 w 282" name="T32"/>
                <a:gd fmla="*/ 184 h 211" name="T33"/>
                <a:gd fmla="*/ 203 w 282" name="T34"/>
                <a:gd fmla="*/ 199 h 211" name="T35"/>
                <a:gd fmla="*/ 172 w 282" name="T36"/>
                <a:gd fmla="*/ 209 h 211" name="T37"/>
                <a:gd fmla="*/ 137 w 282" name="T38"/>
                <a:gd fmla="*/ 211 h 211" name="T39"/>
                <a:gd fmla="*/ 118 w 282" name="T40"/>
                <a:gd fmla="*/ 211 h 211" name="T41"/>
                <a:gd fmla="*/ 86 w 282" name="T42"/>
                <a:gd fmla="*/ 203 h 211" name="T43"/>
                <a:gd fmla="*/ 58 w 282" name="T44"/>
                <a:gd fmla="*/ 191 h 211" name="T45"/>
                <a:gd fmla="*/ 38 w 282" name="T46"/>
                <a:gd fmla="*/ 173 h 211" name="T47"/>
                <a:gd fmla="*/ 22 w 282" name="T48"/>
                <a:gd fmla="*/ 153 h 211" name="T49"/>
                <a:gd fmla="*/ 11 w 282" name="T50"/>
                <a:gd fmla="*/ 133 h 211" name="T51"/>
                <a:gd fmla="*/ 4 w 282" name="T52"/>
                <a:gd fmla="*/ 111 h 211" name="T53"/>
                <a:gd fmla="*/ 0 w 282" name="T54"/>
                <a:gd fmla="*/ 81 h 211" name="T55"/>
                <a:gd fmla="*/ 0 w 282" name="T56"/>
                <a:gd fmla="*/ 73 h 211" name="T57"/>
                <a:gd fmla="*/ 4 w 282" name="T58"/>
                <a:gd fmla="*/ 57 h 211" name="T59"/>
                <a:gd fmla="*/ 15 w 282" name="T60"/>
                <a:gd fmla="*/ 35 h 211" name="T61"/>
                <a:gd fmla="*/ 38 w 282" name="T62"/>
                <a:gd fmla="*/ 14 h 211" name="T63"/>
                <a:gd fmla="*/ 68 w 282" name="T64"/>
                <a:gd fmla="*/ 1 h 211" name="T65"/>
                <a:gd fmla="*/ 86 w 282" name="T66"/>
                <a:gd fmla="*/ 0 h 211"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211" w="282">
                  <a:moveTo>
                    <a:pt x="86" y="0"/>
                  </a:moveTo>
                  <a:lnTo>
                    <a:pt x="86" y="0"/>
                  </a:lnTo>
                  <a:lnTo>
                    <a:pt x="100" y="1"/>
                  </a:lnTo>
                  <a:lnTo>
                    <a:pt x="115" y="6"/>
                  </a:lnTo>
                  <a:lnTo>
                    <a:pt x="129" y="11"/>
                  </a:lnTo>
                  <a:lnTo>
                    <a:pt x="141" y="20"/>
                  </a:lnTo>
                  <a:lnTo>
                    <a:pt x="141" y="20"/>
                  </a:lnTo>
                  <a:lnTo>
                    <a:pt x="153" y="11"/>
                  </a:lnTo>
                  <a:lnTo>
                    <a:pt x="167" y="6"/>
                  </a:lnTo>
                  <a:lnTo>
                    <a:pt x="182" y="1"/>
                  </a:lnTo>
                  <a:lnTo>
                    <a:pt x="198" y="0"/>
                  </a:lnTo>
                  <a:lnTo>
                    <a:pt x="198" y="0"/>
                  </a:lnTo>
                  <a:lnTo>
                    <a:pt x="206" y="0"/>
                  </a:lnTo>
                  <a:lnTo>
                    <a:pt x="214" y="1"/>
                  </a:lnTo>
                  <a:lnTo>
                    <a:pt x="230" y="6"/>
                  </a:lnTo>
                  <a:lnTo>
                    <a:pt x="245" y="14"/>
                  </a:lnTo>
                  <a:lnTo>
                    <a:pt x="258" y="23"/>
                  </a:lnTo>
                  <a:lnTo>
                    <a:pt x="268" y="35"/>
                  </a:lnTo>
                  <a:lnTo>
                    <a:pt x="275" y="49"/>
                  </a:lnTo>
                  <a:lnTo>
                    <a:pt x="278" y="57"/>
                  </a:lnTo>
                  <a:lnTo>
                    <a:pt x="281" y="65"/>
                  </a:lnTo>
                  <a:lnTo>
                    <a:pt x="282" y="73"/>
                  </a:lnTo>
                  <a:lnTo>
                    <a:pt x="282" y="81"/>
                  </a:lnTo>
                  <a:lnTo>
                    <a:pt x="282" y="81"/>
                  </a:lnTo>
                  <a:lnTo>
                    <a:pt x="282" y="91"/>
                  </a:lnTo>
                  <a:lnTo>
                    <a:pt x="281" y="102"/>
                  </a:lnTo>
                  <a:lnTo>
                    <a:pt x="278" y="112"/>
                  </a:lnTo>
                  <a:lnTo>
                    <a:pt x="274" y="123"/>
                  </a:lnTo>
                  <a:lnTo>
                    <a:pt x="270" y="134"/>
                  </a:lnTo>
                  <a:lnTo>
                    <a:pt x="263" y="145"/>
                  </a:lnTo>
                  <a:lnTo>
                    <a:pt x="256" y="156"/>
                  </a:lnTo>
                  <a:lnTo>
                    <a:pt x="248" y="165"/>
                  </a:lnTo>
                  <a:lnTo>
                    <a:pt x="239" y="175"/>
                  </a:lnTo>
                  <a:lnTo>
                    <a:pt x="228" y="184"/>
                  </a:lnTo>
                  <a:lnTo>
                    <a:pt x="216" y="192"/>
                  </a:lnTo>
                  <a:lnTo>
                    <a:pt x="203" y="199"/>
                  </a:lnTo>
                  <a:lnTo>
                    <a:pt x="188" y="205"/>
                  </a:lnTo>
                  <a:lnTo>
                    <a:pt x="172" y="209"/>
                  </a:lnTo>
                  <a:lnTo>
                    <a:pt x="156" y="211"/>
                  </a:lnTo>
                  <a:lnTo>
                    <a:pt x="137" y="211"/>
                  </a:lnTo>
                  <a:lnTo>
                    <a:pt x="137" y="211"/>
                  </a:lnTo>
                  <a:lnTo>
                    <a:pt x="118" y="211"/>
                  </a:lnTo>
                  <a:lnTo>
                    <a:pt x="100" y="209"/>
                  </a:lnTo>
                  <a:lnTo>
                    <a:pt x="86" y="203"/>
                  </a:lnTo>
                  <a:lnTo>
                    <a:pt x="71" y="198"/>
                  </a:lnTo>
                  <a:lnTo>
                    <a:pt x="58" y="191"/>
                  </a:lnTo>
                  <a:lnTo>
                    <a:pt x="48" y="183"/>
                  </a:lnTo>
                  <a:lnTo>
                    <a:pt x="38" y="173"/>
                  </a:lnTo>
                  <a:lnTo>
                    <a:pt x="29" y="164"/>
                  </a:lnTo>
                  <a:lnTo>
                    <a:pt x="22" y="153"/>
                  </a:lnTo>
                  <a:lnTo>
                    <a:pt x="15" y="144"/>
                  </a:lnTo>
                  <a:lnTo>
                    <a:pt x="11" y="133"/>
                  </a:lnTo>
                  <a:lnTo>
                    <a:pt x="7" y="121"/>
                  </a:lnTo>
                  <a:lnTo>
                    <a:pt x="4" y="111"/>
                  </a:lnTo>
                  <a:lnTo>
                    <a:pt x="2" y="100"/>
                  </a:lnTo>
                  <a:lnTo>
                    <a:pt x="0" y="81"/>
                  </a:lnTo>
                  <a:lnTo>
                    <a:pt x="0" y="81"/>
                  </a:lnTo>
                  <a:lnTo>
                    <a:pt x="0" y="73"/>
                  </a:lnTo>
                  <a:lnTo>
                    <a:pt x="2" y="65"/>
                  </a:lnTo>
                  <a:lnTo>
                    <a:pt x="4" y="57"/>
                  </a:lnTo>
                  <a:lnTo>
                    <a:pt x="7" y="49"/>
                  </a:lnTo>
                  <a:lnTo>
                    <a:pt x="15" y="35"/>
                  </a:lnTo>
                  <a:lnTo>
                    <a:pt x="25" y="23"/>
                  </a:lnTo>
                  <a:lnTo>
                    <a:pt x="38" y="14"/>
                  </a:lnTo>
                  <a:lnTo>
                    <a:pt x="52" y="6"/>
                  </a:lnTo>
                  <a:lnTo>
                    <a:pt x="68" y="1"/>
                  </a:lnTo>
                  <a:lnTo>
                    <a:pt x="76" y="0"/>
                  </a:lnTo>
                  <a:lnTo>
                    <a:pt x="86" y="0"/>
                  </a:lnTo>
                  <a:lnTo>
                    <a:pt x="86" y="0"/>
                  </a:lnTo>
                  <a:close/>
                </a:path>
              </a:pathLst>
            </a:custGeom>
            <a:grp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panose="020f0502020204030204" typeface="Calibri"/>
                <a:ea charset="-122" panose="02010600030101010101" pitchFamily="2" typeface="宋体"/>
                <a:cs typeface="+mn-cs"/>
              </a:endParaRPr>
            </a:p>
          </p:txBody>
        </p:sp>
        <p:sp>
          <p:nvSpPr>
            <p:cNvPr id="266" name="Freeform 147"/>
            <p:cNvSpPr/>
            <p:nvPr/>
          </p:nvSpPr>
          <p:spPr bwMode="auto">
            <a:xfrm>
              <a:off x="2178051" y="3792538"/>
              <a:ext cx="107950" cy="153988"/>
            </a:xfrm>
            <a:custGeom>
              <a:gdLst>
                <a:gd fmla="*/ 60 w 68" name="T0"/>
                <a:gd fmla="*/ 97 h 97" name="T1"/>
                <a:gd fmla="*/ 60 w 68" name="T2"/>
                <a:gd fmla="*/ 97 h 97" name="T3"/>
                <a:gd fmla="*/ 65 w 68" name="T4"/>
                <a:gd fmla="*/ 85 h 97" name="T5"/>
                <a:gd fmla="*/ 68 w 68" name="T6"/>
                <a:gd fmla="*/ 71 h 97" name="T7"/>
                <a:gd fmla="*/ 68 w 68" name="T8"/>
                <a:gd fmla="*/ 58 h 97" name="T9"/>
                <a:gd fmla="*/ 66 w 68" name="T10"/>
                <a:gd fmla="*/ 46 h 97" name="T11"/>
                <a:gd fmla="*/ 62 w 68" name="T12"/>
                <a:gd fmla="*/ 33 h 97" name="T13"/>
                <a:gd fmla="*/ 56 w 68" name="T14"/>
                <a:gd fmla="*/ 21 h 97" name="T15"/>
                <a:gd fmla="*/ 49 w 68" name="T16"/>
                <a:gd fmla="*/ 10 h 97" name="T17"/>
                <a:gd fmla="*/ 39 w 68" name="T18"/>
                <a:gd fmla="*/ 0 h 97" name="T19"/>
                <a:gd fmla="*/ 0 w 68" name="T20"/>
                <a:gd fmla="*/ 6 h 97" name="T21"/>
                <a:gd fmla="*/ 0 w 68" name="T22"/>
                <a:gd fmla="*/ 6 h 97" name="T23"/>
                <a:gd fmla="*/ 14 w 68" name="T24"/>
                <a:gd fmla="*/ 15 h 97" name="T25"/>
                <a:gd fmla="*/ 24 w 68" name="T26"/>
                <a:gd fmla="*/ 23 h 97" name="T27"/>
                <a:gd fmla="*/ 35 w 68" name="T28"/>
                <a:gd fmla="*/ 32 h 97" name="T29"/>
                <a:gd fmla="*/ 43 w 68" name="T30"/>
                <a:gd fmla="*/ 42 h 97" name="T31"/>
                <a:gd fmla="*/ 50 w 68" name="T32"/>
                <a:gd fmla="*/ 54 h 97" name="T33"/>
                <a:gd fmla="*/ 56 w 68" name="T34"/>
                <a:gd fmla="*/ 66 h 97" name="T35"/>
                <a:gd fmla="*/ 58 w 68" name="T36"/>
                <a:gd fmla="*/ 81 h 97" name="T37"/>
                <a:gd fmla="*/ 60 w 68" name="T38"/>
                <a:gd fmla="*/ 97 h 97" name="T39"/>
                <a:gd fmla="*/ 60 w 68" name="T40"/>
                <a:gd fmla="*/ 97 h 97"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97" w="68">
                  <a:moveTo>
                    <a:pt x="60" y="97"/>
                  </a:moveTo>
                  <a:lnTo>
                    <a:pt x="60" y="97"/>
                  </a:lnTo>
                  <a:lnTo>
                    <a:pt x="65" y="85"/>
                  </a:lnTo>
                  <a:lnTo>
                    <a:pt x="68" y="71"/>
                  </a:lnTo>
                  <a:lnTo>
                    <a:pt x="68" y="58"/>
                  </a:lnTo>
                  <a:lnTo>
                    <a:pt x="66" y="46"/>
                  </a:lnTo>
                  <a:lnTo>
                    <a:pt x="62" y="33"/>
                  </a:lnTo>
                  <a:lnTo>
                    <a:pt x="56" y="21"/>
                  </a:lnTo>
                  <a:lnTo>
                    <a:pt x="49" y="10"/>
                  </a:lnTo>
                  <a:lnTo>
                    <a:pt x="39" y="0"/>
                  </a:lnTo>
                  <a:lnTo>
                    <a:pt x="0" y="6"/>
                  </a:lnTo>
                  <a:lnTo>
                    <a:pt x="0" y="6"/>
                  </a:lnTo>
                  <a:lnTo>
                    <a:pt x="14" y="15"/>
                  </a:lnTo>
                  <a:lnTo>
                    <a:pt x="24" y="23"/>
                  </a:lnTo>
                  <a:lnTo>
                    <a:pt x="35" y="32"/>
                  </a:lnTo>
                  <a:lnTo>
                    <a:pt x="43" y="42"/>
                  </a:lnTo>
                  <a:lnTo>
                    <a:pt x="50" y="54"/>
                  </a:lnTo>
                  <a:lnTo>
                    <a:pt x="56" y="66"/>
                  </a:lnTo>
                  <a:lnTo>
                    <a:pt x="58" y="81"/>
                  </a:lnTo>
                  <a:lnTo>
                    <a:pt x="60" y="97"/>
                  </a:lnTo>
                  <a:lnTo>
                    <a:pt x="60" y="97"/>
                  </a:lnTo>
                  <a:close/>
                </a:path>
              </a:pathLst>
            </a:custGeom>
            <a:grp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panose="020f0502020204030204" typeface="Calibri"/>
                <a:ea charset="-122" panose="02010600030101010101" pitchFamily="2" typeface="宋体"/>
                <a:cs typeface="+mn-cs"/>
              </a:endParaRPr>
            </a:p>
          </p:txBody>
        </p:sp>
      </p:grpSp>
      <p:grpSp>
        <p:nvGrpSpPr>
          <p:cNvPr id="267" name="组合 266"/>
          <p:cNvGrpSpPr/>
          <p:nvPr/>
        </p:nvGrpSpPr>
        <p:grpSpPr>
          <a:xfrm>
            <a:off x="2268789" y="1441127"/>
            <a:ext cx="374382" cy="307591"/>
            <a:chOff x="3190876" y="1230313"/>
            <a:chExt cx="676275" cy="555625"/>
          </a:xfrm>
          <a:solidFill>
            <a:schemeClr val="accent1"/>
          </a:solidFill>
        </p:grpSpPr>
        <p:sp>
          <p:nvSpPr>
            <p:cNvPr id="268" name="Freeform 148"/>
            <p:cNvSpPr/>
            <p:nvPr/>
          </p:nvSpPr>
          <p:spPr bwMode="auto">
            <a:xfrm>
              <a:off x="3209926" y="1257300"/>
              <a:ext cx="657225" cy="528638"/>
            </a:xfrm>
            <a:custGeom>
              <a:gdLst>
                <a:gd fmla="*/ 0 w 414" name="T0"/>
                <a:gd fmla="*/ 117 h 333" name="T1"/>
                <a:gd fmla="*/ 10 w 414" name="T2"/>
                <a:gd fmla="*/ 102 h 333" name="T3"/>
                <a:gd fmla="*/ 316 w 414" name="T4"/>
                <a:gd fmla="*/ 306 h 333" name="T5"/>
                <a:gd fmla="*/ 316 w 414" name="T6"/>
                <a:gd fmla="*/ 306 h 333" name="T7"/>
                <a:gd fmla="*/ 325 w 414" name="T8"/>
                <a:gd fmla="*/ 310 h 333" name="T9"/>
                <a:gd fmla="*/ 335 w 414" name="T10"/>
                <a:gd fmla="*/ 313 h 333" name="T11"/>
                <a:gd fmla="*/ 343 w 414" name="T12"/>
                <a:gd fmla="*/ 313 h 333" name="T13"/>
                <a:gd fmla="*/ 352 w 414" name="T14"/>
                <a:gd fmla="*/ 312 h 333" name="T15"/>
                <a:gd fmla="*/ 362 w 414" name="T16"/>
                <a:gd fmla="*/ 309 h 333" name="T17"/>
                <a:gd fmla="*/ 371 w 414" name="T18"/>
                <a:gd fmla="*/ 304 h 333" name="T19"/>
                <a:gd fmla="*/ 378 w 414" name="T20"/>
                <a:gd fmla="*/ 297 h 333" name="T21"/>
                <a:gd fmla="*/ 385 w 414" name="T22"/>
                <a:gd fmla="*/ 289 h 333" name="T23"/>
                <a:gd fmla="*/ 385 w 414" name="T24"/>
                <a:gd fmla="*/ 289 h 333" name="T25"/>
                <a:gd fmla="*/ 390 w 414" name="T26"/>
                <a:gd fmla="*/ 279 h 333" name="T27"/>
                <a:gd fmla="*/ 393 w 414" name="T28"/>
                <a:gd fmla="*/ 270 h 333" name="T29"/>
                <a:gd fmla="*/ 394 w 414" name="T30"/>
                <a:gd fmla="*/ 260 h 333" name="T31"/>
                <a:gd fmla="*/ 394 w 414" name="T32"/>
                <a:gd fmla="*/ 251 h 333" name="T33"/>
                <a:gd fmla="*/ 391 w 414" name="T34"/>
                <a:gd fmla="*/ 241 h 333" name="T35"/>
                <a:gd fmla="*/ 387 w 414" name="T36"/>
                <a:gd fmla="*/ 232 h 333" name="T37"/>
                <a:gd fmla="*/ 382 w 414" name="T38"/>
                <a:gd fmla="*/ 225 h 333" name="T39"/>
                <a:gd fmla="*/ 375 w 414" name="T40"/>
                <a:gd fmla="*/ 218 h 333" name="T41"/>
                <a:gd fmla="*/ 69 w 414" name="T42"/>
                <a:gd fmla="*/ 14 h 333" name="T43"/>
                <a:gd fmla="*/ 79 w 414" name="T44"/>
                <a:gd fmla="*/ 0 h 333" name="T45"/>
                <a:gd fmla="*/ 389 w 414" name="T46"/>
                <a:gd fmla="*/ 207 h 333" name="T47"/>
                <a:gd fmla="*/ 389 w 414" name="T48"/>
                <a:gd fmla="*/ 207 h 333" name="T49"/>
                <a:gd fmla="*/ 398 w 414" name="T50"/>
                <a:gd fmla="*/ 216 h 333" name="T51"/>
                <a:gd fmla="*/ 405 w 414" name="T52"/>
                <a:gd fmla="*/ 225 h 333" name="T53"/>
                <a:gd fmla="*/ 410 w 414" name="T54"/>
                <a:gd fmla="*/ 236 h 333" name="T55"/>
                <a:gd fmla="*/ 414 w 414" name="T56"/>
                <a:gd fmla="*/ 248 h 333" name="T57"/>
                <a:gd fmla="*/ 414 w 414" name="T58"/>
                <a:gd fmla="*/ 262 h 333" name="T59"/>
                <a:gd fmla="*/ 413 w 414" name="T60"/>
                <a:gd fmla="*/ 275 h 333" name="T61"/>
                <a:gd fmla="*/ 409 w 414" name="T62"/>
                <a:gd fmla="*/ 287 h 333" name="T63"/>
                <a:gd fmla="*/ 402 w 414" name="T64"/>
                <a:gd fmla="*/ 300 h 333" name="T65"/>
                <a:gd fmla="*/ 402 w 414" name="T66"/>
                <a:gd fmla="*/ 300 h 333" name="T67"/>
                <a:gd fmla="*/ 393 w 414" name="T68"/>
                <a:gd fmla="*/ 312 h 333" name="T69"/>
                <a:gd fmla="*/ 382 w 414" name="T70"/>
                <a:gd fmla="*/ 320 h 333" name="T71"/>
                <a:gd fmla="*/ 371 w 414" name="T72"/>
                <a:gd fmla="*/ 327 h 333" name="T73"/>
                <a:gd fmla="*/ 359 w 414" name="T74"/>
                <a:gd fmla="*/ 331 h 333" name="T75"/>
                <a:gd fmla="*/ 347 w 414" name="T76"/>
                <a:gd fmla="*/ 333 h 333" name="T77"/>
                <a:gd fmla="*/ 335 w 414" name="T78"/>
                <a:gd fmla="*/ 332 h 333" name="T79"/>
                <a:gd fmla="*/ 322 w 414" name="T80"/>
                <a:gd fmla="*/ 329 h 333" name="T81"/>
                <a:gd fmla="*/ 310 w 414" name="T82"/>
                <a:gd fmla="*/ 323 h 333" name="T83"/>
                <a:gd fmla="*/ 0 w 414" name="T84"/>
                <a:gd fmla="*/ 117 h 333"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333" w="413">
                  <a:moveTo>
                    <a:pt x="0" y="117"/>
                  </a:moveTo>
                  <a:lnTo>
                    <a:pt x="10" y="102"/>
                  </a:lnTo>
                  <a:lnTo>
                    <a:pt x="316" y="306"/>
                  </a:lnTo>
                  <a:lnTo>
                    <a:pt x="316" y="306"/>
                  </a:lnTo>
                  <a:lnTo>
                    <a:pt x="325" y="310"/>
                  </a:lnTo>
                  <a:lnTo>
                    <a:pt x="335" y="313"/>
                  </a:lnTo>
                  <a:lnTo>
                    <a:pt x="343" y="313"/>
                  </a:lnTo>
                  <a:lnTo>
                    <a:pt x="352" y="312"/>
                  </a:lnTo>
                  <a:lnTo>
                    <a:pt x="362" y="309"/>
                  </a:lnTo>
                  <a:lnTo>
                    <a:pt x="371" y="304"/>
                  </a:lnTo>
                  <a:lnTo>
                    <a:pt x="378" y="297"/>
                  </a:lnTo>
                  <a:lnTo>
                    <a:pt x="385" y="289"/>
                  </a:lnTo>
                  <a:lnTo>
                    <a:pt x="385" y="289"/>
                  </a:lnTo>
                  <a:lnTo>
                    <a:pt x="390" y="279"/>
                  </a:lnTo>
                  <a:lnTo>
                    <a:pt x="393" y="270"/>
                  </a:lnTo>
                  <a:lnTo>
                    <a:pt x="394" y="260"/>
                  </a:lnTo>
                  <a:lnTo>
                    <a:pt x="394" y="251"/>
                  </a:lnTo>
                  <a:lnTo>
                    <a:pt x="391" y="241"/>
                  </a:lnTo>
                  <a:lnTo>
                    <a:pt x="387" y="232"/>
                  </a:lnTo>
                  <a:lnTo>
                    <a:pt x="382" y="225"/>
                  </a:lnTo>
                  <a:lnTo>
                    <a:pt x="375" y="218"/>
                  </a:lnTo>
                  <a:lnTo>
                    <a:pt x="69" y="14"/>
                  </a:lnTo>
                  <a:lnTo>
                    <a:pt x="79" y="0"/>
                  </a:lnTo>
                  <a:lnTo>
                    <a:pt x="389" y="207"/>
                  </a:lnTo>
                  <a:lnTo>
                    <a:pt x="389" y="207"/>
                  </a:lnTo>
                  <a:lnTo>
                    <a:pt x="398" y="216"/>
                  </a:lnTo>
                  <a:lnTo>
                    <a:pt x="405" y="225"/>
                  </a:lnTo>
                  <a:lnTo>
                    <a:pt x="410" y="236"/>
                  </a:lnTo>
                  <a:lnTo>
                    <a:pt x="414" y="248"/>
                  </a:lnTo>
                  <a:lnTo>
                    <a:pt x="414" y="262"/>
                  </a:lnTo>
                  <a:lnTo>
                    <a:pt x="413" y="275"/>
                  </a:lnTo>
                  <a:lnTo>
                    <a:pt x="409" y="287"/>
                  </a:lnTo>
                  <a:lnTo>
                    <a:pt x="402" y="300"/>
                  </a:lnTo>
                  <a:lnTo>
                    <a:pt x="402" y="300"/>
                  </a:lnTo>
                  <a:lnTo>
                    <a:pt x="393" y="312"/>
                  </a:lnTo>
                  <a:lnTo>
                    <a:pt x="382" y="320"/>
                  </a:lnTo>
                  <a:lnTo>
                    <a:pt x="371" y="327"/>
                  </a:lnTo>
                  <a:lnTo>
                    <a:pt x="359" y="331"/>
                  </a:lnTo>
                  <a:lnTo>
                    <a:pt x="347" y="333"/>
                  </a:lnTo>
                  <a:lnTo>
                    <a:pt x="335" y="332"/>
                  </a:lnTo>
                  <a:lnTo>
                    <a:pt x="322" y="329"/>
                  </a:lnTo>
                  <a:lnTo>
                    <a:pt x="310" y="323"/>
                  </a:lnTo>
                  <a:lnTo>
                    <a:pt x="0" y="117"/>
                  </a:lnTo>
                  <a:close/>
                </a:path>
              </a:pathLst>
            </a:custGeom>
            <a:grp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panose="020f0502020204030204" typeface="Calibri"/>
                <a:ea charset="-122" panose="02010600030101010101" pitchFamily="2" typeface="宋体"/>
                <a:cs typeface="+mn-cs"/>
              </a:endParaRPr>
            </a:p>
          </p:txBody>
        </p:sp>
        <p:sp>
          <p:nvSpPr>
            <p:cNvPr id="269" name="Freeform 149"/>
            <p:cNvSpPr/>
            <p:nvPr/>
          </p:nvSpPr>
          <p:spPr bwMode="auto">
            <a:xfrm>
              <a:off x="3190876" y="1230313"/>
              <a:ext cx="176213" cy="246063"/>
            </a:xfrm>
            <a:custGeom>
              <a:gdLst>
                <a:gd fmla="*/ 5 w 111" name="T0"/>
                <a:gd fmla="*/ 154 h 155" name="T1"/>
                <a:gd fmla="*/ 5 w 111" name="T2"/>
                <a:gd fmla="*/ 154 h 155" name="T3"/>
                <a:gd fmla="*/ 9 w 111" name="T4"/>
                <a:gd fmla="*/ 155 h 155" name="T5"/>
                <a:gd fmla="*/ 15 w 111" name="T6"/>
                <a:gd fmla="*/ 155 h 155" name="T7"/>
                <a:gd fmla="*/ 19 w 111" name="T8"/>
                <a:gd fmla="*/ 154 h 155" name="T9"/>
                <a:gd fmla="*/ 23 w 111" name="T10"/>
                <a:gd fmla="*/ 150 h 155" name="T11"/>
                <a:gd fmla="*/ 110 w 111" name="T12"/>
                <a:gd fmla="*/ 20 h 155" name="T13"/>
                <a:gd fmla="*/ 110 w 111" name="T14"/>
                <a:gd fmla="*/ 20 h 155" name="T15"/>
                <a:gd fmla="*/ 111 w 111" name="T16"/>
                <a:gd fmla="*/ 15 h 155" name="T17"/>
                <a:gd fmla="*/ 111 w 111" name="T18"/>
                <a:gd fmla="*/ 11 h 155" name="T19"/>
                <a:gd fmla="*/ 110 w 111" name="T20"/>
                <a:gd fmla="*/ 5 h 155" name="T21"/>
                <a:gd fmla="*/ 106 w 111" name="T22"/>
                <a:gd fmla="*/ 2 h 155" name="T23"/>
                <a:gd fmla="*/ 106 w 111" name="T24"/>
                <a:gd fmla="*/ 2 h 155" name="T25"/>
                <a:gd fmla="*/ 101 w 111" name="T26"/>
                <a:gd fmla="*/ 0 h 155" name="T27"/>
                <a:gd fmla="*/ 96 w 111" name="T28"/>
                <a:gd fmla="*/ 0 h 155" name="T29"/>
                <a:gd fmla="*/ 92 w 111" name="T30"/>
                <a:gd fmla="*/ 2 h 155" name="T31"/>
                <a:gd fmla="*/ 89 w 111" name="T32"/>
                <a:gd fmla="*/ 5 h 155" name="T33"/>
                <a:gd fmla="*/ 1 w 111" name="T34"/>
                <a:gd fmla="*/ 136 h 155" name="T35"/>
                <a:gd fmla="*/ 1 w 111" name="T36"/>
                <a:gd fmla="*/ 136 h 155" name="T37"/>
                <a:gd fmla="*/ 0 w 111" name="T38"/>
                <a:gd fmla="*/ 140 h 155" name="T39"/>
                <a:gd fmla="*/ 0 w 111" name="T40"/>
                <a:gd fmla="*/ 146 h 155" name="T41"/>
                <a:gd fmla="*/ 1 w 111" name="T42"/>
                <a:gd fmla="*/ 150 h 155" name="T43"/>
                <a:gd fmla="*/ 5 w 111" name="T44"/>
                <a:gd fmla="*/ 154 h 155" name="T45"/>
                <a:gd fmla="*/ 5 w 111" name="T46"/>
                <a:gd fmla="*/ 154 h 155"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155" w="110">
                  <a:moveTo>
                    <a:pt x="5" y="154"/>
                  </a:moveTo>
                  <a:lnTo>
                    <a:pt x="5" y="154"/>
                  </a:lnTo>
                  <a:lnTo>
                    <a:pt x="9" y="155"/>
                  </a:lnTo>
                  <a:lnTo>
                    <a:pt x="15" y="155"/>
                  </a:lnTo>
                  <a:lnTo>
                    <a:pt x="19" y="154"/>
                  </a:lnTo>
                  <a:lnTo>
                    <a:pt x="23" y="150"/>
                  </a:lnTo>
                  <a:lnTo>
                    <a:pt x="110" y="20"/>
                  </a:lnTo>
                  <a:lnTo>
                    <a:pt x="110" y="20"/>
                  </a:lnTo>
                  <a:lnTo>
                    <a:pt x="111" y="15"/>
                  </a:lnTo>
                  <a:lnTo>
                    <a:pt x="111" y="11"/>
                  </a:lnTo>
                  <a:lnTo>
                    <a:pt x="110" y="5"/>
                  </a:lnTo>
                  <a:lnTo>
                    <a:pt x="106" y="2"/>
                  </a:lnTo>
                  <a:lnTo>
                    <a:pt x="106" y="2"/>
                  </a:lnTo>
                  <a:lnTo>
                    <a:pt x="101" y="0"/>
                  </a:lnTo>
                  <a:lnTo>
                    <a:pt x="96" y="0"/>
                  </a:lnTo>
                  <a:lnTo>
                    <a:pt x="92" y="2"/>
                  </a:lnTo>
                  <a:lnTo>
                    <a:pt x="89" y="5"/>
                  </a:lnTo>
                  <a:lnTo>
                    <a:pt x="1" y="136"/>
                  </a:lnTo>
                  <a:lnTo>
                    <a:pt x="1" y="136"/>
                  </a:lnTo>
                  <a:lnTo>
                    <a:pt x="0" y="140"/>
                  </a:lnTo>
                  <a:lnTo>
                    <a:pt x="0" y="146"/>
                  </a:lnTo>
                  <a:lnTo>
                    <a:pt x="1" y="150"/>
                  </a:lnTo>
                  <a:lnTo>
                    <a:pt x="5" y="154"/>
                  </a:lnTo>
                  <a:lnTo>
                    <a:pt x="5" y="154"/>
                  </a:lnTo>
                  <a:close/>
                </a:path>
              </a:pathLst>
            </a:custGeom>
            <a:grp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panose="020f0502020204030204" typeface="Calibri"/>
                <a:ea charset="-122" panose="02010600030101010101" pitchFamily="2" typeface="宋体"/>
                <a:cs typeface="+mn-cs"/>
              </a:endParaRPr>
            </a:p>
          </p:txBody>
        </p:sp>
        <p:sp>
          <p:nvSpPr>
            <p:cNvPr id="270" name="Freeform 150"/>
            <p:cNvSpPr/>
            <p:nvPr/>
          </p:nvSpPr>
          <p:spPr bwMode="auto">
            <a:xfrm>
              <a:off x="3287713" y="1400175"/>
              <a:ext cx="504825" cy="323850"/>
            </a:xfrm>
            <a:custGeom>
              <a:gdLst>
                <a:gd fmla="*/ 0 w 318" name="T0"/>
                <a:gd fmla="*/ 19 h 204" name="T1"/>
                <a:gd fmla="*/ 11 w 318" name="T2"/>
                <a:gd fmla="*/ 0 h 204" name="T3"/>
                <a:gd fmla="*/ 284 w 318" name="T4"/>
                <a:gd fmla="*/ 182 h 204" name="T5"/>
                <a:gd fmla="*/ 284 w 318" name="T6"/>
                <a:gd fmla="*/ 182 h 204" name="T7"/>
                <a:gd fmla="*/ 292 w 318" name="T8"/>
                <a:gd fmla="*/ 186 h 204" name="T9"/>
                <a:gd fmla="*/ 302 w 318" name="T10"/>
                <a:gd fmla="*/ 188 h 204" name="T11"/>
                <a:gd fmla="*/ 310 w 318" name="T12"/>
                <a:gd fmla="*/ 188 h 204" name="T13"/>
                <a:gd fmla="*/ 318 w 318" name="T14"/>
                <a:gd fmla="*/ 185 h 204" name="T15"/>
                <a:gd fmla="*/ 318 w 318" name="T16"/>
                <a:gd fmla="*/ 185 h 204" name="T17"/>
                <a:gd fmla="*/ 317 w 318" name="T18"/>
                <a:gd fmla="*/ 186 h 204" name="T19"/>
                <a:gd fmla="*/ 317 w 318" name="T20"/>
                <a:gd fmla="*/ 186 h 204" name="T21"/>
                <a:gd fmla="*/ 313 w 318" name="T22"/>
                <a:gd fmla="*/ 192 h 204" name="T23"/>
                <a:gd fmla="*/ 307 w 318" name="T24"/>
                <a:gd fmla="*/ 197 h 204" name="T25"/>
                <a:gd fmla="*/ 302 w 318" name="T26"/>
                <a:gd fmla="*/ 200 h 204" name="T27"/>
                <a:gd fmla="*/ 295 w 318" name="T28"/>
                <a:gd fmla="*/ 203 h 204" name="T29"/>
                <a:gd fmla="*/ 288 w 318" name="T30"/>
                <a:gd fmla="*/ 204 h 204" name="T31"/>
                <a:gd fmla="*/ 282 w 318" name="T32"/>
                <a:gd fmla="*/ 203 h 204" name="T33"/>
                <a:gd fmla="*/ 276 w 318" name="T34"/>
                <a:gd fmla="*/ 201 h 204" name="T35"/>
                <a:gd fmla="*/ 269 w 318" name="T36"/>
                <a:gd fmla="*/ 199 h 204" name="T37"/>
                <a:gd fmla="*/ 0 w 318" name="T38"/>
                <a:gd fmla="*/ 19 h 204"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204" w="318">
                  <a:moveTo>
                    <a:pt x="0" y="19"/>
                  </a:moveTo>
                  <a:lnTo>
                    <a:pt x="11" y="0"/>
                  </a:lnTo>
                  <a:lnTo>
                    <a:pt x="284" y="182"/>
                  </a:lnTo>
                  <a:lnTo>
                    <a:pt x="284" y="182"/>
                  </a:lnTo>
                  <a:lnTo>
                    <a:pt x="292" y="186"/>
                  </a:lnTo>
                  <a:lnTo>
                    <a:pt x="302" y="188"/>
                  </a:lnTo>
                  <a:lnTo>
                    <a:pt x="310" y="188"/>
                  </a:lnTo>
                  <a:lnTo>
                    <a:pt x="318" y="185"/>
                  </a:lnTo>
                  <a:lnTo>
                    <a:pt x="318" y="185"/>
                  </a:lnTo>
                  <a:lnTo>
                    <a:pt x="317" y="186"/>
                  </a:lnTo>
                  <a:lnTo>
                    <a:pt x="317" y="186"/>
                  </a:lnTo>
                  <a:lnTo>
                    <a:pt x="313" y="192"/>
                  </a:lnTo>
                  <a:lnTo>
                    <a:pt x="307" y="197"/>
                  </a:lnTo>
                  <a:lnTo>
                    <a:pt x="302" y="200"/>
                  </a:lnTo>
                  <a:lnTo>
                    <a:pt x="295" y="203"/>
                  </a:lnTo>
                  <a:lnTo>
                    <a:pt x="288" y="204"/>
                  </a:lnTo>
                  <a:lnTo>
                    <a:pt x="282" y="203"/>
                  </a:lnTo>
                  <a:lnTo>
                    <a:pt x="276" y="201"/>
                  </a:lnTo>
                  <a:lnTo>
                    <a:pt x="269" y="199"/>
                  </a:lnTo>
                  <a:lnTo>
                    <a:pt x="0" y="19"/>
                  </a:lnTo>
                  <a:close/>
                </a:path>
              </a:pathLst>
            </a:custGeom>
            <a:grp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panose="020f0502020204030204" typeface="Calibri"/>
                <a:ea charset="-122" panose="02010600030101010101" pitchFamily="2" typeface="宋体"/>
                <a:cs typeface="+mn-cs"/>
              </a:endParaRPr>
            </a:p>
          </p:txBody>
        </p:sp>
      </p:grpSp>
      <p:sp>
        <p:nvSpPr>
          <p:cNvPr id="271" name="Freeform 151"/>
          <p:cNvSpPr>
            <a:spLocks noEditPoints="1"/>
          </p:cNvSpPr>
          <p:nvPr/>
        </p:nvSpPr>
        <p:spPr bwMode="auto">
          <a:xfrm>
            <a:off x="1361835" y="2770796"/>
            <a:ext cx="210919" cy="365593"/>
          </a:xfrm>
          <a:custGeom>
            <a:gdLst>
              <a:gd fmla="*/ 144 w 240" name="T0"/>
              <a:gd fmla="*/ 352 h 416" name="T1"/>
              <a:gd fmla="*/ 154 w 240" name="T2"/>
              <a:gd fmla="*/ 354 h 416" name="T3"/>
              <a:gd fmla="*/ 164 w 240" name="T4"/>
              <a:gd fmla="*/ 359 h 416" name="T5"/>
              <a:gd fmla="*/ 171 w 240" name="T6"/>
              <a:gd fmla="*/ 366 h 416" name="T7"/>
              <a:gd fmla="*/ 175 w 240" name="T8"/>
              <a:gd fmla="*/ 375 h 416" name="T9"/>
              <a:gd fmla="*/ 176 w 240" name="T10"/>
              <a:gd fmla="*/ 382 h 416" name="T11"/>
              <a:gd fmla="*/ 175 w 240" name="T12"/>
              <a:gd fmla="*/ 394 h 416" name="T13"/>
              <a:gd fmla="*/ 168 w 240" name="T14"/>
              <a:gd fmla="*/ 405 h 416" name="T15"/>
              <a:gd fmla="*/ 158 w 240" name="T16"/>
              <a:gd fmla="*/ 413 h 416" name="T17"/>
              <a:gd fmla="*/ 152 w 240" name="T18"/>
              <a:gd fmla="*/ 415 h 416" name="T19"/>
              <a:gd fmla="*/ 144 w 240" name="T20"/>
              <a:gd fmla="*/ 352 h 416" name="T21"/>
              <a:gd fmla="*/ 144 w 240" name="T22"/>
              <a:gd fmla="*/ 325 h 416" name="T23"/>
              <a:gd fmla="*/ 144 w 240" name="T24"/>
              <a:gd fmla="*/ 141 h 416" name="T25"/>
              <a:gd fmla="*/ 163 w 240" name="T26"/>
              <a:gd fmla="*/ 160 h 416" name="T27"/>
              <a:gd fmla="*/ 175 w 240" name="T28"/>
              <a:gd fmla="*/ 189 h 416" name="T29"/>
              <a:gd fmla="*/ 188 w 240" name="T30"/>
              <a:gd fmla="*/ 243 h 416" name="T31"/>
              <a:gd fmla="*/ 192 w 240" name="T32"/>
              <a:gd fmla="*/ 251 h 416" name="T33"/>
              <a:gd fmla="*/ 205 w 240" name="T34"/>
              <a:gd fmla="*/ 260 h 416" name="T35"/>
              <a:gd fmla="*/ 225 w 240" name="T36"/>
              <a:gd fmla="*/ 264 h 416" name="T37"/>
              <a:gd fmla="*/ 240 w 240" name="T38"/>
              <a:gd fmla="*/ 300 h 416" name="T39"/>
              <a:gd fmla="*/ 135 w 240" name="T40"/>
              <a:gd fmla="*/ 352 h 416" name="T41"/>
              <a:gd fmla="*/ 144 w 240" name="T42"/>
              <a:gd fmla="*/ 352 h 416" name="T43"/>
              <a:gd fmla="*/ 144 w 240" name="T44"/>
              <a:gd fmla="*/ 416 h 416" name="T45"/>
              <a:gd fmla="*/ 134 w 240" name="T46"/>
              <a:gd fmla="*/ 415 h 416" name="T47"/>
              <a:gd fmla="*/ 125 w 240" name="T48"/>
              <a:gd fmla="*/ 409 h 416" name="T49"/>
              <a:gd fmla="*/ 118 w 240" name="T50"/>
              <a:gd fmla="*/ 403 h 416" name="T51"/>
              <a:gd fmla="*/ 112 w 240" name="T52"/>
              <a:gd fmla="*/ 392 h 416" name="T53"/>
              <a:gd fmla="*/ 112 w 240" name="T54"/>
              <a:gd fmla="*/ 386 h 416" name="T55"/>
              <a:gd fmla="*/ 114 w 240" name="T56"/>
              <a:gd fmla="*/ 374 h 416" name="T57"/>
              <a:gd fmla="*/ 121 w 240" name="T58"/>
              <a:gd fmla="*/ 363 h 416" name="T59"/>
              <a:gd fmla="*/ 130 w 240" name="T60"/>
              <a:gd fmla="*/ 355 h 416" name="T61"/>
              <a:gd fmla="*/ 135 w 240" name="T62"/>
              <a:gd fmla="*/ 352 h 416" name="T63"/>
              <a:gd fmla="*/ 144 w 240" name="T64"/>
              <a:gd fmla="*/ 141 h 416" name="T65"/>
              <a:gd fmla="*/ 122 w 240" name="T66"/>
              <a:gd fmla="*/ 130 h 416" name="T67"/>
              <a:gd fmla="*/ 98 w 240" name="T68"/>
              <a:gd fmla="*/ 126 h 416" name="T69"/>
              <a:gd fmla="*/ 69 w 240" name="T70"/>
              <a:gd fmla="*/ 19 h 416" name="T71"/>
              <a:gd fmla="*/ 65 w 240" name="T72"/>
              <a:gd fmla="*/ 10 h 416" name="T73"/>
              <a:gd fmla="*/ 58 w 240" name="T74"/>
              <a:gd fmla="*/ 4 h 416" name="T75"/>
              <a:gd fmla="*/ 49 w 240" name="T76"/>
              <a:gd fmla="*/ 0 h 416" name="T77"/>
              <a:gd fmla="*/ 39 w 240" name="T78"/>
              <a:gd fmla="*/ 2 h 416" name="T79"/>
              <a:gd fmla="*/ 34 w 240" name="T80"/>
              <a:gd fmla="*/ 3 h 416" name="T81"/>
              <a:gd fmla="*/ 26 w 240" name="T82"/>
              <a:gd fmla="*/ 10 h 416" name="T83"/>
              <a:gd fmla="*/ 22 w 240" name="T84"/>
              <a:gd fmla="*/ 18 h 416" name="T85"/>
              <a:gd fmla="*/ 20 w 240" name="T86"/>
              <a:gd fmla="*/ 27 h 416" name="T87"/>
              <a:gd fmla="*/ 49 w 240" name="T88"/>
              <a:gd fmla="*/ 139 h 416" name="T89"/>
              <a:gd fmla="*/ 38 w 240" name="T90"/>
              <a:gd fmla="*/ 145 h 416" name="T91"/>
              <a:gd fmla="*/ 20 w 240" name="T92"/>
              <a:gd fmla="*/ 164 h 416" name="T93"/>
              <a:gd fmla="*/ 11 w 240" name="T94"/>
              <a:gd fmla="*/ 187 h 416" name="T95"/>
              <a:gd fmla="*/ 8 w 240" name="T96"/>
              <a:gd fmla="*/ 216 h 416" name="T97"/>
              <a:gd fmla="*/ 11 w 240" name="T98"/>
              <a:gd fmla="*/ 232 h 416" name="T99"/>
              <a:gd fmla="*/ 26 w 240" name="T100"/>
              <a:gd fmla="*/ 285 h 416" name="T101"/>
              <a:gd fmla="*/ 26 w 240" name="T102"/>
              <a:gd fmla="*/ 294 h 416" name="T103"/>
              <a:gd fmla="*/ 20 w 240" name="T104"/>
              <a:gd fmla="*/ 308 h 416" name="T105"/>
              <a:gd fmla="*/ 5 w 240" name="T106"/>
              <a:gd fmla="*/ 321 h 416" name="T107"/>
              <a:gd fmla="*/ 10 w 240" name="T108"/>
              <a:gd fmla="*/ 361 h 416" name="T109"/>
              <a:gd fmla="*/ 144 w 240" name="T110"/>
              <a:gd fmla="*/ 141 h 416"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416" w="240">
                <a:moveTo>
                  <a:pt x="144" y="352"/>
                </a:moveTo>
                <a:lnTo>
                  <a:pt x="144" y="352"/>
                </a:lnTo>
                <a:lnTo>
                  <a:pt x="149" y="352"/>
                </a:lnTo>
                <a:lnTo>
                  <a:pt x="154" y="354"/>
                </a:lnTo>
                <a:lnTo>
                  <a:pt x="160" y="355"/>
                </a:lnTo>
                <a:lnTo>
                  <a:pt x="164" y="359"/>
                </a:lnTo>
                <a:lnTo>
                  <a:pt x="168" y="362"/>
                </a:lnTo>
                <a:lnTo>
                  <a:pt x="171" y="366"/>
                </a:lnTo>
                <a:lnTo>
                  <a:pt x="173" y="371"/>
                </a:lnTo>
                <a:lnTo>
                  <a:pt x="175" y="375"/>
                </a:lnTo>
                <a:lnTo>
                  <a:pt x="175" y="375"/>
                </a:lnTo>
                <a:lnTo>
                  <a:pt x="176" y="382"/>
                </a:lnTo>
                <a:lnTo>
                  <a:pt x="176" y="389"/>
                </a:lnTo>
                <a:lnTo>
                  <a:pt x="175" y="394"/>
                </a:lnTo>
                <a:lnTo>
                  <a:pt x="172" y="400"/>
                </a:lnTo>
                <a:lnTo>
                  <a:pt x="168" y="405"/>
                </a:lnTo>
                <a:lnTo>
                  <a:pt x="164" y="409"/>
                </a:lnTo>
                <a:lnTo>
                  <a:pt x="158" y="413"/>
                </a:lnTo>
                <a:lnTo>
                  <a:pt x="152" y="415"/>
                </a:lnTo>
                <a:lnTo>
                  <a:pt x="152" y="415"/>
                </a:lnTo>
                <a:lnTo>
                  <a:pt x="144" y="416"/>
                </a:lnTo>
                <a:lnTo>
                  <a:pt x="144" y="352"/>
                </a:lnTo>
                <a:lnTo>
                  <a:pt x="144" y="352"/>
                </a:lnTo>
                <a:close/>
                <a:moveTo>
                  <a:pt x="144" y="325"/>
                </a:moveTo>
                <a:lnTo>
                  <a:pt x="144" y="141"/>
                </a:lnTo>
                <a:lnTo>
                  <a:pt x="144" y="141"/>
                </a:lnTo>
                <a:lnTo>
                  <a:pt x="154" y="149"/>
                </a:lnTo>
                <a:lnTo>
                  <a:pt x="163" y="160"/>
                </a:lnTo>
                <a:lnTo>
                  <a:pt x="169" y="174"/>
                </a:lnTo>
                <a:lnTo>
                  <a:pt x="175" y="189"/>
                </a:lnTo>
                <a:lnTo>
                  <a:pt x="175" y="189"/>
                </a:lnTo>
                <a:lnTo>
                  <a:pt x="188" y="243"/>
                </a:lnTo>
                <a:lnTo>
                  <a:pt x="188" y="243"/>
                </a:lnTo>
                <a:lnTo>
                  <a:pt x="192" y="251"/>
                </a:lnTo>
                <a:lnTo>
                  <a:pt x="198" y="256"/>
                </a:lnTo>
                <a:lnTo>
                  <a:pt x="205" y="260"/>
                </a:lnTo>
                <a:lnTo>
                  <a:pt x="211" y="263"/>
                </a:lnTo>
                <a:lnTo>
                  <a:pt x="225" y="264"/>
                </a:lnTo>
                <a:lnTo>
                  <a:pt x="230" y="264"/>
                </a:lnTo>
                <a:lnTo>
                  <a:pt x="240" y="300"/>
                </a:lnTo>
                <a:lnTo>
                  <a:pt x="144" y="325"/>
                </a:lnTo>
                <a:close/>
                <a:moveTo>
                  <a:pt x="135" y="352"/>
                </a:moveTo>
                <a:lnTo>
                  <a:pt x="135" y="352"/>
                </a:lnTo>
                <a:lnTo>
                  <a:pt x="144" y="352"/>
                </a:lnTo>
                <a:lnTo>
                  <a:pt x="144" y="416"/>
                </a:lnTo>
                <a:lnTo>
                  <a:pt x="144" y="416"/>
                </a:lnTo>
                <a:lnTo>
                  <a:pt x="138" y="416"/>
                </a:lnTo>
                <a:lnTo>
                  <a:pt x="134" y="415"/>
                </a:lnTo>
                <a:lnTo>
                  <a:pt x="129" y="412"/>
                </a:lnTo>
                <a:lnTo>
                  <a:pt x="125" y="409"/>
                </a:lnTo>
                <a:lnTo>
                  <a:pt x="121" y="407"/>
                </a:lnTo>
                <a:lnTo>
                  <a:pt x="118" y="403"/>
                </a:lnTo>
                <a:lnTo>
                  <a:pt x="115" y="397"/>
                </a:lnTo>
                <a:lnTo>
                  <a:pt x="112" y="392"/>
                </a:lnTo>
                <a:lnTo>
                  <a:pt x="112" y="392"/>
                </a:lnTo>
                <a:lnTo>
                  <a:pt x="112" y="386"/>
                </a:lnTo>
                <a:lnTo>
                  <a:pt x="112" y="380"/>
                </a:lnTo>
                <a:lnTo>
                  <a:pt x="114" y="374"/>
                </a:lnTo>
                <a:lnTo>
                  <a:pt x="117" y="367"/>
                </a:lnTo>
                <a:lnTo>
                  <a:pt x="121" y="363"/>
                </a:lnTo>
                <a:lnTo>
                  <a:pt x="125" y="359"/>
                </a:lnTo>
                <a:lnTo>
                  <a:pt x="130" y="355"/>
                </a:lnTo>
                <a:lnTo>
                  <a:pt x="135" y="352"/>
                </a:lnTo>
                <a:lnTo>
                  <a:pt x="135" y="352"/>
                </a:lnTo>
                <a:close/>
                <a:moveTo>
                  <a:pt x="144" y="141"/>
                </a:moveTo>
                <a:lnTo>
                  <a:pt x="144" y="141"/>
                </a:lnTo>
                <a:lnTo>
                  <a:pt x="133" y="134"/>
                </a:lnTo>
                <a:lnTo>
                  <a:pt x="122" y="130"/>
                </a:lnTo>
                <a:lnTo>
                  <a:pt x="110" y="128"/>
                </a:lnTo>
                <a:lnTo>
                  <a:pt x="98" y="126"/>
                </a:lnTo>
                <a:lnTo>
                  <a:pt x="69" y="19"/>
                </a:lnTo>
                <a:lnTo>
                  <a:pt x="69" y="19"/>
                </a:lnTo>
                <a:lnTo>
                  <a:pt x="68" y="15"/>
                </a:lnTo>
                <a:lnTo>
                  <a:pt x="65" y="10"/>
                </a:lnTo>
                <a:lnTo>
                  <a:pt x="61" y="7"/>
                </a:lnTo>
                <a:lnTo>
                  <a:pt x="58" y="4"/>
                </a:lnTo>
                <a:lnTo>
                  <a:pt x="53" y="2"/>
                </a:lnTo>
                <a:lnTo>
                  <a:pt x="49" y="0"/>
                </a:lnTo>
                <a:lnTo>
                  <a:pt x="43" y="0"/>
                </a:lnTo>
                <a:lnTo>
                  <a:pt x="39" y="2"/>
                </a:lnTo>
                <a:lnTo>
                  <a:pt x="39" y="2"/>
                </a:lnTo>
                <a:lnTo>
                  <a:pt x="34" y="3"/>
                </a:lnTo>
                <a:lnTo>
                  <a:pt x="30" y="6"/>
                </a:lnTo>
                <a:lnTo>
                  <a:pt x="26" y="10"/>
                </a:lnTo>
                <a:lnTo>
                  <a:pt x="23" y="13"/>
                </a:lnTo>
                <a:lnTo>
                  <a:pt x="22" y="18"/>
                </a:lnTo>
                <a:lnTo>
                  <a:pt x="20" y="22"/>
                </a:lnTo>
                <a:lnTo>
                  <a:pt x="20" y="27"/>
                </a:lnTo>
                <a:lnTo>
                  <a:pt x="20" y="32"/>
                </a:lnTo>
                <a:lnTo>
                  <a:pt x="49" y="139"/>
                </a:lnTo>
                <a:lnTo>
                  <a:pt x="49" y="139"/>
                </a:lnTo>
                <a:lnTo>
                  <a:pt x="38" y="145"/>
                </a:lnTo>
                <a:lnTo>
                  <a:pt x="28" y="155"/>
                </a:lnTo>
                <a:lnTo>
                  <a:pt x="20" y="164"/>
                </a:lnTo>
                <a:lnTo>
                  <a:pt x="15" y="175"/>
                </a:lnTo>
                <a:lnTo>
                  <a:pt x="11" y="187"/>
                </a:lnTo>
                <a:lnTo>
                  <a:pt x="8" y="201"/>
                </a:lnTo>
                <a:lnTo>
                  <a:pt x="8" y="216"/>
                </a:lnTo>
                <a:lnTo>
                  <a:pt x="11" y="232"/>
                </a:lnTo>
                <a:lnTo>
                  <a:pt x="11" y="232"/>
                </a:lnTo>
                <a:lnTo>
                  <a:pt x="26" y="285"/>
                </a:lnTo>
                <a:lnTo>
                  <a:pt x="26" y="285"/>
                </a:lnTo>
                <a:lnTo>
                  <a:pt x="26" y="285"/>
                </a:lnTo>
                <a:lnTo>
                  <a:pt x="26" y="294"/>
                </a:lnTo>
                <a:lnTo>
                  <a:pt x="24" y="301"/>
                </a:lnTo>
                <a:lnTo>
                  <a:pt x="20" y="308"/>
                </a:lnTo>
                <a:lnTo>
                  <a:pt x="15" y="313"/>
                </a:lnTo>
                <a:lnTo>
                  <a:pt x="5" y="321"/>
                </a:lnTo>
                <a:lnTo>
                  <a:pt x="0" y="324"/>
                </a:lnTo>
                <a:lnTo>
                  <a:pt x="10" y="361"/>
                </a:lnTo>
                <a:lnTo>
                  <a:pt x="144" y="325"/>
                </a:lnTo>
                <a:lnTo>
                  <a:pt x="144" y="141"/>
                </a:lnTo>
                <a:close/>
              </a:path>
            </a:pathLst>
          </a:custGeom>
          <a:solidFill>
            <a:schemeClr val="accent1"/>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panose="020f0502020204030204" typeface="Calibri"/>
              <a:ea charset="-122" panose="02010600030101010101" pitchFamily="2" typeface="宋体"/>
              <a:cs typeface="+mn-cs"/>
            </a:endParaRPr>
          </a:p>
        </p:txBody>
      </p:sp>
      <p:sp>
        <p:nvSpPr>
          <p:cNvPr id="272" name="Freeform 152"/>
          <p:cNvSpPr>
            <a:spLocks noEditPoints="1"/>
          </p:cNvSpPr>
          <p:nvPr/>
        </p:nvSpPr>
        <p:spPr bwMode="auto">
          <a:xfrm>
            <a:off x="2674808" y="2292713"/>
            <a:ext cx="303197" cy="329562"/>
          </a:xfrm>
          <a:custGeom>
            <a:gdLst>
              <a:gd fmla="*/ 268 w 345" name="T0"/>
              <a:gd fmla="*/ 172 h 375" name="T1"/>
              <a:gd fmla="*/ 258 w 345" name="T2"/>
              <a:gd fmla="*/ 130 h 375" name="T3"/>
              <a:gd fmla="*/ 264 w 345" name="T4"/>
              <a:gd fmla="*/ 252 h 375" name="T5"/>
              <a:gd fmla="*/ 296 w 345" name="T6"/>
              <a:gd fmla="*/ 291 h 375" name="T7"/>
              <a:gd fmla="*/ 281 w 345" name="T8"/>
              <a:gd fmla="*/ 295 h 375" name="T9"/>
              <a:gd fmla="*/ 281 w 345" name="T10"/>
              <a:gd fmla="*/ 50 h 375" name="T11"/>
              <a:gd fmla="*/ 296 w 345" name="T12"/>
              <a:gd fmla="*/ 53 h 375" name="T13"/>
              <a:gd fmla="*/ 264 w 345" name="T14"/>
              <a:gd fmla="*/ 94 h 375" name="T15"/>
              <a:gd fmla="*/ 284 w 345" name="T16"/>
              <a:gd fmla="*/ 172 h 375" name="T17"/>
              <a:gd fmla="*/ 336 w 345" name="T18"/>
              <a:gd fmla="*/ 164 h 375" name="T19"/>
              <a:gd fmla="*/ 344 w 345" name="T20"/>
              <a:gd fmla="*/ 176 h 375" name="T21"/>
              <a:gd fmla="*/ 289 w 345" name="T22"/>
              <a:gd fmla="*/ 180 h 375" name="T23"/>
              <a:gd fmla="*/ 173 w 345" name="T24"/>
              <a:gd fmla="*/ 77 h 375" name="T25"/>
              <a:gd fmla="*/ 243 w 345" name="T26"/>
              <a:gd fmla="*/ 108 h 375" name="T27"/>
              <a:gd fmla="*/ 245 w 345" name="T28"/>
              <a:gd fmla="*/ 236 h 375" name="T29"/>
              <a:gd fmla="*/ 222 w 345" name="T30"/>
              <a:gd fmla="*/ 345 h 375" name="T31"/>
              <a:gd fmla="*/ 178 w 345" name="T32"/>
              <a:gd fmla="*/ 375 h 375" name="T33"/>
              <a:gd fmla="*/ 207 w 345" name="T34"/>
              <a:gd fmla="*/ 242 h 375" name="T35"/>
              <a:gd fmla="*/ 238 w 345" name="T36"/>
              <a:gd fmla="*/ 211 h 375" name="T37"/>
              <a:gd fmla="*/ 248 w 345" name="T38"/>
              <a:gd fmla="*/ 157 h 375" name="T39"/>
              <a:gd fmla="*/ 203 w 345" name="T40"/>
              <a:gd fmla="*/ 103 h 375" name="T41"/>
              <a:gd fmla="*/ 173 w 345" name="T42"/>
              <a:gd fmla="*/ 77 h 375" name="T43"/>
              <a:gd fmla="*/ 250 w 345" name="T44"/>
              <a:gd fmla="*/ 91 h 375" name="T45"/>
              <a:gd fmla="*/ 258 w 345" name="T46"/>
              <a:gd fmla="*/ 73 h 375" name="T47"/>
              <a:gd fmla="*/ 250 w 345" name="T48"/>
              <a:gd fmla="*/ 255 h 375" name="T49"/>
              <a:gd fmla="*/ 258 w 345" name="T50"/>
              <a:gd fmla="*/ 249 h 375" name="T51"/>
              <a:gd fmla="*/ 180 w 345" name="T52"/>
              <a:gd fmla="*/ 6 h 375" name="T53"/>
              <a:gd fmla="*/ 176 w 345" name="T54"/>
              <a:gd fmla="*/ 60 h 375" name="T55"/>
              <a:gd fmla="*/ 157 w 345" name="T56"/>
              <a:gd fmla="*/ 374 h 375" name="T57"/>
              <a:gd fmla="*/ 120 w 345" name="T58"/>
              <a:gd fmla="*/ 337 h 375" name="T59"/>
              <a:gd fmla="*/ 93 w 345" name="T60"/>
              <a:gd fmla="*/ 224 h 375" name="T61"/>
              <a:gd fmla="*/ 111 w 345" name="T62"/>
              <a:gd fmla="*/ 100 h 375" name="T63"/>
              <a:gd fmla="*/ 173 w 345" name="T64"/>
              <a:gd fmla="*/ 96 h 375" name="T65"/>
              <a:gd fmla="*/ 119 w 345" name="T66"/>
              <a:gd fmla="*/ 119 h 375" name="T67"/>
              <a:gd fmla="*/ 97 w 345" name="T68"/>
              <a:gd fmla="*/ 183 h 375" name="T69"/>
              <a:gd fmla="*/ 126 w 345" name="T70"/>
              <a:gd fmla="*/ 232 h 375" name="T71"/>
              <a:gd fmla="*/ 139 w 345" name="T72"/>
              <a:gd fmla="*/ 290 h 375" name="T73"/>
              <a:gd fmla="*/ 173 w 345" name="T74"/>
              <a:gd fmla="*/ 60 h 375" name="T75"/>
              <a:gd fmla="*/ 164 w 345" name="T76"/>
              <a:gd fmla="*/ 54 h 375" name="T77"/>
              <a:gd fmla="*/ 169 w 345" name="T78"/>
              <a:gd fmla="*/ 0 h 375" name="T79"/>
              <a:gd fmla="*/ 93 w 345" name="T80"/>
              <a:gd fmla="*/ 264 h 375" name="T81"/>
              <a:gd fmla="*/ 93 w 345" name="T82"/>
              <a:gd fmla="*/ 252 h 375" name="T83"/>
              <a:gd fmla="*/ 86 w 345" name="T84"/>
              <a:gd fmla="*/ 96 h 375" name="T85"/>
              <a:gd fmla="*/ 94 w 345" name="T86"/>
              <a:gd fmla="*/ 84 h 375" name="T87"/>
              <a:gd fmla="*/ 82 w 345" name="T88"/>
              <a:gd fmla="*/ 203 h 375" name="T89"/>
              <a:gd fmla="*/ 80 w 345" name="T90"/>
              <a:gd fmla="*/ 152 h 375" name="T91"/>
              <a:gd fmla="*/ 86 w 345" name="T92"/>
              <a:gd fmla="*/ 96 h 375" name="T93"/>
              <a:gd fmla="*/ 50 w 345" name="T94"/>
              <a:gd fmla="*/ 64 h 375" name="T95"/>
              <a:gd fmla="*/ 53 w 345" name="T96"/>
              <a:gd fmla="*/ 49 h 375" name="T97"/>
              <a:gd fmla="*/ 86 w 345" name="T98"/>
              <a:gd fmla="*/ 249 h 375" name="T99"/>
              <a:gd fmla="*/ 53 w 345" name="T100"/>
              <a:gd fmla="*/ 297 h 375" name="T101"/>
              <a:gd fmla="*/ 50 w 345" name="T102"/>
              <a:gd fmla="*/ 282 h 375" name="T103"/>
              <a:gd fmla="*/ 86 w 345" name="T104"/>
              <a:gd fmla="*/ 249 h 375" name="T105"/>
              <a:gd fmla="*/ 57 w 345" name="T106"/>
              <a:gd fmla="*/ 167 h 375" name="T107"/>
              <a:gd fmla="*/ 54 w 345" name="T108"/>
              <a:gd fmla="*/ 180 h 375" name="T109"/>
              <a:gd fmla="*/ 0 w 345" name="T110"/>
              <a:gd fmla="*/ 176 h 375" name="T111"/>
              <a:gd fmla="*/ 8 w 345" name="T112"/>
              <a:gd fmla="*/ 164 h 375"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375" w="345">
                <a:moveTo>
                  <a:pt x="258" y="130"/>
                </a:moveTo>
                <a:lnTo>
                  <a:pt x="258" y="130"/>
                </a:lnTo>
                <a:lnTo>
                  <a:pt x="262" y="141"/>
                </a:lnTo>
                <a:lnTo>
                  <a:pt x="266" y="150"/>
                </a:lnTo>
                <a:lnTo>
                  <a:pt x="268" y="161"/>
                </a:lnTo>
                <a:lnTo>
                  <a:pt x="268" y="172"/>
                </a:lnTo>
                <a:lnTo>
                  <a:pt x="268" y="172"/>
                </a:lnTo>
                <a:lnTo>
                  <a:pt x="268" y="184"/>
                </a:lnTo>
                <a:lnTo>
                  <a:pt x="266" y="194"/>
                </a:lnTo>
                <a:lnTo>
                  <a:pt x="262" y="205"/>
                </a:lnTo>
                <a:lnTo>
                  <a:pt x="258" y="214"/>
                </a:lnTo>
                <a:lnTo>
                  <a:pt x="258" y="130"/>
                </a:lnTo>
                <a:lnTo>
                  <a:pt x="258" y="130"/>
                </a:lnTo>
                <a:close/>
                <a:moveTo>
                  <a:pt x="258" y="272"/>
                </a:moveTo>
                <a:lnTo>
                  <a:pt x="258" y="249"/>
                </a:lnTo>
                <a:lnTo>
                  <a:pt x="258" y="249"/>
                </a:lnTo>
                <a:lnTo>
                  <a:pt x="261" y="251"/>
                </a:lnTo>
                <a:lnTo>
                  <a:pt x="264" y="252"/>
                </a:lnTo>
                <a:lnTo>
                  <a:pt x="264" y="252"/>
                </a:lnTo>
                <a:lnTo>
                  <a:pt x="295" y="282"/>
                </a:lnTo>
                <a:lnTo>
                  <a:pt x="295" y="282"/>
                </a:lnTo>
                <a:lnTo>
                  <a:pt x="296" y="286"/>
                </a:lnTo>
                <a:lnTo>
                  <a:pt x="296" y="289"/>
                </a:lnTo>
                <a:lnTo>
                  <a:pt x="296" y="291"/>
                </a:lnTo>
                <a:lnTo>
                  <a:pt x="295" y="295"/>
                </a:lnTo>
                <a:lnTo>
                  <a:pt x="295" y="295"/>
                </a:lnTo>
                <a:lnTo>
                  <a:pt x="291" y="297"/>
                </a:lnTo>
                <a:lnTo>
                  <a:pt x="288" y="298"/>
                </a:lnTo>
                <a:lnTo>
                  <a:pt x="284" y="297"/>
                </a:lnTo>
                <a:lnTo>
                  <a:pt x="281" y="295"/>
                </a:lnTo>
                <a:lnTo>
                  <a:pt x="258" y="272"/>
                </a:lnTo>
                <a:lnTo>
                  <a:pt x="258" y="272"/>
                </a:lnTo>
                <a:close/>
                <a:moveTo>
                  <a:pt x="258" y="96"/>
                </a:moveTo>
                <a:lnTo>
                  <a:pt x="258" y="73"/>
                </a:lnTo>
                <a:lnTo>
                  <a:pt x="281" y="50"/>
                </a:lnTo>
                <a:lnTo>
                  <a:pt x="281" y="50"/>
                </a:lnTo>
                <a:lnTo>
                  <a:pt x="284" y="49"/>
                </a:lnTo>
                <a:lnTo>
                  <a:pt x="288" y="48"/>
                </a:lnTo>
                <a:lnTo>
                  <a:pt x="291" y="49"/>
                </a:lnTo>
                <a:lnTo>
                  <a:pt x="295" y="50"/>
                </a:lnTo>
                <a:lnTo>
                  <a:pt x="295" y="50"/>
                </a:lnTo>
                <a:lnTo>
                  <a:pt x="296" y="53"/>
                </a:lnTo>
                <a:lnTo>
                  <a:pt x="296" y="57"/>
                </a:lnTo>
                <a:lnTo>
                  <a:pt x="296" y="60"/>
                </a:lnTo>
                <a:lnTo>
                  <a:pt x="295" y="64"/>
                </a:lnTo>
                <a:lnTo>
                  <a:pt x="264" y="94"/>
                </a:lnTo>
                <a:lnTo>
                  <a:pt x="264" y="94"/>
                </a:lnTo>
                <a:lnTo>
                  <a:pt x="264" y="94"/>
                </a:lnTo>
                <a:lnTo>
                  <a:pt x="261" y="95"/>
                </a:lnTo>
                <a:lnTo>
                  <a:pt x="258" y="96"/>
                </a:lnTo>
                <a:lnTo>
                  <a:pt x="258" y="96"/>
                </a:lnTo>
                <a:close/>
                <a:moveTo>
                  <a:pt x="284" y="172"/>
                </a:moveTo>
                <a:lnTo>
                  <a:pt x="284" y="172"/>
                </a:lnTo>
                <a:lnTo>
                  <a:pt x="284" y="172"/>
                </a:lnTo>
                <a:lnTo>
                  <a:pt x="285" y="169"/>
                </a:lnTo>
                <a:lnTo>
                  <a:pt x="287" y="167"/>
                </a:lnTo>
                <a:lnTo>
                  <a:pt x="289" y="164"/>
                </a:lnTo>
                <a:lnTo>
                  <a:pt x="294" y="164"/>
                </a:lnTo>
                <a:lnTo>
                  <a:pt x="336" y="164"/>
                </a:lnTo>
                <a:lnTo>
                  <a:pt x="336" y="164"/>
                </a:lnTo>
                <a:lnTo>
                  <a:pt x="340" y="164"/>
                </a:lnTo>
                <a:lnTo>
                  <a:pt x="342" y="167"/>
                </a:lnTo>
                <a:lnTo>
                  <a:pt x="344" y="169"/>
                </a:lnTo>
                <a:lnTo>
                  <a:pt x="345" y="172"/>
                </a:lnTo>
                <a:lnTo>
                  <a:pt x="345" y="172"/>
                </a:lnTo>
                <a:lnTo>
                  <a:pt x="344" y="176"/>
                </a:lnTo>
                <a:lnTo>
                  <a:pt x="342" y="179"/>
                </a:lnTo>
                <a:lnTo>
                  <a:pt x="340" y="180"/>
                </a:lnTo>
                <a:lnTo>
                  <a:pt x="336" y="182"/>
                </a:lnTo>
                <a:lnTo>
                  <a:pt x="294" y="182"/>
                </a:lnTo>
                <a:lnTo>
                  <a:pt x="294" y="182"/>
                </a:lnTo>
                <a:lnTo>
                  <a:pt x="289" y="180"/>
                </a:lnTo>
                <a:lnTo>
                  <a:pt x="287" y="179"/>
                </a:lnTo>
                <a:lnTo>
                  <a:pt x="285" y="176"/>
                </a:lnTo>
                <a:lnTo>
                  <a:pt x="284" y="172"/>
                </a:lnTo>
                <a:lnTo>
                  <a:pt x="284" y="172"/>
                </a:lnTo>
                <a:close/>
                <a:moveTo>
                  <a:pt x="173" y="77"/>
                </a:moveTo>
                <a:lnTo>
                  <a:pt x="173" y="77"/>
                </a:lnTo>
                <a:lnTo>
                  <a:pt x="187" y="79"/>
                </a:lnTo>
                <a:lnTo>
                  <a:pt x="200" y="81"/>
                </a:lnTo>
                <a:lnTo>
                  <a:pt x="212" y="85"/>
                </a:lnTo>
                <a:lnTo>
                  <a:pt x="224" y="92"/>
                </a:lnTo>
                <a:lnTo>
                  <a:pt x="235" y="100"/>
                </a:lnTo>
                <a:lnTo>
                  <a:pt x="243" y="108"/>
                </a:lnTo>
                <a:lnTo>
                  <a:pt x="252" y="119"/>
                </a:lnTo>
                <a:lnTo>
                  <a:pt x="258" y="130"/>
                </a:lnTo>
                <a:lnTo>
                  <a:pt x="258" y="214"/>
                </a:lnTo>
                <a:lnTo>
                  <a:pt x="258" y="214"/>
                </a:lnTo>
                <a:lnTo>
                  <a:pt x="252" y="225"/>
                </a:lnTo>
                <a:lnTo>
                  <a:pt x="245" y="236"/>
                </a:lnTo>
                <a:lnTo>
                  <a:pt x="235" y="245"/>
                </a:lnTo>
                <a:lnTo>
                  <a:pt x="224" y="252"/>
                </a:lnTo>
                <a:lnTo>
                  <a:pt x="224" y="328"/>
                </a:lnTo>
                <a:lnTo>
                  <a:pt x="224" y="328"/>
                </a:lnTo>
                <a:lnTo>
                  <a:pt x="224" y="337"/>
                </a:lnTo>
                <a:lnTo>
                  <a:pt x="222" y="345"/>
                </a:lnTo>
                <a:lnTo>
                  <a:pt x="216" y="354"/>
                </a:lnTo>
                <a:lnTo>
                  <a:pt x="211" y="360"/>
                </a:lnTo>
                <a:lnTo>
                  <a:pt x="204" y="367"/>
                </a:lnTo>
                <a:lnTo>
                  <a:pt x="196" y="371"/>
                </a:lnTo>
                <a:lnTo>
                  <a:pt x="188" y="374"/>
                </a:lnTo>
                <a:lnTo>
                  <a:pt x="178" y="375"/>
                </a:lnTo>
                <a:lnTo>
                  <a:pt x="173" y="375"/>
                </a:lnTo>
                <a:lnTo>
                  <a:pt x="173" y="290"/>
                </a:lnTo>
                <a:lnTo>
                  <a:pt x="206" y="290"/>
                </a:lnTo>
                <a:lnTo>
                  <a:pt x="206" y="247"/>
                </a:lnTo>
                <a:lnTo>
                  <a:pt x="206" y="247"/>
                </a:lnTo>
                <a:lnTo>
                  <a:pt x="207" y="242"/>
                </a:lnTo>
                <a:lnTo>
                  <a:pt x="211" y="238"/>
                </a:lnTo>
                <a:lnTo>
                  <a:pt x="211" y="238"/>
                </a:lnTo>
                <a:lnTo>
                  <a:pt x="219" y="233"/>
                </a:lnTo>
                <a:lnTo>
                  <a:pt x="226" y="226"/>
                </a:lnTo>
                <a:lnTo>
                  <a:pt x="233" y="219"/>
                </a:lnTo>
                <a:lnTo>
                  <a:pt x="238" y="211"/>
                </a:lnTo>
                <a:lnTo>
                  <a:pt x="242" y="202"/>
                </a:lnTo>
                <a:lnTo>
                  <a:pt x="246" y="192"/>
                </a:lnTo>
                <a:lnTo>
                  <a:pt x="248" y="183"/>
                </a:lnTo>
                <a:lnTo>
                  <a:pt x="249" y="172"/>
                </a:lnTo>
                <a:lnTo>
                  <a:pt x="249" y="172"/>
                </a:lnTo>
                <a:lnTo>
                  <a:pt x="248" y="157"/>
                </a:lnTo>
                <a:lnTo>
                  <a:pt x="242" y="144"/>
                </a:lnTo>
                <a:lnTo>
                  <a:pt x="235" y="130"/>
                </a:lnTo>
                <a:lnTo>
                  <a:pt x="226" y="119"/>
                </a:lnTo>
                <a:lnTo>
                  <a:pt x="226" y="119"/>
                </a:lnTo>
                <a:lnTo>
                  <a:pt x="215" y="110"/>
                </a:lnTo>
                <a:lnTo>
                  <a:pt x="203" y="103"/>
                </a:lnTo>
                <a:lnTo>
                  <a:pt x="188" y="99"/>
                </a:lnTo>
                <a:lnTo>
                  <a:pt x="173" y="96"/>
                </a:lnTo>
                <a:lnTo>
                  <a:pt x="173" y="96"/>
                </a:lnTo>
                <a:lnTo>
                  <a:pt x="173" y="77"/>
                </a:lnTo>
                <a:lnTo>
                  <a:pt x="173" y="77"/>
                </a:lnTo>
                <a:lnTo>
                  <a:pt x="173" y="77"/>
                </a:lnTo>
                <a:close/>
                <a:moveTo>
                  <a:pt x="258" y="73"/>
                </a:moveTo>
                <a:lnTo>
                  <a:pt x="252" y="81"/>
                </a:lnTo>
                <a:lnTo>
                  <a:pt x="252" y="81"/>
                </a:lnTo>
                <a:lnTo>
                  <a:pt x="250" y="84"/>
                </a:lnTo>
                <a:lnTo>
                  <a:pt x="249" y="87"/>
                </a:lnTo>
                <a:lnTo>
                  <a:pt x="250" y="91"/>
                </a:lnTo>
                <a:lnTo>
                  <a:pt x="252" y="94"/>
                </a:lnTo>
                <a:lnTo>
                  <a:pt x="252" y="94"/>
                </a:lnTo>
                <a:lnTo>
                  <a:pt x="254" y="95"/>
                </a:lnTo>
                <a:lnTo>
                  <a:pt x="258" y="96"/>
                </a:lnTo>
                <a:lnTo>
                  <a:pt x="258" y="73"/>
                </a:lnTo>
                <a:lnTo>
                  <a:pt x="258" y="73"/>
                </a:lnTo>
                <a:close/>
                <a:moveTo>
                  <a:pt x="258" y="249"/>
                </a:moveTo>
                <a:lnTo>
                  <a:pt x="258" y="249"/>
                </a:lnTo>
                <a:lnTo>
                  <a:pt x="254" y="251"/>
                </a:lnTo>
                <a:lnTo>
                  <a:pt x="252" y="252"/>
                </a:lnTo>
                <a:lnTo>
                  <a:pt x="252" y="252"/>
                </a:lnTo>
                <a:lnTo>
                  <a:pt x="250" y="255"/>
                </a:lnTo>
                <a:lnTo>
                  <a:pt x="249" y="259"/>
                </a:lnTo>
                <a:lnTo>
                  <a:pt x="250" y="261"/>
                </a:lnTo>
                <a:lnTo>
                  <a:pt x="252" y="264"/>
                </a:lnTo>
                <a:lnTo>
                  <a:pt x="258" y="272"/>
                </a:lnTo>
                <a:lnTo>
                  <a:pt x="258" y="249"/>
                </a:lnTo>
                <a:lnTo>
                  <a:pt x="258" y="249"/>
                </a:lnTo>
                <a:close/>
                <a:moveTo>
                  <a:pt x="173" y="60"/>
                </a:moveTo>
                <a:lnTo>
                  <a:pt x="173" y="0"/>
                </a:lnTo>
                <a:lnTo>
                  <a:pt x="173" y="0"/>
                </a:lnTo>
                <a:lnTo>
                  <a:pt x="176" y="1"/>
                </a:lnTo>
                <a:lnTo>
                  <a:pt x="178" y="3"/>
                </a:lnTo>
                <a:lnTo>
                  <a:pt x="180" y="6"/>
                </a:lnTo>
                <a:lnTo>
                  <a:pt x="181" y="8"/>
                </a:lnTo>
                <a:lnTo>
                  <a:pt x="181" y="52"/>
                </a:lnTo>
                <a:lnTo>
                  <a:pt x="181" y="52"/>
                </a:lnTo>
                <a:lnTo>
                  <a:pt x="180" y="54"/>
                </a:lnTo>
                <a:lnTo>
                  <a:pt x="178" y="57"/>
                </a:lnTo>
                <a:lnTo>
                  <a:pt x="176" y="60"/>
                </a:lnTo>
                <a:lnTo>
                  <a:pt x="173" y="60"/>
                </a:lnTo>
                <a:lnTo>
                  <a:pt x="173" y="60"/>
                </a:lnTo>
                <a:close/>
                <a:moveTo>
                  <a:pt x="173" y="375"/>
                </a:moveTo>
                <a:lnTo>
                  <a:pt x="166" y="375"/>
                </a:lnTo>
                <a:lnTo>
                  <a:pt x="166" y="375"/>
                </a:lnTo>
                <a:lnTo>
                  <a:pt x="157" y="374"/>
                </a:lnTo>
                <a:lnTo>
                  <a:pt x="147" y="371"/>
                </a:lnTo>
                <a:lnTo>
                  <a:pt x="139" y="367"/>
                </a:lnTo>
                <a:lnTo>
                  <a:pt x="132" y="360"/>
                </a:lnTo>
                <a:lnTo>
                  <a:pt x="127" y="354"/>
                </a:lnTo>
                <a:lnTo>
                  <a:pt x="123" y="345"/>
                </a:lnTo>
                <a:lnTo>
                  <a:pt x="120" y="337"/>
                </a:lnTo>
                <a:lnTo>
                  <a:pt x="119" y="328"/>
                </a:lnTo>
                <a:lnTo>
                  <a:pt x="119" y="252"/>
                </a:lnTo>
                <a:lnTo>
                  <a:pt x="119" y="252"/>
                </a:lnTo>
                <a:lnTo>
                  <a:pt x="109" y="244"/>
                </a:lnTo>
                <a:lnTo>
                  <a:pt x="100" y="234"/>
                </a:lnTo>
                <a:lnTo>
                  <a:pt x="93" y="224"/>
                </a:lnTo>
                <a:lnTo>
                  <a:pt x="86" y="213"/>
                </a:lnTo>
                <a:lnTo>
                  <a:pt x="86" y="131"/>
                </a:lnTo>
                <a:lnTo>
                  <a:pt x="86" y="131"/>
                </a:lnTo>
                <a:lnTo>
                  <a:pt x="93" y="121"/>
                </a:lnTo>
                <a:lnTo>
                  <a:pt x="101" y="110"/>
                </a:lnTo>
                <a:lnTo>
                  <a:pt x="111" y="100"/>
                </a:lnTo>
                <a:lnTo>
                  <a:pt x="122" y="92"/>
                </a:lnTo>
                <a:lnTo>
                  <a:pt x="132" y="85"/>
                </a:lnTo>
                <a:lnTo>
                  <a:pt x="146" y="81"/>
                </a:lnTo>
                <a:lnTo>
                  <a:pt x="158" y="79"/>
                </a:lnTo>
                <a:lnTo>
                  <a:pt x="173" y="77"/>
                </a:lnTo>
                <a:lnTo>
                  <a:pt x="173" y="96"/>
                </a:lnTo>
                <a:lnTo>
                  <a:pt x="173" y="96"/>
                </a:lnTo>
                <a:lnTo>
                  <a:pt x="158" y="99"/>
                </a:lnTo>
                <a:lnTo>
                  <a:pt x="143" y="103"/>
                </a:lnTo>
                <a:lnTo>
                  <a:pt x="131" y="110"/>
                </a:lnTo>
                <a:lnTo>
                  <a:pt x="119" y="119"/>
                </a:lnTo>
                <a:lnTo>
                  <a:pt x="119" y="119"/>
                </a:lnTo>
                <a:lnTo>
                  <a:pt x="109" y="130"/>
                </a:lnTo>
                <a:lnTo>
                  <a:pt x="103" y="144"/>
                </a:lnTo>
                <a:lnTo>
                  <a:pt x="99" y="157"/>
                </a:lnTo>
                <a:lnTo>
                  <a:pt x="97" y="172"/>
                </a:lnTo>
                <a:lnTo>
                  <a:pt x="97" y="172"/>
                </a:lnTo>
                <a:lnTo>
                  <a:pt x="97" y="183"/>
                </a:lnTo>
                <a:lnTo>
                  <a:pt x="100" y="192"/>
                </a:lnTo>
                <a:lnTo>
                  <a:pt x="103" y="202"/>
                </a:lnTo>
                <a:lnTo>
                  <a:pt x="107" y="210"/>
                </a:lnTo>
                <a:lnTo>
                  <a:pt x="112" y="218"/>
                </a:lnTo>
                <a:lnTo>
                  <a:pt x="119" y="226"/>
                </a:lnTo>
                <a:lnTo>
                  <a:pt x="126" y="232"/>
                </a:lnTo>
                <a:lnTo>
                  <a:pt x="134" y="237"/>
                </a:lnTo>
                <a:lnTo>
                  <a:pt x="134" y="237"/>
                </a:lnTo>
                <a:lnTo>
                  <a:pt x="134" y="237"/>
                </a:lnTo>
                <a:lnTo>
                  <a:pt x="138" y="241"/>
                </a:lnTo>
                <a:lnTo>
                  <a:pt x="139" y="247"/>
                </a:lnTo>
                <a:lnTo>
                  <a:pt x="139" y="290"/>
                </a:lnTo>
                <a:lnTo>
                  <a:pt x="173" y="290"/>
                </a:lnTo>
                <a:lnTo>
                  <a:pt x="173" y="375"/>
                </a:lnTo>
                <a:lnTo>
                  <a:pt x="173" y="375"/>
                </a:lnTo>
                <a:close/>
                <a:moveTo>
                  <a:pt x="173" y="0"/>
                </a:moveTo>
                <a:lnTo>
                  <a:pt x="173" y="60"/>
                </a:lnTo>
                <a:lnTo>
                  <a:pt x="173" y="60"/>
                </a:lnTo>
                <a:lnTo>
                  <a:pt x="172" y="60"/>
                </a:lnTo>
                <a:lnTo>
                  <a:pt x="172" y="60"/>
                </a:lnTo>
                <a:lnTo>
                  <a:pt x="172" y="60"/>
                </a:lnTo>
                <a:lnTo>
                  <a:pt x="169" y="60"/>
                </a:lnTo>
                <a:lnTo>
                  <a:pt x="166" y="58"/>
                </a:lnTo>
                <a:lnTo>
                  <a:pt x="164" y="54"/>
                </a:lnTo>
                <a:lnTo>
                  <a:pt x="164" y="52"/>
                </a:lnTo>
                <a:lnTo>
                  <a:pt x="164" y="8"/>
                </a:lnTo>
                <a:lnTo>
                  <a:pt x="164" y="8"/>
                </a:lnTo>
                <a:lnTo>
                  <a:pt x="164" y="6"/>
                </a:lnTo>
                <a:lnTo>
                  <a:pt x="166" y="3"/>
                </a:lnTo>
                <a:lnTo>
                  <a:pt x="169" y="0"/>
                </a:lnTo>
                <a:lnTo>
                  <a:pt x="172" y="0"/>
                </a:lnTo>
                <a:lnTo>
                  <a:pt x="172" y="0"/>
                </a:lnTo>
                <a:lnTo>
                  <a:pt x="173" y="0"/>
                </a:lnTo>
                <a:lnTo>
                  <a:pt x="173" y="0"/>
                </a:lnTo>
                <a:close/>
                <a:moveTo>
                  <a:pt x="86" y="271"/>
                </a:moveTo>
                <a:lnTo>
                  <a:pt x="93" y="264"/>
                </a:lnTo>
                <a:lnTo>
                  <a:pt x="93" y="264"/>
                </a:lnTo>
                <a:lnTo>
                  <a:pt x="94" y="261"/>
                </a:lnTo>
                <a:lnTo>
                  <a:pt x="96" y="259"/>
                </a:lnTo>
                <a:lnTo>
                  <a:pt x="94" y="255"/>
                </a:lnTo>
                <a:lnTo>
                  <a:pt x="93" y="252"/>
                </a:lnTo>
                <a:lnTo>
                  <a:pt x="93" y="252"/>
                </a:lnTo>
                <a:lnTo>
                  <a:pt x="90" y="251"/>
                </a:lnTo>
                <a:lnTo>
                  <a:pt x="86" y="249"/>
                </a:lnTo>
                <a:lnTo>
                  <a:pt x="86" y="271"/>
                </a:lnTo>
                <a:lnTo>
                  <a:pt x="86" y="271"/>
                </a:lnTo>
                <a:close/>
                <a:moveTo>
                  <a:pt x="86" y="96"/>
                </a:moveTo>
                <a:lnTo>
                  <a:pt x="86" y="96"/>
                </a:lnTo>
                <a:lnTo>
                  <a:pt x="90" y="95"/>
                </a:lnTo>
                <a:lnTo>
                  <a:pt x="93" y="94"/>
                </a:lnTo>
                <a:lnTo>
                  <a:pt x="93" y="94"/>
                </a:lnTo>
                <a:lnTo>
                  <a:pt x="94" y="91"/>
                </a:lnTo>
                <a:lnTo>
                  <a:pt x="96" y="87"/>
                </a:lnTo>
                <a:lnTo>
                  <a:pt x="94" y="84"/>
                </a:lnTo>
                <a:lnTo>
                  <a:pt x="93" y="81"/>
                </a:lnTo>
                <a:lnTo>
                  <a:pt x="86" y="75"/>
                </a:lnTo>
                <a:lnTo>
                  <a:pt x="86" y="96"/>
                </a:lnTo>
                <a:close/>
                <a:moveTo>
                  <a:pt x="86" y="213"/>
                </a:moveTo>
                <a:lnTo>
                  <a:pt x="86" y="213"/>
                </a:lnTo>
                <a:lnTo>
                  <a:pt x="82" y="203"/>
                </a:lnTo>
                <a:lnTo>
                  <a:pt x="80" y="194"/>
                </a:lnTo>
                <a:lnTo>
                  <a:pt x="78" y="183"/>
                </a:lnTo>
                <a:lnTo>
                  <a:pt x="77" y="172"/>
                </a:lnTo>
                <a:lnTo>
                  <a:pt x="77" y="172"/>
                </a:lnTo>
                <a:lnTo>
                  <a:pt x="78" y="161"/>
                </a:lnTo>
                <a:lnTo>
                  <a:pt x="80" y="152"/>
                </a:lnTo>
                <a:lnTo>
                  <a:pt x="82" y="141"/>
                </a:lnTo>
                <a:lnTo>
                  <a:pt x="86" y="131"/>
                </a:lnTo>
                <a:lnTo>
                  <a:pt x="86" y="213"/>
                </a:lnTo>
                <a:lnTo>
                  <a:pt x="86" y="213"/>
                </a:lnTo>
                <a:close/>
                <a:moveTo>
                  <a:pt x="86" y="75"/>
                </a:moveTo>
                <a:lnTo>
                  <a:pt x="86" y="96"/>
                </a:lnTo>
                <a:lnTo>
                  <a:pt x="86" y="96"/>
                </a:lnTo>
                <a:lnTo>
                  <a:pt x="84" y="95"/>
                </a:lnTo>
                <a:lnTo>
                  <a:pt x="80" y="94"/>
                </a:lnTo>
                <a:lnTo>
                  <a:pt x="80" y="94"/>
                </a:lnTo>
                <a:lnTo>
                  <a:pt x="50" y="64"/>
                </a:lnTo>
                <a:lnTo>
                  <a:pt x="50" y="64"/>
                </a:lnTo>
                <a:lnTo>
                  <a:pt x="48" y="60"/>
                </a:lnTo>
                <a:lnTo>
                  <a:pt x="47" y="57"/>
                </a:lnTo>
                <a:lnTo>
                  <a:pt x="48" y="53"/>
                </a:lnTo>
                <a:lnTo>
                  <a:pt x="50" y="50"/>
                </a:lnTo>
                <a:lnTo>
                  <a:pt x="50" y="50"/>
                </a:lnTo>
                <a:lnTo>
                  <a:pt x="53" y="49"/>
                </a:lnTo>
                <a:lnTo>
                  <a:pt x="57" y="48"/>
                </a:lnTo>
                <a:lnTo>
                  <a:pt x="59" y="49"/>
                </a:lnTo>
                <a:lnTo>
                  <a:pt x="62" y="50"/>
                </a:lnTo>
                <a:lnTo>
                  <a:pt x="86" y="75"/>
                </a:lnTo>
                <a:lnTo>
                  <a:pt x="86" y="75"/>
                </a:lnTo>
                <a:close/>
                <a:moveTo>
                  <a:pt x="86" y="249"/>
                </a:moveTo>
                <a:lnTo>
                  <a:pt x="86" y="271"/>
                </a:lnTo>
                <a:lnTo>
                  <a:pt x="62" y="295"/>
                </a:lnTo>
                <a:lnTo>
                  <a:pt x="62" y="295"/>
                </a:lnTo>
                <a:lnTo>
                  <a:pt x="59" y="297"/>
                </a:lnTo>
                <a:lnTo>
                  <a:pt x="57" y="298"/>
                </a:lnTo>
                <a:lnTo>
                  <a:pt x="53" y="297"/>
                </a:lnTo>
                <a:lnTo>
                  <a:pt x="50" y="295"/>
                </a:lnTo>
                <a:lnTo>
                  <a:pt x="50" y="295"/>
                </a:lnTo>
                <a:lnTo>
                  <a:pt x="48" y="291"/>
                </a:lnTo>
                <a:lnTo>
                  <a:pt x="47" y="289"/>
                </a:lnTo>
                <a:lnTo>
                  <a:pt x="48" y="286"/>
                </a:lnTo>
                <a:lnTo>
                  <a:pt x="50" y="282"/>
                </a:lnTo>
                <a:lnTo>
                  <a:pt x="80" y="252"/>
                </a:lnTo>
                <a:lnTo>
                  <a:pt x="80" y="252"/>
                </a:lnTo>
                <a:lnTo>
                  <a:pt x="80" y="252"/>
                </a:lnTo>
                <a:lnTo>
                  <a:pt x="84" y="251"/>
                </a:lnTo>
                <a:lnTo>
                  <a:pt x="86" y="249"/>
                </a:lnTo>
                <a:lnTo>
                  <a:pt x="86" y="249"/>
                </a:lnTo>
                <a:close/>
                <a:moveTo>
                  <a:pt x="8" y="164"/>
                </a:moveTo>
                <a:lnTo>
                  <a:pt x="8" y="164"/>
                </a:lnTo>
                <a:lnTo>
                  <a:pt x="51" y="164"/>
                </a:lnTo>
                <a:lnTo>
                  <a:pt x="51" y="164"/>
                </a:lnTo>
                <a:lnTo>
                  <a:pt x="54" y="164"/>
                </a:lnTo>
                <a:lnTo>
                  <a:pt x="57" y="167"/>
                </a:lnTo>
                <a:lnTo>
                  <a:pt x="59" y="169"/>
                </a:lnTo>
                <a:lnTo>
                  <a:pt x="59" y="172"/>
                </a:lnTo>
                <a:lnTo>
                  <a:pt x="59" y="172"/>
                </a:lnTo>
                <a:lnTo>
                  <a:pt x="59" y="176"/>
                </a:lnTo>
                <a:lnTo>
                  <a:pt x="57" y="179"/>
                </a:lnTo>
                <a:lnTo>
                  <a:pt x="54" y="180"/>
                </a:lnTo>
                <a:lnTo>
                  <a:pt x="51" y="182"/>
                </a:lnTo>
                <a:lnTo>
                  <a:pt x="8" y="182"/>
                </a:lnTo>
                <a:lnTo>
                  <a:pt x="8" y="182"/>
                </a:lnTo>
                <a:lnTo>
                  <a:pt x="5" y="180"/>
                </a:lnTo>
                <a:lnTo>
                  <a:pt x="2" y="179"/>
                </a:lnTo>
                <a:lnTo>
                  <a:pt x="0" y="176"/>
                </a:lnTo>
                <a:lnTo>
                  <a:pt x="0" y="172"/>
                </a:lnTo>
                <a:lnTo>
                  <a:pt x="0" y="172"/>
                </a:lnTo>
                <a:lnTo>
                  <a:pt x="0" y="169"/>
                </a:lnTo>
                <a:lnTo>
                  <a:pt x="2" y="167"/>
                </a:lnTo>
                <a:lnTo>
                  <a:pt x="5" y="164"/>
                </a:lnTo>
                <a:lnTo>
                  <a:pt x="8" y="164"/>
                </a:lnTo>
                <a:lnTo>
                  <a:pt x="8" y="164"/>
                </a:lnTo>
                <a:close/>
              </a:path>
            </a:pathLst>
          </a:custGeom>
          <a:solidFill>
            <a:schemeClr val="accent1"/>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panose="020f0502020204030204" typeface="Calibri"/>
              <a:ea charset="-122" panose="02010600030101010101" pitchFamily="2" typeface="宋体"/>
              <a:cs typeface="+mn-cs"/>
            </a:endParaRPr>
          </a:p>
        </p:txBody>
      </p:sp>
      <p:sp>
        <p:nvSpPr>
          <p:cNvPr id="273" name="Freeform 153"/>
          <p:cNvSpPr>
            <a:spLocks noEditPoints="1"/>
          </p:cNvSpPr>
          <p:nvPr/>
        </p:nvSpPr>
        <p:spPr bwMode="auto">
          <a:xfrm>
            <a:off x="1570118" y="1437611"/>
            <a:ext cx="285620" cy="279468"/>
          </a:xfrm>
          <a:custGeom>
            <a:gdLst>
              <a:gd fmla="*/ 200 w 325" name="T0"/>
              <a:gd fmla="*/ 35 h 318" name="T1"/>
              <a:gd fmla="*/ 214 w 325" name="T2"/>
              <a:gd fmla="*/ 29 h 318" name="T3"/>
              <a:gd fmla="*/ 215 w 325" name="T4"/>
              <a:gd fmla="*/ 16 h 318" name="T5"/>
              <a:gd fmla="*/ 321 w 325" name="T6"/>
              <a:gd fmla="*/ 177 h 318" name="T7"/>
              <a:gd fmla="*/ 325 w 325" name="T8"/>
              <a:gd fmla="*/ 196 h 318" name="T9"/>
              <a:gd fmla="*/ 314 w 325" name="T10"/>
              <a:gd fmla="*/ 218 h 318" name="T11"/>
              <a:gd fmla="*/ 291 w 325" name="T12"/>
              <a:gd fmla="*/ 158 h 318" name="T13"/>
              <a:gd fmla="*/ 293 w 325" name="T14"/>
              <a:gd fmla="*/ 154 h 318" name="T15"/>
              <a:gd fmla="*/ 194 w 325" name="T16"/>
              <a:gd fmla="*/ 174 h 318" name="T17"/>
              <a:gd fmla="*/ 276 w 325" name="T18"/>
              <a:gd fmla="*/ 126 h 318" name="T19"/>
              <a:gd fmla="*/ 194 w 325" name="T20"/>
              <a:gd fmla="*/ 168 h 318" name="T21"/>
              <a:gd fmla="*/ 261 w 325" name="T22"/>
              <a:gd fmla="*/ 98 h 318" name="T23"/>
              <a:gd fmla="*/ 257 w 325" name="T24"/>
              <a:gd fmla="*/ 96 h 318" name="T25"/>
              <a:gd fmla="*/ 244 w 325" name="T26"/>
              <a:gd fmla="*/ 73 h 318" name="T27"/>
              <a:gd fmla="*/ 244 w 325" name="T28"/>
              <a:gd fmla="*/ 67 h 318" name="T29"/>
              <a:gd fmla="*/ 15 w 325" name="T30"/>
              <a:gd fmla="*/ 116 h 318" name="T31"/>
              <a:gd fmla="*/ 16 w 325" name="T32"/>
              <a:gd fmla="*/ 126 h 318" name="T33"/>
              <a:gd fmla="*/ 34 w 325" name="T34"/>
              <a:gd fmla="*/ 131 h 318" name="T35"/>
              <a:gd fmla="*/ 41 w 325" name="T36"/>
              <a:gd fmla="*/ 117 h 318" name="T37"/>
              <a:gd fmla="*/ 31 w 325" name="T38"/>
              <a:gd fmla="*/ 107 h 318" name="T39"/>
              <a:gd fmla="*/ 51 w 325" name="T40"/>
              <a:gd fmla="*/ 107 h 318" name="T41"/>
              <a:gd fmla="*/ 64 w 325" name="T42"/>
              <a:gd fmla="*/ 113 h 318" name="T43"/>
              <a:gd fmla="*/ 76 w 325" name="T44"/>
              <a:gd fmla="*/ 104 h 318" name="T45"/>
              <a:gd fmla="*/ 70 w 325" name="T46"/>
              <a:gd fmla="*/ 89 h 318" name="T47"/>
              <a:gd fmla="*/ 85 w 325" name="T48"/>
              <a:gd fmla="*/ 81 h 318" name="T49"/>
              <a:gd fmla="*/ 95 w 325" name="T50"/>
              <a:gd fmla="*/ 93 h 318" name="T51"/>
              <a:gd fmla="*/ 108 w 325" name="T52"/>
              <a:gd fmla="*/ 88 h 318" name="T53"/>
              <a:gd fmla="*/ 110 w 325" name="T54"/>
              <a:gd fmla="*/ 74 h 318" name="T55"/>
              <a:gd fmla="*/ 121 w 325" name="T56"/>
              <a:gd fmla="*/ 56 h 318" name="T57"/>
              <a:gd fmla="*/ 125 w 325" name="T58"/>
              <a:gd fmla="*/ 71 h 318" name="T59"/>
              <a:gd fmla="*/ 140 w 325" name="T60"/>
              <a:gd fmla="*/ 73 h 318" name="T61"/>
              <a:gd fmla="*/ 145 w 325" name="T62"/>
              <a:gd fmla="*/ 54 h 318" name="T63"/>
              <a:gd fmla="*/ 156 w 325" name="T64"/>
              <a:gd fmla="*/ 38 h 318" name="T65"/>
              <a:gd fmla="*/ 157 w 325" name="T66"/>
              <a:gd fmla="*/ 47 h 318" name="T67"/>
              <a:gd fmla="*/ 175 w 325" name="T68"/>
              <a:gd fmla="*/ 52 h 318" name="T69"/>
              <a:gd fmla="*/ 181 w 325" name="T70"/>
              <a:gd fmla="*/ 40 h 318" name="T71"/>
              <a:gd fmla="*/ 172 w 325" name="T72"/>
              <a:gd fmla="*/ 28 h 318" name="T73"/>
              <a:gd fmla="*/ 192 w 325" name="T74"/>
              <a:gd fmla="*/ 28 h 318" name="T75"/>
              <a:gd fmla="*/ 47 w 325" name="T76"/>
              <a:gd fmla="*/ 174 h 318" name="T77"/>
              <a:gd fmla="*/ 46 w 325" name="T78"/>
              <a:gd fmla="*/ 178 h 318" name="T79"/>
              <a:gd fmla="*/ 194 w 325" name="T80"/>
              <a:gd fmla="*/ 100 h 318" name="T81"/>
              <a:gd fmla="*/ 62 w 325" name="T82"/>
              <a:gd fmla="*/ 204 h 318" name="T83"/>
              <a:gd fmla="*/ 66 w 325" name="T84"/>
              <a:gd fmla="*/ 208 h 318" name="T85"/>
              <a:gd fmla="*/ 80 w 325" name="T86"/>
              <a:gd fmla="*/ 231 h 318" name="T87"/>
              <a:gd fmla="*/ 79 w 325" name="T88"/>
              <a:gd fmla="*/ 235 h 318" name="T89"/>
              <a:gd fmla="*/ 194 w 325" name="T90"/>
              <a:gd fmla="*/ 174 h 318" name="T91"/>
              <a:gd fmla="*/ 93 w 325" name="T92"/>
              <a:gd fmla="*/ 261 h 318" name="T93"/>
              <a:gd fmla="*/ 98 w 325" name="T94"/>
              <a:gd fmla="*/ 265 h 318" name="T95"/>
              <a:gd fmla="*/ 142 w 325" name="T96"/>
              <a:gd fmla="*/ 314 h 318" name="T97"/>
              <a:gd fmla="*/ 123 w 325" name="T98"/>
              <a:gd fmla="*/ 318 h 318" name="T99"/>
              <a:gd fmla="*/ 102 w 325" name="T100"/>
              <a:gd fmla="*/ 306 h 318"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318" w="325">
                <a:moveTo>
                  <a:pt x="194" y="31"/>
                </a:moveTo>
                <a:lnTo>
                  <a:pt x="194" y="31"/>
                </a:lnTo>
                <a:lnTo>
                  <a:pt x="196" y="33"/>
                </a:lnTo>
                <a:lnTo>
                  <a:pt x="200" y="35"/>
                </a:lnTo>
                <a:lnTo>
                  <a:pt x="206" y="35"/>
                </a:lnTo>
                <a:lnTo>
                  <a:pt x="210" y="33"/>
                </a:lnTo>
                <a:lnTo>
                  <a:pt x="210" y="33"/>
                </a:lnTo>
                <a:lnTo>
                  <a:pt x="214" y="29"/>
                </a:lnTo>
                <a:lnTo>
                  <a:pt x="215" y="25"/>
                </a:lnTo>
                <a:lnTo>
                  <a:pt x="217" y="20"/>
                </a:lnTo>
                <a:lnTo>
                  <a:pt x="215" y="16"/>
                </a:lnTo>
                <a:lnTo>
                  <a:pt x="215" y="16"/>
                </a:lnTo>
                <a:lnTo>
                  <a:pt x="211" y="12"/>
                </a:lnTo>
                <a:lnTo>
                  <a:pt x="207" y="9"/>
                </a:lnTo>
                <a:lnTo>
                  <a:pt x="223" y="0"/>
                </a:lnTo>
                <a:lnTo>
                  <a:pt x="321" y="177"/>
                </a:lnTo>
                <a:lnTo>
                  <a:pt x="321" y="177"/>
                </a:lnTo>
                <a:lnTo>
                  <a:pt x="324" y="182"/>
                </a:lnTo>
                <a:lnTo>
                  <a:pt x="325" y="189"/>
                </a:lnTo>
                <a:lnTo>
                  <a:pt x="325" y="196"/>
                </a:lnTo>
                <a:lnTo>
                  <a:pt x="324" y="201"/>
                </a:lnTo>
                <a:lnTo>
                  <a:pt x="322" y="208"/>
                </a:lnTo>
                <a:lnTo>
                  <a:pt x="318" y="212"/>
                </a:lnTo>
                <a:lnTo>
                  <a:pt x="314" y="218"/>
                </a:lnTo>
                <a:lnTo>
                  <a:pt x="309" y="222"/>
                </a:lnTo>
                <a:lnTo>
                  <a:pt x="194" y="285"/>
                </a:lnTo>
                <a:lnTo>
                  <a:pt x="194" y="212"/>
                </a:lnTo>
                <a:lnTo>
                  <a:pt x="291" y="158"/>
                </a:lnTo>
                <a:lnTo>
                  <a:pt x="291" y="158"/>
                </a:lnTo>
                <a:lnTo>
                  <a:pt x="293" y="155"/>
                </a:lnTo>
                <a:lnTo>
                  <a:pt x="293" y="154"/>
                </a:lnTo>
                <a:lnTo>
                  <a:pt x="293" y="154"/>
                </a:lnTo>
                <a:lnTo>
                  <a:pt x="291" y="153"/>
                </a:lnTo>
                <a:lnTo>
                  <a:pt x="288" y="153"/>
                </a:lnTo>
                <a:lnTo>
                  <a:pt x="194" y="205"/>
                </a:lnTo>
                <a:lnTo>
                  <a:pt x="194" y="174"/>
                </a:lnTo>
                <a:lnTo>
                  <a:pt x="275" y="130"/>
                </a:lnTo>
                <a:lnTo>
                  <a:pt x="275" y="130"/>
                </a:lnTo>
                <a:lnTo>
                  <a:pt x="276" y="127"/>
                </a:lnTo>
                <a:lnTo>
                  <a:pt x="276" y="126"/>
                </a:lnTo>
                <a:lnTo>
                  <a:pt x="276" y="126"/>
                </a:lnTo>
                <a:lnTo>
                  <a:pt x="275" y="124"/>
                </a:lnTo>
                <a:lnTo>
                  <a:pt x="272" y="124"/>
                </a:lnTo>
                <a:lnTo>
                  <a:pt x="194" y="168"/>
                </a:lnTo>
                <a:lnTo>
                  <a:pt x="194" y="138"/>
                </a:lnTo>
                <a:lnTo>
                  <a:pt x="260" y="101"/>
                </a:lnTo>
                <a:lnTo>
                  <a:pt x="260" y="101"/>
                </a:lnTo>
                <a:lnTo>
                  <a:pt x="261" y="98"/>
                </a:lnTo>
                <a:lnTo>
                  <a:pt x="261" y="97"/>
                </a:lnTo>
                <a:lnTo>
                  <a:pt x="261" y="97"/>
                </a:lnTo>
                <a:lnTo>
                  <a:pt x="259" y="96"/>
                </a:lnTo>
                <a:lnTo>
                  <a:pt x="257" y="96"/>
                </a:lnTo>
                <a:lnTo>
                  <a:pt x="194" y="131"/>
                </a:lnTo>
                <a:lnTo>
                  <a:pt x="194" y="100"/>
                </a:lnTo>
                <a:lnTo>
                  <a:pt x="244" y="73"/>
                </a:lnTo>
                <a:lnTo>
                  <a:pt x="244" y="73"/>
                </a:lnTo>
                <a:lnTo>
                  <a:pt x="245" y="70"/>
                </a:lnTo>
                <a:lnTo>
                  <a:pt x="245" y="69"/>
                </a:lnTo>
                <a:lnTo>
                  <a:pt x="245" y="69"/>
                </a:lnTo>
                <a:lnTo>
                  <a:pt x="244" y="67"/>
                </a:lnTo>
                <a:lnTo>
                  <a:pt x="241" y="67"/>
                </a:lnTo>
                <a:lnTo>
                  <a:pt x="194" y="93"/>
                </a:lnTo>
                <a:lnTo>
                  <a:pt x="194" y="31"/>
                </a:lnTo>
                <a:close/>
                <a:moveTo>
                  <a:pt x="15" y="116"/>
                </a:moveTo>
                <a:lnTo>
                  <a:pt x="15" y="116"/>
                </a:lnTo>
                <a:lnTo>
                  <a:pt x="15" y="120"/>
                </a:lnTo>
                <a:lnTo>
                  <a:pt x="16" y="126"/>
                </a:lnTo>
                <a:lnTo>
                  <a:pt x="16" y="126"/>
                </a:lnTo>
                <a:lnTo>
                  <a:pt x="19" y="130"/>
                </a:lnTo>
                <a:lnTo>
                  <a:pt x="24" y="132"/>
                </a:lnTo>
                <a:lnTo>
                  <a:pt x="28" y="132"/>
                </a:lnTo>
                <a:lnTo>
                  <a:pt x="34" y="131"/>
                </a:lnTo>
                <a:lnTo>
                  <a:pt x="34" y="131"/>
                </a:lnTo>
                <a:lnTo>
                  <a:pt x="38" y="127"/>
                </a:lnTo>
                <a:lnTo>
                  <a:pt x="41" y="123"/>
                </a:lnTo>
                <a:lnTo>
                  <a:pt x="41" y="117"/>
                </a:lnTo>
                <a:lnTo>
                  <a:pt x="39" y="113"/>
                </a:lnTo>
                <a:lnTo>
                  <a:pt x="39" y="113"/>
                </a:lnTo>
                <a:lnTo>
                  <a:pt x="35" y="109"/>
                </a:lnTo>
                <a:lnTo>
                  <a:pt x="31" y="107"/>
                </a:lnTo>
                <a:lnTo>
                  <a:pt x="50" y="96"/>
                </a:lnTo>
                <a:lnTo>
                  <a:pt x="50" y="96"/>
                </a:lnTo>
                <a:lnTo>
                  <a:pt x="50" y="101"/>
                </a:lnTo>
                <a:lnTo>
                  <a:pt x="51" y="107"/>
                </a:lnTo>
                <a:lnTo>
                  <a:pt x="51" y="107"/>
                </a:lnTo>
                <a:lnTo>
                  <a:pt x="54" y="111"/>
                </a:lnTo>
                <a:lnTo>
                  <a:pt x="60" y="112"/>
                </a:lnTo>
                <a:lnTo>
                  <a:pt x="64" y="113"/>
                </a:lnTo>
                <a:lnTo>
                  <a:pt x="69" y="111"/>
                </a:lnTo>
                <a:lnTo>
                  <a:pt x="69" y="111"/>
                </a:lnTo>
                <a:lnTo>
                  <a:pt x="73" y="108"/>
                </a:lnTo>
                <a:lnTo>
                  <a:pt x="76" y="104"/>
                </a:lnTo>
                <a:lnTo>
                  <a:pt x="76" y="98"/>
                </a:lnTo>
                <a:lnTo>
                  <a:pt x="75" y="93"/>
                </a:lnTo>
                <a:lnTo>
                  <a:pt x="75" y="93"/>
                </a:lnTo>
                <a:lnTo>
                  <a:pt x="70" y="89"/>
                </a:lnTo>
                <a:lnTo>
                  <a:pt x="66" y="88"/>
                </a:lnTo>
                <a:lnTo>
                  <a:pt x="85" y="77"/>
                </a:lnTo>
                <a:lnTo>
                  <a:pt x="85" y="77"/>
                </a:lnTo>
                <a:lnTo>
                  <a:pt x="85" y="81"/>
                </a:lnTo>
                <a:lnTo>
                  <a:pt x="87" y="86"/>
                </a:lnTo>
                <a:lnTo>
                  <a:pt x="87" y="86"/>
                </a:lnTo>
                <a:lnTo>
                  <a:pt x="89" y="90"/>
                </a:lnTo>
                <a:lnTo>
                  <a:pt x="95" y="93"/>
                </a:lnTo>
                <a:lnTo>
                  <a:pt x="99" y="93"/>
                </a:lnTo>
                <a:lnTo>
                  <a:pt x="104" y="92"/>
                </a:lnTo>
                <a:lnTo>
                  <a:pt x="104" y="92"/>
                </a:lnTo>
                <a:lnTo>
                  <a:pt x="108" y="88"/>
                </a:lnTo>
                <a:lnTo>
                  <a:pt x="111" y="84"/>
                </a:lnTo>
                <a:lnTo>
                  <a:pt x="111" y="78"/>
                </a:lnTo>
                <a:lnTo>
                  <a:pt x="110" y="74"/>
                </a:lnTo>
                <a:lnTo>
                  <a:pt x="110" y="74"/>
                </a:lnTo>
                <a:lnTo>
                  <a:pt x="106" y="70"/>
                </a:lnTo>
                <a:lnTo>
                  <a:pt x="102" y="67"/>
                </a:lnTo>
                <a:lnTo>
                  <a:pt x="121" y="56"/>
                </a:lnTo>
                <a:lnTo>
                  <a:pt x="121" y="56"/>
                </a:lnTo>
                <a:lnTo>
                  <a:pt x="121" y="62"/>
                </a:lnTo>
                <a:lnTo>
                  <a:pt x="122" y="67"/>
                </a:lnTo>
                <a:lnTo>
                  <a:pt x="122" y="67"/>
                </a:lnTo>
                <a:lnTo>
                  <a:pt x="125" y="71"/>
                </a:lnTo>
                <a:lnTo>
                  <a:pt x="130" y="73"/>
                </a:lnTo>
                <a:lnTo>
                  <a:pt x="134" y="74"/>
                </a:lnTo>
                <a:lnTo>
                  <a:pt x="140" y="73"/>
                </a:lnTo>
                <a:lnTo>
                  <a:pt x="140" y="73"/>
                </a:lnTo>
                <a:lnTo>
                  <a:pt x="144" y="69"/>
                </a:lnTo>
                <a:lnTo>
                  <a:pt x="146" y="65"/>
                </a:lnTo>
                <a:lnTo>
                  <a:pt x="146" y="59"/>
                </a:lnTo>
                <a:lnTo>
                  <a:pt x="145" y="54"/>
                </a:lnTo>
                <a:lnTo>
                  <a:pt x="145" y="54"/>
                </a:lnTo>
                <a:lnTo>
                  <a:pt x="141" y="50"/>
                </a:lnTo>
                <a:lnTo>
                  <a:pt x="137" y="48"/>
                </a:lnTo>
                <a:lnTo>
                  <a:pt x="156" y="38"/>
                </a:lnTo>
                <a:lnTo>
                  <a:pt x="156" y="38"/>
                </a:lnTo>
                <a:lnTo>
                  <a:pt x="154" y="43"/>
                </a:lnTo>
                <a:lnTo>
                  <a:pt x="157" y="47"/>
                </a:lnTo>
                <a:lnTo>
                  <a:pt x="157" y="47"/>
                </a:lnTo>
                <a:lnTo>
                  <a:pt x="160" y="51"/>
                </a:lnTo>
                <a:lnTo>
                  <a:pt x="164" y="54"/>
                </a:lnTo>
                <a:lnTo>
                  <a:pt x="169" y="54"/>
                </a:lnTo>
                <a:lnTo>
                  <a:pt x="175" y="52"/>
                </a:lnTo>
                <a:lnTo>
                  <a:pt x="175" y="52"/>
                </a:lnTo>
                <a:lnTo>
                  <a:pt x="179" y="50"/>
                </a:lnTo>
                <a:lnTo>
                  <a:pt x="180" y="44"/>
                </a:lnTo>
                <a:lnTo>
                  <a:pt x="181" y="40"/>
                </a:lnTo>
                <a:lnTo>
                  <a:pt x="180" y="35"/>
                </a:lnTo>
                <a:lnTo>
                  <a:pt x="180" y="35"/>
                </a:lnTo>
                <a:lnTo>
                  <a:pt x="176" y="31"/>
                </a:lnTo>
                <a:lnTo>
                  <a:pt x="172" y="28"/>
                </a:lnTo>
                <a:lnTo>
                  <a:pt x="191" y="19"/>
                </a:lnTo>
                <a:lnTo>
                  <a:pt x="191" y="19"/>
                </a:lnTo>
                <a:lnTo>
                  <a:pt x="190" y="23"/>
                </a:lnTo>
                <a:lnTo>
                  <a:pt x="192" y="28"/>
                </a:lnTo>
                <a:lnTo>
                  <a:pt x="192" y="28"/>
                </a:lnTo>
                <a:lnTo>
                  <a:pt x="194" y="31"/>
                </a:lnTo>
                <a:lnTo>
                  <a:pt x="194" y="93"/>
                </a:lnTo>
                <a:lnTo>
                  <a:pt x="47" y="174"/>
                </a:lnTo>
                <a:lnTo>
                  <a:pt x="47" y="174"/>
                </a:lnTo>
                <a:lnTo>
                  <a:pt x="46" y="176"/>
                </a:lnTo>
                <a:lnTo>
                  <a:pt x="46" y="178"/>
                </a:lnTo>
                <a:lnTo>
                  <a:pt x="46" y="178"/>
                </a:lnTo>
                <a:lnTo>
                  <a:pt x="49" y="180"/>
                </a:lnTo>
                <a:lnTo>
                  <a:pt x="50" y="180"/>
                </a:lnTo>
                <a:lnTo>
                  <a:pt x="50" y="180"/>
                </a:lnTo>
                <a:lnTo>
                  <a:pt x="194" y="100"/>
                </a:lnTo>
                <a:lnTo>
                  <a:pt x="194" y="131"/>
                </a:lnTo>
                <a:lnTo>
                  <a:pt x="64" y="203"/>
                </a:lnTo>
                <a:lnTo>
                  <a:pt x="64" y="203"/>
                </a:lnTo>
                <a:lnTo>
                  <a:pt x="62" y="204"/>
                </a:lnTo>
                <a:lnTo>
                  <a:pt x="62" y="207"/>
                </a:lnTo>
                <a:lnTo>
                  <a:pt x="62" y="207"/>
                </a:lnTo>
                <a:lnTo>
                  <a:pt x="64" y="208"/>
                </a:lnTo>
                <a:lnTo>
                  <a:pt x="66" y="208"/>
                </a:lnTo>
                <a:lnTo>
                  <a:pt x="66" y="208"/>
                </a:lnTo>
                <a:lnTo>
                  <a:pt x="194" y="138"/>
                </a:lnTo>
                <a:lnTo>
                  <a:pt x="194" y="168"/>
                </a:lnTo>
                <a:lnTo>
                  <a:pt x="80" y="231"/>
                </a:lnTo>
                <a:lnTo>
                  <a:pt x="80" y="231"/>
                </a:lnTo>
                <a:lnTo>
                  <a:pt x="77" y="233"/>
                </a:lnTo>
                <a:lnTo>
                  <a:pt x="79" y="235"/>
                </a:lnTo>
                <a:lnTo>
                  <a:pt x="79" y="235"/>
                </a:lnTo>
                <a:lnTo>
                  <a:pt x="80" y="237"/>
                </a:lnTo>
                <a:lnTo>
                  <a:pt x="83" y="237"/>
                </a:lnTo>
                <a:lnTo>
                  <a:pt x="83" y="237"/>
                </a:lnTo>
                <a:lnTo>
                  <a:pt x="194" y="174"/>
                </a:lnTo>
                <a:lnTo>
                  <a:pt x="194" y="205"/>
                </a:lnTo>
                <a:lnTo>
                  <a:pt x="95" y="260"/>
                </a:lnTo>
                <a:lnTo>
                  <a:pt x="95" y="260"/>
                </a:lnTo>
                <a:lnTo>
                  <a:pt x="93" y="261"/>
                </a:lnTo>
                <a:lnTo>
                  <a:pt x="93" y="264"/>
                </a:lnTo>
                <a:lnTo>
                  <a:pt x="93" y="264"/>
                </a:lnTo>
                <a:lnTo>
                  <a:pt x="96" y="265"/>
                </a:lnTo>
                <a:lnTo>
                  <a:pt x="98" y="265"/>
                </a:lnTo>
                <a:lnTo>
                  <a:pt x="98" y="265"/>
                </a:lnTo>
                <a:lnTo>
                  <a:pt x="194" y="212"/>
                </a:lnTo>
                <a:lnTo>
                  <a:pt x="194" y="285"/>
                </a:lnTo>
                <a:lnTo>
                  <a:pt x="142" y="314"/>
                </a:lnTo>
                <a:lnTo>
                  <a:pt x="142" y="314"/>
                </a:lnTo>
                <a:lnTo>
                  <a:pt x="137" y="316"/>
                </a:lnTo>
                <a:lnTo>
                  <a:pt x="130" y="318"/>
                </a:lnTo>
                <a:lnTo>
                  <a:pt x="123" y="318"/>
                </a:lnTo>
                <a:lnTo>
                  <a:pt x="118" y="316"/>
                </a:lnTo>
                <a:lnTo>
                  <a:pt x="111" y="314"/>
                </a:lnTo>
                <a:lnTo>
                  <a:pt x="107" y="311"/>
                </a:lnTo>
                <a:lnTo>
                  <a:pt x="102" y="306"/>
                </a:lnTo>
                <a:lnTo>
                  <a:pt x="98" y="300"/>
                </a:lnTo>
                <a:lnTo>
                  <a:pt x="0" y="124"/>
                </a:lnTo>
                <a:lnTo>
                  <a:pt x="15" y="116"/>
                </a:lnTo>
                <a:close/>
              </a:path>
            </a:pathLst>
          </a:custGeom>
          <a:solidFill>
            <a:schemeClr val="accent1"/>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panose="020f0502020204030204" typeface="Calibri"/>
              <a:ea charset="-122" panose="02010600030101010101" pitchFamily="2" typeface="宋体"/>
              <a:cs typeface="+mn-cs"/>
            </a:endParaRPr>
          </a:p>
        </p:txBody>
      </p:sp>
      <p:sp>
        <p:nvSpPr>
          <p:cNvPr id="274" name="Freeform 154"/>
          <p:cNvSpPr>
            <a:spLocks noEditPoints="1"/>
          </p:cNvSpPr>
          <p:nvPr/>
        </p:nvSpPr>
        <p:spPr bwMode="auto">
          <a:xfrm>
            <a:off x="2573742" y="2629305"/>
            <a:ext cx="270680" cy="283862"/>
          </a:xfrm>
          <a:custGeom>
            <a:gdLst>
              <a:gd fmla="*/ 306 w 308" name="T0"/>
              <a:gd fmla="*/ 96 h 323" name="T1"/>
              <a:gd fmla="*/ 218 w 308" name="T2"/>
              <a:gd fmla="*/ 308 h 323" name="T3"/>
              <a:gd fmla="*/ 227 w 308" name="T4"/>
              <a:gd fmla="*/ 224 h 323" name="T5"/>
              <a:gd fmla="*/ 233 w 308" name="T6"/>
              <a:gd fmla="*/ 209 h 323" name="T7"/>
              <a:gd fmla="*/ 246 w 308" name="T8"/>
              <a:gd fmla="*/ 184 h 323" name="T9"/>
              <a:gd fmla="*/ 250 w 308" name="T10"/>
              <a:gd fmla="*/ 159 h 323" name="T11"/>
              <a:gd fmla="*/ 280 w 308" name="T12"/>
              <a:gd fmla="*/ 109 h 323" name="T13"/>
              <a:gd fmla="*/ 218 w 308" name="T14"/>
              <a:gd fmla="*/ 75 h 323" name="T15"/>
              <a:gd fmla="*/ 201 w 308" name="T16"/>
              <a:gd fmla="*/ 320 h 323" name="T17"/>
              <a:gd fmla="*/ 197 w 308" name="T18"/>
              <a:gd fmla="*/ 289 h 323" name="T19"/>
              <a:gd fmla="*/ 208 w 308" name="T20"/>
              <a:gd fmla="*/ 262 h 323" name="T21"/>
              <a:gd fmla="*/ 218 w 308" name="T22"/>
              <a:gd fmla="*/ 248 h 323" name="T23"/>
              <a:gd fmla="*/ 203 w 308" name="T24"/>
              <a:gd fmla="*/ 161 h 323" name="T25"/>
              <a:gd fmla="*/ 189 w 308" name="T26"/>
              <a:gd fmla="*/ 184 h 323" name="T27"/>
              <a:gd fmla="*/ 186 w 308" name="T28"/>
              <a:gd fmla="*/ 202 h 323" name="T29"/>
              <a:gd fmla="*/ 185 w 308" name="T30"/>
              <a:gd fmla="*/ 155 h 323" name="T31"/>
              <a:gd fmla="*/ 180 w 308" name="T32"/>
              <a:gd fmla="*/ 26 h 323" name="T33"/>
              <a:gd fmla="*/ 174 w 308" name="T34"/>
              <a:gd fmla="*/ 318 h 323" name="T35"/>
              <a:gd fmla="*/ 147 w 308" name="T36"/>
              <a:gd fmla="*/ 218 h 323" name="T37"/>
              <a:gd fmla="*/ 166 w 308" name="T38"/>
              <a:gd fmla="*/ 199 h 323" name="T39"/>
              <a:gd fmla="*/ 147 w 308" name="T40"/>
              <a:gd fmla="*/ 170 h 323" name="T41"/>
              <a:gd fmla="*/ 180 w 308" name="T42"/>
              <a:gd fmla="*/ 170 h 323" name="T43"/>
              <a:gd fmla="*/ 170 w 308" name="T44"/>
              <a:gd fmla="*/ 225 h 323" name="T45"/>
              <a:gd fmla="*/ 168 w 308" name="T46"/>
              <a:gd fmla="*/ 243 h 323" name="T47"/>
              <a:gd fmla="*/ 151 w 308" name="T48"/>
              <a:gd fmla="*/ 263 h 323" name="T49"/>
              <a:gd fmla="*/ 180 w 308" name="T50"/>
              <a:gd fmla="*/ 321 h 323" name="T51"/>
              <a:gd fmla="*/ 147 w 308" name="T52"/>
              <a:gd fmla="*/ 10 h 323" name="T53"/>
              <a:gd fmla="*/ 119 w 308" name="T54"/>
              <a:gd fmla="*/ 0 h 323" name="T55"/>
              <a:gd fmla="*/ 132 w 308" name="T56"/>
              <a:gd fmla="*/ 260 h 323" name="T57"/>
              <a:gd fmla="*/ 147 w 308" name="T58"/>
              <a:gd fmla="*/ 306 h 323" name="T59"/>
              <a:gd fmla="*/ 139 w 308" name="T60"/>
              <a:gd fmla="*/ 134 h 323" name="T61"/>
              <a:gd fmla="*/ 128 w 308" name="T62"/>
              <a:gd fmla="*/ 159 h 323" name="T63"/>
              <a:gd fmla="*/ 121 w 308" name="T64"/>
              <a:gd fmla="*/ 174 h 323" name="T65"/>
              <a:gd fmla="*/ 123 w 308" name="T66"/>
              <a:gd fmla="*/ 125 h 323" name="T67"/>
              <a:gd fmla="*/ 147 w 308" name="T68"/>
              <a:gd fmla="*/ 235 h 323" name="T69"/>
              <a:gd fmla="*/ 98 w 308" name="T70"/>
              <a:gd fmla="*/ 283 h 323" name="T71"/>
              <a:gd fmla="*/ 103 w 308" name="T72"/>
              <a:gd fmla="*/ 4 h 323" name="T73"/>
              <a:gd fmla="*/ 111 w 308" name="T74"/>
              <a:gd fmla="*/ 34 h 323" name="T75"/>
              <a:gd fmla="*/ 119 w 308" name="T76"/>
              <a:gd fmla="*/ 122 h 323" name="T77"/>
              <a:gd fmla="*/ 119 w 308" name="T78"/>
              <a:gd fmla="*/ 141 h 323" name="T79"/>
              <a:gd fmla="*/ 109 w 308" name="T80"/>
              <a:gd fmla="*/ 197 h 323" name="T81"/>
              <a:gd fmla="*/ 107 w 308" name="T82"/>
              <a:gd fmla="*/ 214 h 323" name="T83"/>
              <a:gd fmla="*/ 105 w 308" name="T84"/>
              <a:gd fmla="*/ 171 h 323" name="T85"/>
              <a:gd fmla="*/ 98 w 308" name="T86"/>
              <a:gd fmla="*/ 147 h 323" name="T87"/>
              <a:gd fmla="*/ 119 w 308" name="T88"/>
              <a:gd fmla="*/ 141 h 323" name="T89"/>
              <a:gd fmla="*/ 86 w 308" name="T90"/>
              <a:gd fmla="*/ 206 h 323" name="T91"/>
              <a:gd fmla="*/ 97 w 308" name="T92"/>
              <a:gd fmla="*/ 188 h 323" name="T93"/>
              <a:gd fmla="*/ 90 w 308" name="T94"/>
              <a:gd fmla="*/ 239 h 323" name="T95"/>
              <a:gd fmla="*/ 86 w 308" name="T96"/>
              <a:gd fmla="*/ 22 h 323" name="T97"/>
              <a:gd fmla="*/ 93 w 308" name="T98"/>
              <a:gd fmla="*/ 68 h 323" name="T99"/>
              <a:gd fmla="*/ 86 w 308" name="T100"/>
              <a:gd fmla="*/ 22 h 323" name="T101"/>
              <a:gd fmla="*/ 86 w 308" name="T102"/>
              <a:gd fmla="*/ 278 h 323" name="T103"/>
              <a:gd fmla="*/ 77 w 308" name="T104"/>
              <a:gd fmla="*/ 230 h 323" name="T105"/>
              <a:gd fmla="*/ 86 w 308" name="T106"/>
              <a:gd fmla="*/ 107 h 323" name="T107"/>
              <a:gd fmla="*/ 67 w 308" name="T108"/>
              <a:gd fmla="*/ 126 h 323" name="T109"/>
              <a:gd fmla="*/ 86 w 308" name="T110"/>
              <a:gd fmla="*/ 141 h 323" name="T111"/>
              <a:gd fmla="*/ 58 w 308" name="T112"/>
              <a:gd fmla="*/ 83 h 323" name="T113"/>
              <a:gd fmla="*/ 86 w 308" name="T114"/>
              <a:gd fmla="*/ 190 h 323" name="T115"/>
              <a:gd fmla="*/ 2 w 308" name="T116"/>
              <a:gd fmla="*/ 226 h 323" name="T117"/>
              <a:gd fmla="*/ 58 w 308" name="T118"/>
              <a:gd fmla="*/ 147 h 323" name="T119"/>
              <a:gd fmla="*/ 50 w 308" name="T120"/>
              <a:gd fmla="*/ 172 h 323" name="T121"/>
              <a:gd fmla="*/ 42 w 308" name="T122"/>
              <a:gd fmla="*/ 186 h 323" name="T123"/>
              <a:gd fmla="*/ 29 w 308" name="T124"/>
              <a:gd fmla="*/ 210 h 323"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323" w="308">
                <a:moveTo>
                  <a:pt x="218" y="44"/>
                </a:moveTo>
                <a:lnTo>
                  <a:pt x="288" y="76"/>
                </a:lnTo>
                <a:lnTo>
                  <a:pt x="288" y="76"/>
                </a:lnTo>
                <a:lnTo>
                  <a:pt x="293" y="80"/>
                </a:lnTo>
                <a:lnTo>
                  <a:pt x="299" y="84"/>
                </a:lnTo>
                <a:lnTo>
                  <a:pt x="303" y="90"/>
                </a:lnTo>
                <a:lnTo>
                  <a:pt x="306" y="96"/>
                </a:lnTo>
                <a:lnTo>
                  <a:pt x="308" y="103"/>
                </a:lnTo>
                <a:lnTo>
                  <a:pt x="308" y="110"/>
                </a:lnTo>
                <a:lnTo>
                  <a:pt x="307" y="117"/>
                </a:lnTo>
                <a:lnTo>
                  <a:pt x="304" y="124"/>
                </a:lnTo>
                <a:lnTo>
                  <a:pt x="222" y="301"/>
                </a:lnTo>
                <a:lnTo>
                  <a:pt x="222" y="301"/>
                </a:lnTo>
                <a:lnTo>
                  <a:pt x="218" y="308"/>
                </a:lnTo>
                <a:lnTo>
                  <a:pt x="218" y="248"/>
                </a:lnTo>
                <a:lnTo>
                  <a:pt x="218" y="248"/>
                </a:lnTo>
                <a:lnTo>
                  <a:pt x="219" y="245"/>
                </a:lnTo>
                <a:lnTo>
                  <a:pt x="227" y="228"/>
                </a:lnTo>
                <a:lnTo>
                  <a:pt x="227" y="228"/>
                </a:lnTo>
                <a:lnTo>
                  <a:pt x="228" y="226"/>
                </a:lnTo>
                <a:lnTo>
                  <a:pt x="227" y="224"/>
                </a:lnTo>
                <a:lnTo>
                  <a:pt x="227" y="222"/>
                </a:lnTo>
                <a:lnTo>
                  <a:pt x="224" y="221"/>
                </a:lnTo>
                <a:lnTo>
                  <a:pt x="218" y="217"/>
                </a:lnTo>
                <a:lnTo>
                  <a:pt x="218" y="202"/>
                </a:lnTo>
                <a:lnTo>
                  <a:pt x="230" y="209"/>
                </a:lnTo>
                <a:lnTo>
                  <a:pt x="230" y="209"/>
                </a:lnTo>
                <a:lnTo>
                  <a:pt x="233" y="209"/>
                </a:lnTo>
                <a:lnTo>
                  <a:pt x="235" y="209"/>
                </a:lnTo>
                <a:lnTo>
                  <a:pt x="237" y="207"/>
                </a:lnTo>
                <a:lnTo>
                  <a:pt x="238" y="206"/>
                </a:lnTo>
                <a:lnTo>
                  <a:pt x="246" y="188"/>
                </a:lnTo>
                <a:lnTo>
                  <a:pt x="246" y="188"/>
                </a:lnTo>
                <a:lnTo>
                  <a:pt x="247" y="186"/>
                </a:lnTo>
                <a:lnTo>
                  <a:pt x="246" y="184"/>
                </a:lnTo>
                <a:lnTo>
                  <a:pt x="246" y="182"/>
                </a:lnTo>
                <a:lnTo>
                  <a:pt x="243" y="180"/>
                </a:lnTo>
                <a:lnTo>
                  <a:pt x="218" y="168"/>
                </a:lnTo>
                <a:lnTo>
                  <a:pt x="218" y="145"/>
                </a:lnTo>
                <a:lnTo>
                  <a:pt x="243" y="157"/>
                </a:lnTo>
                <a:lnTo>
                  <a:pt x="243" y="157"/>
                </a:lnTo>
                <a:lnTo>
                  <a:pt x="250" y="159"/>
                </a:lnTo>
                <a:lnTo>
                  <a:pt x="257" y="157"/>
                </a:lnTo>
                <a:lnTo>
                  <a:pt x="262" y="155"/>
                </a:lnTo>
                <a:lnTo>
                  <a:pt x="266" y="149"/>
                </a:lnTo>
                <a:lnTo>
                  <a:pt x="279" y="122"/>
                </a:lnTo>
                <a:lnTo>
                  <a:pt x="279" y="122"/>
                </a:lnTo>
                <a:lnTo>
                  <a:pt x="280" y="115"/>
                </a:lnTo>
                <a:lnTo>
                  <a:pt x="280" y="109"/>
                </a:lnTo>
                <a:lnTo>
                  <a:pt x="276" y="103"/>
                </a:lnTo>
                <a:lnTo>
                  <a:pt x="270" y="99"/>
                </a:lnTo>
                <a:lnTo>
                  <a:pt x="218" y="75"/>
                </a:lnTo>
                <a:lnTo>
                  <a:pt x="218" y="44"/>
                </a:lnTo>
                <a:close/>
                <a:moveTo>
                  <a:pt x="180" y="26"/>
                </a:moveTo>
                <a:lnTo>
                  <a:pt x="218" y="44"/>
                </a:lnTo>
                <a:lnTo>
                  <a:pt x="218" y="75"/>
                </a:lnTo>
                <a:lnTo>
                  <a:pt x="180" y="57"/>
                </a:lnTo>
                <a:lnTo>
                  <a:pt x="180" y="26"/>
                </a:lnTo>
                <a:lnTo>
                  <a:pt x="180" y="26"/>
                </a:lnTo>
                <a:close/>
                <a:moveTo>
                  <a:pt x="218" y="308"/>
                </a:moveTo>
                <a:lnTo>
                  <a:pt x="218" y="308"/>
                </a:lnTo>
                <a:lnTo>
                  <a:pt x="211" y="316"/>
                </a:lnTo>
                <a:lnTo>
                  <a:pt x="201" y="320"/>
                </a:lnTo>
                <a:lnTo>
                  <a:pt x="191" y="323"/>
                </a:lnTo>
                <a:lnTo>
                  <a:pt x="180" y="321"/>
                </a:lnTo>
                <a:lnTo>
                  <a:pt x="180" y="283"/>
                </a:lnTo>
                <a:lnTo>
                  <a:pt x="193" y="289"/>
                </a:lnTo>
                <a:lnTo>
                  <a:pt x="193" y="289"/>
                </a:lnTo>
                <a:lnTo>
                  <a:pt x="195" y="289"/>
                </a:lnTo>
                <a:lnTo>
                  <a:pt x="197" y="289"/>
                </a:lnTo>
                <a:lnTo>
                  <a:pt x="199" y="287"/>
                </a:lnTo>
                <a:lnTo>
                  <a:pt x="200" y="286"/>
                </a:lnTo>
                <a:lnTo>
                  <a:pt x="208" y="268"/>
                </a:lnTo>
                <a:lnTo>
                  <a:pt x="208" y="268"/>
                </a:lnTo>
                <a:lnTo>
                  <a:pt x="209" y="266"/>
                </a:lnTo>
                <a:lnTo>
                  <a:pt x="209" y="264"/>
                </a:lnTo>
                <a:lnTo>
                  <a:pt x="208" y="262"/>
                </a:lnTo>
                <a:lnTo>
                  <a:pt x="205" y="260"/>
                </a:lnTo>
                <a:lnTo>
                  <a:pt x="180" y="249"/>
                </a:lnTo>
                <a:lnTo>
                  <a:pt x="180" y="235"/>
                </a:lnTo>
                <a:lnTo>
                  <a:pt x="212" y="248"/>
                </a:lnTo>
                <a:lnTo>
                  <a:pt x="212" y="248"/>
                </a:lnTo>
                <a:lnTo>
                  <a:pt x="215" y="249"/>
                </a:lnTo>
                <a:lnTo>
                  <a:pt x="218" y="248"/>
                </a:lnTo>
                <a:lnTo>
                  <a:pt x="218" y="308"/>
                </a:lnTo>
                <a:lnTo>
                  <a:pt x="218" y="308"/>
                </a:lnTo>
                <a:close/>
                <a:moveTo>
                  <a:pt x="218" y="145"/>
                </a:moveTo>
                <a:lnTo>
                  <a:pt x="218" y="168"/>
                </a:lnTo>
                <a:lnTo>
                  <a:pt x="205" y="163"/>
                </a:lnTo>
                <a:lnTo>
                  <a:pt x="205" y="163"/>
                </a:lnTo>
                <a:lnTo>
                  <a:pt x="203" y="161"/>
                </a:lnTo>
                <a:lnTo>
                  <a:pt x="201" y="163"/>
                </a:lnTo>
                <a:lnTo>
                  <a:pt x="199" y="164"/>
                </a:lnTo>
                <a:lnTo>
                  <a:pt x="197" y="165"/>
                </a:lnTo>
                <a:lnTo>
                  <a:pt x="189" y="183"/>
                </a:lnTo>
                <a:lnTo>
                  <a:pt x="189" y="183"/>
                </a:lnTo>
                <a:lnTo>
                  <a:pt x="189" y="183"/>
                </a:lnTo>
                <a:lnTo>
                  <a:pt x="189" y="184"/>
                </a:lnTo>
                <a:lnTo>
                  <a:pt x="189" y="187"/>
                </a:lnTo>
                <a:lnTo>
                  <a:pt x="191" y="190"/>
                </a:lnTo>
                <a:lnTo>
                  <a:pt x="192" y="191"/>
                </a:lnTo>
                <a:lnTo>
                  <a:pt x="218" y="202"/>
                </a:lnTo>
                <a:lnTo>
                  <a:pt x="218" y="217"/>
                </a:lnTo>
                <a:lnTo>
                  <a:pt x="186" y="202"/>
                </a:lnTo>
                <a:lnTo>
                  <a:pt x="186" y="202"/>
                </a:lnTo>
                <a:lnTo>
                  <a:pt x="184" y="202"/>
                </a:lnTo>
                <a:lnTo>
                  <a:pt x="180" y="203"/>
                </a:lnTo>
                <a:lnTo>
                  <a:pt x="180" y="170"/>
                </a:lnTo>
                <a:lnTo>
                  <a:pt x="185" y="160"/>
                </a:lnTo>
                <a:lnTo>
                  <a:pt x="185" y="160"/>
                </a:lnTo>
                <a:lnTo>
                  <a:pt x="185" y="157"/>
                </a:lnTo>
                <a:lnTo>
                  <a:pt x="185" y="155"/>
                </a:lnTo>
                <a:lnTo>
                  <a:pt x="184" y="153"/>
                </a:lnTo>
                <a:lnTo>
                  <a:pt x="182" y="152"/>
                </a:lnTo>
                <a:lnTo>
                  <a:pt x="180" y="151"/>
                </a:lnTo>
                <a:lnTo>
                  <a:pt x="180" y="128"/>
                </a:lnTo>
                <a:lnTo>
                  <a:pt x="218" y="145"/>
                </a:lnTo>
                <a:close/>
                <a:moveTo>
                  <a:pt x="147" y="10"/>
                </a:moveTo>
                <a:lnTo>
                  <a:pt x="180" y="26"/>
                </a:lnTo>
                <a:lnTo>
                  <a:pt x="180" y="57"/>
                </a:lnTo>
                <a:lnTo>
                  <a:pt x="147" y="41"/>
                </a:lnTo>
                <a:lnTo>
                  <a:pt x="147" y="10"/>
                </a:lnTo>
                <a:lnTo>
                  <a:pt x="147" y="10"/>
                </a:lnTo>
                <a:close/>
                <a:moveTo>
                  <a:pt x="180" y="321"/>
                </a:moveTo>
                <a:lnTo>
                  <a:pt x="180" y="321"/>
                </a:lnTo>
                <a:lnTo>
                  <a:pt x="174" y="318"/>
                </a:lnTo>
                <a:lnTo>
                  <a:pt x="147" y="306"/>
                </a:lnTo>
                <a:lnTo>
                  <a:pt x="147" y="240"/>
                </a:lnTo>
                <a:lnTo>
                  <a:pt x="147" y="240"/>
                </a:lnTo>
                <a:lnTo>
                  <a:pt x="147" y="240"/>
                </a:lnTo>
                <a:lnTo>
                  <a:pt x="149" y="237"/>
                </a:lnTo>
                <a:lnTo>
                  <a:pt x="147" y="235"/>
                </a:lnTo>
                <a:lnTo>
                  <a:pt x="147" y="218"/>
                </a:lnTo>
                <a:lnTo>
                  <a:pt x="150" y="220"/>
                </a:lnTo>
                <a:lnTo>
                  <a:pt x="150" y="220"/>
                </a:lnTo>
                <a:lnTo>
                  <a:pt x="153" y="221"/>
                </a:lnTo>
                <a:lnTo>
                  <a:pt x="155" y="220"/>
                </a:lnTo>
                <a:lnTo>
                  <a:pt x="157" y="218"/>
                </a:lnTo>
                <a:lnTo>
                  <a:pt x="158" y="217"/>
                </a:lnTo>
                <a:lnTo>
                  <a:pt x="166" y="199"/>
                </a:lnTo>
                <a:lnTo>
                  <a:pt x="166" y="199"/>
                </a:lnTo>
                <a:lnTo>
                  <a:pt x="166" y="198"/>
                </a:lnTo>
                <a:lnTo>
                  <a:pt x="166" y="195"/>
                </a:lnTo>
                <a:lnTo>
                  <a:pt x="165" y="193"/>
                </a:lnTo>
                <a:lnTo>
                  <a:pt x="163" y="191"/>
                </a:lnTo>
                <a:lnTo>
                  <a:pt x="147" y="184"/>
                </a:lnTo>
                <a:lnTo>
                  <a:pt x="147" y="170"/>
                </a:lnTo>
                <a:lnTo>
                  <a:pt x="169" y="180"/>
                </a:lnTo>
                <a:lnTo>
                  <a:pt x="169" y="180"/>
                </a:lnTo>
                <a:lnTo>
                  <a:pt x="172" y="180"/>
                </a:lnTo>
                <a:lnTo>
                  <a:pt x="173" y="180"/>
                </a:lnTo>
                <a:lnTo>
                  <a:pt x="176" y="179"/>
                </a:lnTo>
                <a:lnTo>
                  <a:pt x="177" y="176"/>
                </a:lnTo>
                <a:lnTo>
                  <a:pt x="180" y="170"/>
                </a:lnTo>
                <a:lnTo>
                  <a:pt x="180" y="203"/>
                </a:lnTo>
                <a:lnTo>
                  <a:pt x="180" y="203"/>
                </a:lnTo>
                <a:lnTo>
                  <a:pt x="178" y="206"/>
                </a:lnTo>
                <a:lnTo>
                  <a:pt x="170" y="222"/>
                </a:lnTo>
                <a:lnTo>
                  <a:pt x="170" y="222"/>
                </a:lnTo>
                <a:lnTo>
                  <a:pt x="170" y="222"/>
                </a:lnTo>
                <a:lnTo>
                  <a:pt x="170" y="225"/>
                </a:lnTo>
                <a:lnTo>
                  <a:pt x="170" y="228"/>
                </a:lnTo>
                <a:lnTo>
                  <a:pt x="172" y="229"/>
                </a:lnTo>
                <a:lnTo>
                  <a:pt x="173" y="230"/>
                </a:lnTo>
                <a:lnTo>
                  <a:pt x="180" y="235"/>
                </a:lnTo>
                <a:lnTo>
                  <a:pt x="180" y="249"/>
                </a:lnTo>
                <a:lnTo>
                  <a:pt x="168" y="243"/>
                </a:lnTo>
                <a:lnTo>
                  <a:pt x="168" y="243"/>
                </a:lnTo>
                <a:lnTo>
                  <a:pt x="166" y="243"/>
                </a:lnTo>
                <a:lnTo>
                  <a:pt x="163" y="243"/>
                </a:lnTo>
                <a:lnTo>
                  <a:pt x="162" y="244"/>
                </a:lnTo>
                <a:lnTo>
                  <a:pt x="161" y="245"/>
                </a:lnTo>
                <a:lnTo>
                  <a:pt x="151" y="263"/>
                </a:lnTo>
                <a:lnTo>
                  <a:pt x="151" y="263"/>
                </a:lnTo>
                <a:lnTo>
                  <a:pt x="151" y="263"/>
                </a:lnTo>
                <a:lnTo>
                  <a:pt x="151" y="266"/>
                </a:lnTo>
                <a:lnTo>
                  <a:pt x="151" y="267"/>
                </a:lnTo>
                <a:lnTo>
                  <a:pt x="153" y="270"/>
                </a:lnTo>
                <a:lnTo>
                  <a:pt x="155" y="271"/>
                </a:lnTo>
                <a:lnTo>
                  <a:pt x="180" y="283"/>
                </a:lnTo>
                <a:lnTo>
                  <a:pt x="180" y="321"/>
                </a:lnTo>
                <a:lnTo>
                  <a:pt x="180" y="321"/>
                </a:lnTo>
                <a:close/>
                <a:moveTo>
                  <a:pt x="180" y="128"/>
                </a:moveTo>
                <a:lnTo>
                  <a:pt x="180" y="151"/>
                </a:lnTo>
                <a:lnTo>
                  <a:pt x="147" y="136"/>
                </a:lnTo>
                <a:lnTo>
                  <a:pt x="147" y="113"/>
                </a:lnTo>
                <a:lnTo>
                  <a:pt x="180" y="128"/>
                </a:lnTo>
                <a:close/>
                <a:moveTo>
                  <a:pt x="135" y="4"/>
                </a:moveTo>
                <a:lnTo>
                  <a:pt x="147" y="10"/>
                </a:lnTo>
                <a:lnTo>
                  <a:pt x="147" y="41"/>
                </a:lnTo>
                <a:lnTo>
                  <a:pt x="128" y="33"/>
                </a:lnTo>
                <a:lnTo>
                  <a:pt x="128" y="33"/>
                </a:lnTo>
                <a:lnTo>
                  <a:pt x="124" y="31"/>
                </a:lnTo>
                <a:lnTo>
                  <a:pt x="119" y="31"/>
                </a:lnTo>
                <a:lnTo>
                  <a:pt x="119" y="0"/>
                </a:lnTo>
                <a:lnTo>
                  <a:pt x="119" y="0"/>
                </a:lnTo>
                <a:lnTo>
                  <a:pt x="127" y="2"/>
                </a:lnTo>
                <a:lnTo>
                  <a:pt x="135" y="4"/>
                </a:lnTo>
                <a:lnTo>
                  <a:pt x="135" y="4"/>
                </a:lnTo>
                <a:close/>
                <a:moveTo>
                  <a:pt x="147" y="306"/>
                </a:moveTo>
                <a:lnTo>
                  <a:pt x="119" y="293"/>
                </a:lnTo>
                <a:lnTo>
                  <a:pt x="119" y="253"/>
                </a:lnTo>
                <a:lnTo>
                  <a:pt x="132" y="260"/>
                </a:lnTo>
                <a:lnTo>
                  <a:pt x="132" y="260"/>
                </a:lnTo>
                <a:lnTo>
                  <a:pt x="134" y="260"/>
                </a:lnTo>
                <a:lnTo>
                  <a:pt x="136" y="260"/>
                </a:lnTo>
                <a:lnTo>
                  <a:pt x="138" y="259"/>
                </a:lnTo>
                <a:lnTo>
                  <a:pt x="139" y="258"/>
                </a:lnTo>
                <a:lnTo>
                  <a:pt x="147" y="240"/>
                </a:lnTo>
                <a:lnTo>
                  <a:pt x="147" y="306"/>
                </a:lnTo>
                <a:lnTo>
                  <a:pt x="147" y="306"/>
                </a:lnTo>
                <a:close/>
                <a:moveTo>
                  <a:pt x="147" y="113"/>
                </a:moveTo>
                <a:lnTo>
                  <a:pt x="147" y="136"/>
                </a:lnTo>
                <a:lnTo>
                  <a:pt x="144" y="134"/>
                </a:lnTo>
                <a:lnTo>
                  <a:pt x="144" y="134"/>
                </a:lnTo>
                <a:lnTo>
                  <a:pt x="142" y="133"/>
                </a:lnTo>
                <a:lnTo>
                  <a:pt x="139" y="134"/>
                </a:lnTo>
                <a:lnTo>
                  <a:pt x="138" y="134"/>
                </a:lnTo>
                <a:lnTo>
                  <a:pt x="136" y="137"/>
                </a:lnTo>
                <a:lnTo>
                  <a:pt x="128" y="155"/>
                </a:lnTo>
                <a:lnTo>
                  <a:pt x="128" y="155"/>
                </a:lnTo>
                <a:lnTo>
                  <a:pt x="128" y="155"/>
                </a:lnTo>
                <a:lnTo>
                  <a:pt x="128" y="156"/>
                </a:lnTo>
                <a:lnTo>
                  <a:pt x="128" y="159"/>
                </a:lnTo>
                <a:lnTo>
                  <a:pt x="130" y="160"/>
                </a:lnTo>
                <a:lnTo>
                  <a:pt x="131" y="161"/>
                </a:lnTo>
                <a:lnTo>
                  <a:pt x="147" y="170"/>
                </a:lnTo>
                <a:lnTo>
                  <a:pt x="147" y="184"/>
                </a:lnTo>
                <a:lnTo>
                  <a:pt x="126" y="174"/>
                </a:lnTo>
                <a:lnTo>
                  <a:pt x="126" y="174"/>
                </a:lnTo>
                <a:lnTo>
                  <a:pt x="121" y="174"/>
                </a:lnTo>
                <a:lnTo>
                  <a:pt x="119" y="175"/>
                </a:lnTo>
                <a:lnTo>
                  <a:pt x="119" y="141"/>
                </a:lnTo>
                <a:lnTo>
                  <a:pt x="124" y="130"/>
                </a:lnTo>
                <a:lnTo>
                  <a:pt x="124" y="130"/>
                </a:lnTo>
                <a:lnTo>
                  <a:pt x="124" y="129"/>
                </a:lnTo>
                <a:lnTo>
                  <a:pt x="124" y="126"/>
                </a:lnTo>
                <a:lnTo>
                  <a:pt x="123" y="125"/>
                </a:lnTo>
                <a:lnTo>
                  <a:pt x="121" y="124"/>
                </a:lnTo>
                <a:lnTo>
                  <a:pt x="119" y="122"/>
                </a:lnTo>
                <a:lnTo>
                  <a:pt x="119" y="99"/>
                </a:lnTo>
                <a:lnTo>
                  <a:pt x="147" y="113"/>
                </a:lnTo>
                <a:lnTo>
                  <a:pt x="147" y="113"/>
                </a:lnTo>
                <a:close/>
                <a:moveTo>
                  <a:pt x="147" y="218"/>
                </a:moveTo>
                <a:lnTo>
                  <a:pt x="147" y="235"/>
                </a:lnTo>
                <a:lnTo>
                  <a:pt x="147" y="235"/>
                </a:lnTo>
                <a:lnTo>
                  <a:pt x="144" y="232"/>
                </a:lnTo>
                <a:lnTo>
                  <a:pt x="119" y="220"/>
                </a:lnTo>
                <a:lnTo>
                  <a:pt x="119" y="205"/>
                </a:lnTo>
                <a:lnTo>
                  <a:pt x="147" y="218"/>
                </a:lnTo>
                <a:close/>
                <a:moveTo>
                  <a:pt x="119" y="293"/>
                </a:moveTo>
                <a:lnTo>
                  <a:pt x="98" y="283"/>
                </a:lnTo>
                <a:lnTo>
                  <a:pt x="98" y="244"/>
                </a:lnTo>
                <a:lnTo>
                  <a:pt x="119" y="253"/>
                </a:lnTo>
                <a:lnTo>
                  <a:pt x="119" y="293"/>
                </a:lnTo>
                <a:lnTo>
                  <a:pt x="119" y="293"/>
                </a:lnTo>
                <a:close/>
                <a:moveTo>
                  <a:pt x="98" y="7"/>
                </a:moveTo>
                <a:lnTo>
                  <a:pt x="98" y="7"/>
                </a:lnTo>
                <a:lnTo>
                  <a:pt x="103" y="4"/>
                </a:lnTo>
                <a:lnTo>
                  <a:pt x="108" y="3"/>
                </a:lnTo>
                <a:lnTo>
                  <a:pt x="113" y="2"/>
                </a:lnTo>
                <a:lnTo>
                  <a:pt x="119" y="0"/>
                </a:lnTo>
                <a:lnTo>
                  <a:pt x="119" y="31"/>
                </a:lnTo>
                <a:lnTo>
                  <a:pt x="119" y="31"/>
                </a:lnTo>
                <a:lnTo>
                  <a:pt x="115" y="33"/>
                </a:lnTo>
                <a:lnTo>
                  <a:pt x="111" y="34"/>
                </a:lnTo>
                <a:lnTo>
                  <a:pt x="108" y="37"/>
                </a:lnTo>
                <a:lnTo>
                  <a:pt x="105" y="41"/>
                </a:lnTo>
                <a:lnTo>
                  <a:pt x="98" y="56"/>
                </a:lnTo>
                <a:lnTo>
                  <a:pt x="98" y="7"/>
                </a:lnTo>
                <a:lnTo>
                  <a:pt x="98" y="7"/>
                </a:lnTo>
                <a:close/>
                <a:moveTo>
                  <a:pt x="119" y="99"/>
                </a:moveTo>
                <a:lnTo>
                  <a:pt x="119" y="122"/>
                </a:lnTo>
                <a:lnTo>
                  <a:pt x="98" y="113"/>
                </a:lnTo>
                <a:lnTo>
                  <a:pt x="98" y="90"/>
                </a:lnTo>
                <a:lnTo>
                  <a:pt x="98" y="90"/>
                </a:lnTo>
                <a:lnTo>
                  <a:pt x="101" y="91"/>
                </a:lnTo>
                <a:lnTo>
                  <a:pt x="119" y="99"/>
                </a:lnTo>
                <a:lnTo>
                  <a:pt x="119" y="99"/>
                </a:lnTo>
                <a:close/>
                <a:moveTo>
                  <a:pt x="119" y="141"/>
                </a:moveTo>
                <a:lnTo>
                  <a:pt x="119" y="175"/>
                </a:lnTo>
                <a:lnTo>
                  <a:pt x="119" y="175"/>
                </a:lnTo>
                <a:lnTo>
                  <a:pt x="117" y="176"/>
                </a:lnTo>
                <a:lnTo>
                  <a:pt x="109" y="194"/>
                </a:lnTo>
                <a:lnTo>
                  <a:pt x="109" y="194"/>
                </a:lnTo>
                <a:lnTo>
                  <a:pt x="109" y="194"/>
                </a:lnTo>
                <a:lnTo>
                  <a:pt x="109" y="197"/>
                </a:lnTo>
                <a:lnTo>
                  <a:pt x="109" y="199"/>
                </a:lnTo>
                <a:lnTo>
                  <a:pt x="111" y="201"/>
                </a:lnTo>
                <a:lnTo>
                  <a:pt x="112" y="202"/>
                </a:lnTo>
                <a:lnTo>
                  <a:pt x="119" y="205"/>
                </a:lnTo>
                <a:lnTo>
                  <a:pt x="119" y="220"/>
                </a:lnTo>
                <a:lnTo>
                  <a:pt x="107" y="214"/>
                </a:lnTo>
                <a:lnTo>
                  <a:pt x="107" y="214"/>
                </a:lnTo>
                <a:lnTo>
                  <a:pt x="104" y="214"/>
                </a:lnTo>
                <a:lnTo>
                  <a:pt x="103" y="214"/>
                </a:lnTo>
                <a:lnTo>
                  <a:pt x="100" y="216"/>
                </a:lnTo>
                <a:lnTo>
                  <a:pt x="98" y="217"/>
                </a:lnTo>
                <a:lnTo>
                  <a:pt x="98" y="218"/>
                </a:lnTo>
                <a:lnTo>
                  <a:pt x="98" y="186"/>
                </a:lnTo>
                <a:lnTo>
                  <a:pt x="105" y="171"/>
                </a:lnTo>
                <a:lnTo>
                  <a:pt x="105" y="171"/>
                </a:lnTo>
                <a:lnTo>
                  <a:pt x="105" y="168"/>
                </a:lnTo>
                <a:lnTo>
                  <a:pt x="105" y="167"/>
                </a:lnTo>
                <a:lnTo>
                  <a:pt x="104" y="164"/>
                </a:lnTo>
                <a:lnTo>
                  <a:pt x="103" y="163"/>
                </a:lnTo>
                <a:lnTo>
                  <a:pt x="98" y="161"/>
                </a:lnTo>
                <a:lnTo>
                  <a:pt x="98" y="147"/>
                </a:lnTo>
                <a:lnTo>
                  <a:pt x="108" y="152"/>
                </a:lnTo>
                <a:lnTo>
                  <a:pt x="108" y="152"/>
                </a:lnTo>
                <a:lnTo>
                  <a:pt x="111" y="152"/>
                </a:lnTo>
                <a:lnTo>
                  <a:pt x="112" y="152"/>
                </a:lnTo>
                <a:lnTo>
                  <a:pt x="115" y="151"/>
                </a:lnTo>
                <a:lnTo>
                  <a:pt x="116" y="148"/>
                </a:lnTo>
                <a:lnTo>
                  <a:pt x="119" y="141"/>
                </a:lnTo>
                <a:close/>
                <a:moveTo>
                  <a:pt x="98" y="283"/>
                </a:moveTo>
                <a:lnTo>
                  <a:pt x="86" y="278"/>
                </a:lnTo>
                <a:lnTo>
                  <a:pt x="86" y="212"/>
                </a:lnTo>
                <a:lnTo>
                  <a:pt x="86" y="212"/>
                </a:lnTo>
                <a:lnTo>
                  <a:pt x="86" y="212"/>
                </a:lnTo>
                <a:lnTo>
                  <a:pt x="86" y="209"/>
                </a:lnTo>
                <a:lnTo>
                  <a:pt x="86" y="206"/>
                </a:lnTo>
                <a:lnTo>
                  <a:pt x="86" y="190"/>
                </a:lnTo>
                <a:lnTo>
                  <a:pt x="89" y="191"/>
                </a:lnTo>
                <a:lnTo>
                  <a:pt x="89" y="191"/>
                </a:lnTo>
                <a:lnTo>
                  <a:pt x="92" y="191"/>
                </a:lnTo>
                <a:lnTo>
                  <a:pt x="93" y="191"/>
                </a:lnTo>
                <a:lnTo>
                  <a:pt x="96" y="190"/>
                </a:lnTo>
                <a:lnTo>
                  <a:pt x="97" y="188"/>
                </a:lnTo>
                <a:lnTo>
                  <a:pt x="98" y="186"/>
                </a:lnTo>
                <a:lnTo>
                  <a:pt x="98" y="218"/>
                </a:lnTo>
                <a:lnTo>
                  <a:pt x="90" y="235"/>
                </a:lnTo>
                <a:lnTo>
                  <a:pt x="90" y="235"/>
                </a:lnTo>
                <a:lnTo>
                  <a:pt x="90" y="235"/>
                </a:lnTo>
                <a:lnTo>
                  <a:pt x="90" y="237"/>
                </a:lnTo>
                <a:lnTo>
                  <a:pt x="90" y="239"/>
                </a:lnTo>
                <a:lnTo>
                  <a:pt x="92" y="241"/>
                </a:lnTo>
                <a:lnTo>
                  <a:pt x="93" y="243"/>
                </a:lnTo>
                <a:lnTo>
                  <a:pt x="98" y="244"/>
                </a:lnTo>
                <a:lnTo>
                  <a:pt x="98" y="283"/>
                </a:lnTo>
                <a:lnTo>
                  <a:pt x="98" y="283"/>
                </a:lnTo>
                <a:close/>
                <a:moveTo>
                  <a:pt x="86" y="22"/>
                </a:moveTo>
                <a:lnTo>
                  <a:pt x="86" y="22"/>
                </a:lnTo>
                <a:lnTo>
                  <a:pt x="86" y="22"/>
                </a:lnTo>
                <a:lnTo>
                  <a:pt x="92" y="14"/>
                </a:lnTo>
                <a:lnTo>
                  <a:pt x="98" y="7"/>
                </a:lnTo>
                <a:lnTo>
                  <a:pt x="98" y="56"/>
                </a:lnTo>
                <a:lnTo>
                  <a:pt x="93" y="68"/>
                </a:lnTo>
                <a:lnTo>
                  <a:pt x="93" y="68"/>
                </a:lnTo>
                <a:lnTo>
                  <a:pt x="93" y="68"/>
                </a:lnTo>
                <a:lnTo>
                  <a:pt x="92" y="73"/>
                </a:lnTo>
                <a:lnTo>
                  <a:pt x="92" y="79"/>
                </a:lnTo>
                <a:lnTo>
                  <a:pt x="94" y="84"/>
                </a:lnTo>
                <a:lnTo>
                  <a:pt x="98" y="90"/>
                </a:lnTo>
                <a:lnTo>
                  <a:pt x="98" y="113"/>
                </a:lnTo>
                <a:lnTo>
                  <a:pt x="86" y="107"/>
                </a:lnTo>
                <a:lnTo>
                  <a:pt x="86" y="22"/>
                </a:lnTo>
                <a:lnTo>
                  <a:pt x="86" y="22"/>
                </a:lnTo>
                <a:close/>
                <a:moveTo>
                  <a:pt x="98" y="147"/>
                </a:moveTo>
                <a:lnTo>
                  <a:pt x="98" y="161"/>
                </a:lnTo>
                <a:lnTo>
                  <a:pt x="86" y="156"/>
                </a:lnTo>
                <a:lnTo>
                  <a:pt x="86" y="141"/>
                </a:lnTo>
                <a:lnTo>
                  <a:pt x="98" y="147"/>
                </a:lnTo>
                <a:close/>
                <a:moveTo>
                  <a:pt x="86" y="278"/>
                </a:moveTo>
                <a:lnTo>
                  <a:pt x="58" y="264"/>
                </a:lnTo>
                <a:lnTo>
                  <a:pt x="58" y="225"/>
                </a:lnTo>
                <a:lnTo>
                  <a:pt x="70" y="232"/>
                </a:lnTo>
                <a:lnTo>
                  <a:pt x="70" y="232"/>
                </a:lnTo>
                <a:lnTo>
                  <a:pt x="73" y="232"/>
                </a:lnTo>
                <a:lnTo>
                  <a:pt x="75" y="232"/>
                </a:lnTo>
                <a:lnTo>
                  <a:pt x="77" y="230"/>
                </a:lnTo>
                <a:lnTo>
                  <a:pt x="78" y="229"/>
                </a:lnTo>
                <a:lnTo>
                  <a:pt x="86" y="212"/>
                </a:lnTo>
                <a:lnTo>
                  <a:pt x="86" y="278"/>
                </a:lnTo>
                <a:lnTo>
                  <a:pt x="86" y="278"/>
                </a:lnTo>
                <a:close/>
                <a:moveTo>
                  <a:pt x="58" y="83"/>
                </a:moveTo>
                <a:lnTo>
                  <a:pt x="86" y="22"/>
                </a:lnTo>
                <a:lnTo>
                  <a:pt x="86" y="107"/>
                </a:lnTo>
                <a:lnTo>
                  <a:pt x="82" y="106"/>
                </a:lnTo>
                <a:lnTo>
                  <a:pt x="82" y="106"/>
                </a:lnTo>
                <a:lnTo>
                  <a:pt x="81" y="105"/>
                </a:lnTo>
                <a:lnTo>
                  <a:pt x="78" y="105"/>
                </a:lnTo>
                <a:lnTo>
                  <a:pt x="77" y="106"/>
                </a:lnTo>
                <a:lnTo>
                  <a:pt x="75" y="109"/>
                </a:lnTo>
                <a:lnTo>
                  <a:pt x="67" y="126"/>
                </a:lnTo>
                <a:lnTo>
                  <a:pt x="67" y="126"/>
                </a:lnTo>
                <a:lnTo>
                  <a:pt x="67" y="126"/>
                </a:lnTo>
                <a:lnTo>
                  <a:pt x="66" y="128"/>
                </a:lnTo>
                <a:lnTo>
                  <a:pt x="67" y="130"/>
                </a:lnTo>
                <a:lnTo>
                  <a:pt x="67" y="132"/>
                </a:lnTo>
                <a:lnTo>
                  <a:pt x="70" y="133"/>
                </a:lnTo>
                <a:lnTo>
                  <a:pt x="86" y="141"/>
                </a:lnTo>
                <a:lnTo>
                  <a:pt x="86" y="156"/>
                </a:lnTo>
                <a:lnTo>
                  <a:pt x="65" y="145"/>
                </a:lnTo>
                <a:lnTo>
                  <a:pt x="65" y="145"/>
                </a:lnTo>
                <a:lnTo>
                  <a:pt x="61" y="145"/>
                </a:lnTo>
                <a:lnTo>
                  <a:pt x="58" y="147"/>
                </a:lnTo>
                <a:lnTo>
                  <a:pt x="58" y="83"/>
                </a:lnTo>
                <a:lnTo>
                  <a:pt x="58" y="83"/>
                </a:lnTo>
                <a:close/>
                <a:moveTo>
                  <a:pt x="86" y="190"/>
                </a:moveTo>
                <a:lnTo>
                  <a:pt x="86" y="206"/>
                </a:lnTo>
                <a:lnTo>
                  <a:pt x="86" y="206"/>
                </a:lnTo>
                <a:lnTo>
                  <a:pt x="84" y="203"/>
                </a:lnTo>
                <a:lnTo>
                  <a:pt x="58" y="191"/>
                </a:lnTo>
                <a:lnTo>
                  <a:pt x="58" y="176"/>
                </a:lnTo>
                <a:lnTo>
                  <a:pt x="86" y="190"/>
                </a:lnTo>
                <a:close/>
                <a:moveTo>
                  <a:pt x="58" y="264"/>
                </a:moveTo>
                <a:lnTo>
                  <a:pt x="21" y="247"/>
                </a:lnTo>
                <a:lnTo>
                  <a:pt x="21" y="247"/>
                </a:lnTo>
                <a:lnTo>
                  <a:pt x="14" y="243"/>
                </a:lnTo>
                <a:lnTo>
                  <a:pt x="9" y="239"/>
                </a:lnTo>
                <a:lnTo>
                  <a:pt x="5" y="233"/>
                </a:lnTo>
                <a:lnTo>
                  <a:pt x="2" y="226"/>
                </a:lnTo>
                <a:lnTo>
                  <a:pt x="1" y="220"/>
                </a:lnTo>
                <a:lnTo>
                  <a:pt x="0" y="213"/>
                </a:lnTo>
                <a:lnTo>
                  <a:pt x="1" y="206"/>
                </a:lnTo>
                <a:lnTo>
                  <a:pt x="4" y="199"/>
                </a:lnTo>
                <a:lnTo>
                  <a:pt x="58" y="83"/>
                </a:lnTo>
                <a:lnTo>
                  <a:pt x="58" y="147"/>
                </a:lnTo>
                <a:lnTo>
                  <a:pt x="58" y="147"/>
                </a:lnTo>
                <a:lnTo>
                  <a:pt x="56" y="148"/>
                </a:lnTo>
                <a:lnTo>
                  <a:pt x="48" y="165"/>
                </a:lnTo>
                <a:lnTo>
                  <a:pt x="48" y="165"/>
                </a:lnTo>
                <a:lnTo>
                  <a:pt x="48" y="165"/>
                </a:lnTo>
                <a:lnTo>
                  <a:pt x="48" y="168"/>
                </a:lnTo>
                <a:lnTo>
                  <a:pt x="48" y="170"/>
                </a:lnTo>
                <a:lnTo>
                  <a:pt x="50" y="172"/>
                </a:lnTo>
                <a:lnTo>
                  <a:pt x="51" y="174"/>
                </a:lnTo>
                <a:lnTo>
                  <a:pt x="58" y="176"/>
                </a:lnTo>
                <a:lnTo>
                  <a:pt x="58" y="191"/>
                </a:lnTo>
                <a:lnTo>
                  <a:pt x="46" y="186"/>
                </a:lnTo>
                <a:lnTo>
                  <a:pt x="46" y="186"/>
                </a:lnTo>
                <a:lnTo>
                  <a:pt x="43" y="184"/>
                </a:lnTo>
                <a:lnTo>
                  <a:pt x="42" y="186"/>
                </a:lnTo>
                <a:lnTo>
                  <a:pt x="39" y="187"/>
                </a:lnTo>
                <a:lnTo>
                  <a:pt x="38" y="188"/>
                </a:lnTo>
                <a:lnTo>
                  <a:pt x="29" y="206"/>
                </a:lnTo>
                <a:lnTo>
                  <a:pt x="29" y="206"/>
                </a:lnTo>
                <a:lnTo>
                  <a:pt x="29" y="206"/>
                </a:lnTo>
                <a:lnTo>
                  <a:pt x="29" y="207"/>
                </a:lnTo>
                <a:lnTo>
                  <a:pt x="29" y="210"/>
                </a:lnTo>
                <a:lnTo>
                  <a:pt x="31" y="212"/>
                </a:lnTo>
                <a:lnTo>
                  <a:pt x="32" y="213"/>
                </a:lnTo>
                <a:lnTo>
                  <a:pt x="58" y="225"/>
                </a:lnTo>
                <a:lnTo>
                  <a:pt x="58" y="264"/>
                </a:lnTo>
                <a:close/>
              </a:path>
            </a:pathLst>
          </a:custGeom>
          <a:solidFill>
            <a:schemeClr val="accent1"/>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panose="020f0502020204030204" typeface="Calibri"/>
              <a:ea charset="-122" panose="02010600030101010101" pitchFamily="2" typeface="宋体"/>
              <a:cs typeface="+mn-cs"/>
            </a:endParaRPr>
          </a:p>
        </p:txBody>
      </p:sp>
      <p:grpSp>
        <p:nvGrpSpPr>
          <p:cNvPr id="275" name="组合 274"/>
          <p:cNvGrpSpPr/>
          <p:nvPr/>
        </p:nvGrpSpPr>
        <p:grpSpPr>
          <a:xfrm>
            <a:off x="1446203" y="2008851"/>
            <a:ext cx="342744" cy="360320"/>
            <a:chOff x="1704976" y="2255838"/>
            <a:chExt cx="619125" cy="650875"/>
          </a:xfrm>
          <a:solidFill>
            <a:schemeClr val="accent1"/>
          </a:solidFill>
        </p:grpSpPr>
        <p:sp>
          <p:nvSpPr>
            <p:cNvPr id="276" name="Rectangle 155"/>
            <p:cNvSpPr>
              <a:spLocks noChangeArrowheads="1"/>
            </p:cNvSpPr>
            <p:nvPr/>
          </p:nvSpPr>
          <p:spPr bwMode="auto">
            <a:xfrm>
              <a:off x="1704976" y="2873375"/>
              <a:ext cx="619125" cy="33338"/>
            </a:xfrm>
            <a:prstGeom prst="rect">
              <a:avLst/>
            </a:prstGeom>
            <a:grp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panose="020f0502020204030204" typeface="Calibri"/>
                <a:ea charset="-122" panose="02010600030101010101" pitchFamily="2" typeface="宋体"/>
                <a:cs typeface="+mn-cs"/>
              </a:endParaRPr>
            </a:p>
          </p:txBody>
        </p:sp>
        <p:sp>
          <p:nvSpPr>
            <p:cNvPr id="277" name="Rectangle 156"/>
            <p:cNvSpPr>
              <a:spLocks noChangeArrowheads="1"/>
            </p:cNvSpPr>
            <p:nvPr/>
          </p:nvSpPr>
          <p:spPr bwMode="auto">
            <a:xfrm>
              <a:off x="1730376" y="2811463"/>
              <a:ext cx="568325" cy="33338"/>
            </a:xfrm>
            <a:prstGeom prst="rect">
              <a:avLst/>
            </a:prstGeom>
            <a:grp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panose="020f0502020204030204" typeface="Calibri"/>
                <a:ea charset="-122" panose="02010600030101010101" pitchFamily="2" typeface="宋体"/>
                <a:cs typeface="+mn-cs"/>
              </a:endParaRPr>
            </a:p>
          </p:txBody>
        </p:sp>
        <p:sp>
          <p:nvSpPr>
            <p:cNvPr id="278" name="Rectangle 157"/>
            <p:cNvSpPr>
              <a:spLocks noChangeArrowheads="1"/>
            </p:cNvSpPr>
            <p:nvPr/>
          </p:nvSpPr>
          <p:spPr bwMode="auto">
            <a:xfrm>
              <a:off x="1954213" y="2747963"/>
              <a:ext cx="120650" cy="31750"/>
            </a:xfrm>
            <a:prstGeom prst="rect">
              <a:avLst/>
            </a:prstGeom>
            <a:grp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panose="020f0502020204030204" typeface="Calibri"/>
                <a:ea charset="-122" panose="02010600030101010101" pitchFamily="2" typeface="宋体"/>
                <a:cs typeface="+mn-cs"/>
              </a:endParaRPr>
            </a:p>
          </p:txBody>
        </p:sp>
        <p:sp>
          <p:nvSpPr>
            <p:cNvPr id="279" name="Rectangle 158"/>
            <p:cNvSpPr>
              <a:spLocks noChangeArrowheads="1"/>
            </p:cNvSpPr>
            <p:nvPr/>
          </p:nvSpPr>
          <p:spPr bwMode="auto">
            <a:xfrm>
              <a:off x="1976438" y="2517775"/>
              <a:ext cx="77788" cy="250825"/>
            </a:xfrm>
            <a:prstGeom prst="rect">
              <a:avLst/>
            </a:prstGeom>
            <a:grp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panose="020f0502020204030204" typeface="Calibri"/>
                <a:ea charset="-122" panose="02010600030101010101" pitchFamily="2" typeface="宋体"/>
                <a:cs typeface="+mn-cs"/>
              </a:endParaRPr>
            </a:p>
          </p:txBody>
        </p:sp>
        <p:sp>
          <p:nvSpPr>
            <p:cNvPr id="280" name="Rectangle 159"/>
            <p:cNvSpPr>
              <a:spLocks noChangeArrowheads="1"/>
            </p:cNvSpPr>
            <p:nvPr/>
          </p:nvSpPr>
          <p:spPr bwMode="auto">
            <a:xfrm>
              <a:off x="1954213" y="2505075"/>
              <a:ext cx="120650" cy="31750"/>
            </a:xfrm>
            <a:prstGeom prst="rect">
              <a:avLst/>
            </a:prstGeom>
            <a:grp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panose="020f0502020204030204" typeface="Calibri"/>
                <a:ea charset="-122" panose="02010600030101010101" pitchFamily="2" typeface="宋体"/>
                <a:cs typeface="+mn-cs"/>
              </a:endParaRPr>
            </a:p>
          </p:txBody>
        </p:sp>
        <p:sp>
          <p:nvSpPr>
            <p:cNvPr id="281" name="Rectangle 160"/>
            <p:cNvSpPr>
              <a:spLocks noChangeArrowheads="1"/>
            </p:cNvSpPr>
            <p:nvPr/>
          </p:nvSpPr>
          <p:spPr bwMode="auto">
            <a:xfrm>
              <a:off x="1774826" y="2747963"/>
              <a:ext cx="119063" cy="31750"/>
            </a:xfrm>
            <a:prstGeom prst="rect">
              <a:avLst/>
            </a:prstGeom>
            <a:grp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panose="020f0502020204030204" typeface="Calibri"/>
                <a:ea charset="-122" panose="02010600030101010101" pitchFamily="2" typeface="宋体"/>
                <a:cs typeface="+mn-cs"/>
              </a:endParaRPr>
            </a:p>
          </p:txBody>
        </p:sp>
        <p:sp>
          <p:nvSpPr>
            <p:cNvPr id="282" name="Rectangle 161"/>
            <p:cNvSpPr>
              <a:spLocks noChangeArrowheads="1"/>
            </p:cNvSpPr>
            <p:nvPr/>
          </p:nvSpPr>
          <p:spPr bwMode="auto">
            <a:xfrm>
              <a:off x="1795463" y="2517775"/>
              <a:ext cx="77788" cy="250825"/>
            </a:xfrm>
            <a:prstGeom prst="rect">
              <a:avLst/>
            </a:prstGeom>
            <a:grp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panose="020f0502020204030204" typeface="Calibri"/>
                <a:ea charset="-122" panose="02010600030101010101" pitchFamily="2" typeface="宋体"/>
                <a:cs typeface="+mn-cs"/>
              </a:endParaRPr>
            </a:p>
          </p:txBody>
        </p:sp>
        <p:sp>
          <p:nvSpPr>
            <p:cNvPr id="283" name="Rectangle 162"/>
            <p:cNvSpPr>
              <a:spLocks noChangeArrowheads="1"/>
            </p:cNvSpPr>
            <p:nvPr/>
          </p:nvSpPr>
          <p:spPr bwMode="auto">
            <a:xfrm>
              <a:off x="1774826" y="2505075"/>
              <a:ext cx="119063" cy="31750"/>
            </a:xfrm>
            <a:prstGeom prst="rect">
              <a:avLst/>
            </a:prstGeom>
            <a:grp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panose="020f0502020204030204" typeface="Calibri"/>
                <a:ea charset="-122" panose="02010600030101010101" pitchFamily="2" typeface="宋体"/>
                <a:cs typeface="+mn-cs"/>
              </a:endParaRPr>
            </a:p>
          </p:txBody>
        </p:sp>
        <p:sp>
          <p:nvSpPr>
            <p:cNvPr id="284" name="Rectangle 163"/>
            <p:cNvSpPr>
              <a:spLocks noChangeArrowheads="1"/>
            </p:cNvSpPr>
            <p:nvPr/>
          </p:nvSpPr>
          <p:spPr bwMode="auto">
            <a:xfrm>
              <a:off x="2135188" y="2747963"/>
              <a:ext cx="120650" cy="31750"/>
            </a:xfrm>
            <a:prstGeom prst="rect">
              <a:avLst/>
            </a:prstGeom>
            <a:grp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panose="020f0502020204030204" typeface="Calibri"/>
                <a:ea charset="-122" panose="02010600030101010101" pitchFamily="2" typeface="宋体"/>
                <a:cs typeface="+mn-cs"/>
              </a:endParaRPr>
            </a:p>
          </p:txBody>
        </p:sp>
        <p:sp>
          <p:nvSpPr>
            <p:cNvPr id="285" name="Rectangle 164"/>
            <p:cNvSpPr>
              <a:spLocks noChangeArrowheads="1"/>
            </p:cNvSpPr>
            <p:nvPr/>
          </p:nvSpPr>
          <p:spPr bwMode="auto">
            <a:xfrm>
              <a:off x="2157413" y="2517775"/>
              <a:ext cx="76200" cy="250825"/>
            </a:xfrm>
            <a:prstGeom prst="rect">
              <a:avLst/>
            </a:prstGeom>
            <a:grp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panose="020f0502020204030204" typeface="Calibri"/>
                <a:ea charset="-122" panose="02010600030101010101" pitchFamily="2" typeface="宋体"/>
                <a:cs typeface="+mn-cs"/>
              </a:endParaRPr>
            </a:p>
          </p:txBody>
        </p:sp>
        <p:sp>
          <p:nvSpPr>
            <p:cNvPr id="286" name="Rectangle 165"/>
            <p:cNvSpPr>
              <a:spLocks noChangeArrowheads="1"/>
            </p:cNvSpPr>
            <p:nvPr/>
          </p:nvSpPr>
          <p:spPr bwMode="auto">
            <a:xfrm>
              <a:off x="2135188" y="2505075"/>
              <a:ext cx="120650" cy="31750"/>
            </a:xfrm>
            <a:prstGeom prst="rect">
              <a:avLst/>
            </a:prstGeom>
            <a:grp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panose="020f0502020204030204" typeface="Calibri"/>
                <a:ea charset="-122" pitchFamily="2" typeface="方正兰亭粗黑_GBK"/>
                <a:cs typeface="+mn-cs"/>
              </a:endParaRPr>
            </a:p>
          </p:txBody>
        </p:sp>
        <p:sp>
          <p:nvSpPr>
            <p:cNvPr id="287" name="Rectangle 166"/>
            <p:cNvSpPr>
              <a:spLocks noChangeArrowheads="1"/>
            </p:cNvSpPr>
            <p:nvPr/>
          </p:nvSpPr>
          <p:spPr bwMode="auto">
            <a:xfrm>
              <a:off x="1730376" y="2435225"/>
              <a:ext cx="568325" cy="33338"/>
            </a:xfrm>
            <a:prstGeom prst="rect">
              <a:avLst/>
            </a:prstGeom>
            <a:grp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panose="020f0502020204030204" typeface="Calibri"/>
                <a:ea charset="-122" panose="02010600030101010101" pitchFamily="2" typeface="宋体"/>
                <a:cs typeface="+mn-cs"/>
              </a:endParaRPr>
            </a:p>
          </p:txBody>
        </p:sp>
        <p:sp>
          <p:nvSpPr>
            <p:cNvPr id="288" name="Freeform 167"/>
            <p:cNvSpPr/>
            <p:nvPr/>
          </p:nvSpPr>
          <p:spPr bwMode="auto">
            <a:xfrm>
              <a:off x="1730376" y="2255838"/>
              <a:ext cx="568325" cy="179388"/>
            </a:xfrm>
            <a:custGeom>
              <a:gdLst>
                <a:gd fmla="*/ 179 w 358" name="T0"/>
                <a:gd fmla="*/ 0 h 113" name="T1"/>
                <a:gd fmla="*/ 0 w 358" name="T2"/>
                <a:gd fmla="*/ 113 h 113" name="T3"/>
                <a:gd fmla="*/ 358 w 358" name="T4"/>
                <a:gd fmla="*/ 113 h 113" name="T5"/>
                <a:gd fmla="*/ 179 w 358" name="T6"/>
                <a:gd fmla="*/ 0 h 113" name="T7"/>
              </a:gdLst>
              <a:cxnLst>
                <a:cxn ang="0">
                  <a:pos x="T0" y="T1"/>
                </a:cxn>
                <a:cxn ang="0">
                  <a:pos x="T2" y="T3"/>
                </a:cxn>
                <a:cxn ang="0">
                  <a:pos x="T4" y="T5"/>
                </a:cxn>
                <a:cxn ang="0">
                  <a:pos x="T6" y="T7"/>
                </a:cxn>
              </a:cxnLst>
              <a:rect b="b" l="0" r="r" t="0"/>
              <a:pathLst>
                <a:path h="113" w="358">
                  <a:moveTo>
                    <a:pt x="179" y="0"/>
                  </a:moveTo>
                  <a:lnTo>
                    <a:pt x="0" y="113"/>
                  </a:lnTo>
                  <a:lnTo>
                    <a:pt x="358" y="113"/>
                  </a:lnTo>
                  <a:lnTo>
                    <a:pt x="179" y="0"/>
                  </a:lnTo>
                  <a:close/>
                </a:path>
              </a:pathLst>
            </a:custGeom>
            <a:grp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panose="020f0502020204030204" typeface="Calibri"/>
                <a:ea charset="-122" panose="02010600030101010101" pitchFamily="2" typeface="宋体"/>
                <a:cs typeface="+mn-cs"/>
              </a:endParaRPr>
            </a:p>
          </p:txBody>
        </p:sp>
      </p:grpSp>
      <p:sp>
        <p:nvSpPr>
          <p:cNvPr id="289" name="Freeform 168"/>
          <p:cNvSpPr>
            <a:spLocks noEditPoints="1"/>
          </p:cNvSpPr>
          <p:nvPr/>
        </p:nvSpPr>
        <p:spPr bwMode="auto">
          <a:xfrm>
            <a:off x="2202876" y="2098492"/>
            <a:ext cx="436779" cy="285620"/>
          </a:xfrm>
          <a:custGeom>
            <a:gdLst>
              <a:gd fmla="*/ 497 w 497" name="T0"/>
              <a:gd fmla="*/ 0 h 325" name="T1"/>
              <a:gd fmla="*/ 386 w 497" name="T2"/>
              <a:gd fmla="*/ 37 h 325" name="T3"/>
              <a:gd fmla="*/ 386 w 497" name="T4"/>
              <a:gd fmla="*/ 210 h 325" name="T5"/>
              <a:gd fmla="*/ 386 w 497" name="T6"/>
              <a:gd fmla="*/ 210 h 325" name="T7"/>
              <a:gd fmla="*/ 397 w 497" name="T8"/>
              <a:gd fmla="*/ 209 h 325" name="T9"/>
              <a:gd fmla="*/ 405 w 497" name="T10"/>
              <a:gd fmla="*/ 206 h 325" name="T11"/>
              <a:gd fmla="*/ 409 w 497" name="T12"/>
              <a:gd fmla="*/ 204 h 325" name="T13"/>
              <a:gd fmla="*/ 411 w 497" name="T14"/>
              <a:gd fmla="*/ 201 h 325" name="T15"/>
              <a:gd fmla="*/ 413 w 497" name="T16"/>
              <a:gd fmla="*/ 197 h 325" name="T17"/>
              <a:gd fmla="*/ 413 w 497" name="T18"/>
              <a:gd fmla="*/ 194 h 325" name="T19"/>
              <a:gd fmla="*/ 413 w 497" name="T20"/>
              <a:gd fmla="*/ 118 h 325" name="T21"/>
              <a:gd fmla="*/ 399 w 497" name="T22"/>
              <a:gd fmla="*/ 118 h 325" name="T23"/>
              <a:gd fmla="*/ 399 w 497" name="T24"/>
              <a:gd fmla="*/ 86 h 325" name="T25"/>
              <a:gd fmla="*/ 413 w 497" name="T26"/>
              <a:gd fmla="*/ 86 h 325" name="T27"/>
              <a:gd fmla="*/ 447 w 497" name="T28"/>
              <a:gd fmla="*/ 86 h 325" name="T29"/>
              <a:gd fmla="*/ 462 w 497" name="T30"/>
              <a:gd fmla="*/ 86 h 325" name="T31"/>
              <a:gd fmla="*/ 462 w 497" name="T32"/>
              <a:gd fmla="*/ 118 h 325" name="T33"/>
              <a:gd fmla="*/ 447 w 497" name="T34"/>
              <a:gd fmla="*/ 118 h 325" name="T35"/>
              <a:gd fmla="*/ 447 w 497" name="T36"/>
              <a:gd fmla="*/ 194 h 325" name="T37"/>
              <a:gd fmla="*/ 447 w 497" name="T38"/>
              <a:gd fmla="*/ 194 h 325" name="T39"/>
              <a:gd fmla="*/ 446 w 497" name="T40"/>
              <a:gd fmla="*/ 204 h 325" name="T41"/>
              <a:gd fmla="*/ 442 w 497" name="T42"/>
              <a:gd fmla="*/ 212 h 325" name="T43"/>
              <a:gd fmla="*/ 436 w 497" name="T44"/>
              <a:gd fmla="*/ 220 h 325" name="T45"/>
              <a:gd fmla="*/ 430 w 497" name="T46"/>
              <a:gd fmla="*/ 227 h 325" name="T47"/>
              <a:gd fmla="*/ 420 w 497" name="T48"/>
              <a:gd fmla="*/ 232 h 325" name="T49"/>
              <a:gd fmla="*/ 411 w 497" name="T50"/>
              <a:gd fmla="*/ 236 h 325" name="T51"/>
              <a:gd fmla="*/ 399 w 497" name="T52"/>
              <a:gd fmla="*/ 239 h 325" name="T53"/>
              <a:gd fmla="*/ 386 w 497" name="T54"/>
              <a:gd fmla="*/ 239 h 325" name="T55"/>
              <a:gd fmla="*/ 386 w 497" name="T56"/>
              <a:gd fmla="*/ 289 h 325" name="T57"/>
              <a:gd fmla="*/ 497 w 497" name="T58"/>
              <a:gd fmla="*/ 325 h 325" name="T59"/>
              <a:gd fmla="*/ 497 w 497" name="T60"/>
              <a:gd fmla="*/ 0 h 325" name="T61"/>
              <a:gd fmla="*/ 386 w 497" name="T62"/>
              <a:gd fmla="*/ 37 h 325" name="T63"/>
              <a:gd fmla="*/ 0 w 497" name="T64"/>
              <a:gd fmla="*/ 163 h 325" name="T65"/>
              <a:gd fmla="*/ 386 w 497" name="T66"/>
              <a:gd fmla="*/ 289 h 325" name="T67"/>
              <a:gd fmla="*/ 386 w 497" name="T68"/>
              <a:gd fmla="*/ 239 h 325" name="T69"/>
              <a:gd fmla="*/ 386 w 497" name="T70"/>
              <a:gd fmla="*/ 239 h 325" name="T71"/>
              <a:gd fmla="*/ 374 w 497" name="T72"/>
              <a:gd fmla="*/ 239 h 325" name="T73"/>
              <a:gd fmla="*/ 363 w 497" name="T74"/>
              <a:gd fmla="*/ 236 h 325" name="T75"/>
              <a:gd fmla="*/ 353 w 497" name="T76"/>
              <a:gd fmla="*/ 232 h 325" name="T77"/>
              <a:gd fmla="*/ 343 w 497" name="T78"/>
              <a:gd fmla="*/ 227 h 325" name="T79"/>
              <a:gd fmla="*/ 336 w 497" name="T80"/>
              <a:gd fmla="*/ 220 h 325" name="T81"/>
              <a:gd fmla="*/ 331 w 497" name="T82"/>
              <a:gd fmla="*/ 212 h 325" name="T83"/>
              <a:gd fmla="*/ 327 w 497" name="T84"/>
              <a:gd fmla="*/ 204 h 325" name="T85"/>
              <a:gd fmla="*/ 325 w 497" name="T86"/>
              <a:gd fmla="*/ 194 h 325" name="T87"/>
              <a:gd fmla="*/ 325 w 497" name="T88"/>
              <a:gd fmla="*/ 118 h 325" name="T89"/>
              <a:gd fmla="*/ 311 w 497" name="T90"/>
              <a:gd fmla="*/ 118 h 325" name="T91"/>
              <a:gd fmla="*/ 311 w 497" name="T92"/>
              <a:gd fmla="*/ 86 h 325" name="T93"/>
              <a:gd fmla="*/ 325 w 497" name="T94"/>
              <a:gd fmla="*/ 86 h 325" name="T95"/>
              <a:gd fmla="*/ 359 w 497" name="T96"/>
              <a:gd fmla="*/ 86 h 325" name="T97"/>
              <a:gd fmla="*/ 376 w 497" name="T98"/>
              <a:gd fmla="*/ 86 h 325" name="T99"/>
              <a:gd fmla="*/ 376 w 497" name="T100"/>
              <a:gd fmla="*/ 118 h 325" name="T101"/>
              <a:gd fmla="*/ 359 w 497" name="T102"/>
              <a:gd fmla="*/ 118 h 325" name="T103"/>
              <a:gd fmla="*/ 359 w 497" name="T104"/>
              <a:gd fmla="*/ 194 h 325" name="T105"/>
              <a:gd fmla="*/ 359 w 497" name="T106"/>
              <a:gd fmla="*/ 194 h 325" name="T107"/>
              <a:gd fmla="*/ 361 w 497" name="T108"/>
              <a:gd fmla="*/ 197 h 325" name="T109"/>
              <a:gd fmla="*/ 362 w 497" name="T110"/>
              <a:gd fmla="*/ 201 h 325" name="T111"/>
              <a:gd fmla="*/ 365 w 497" name="T112"/>
              <a:gd fmla="*/ 204 h 325" name="T113"/>
              <a:gd fmla="*/ 367 w 497" name="T114"/>
              <a:gd fmla="*/ 206 h 325" name="T115"/>
              <a:gd fmla="*/ 376 w 497" name="T116"/>
              <a:gd fmla="*/ 209 h 325" name="T117"/>
              <a:gd fmla="*/ 386 w 497" name="T118"/>
              <a:gd fmla="*/ 210 h 325" name="T119"/>
              <a:gd fmla="*/ 386 w 497" name="T120"/>
              <a:gd fmla="*/ 37 h 325"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325" w="497">
                <a:moveTo>
                  <a:pt x="497" y="0"/>
                </a:moveTo>
                <a:lnTo>
                  <a:pt x="386" y="37"/>
                </a:lnTo>
                <a:lnTo>
                  <a:pt x="386" y="210"/>
                </a:lnTo>
                <a:lnTo>
                  <a:pt x="386" y="210"/>
                </a:lnTo>
                <a:lnTo>
                  <a:pt x="397" y="209"/>
                </a:lnTo>
                <a:lnTo>
                  <a:pt x="405" y="206"/>
                </a:lnTo>
                <a:lnTo>
                  <a:pt x="409" y="204"/>
                </a:lnTo>
                <a:lnTo>
                  <a:pt x="411" y="201"/>
                </a:lnTo>
                <a:lnTo>
                  <a:pt x="413" y="197"/>
                </a:lnTo>
                <a:lnTo>
                  <a:pt x="413" y="194"/>
                </a:lnTo>
                <a:lnTo>
                  <a:pt x="413" y="118"/>
                </a:lnTo>
                <a:lnTo>
                  <a:pt x="399" y="118"/>
                </a:lnTo>
                <a:lnTo>
                  <a:pt x="399" y="86"/>
                </a:lnTo>
                <a:lnTo>
                  <a:pt x="413" y="86"/>
                </a:lnTo>
                <a:lnTo>
                  <a:pt x="447" y="86"/>
                </a:lnTo>
                <a:lnTo>
                  <a:pt x="462" y="86"/>
                </a:lnTo>
                <a:lnTo>
                  <a:pt x="462" y="118"/>
                </a:lnTo>
                <a:lnTo>
                  <a:pt x="447" y="118"/>
                </a:lnTo>
                <a:lnTo>
                  <a:pt x="447" y="194"/>
                </a:lnTo>
                <a:lnTo>
                  <a:pt x="447" y="194"/>
                </a:lnTo>
                <a:lnTo>
                  <a:pt x="446" y="204"/>
                </a:lnTo>
                <a:lnTo>
                  <a:pt x="442" y="212"/>
                </a:lnTo>
                <a:lnTo>
                  <a:pt x="436" y="220"/>
                </a:lnTo>
                <a:lnTo>
                  <a:pt x="430" y="227"/>
                </a:lnTo>
                <a:lnTo>
                  <a:pt x="420" y="232"/>
                </a:lnTo>
                <a:lnTo>
                  <a:pt x="411" y="236"/>
                </a:lnTo>
                <a:lnTo>
                  <a:pt x="399" y="239"/>
                </a:lnTo>
                <a:lnTo>
                  <a:pt x="386" y="239"/>
                </a:lnTo>
                <a:lnTo>
                  <a:pt x="386" y="289"/>
                </a:lnTo>
                <a:lnTo>
                  <a:pt x="497" y="325"/>
                </a:lnTo>
                <a:lnTo>
                  <a:pt x="497" y="0"/>
                </a:lnTo>
                <a:close/>
                <a:moveTo>
                  <a:pt x="386" y="37"/>
                </a:moveTo>
                <a:lnTo>
                  <a:pt x="0" y="163"/>
                </a:lnTo>
                <a:lnTo>
                  <a:pt x="386" y="289"/>
                </a:lnTo>
                <a:lnTo>
                  <a:pt x="386" y="239"/>
                </a:lnTo>
                <a:lnTo>
                  <a:pt x="386" y="239"/>
                </a:lnTo>
                <a:lnTo>
                  <a:pt x="374" y="239"/>
                </a:lnTo>
                <a:lnTo>
                  <a:pt x="363" y="236"/>
                </a:lnTo>
                <a:lnTo>
                  <a:pt x="353" y="232"/>
                </a:lnTo>
                <a:lnTo>
                  <a:pt x="343" y="227"/>
                </a:lnTo>
                <a:lnTo>
                  <a:pt x="336" y="220"/>
                </a:lnTo>
                <a:lnTo>
                  <a:pt x="331" y="212"/>
                </a:lnTo>
                <a:lnTo>
                  <a:pt x="327" y="204"/>
                </a:lnTo>
                <a:lnTo>
                  <a:pt x="325" y="194"/>
                </a:lnTo>
                <a:lnTo>
                  <a:pt x="325" y="118"/>
                </a:lnTo>
                <a:lnTo>
                  <a:pt x="311" y="118"/>
                </a:lnTo>
                <a:lnTo>
                  <a:pt x="311" y="86"/>
                </a:lnTo>
                <a:lnTo>
                  <a:pt x="325" y="86"/>
                </a:lnTo>
                <a:lnTo>
                  <a:pt x="359" y="86"/>
                </a:lnTo>
                <a:lnTo>
                  <a:pt x="376" y="86"/>
                </a:lnTo>
                <a:lnTo>
                  <a:pt x="376" y="118"/>
                </a:lnTo>
                <a:lnTo>
                  <a:pt x="359" y="118"/>
                </a:lnTo>
                <a:lnTo>
                  <a:pt x="359" y="194"/>
                </a:lnTo>
                <a:lnTo>
                  <a:pt x="359" y="194"/>
                </a:lnTo>
                <a:lnTo>
                  <a:pt x="361" y="197"/>
                </a:lnTo>
                <a:lnTo>
                  <a:pt x="362" y="201"/>
                </a:lnTo>
                <a:lnTo>
                  <a:pt x="365" y="204"/>
                </a:lnTo>
                <a:lnTo>
                  <a:pt x="367" y="206"/>
                </a:lnTo>
                <a:lnTo>
                  <a:pt x="376" y="209"/>
                </a:lnTo>
                <a:lnTo>
                  <a:pt x="386" y="210"/>
                </a:lnTo>
                <a:lnTo>
                  <a:pt x="386" y="37"/>
                </a:lnTo>
                <a:close/>
              </a:path>
            </a:pathLst>
          </a:custGeom>
          <a:solidFill>
            <a:schemeClr val="accent1"/>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panose="020f0502020204030204" typeface="Calibri"/>
              <a:ea charset="-122" panose="02010600030101010101" pitchFamily="2" typeface="宋体"/>
              <a:cs typeface="+mn-cs"/>
            </a:endParaRPr>
          </a:p>
        </p:txBody>
      </p:sp>
      <p:sp>
        <p:nvSpPr>
          <p:cNvPr id="290" name="Freeform 169"/>
          <p:cNvSpPr>
            <a:spLocks noEditPoints="1"/>
          </p:cNvSpPr>
          <p:nvPr/>
        </p:nvSpPr>
        <p:spPr bwMode="auto">
          <a:xfrm>
            <a:off x="1573633" y="2413113"/>
            <a:ext cx="102823" cy="177524"/>
          </a:xfrm>
          <a:custGeom>
            <a:gdLst>
              <a:gd fmla="*/ 71 w 117" name="T0"/>
              <a:gd fmla="*/ 170 h 202" name="T1"/>
              <a:gd fmla="*/ 80 w 117" name="T2"/>
              <a:gd fmla="*/ 173 h 202" name="T3"/>
              <a:gd fmla="*/ 85 w 117" name="T4"/>
              <a:gd fmla="*/ 181 h 202" name="T5"/>
              <a:gd fmla="*/ 85 w 117" name="T6"/>
              <a:gd fmla="*/ 188 h 202" name="T7"/>
              <a:gd fmla="*/ 80 w 117" name="T8"/>
              <a:gd fmla="*/ 199 h 202" name="T9"/>
              <a:gd fmla="*/ 75 w 117" name="T10"/>
              <a:gd fmla="*/ 202 h 202" name="T11"/>
              <a:gd fmla="*/ 71 w 117" name="T12"/>
              <a:gd fmla="*/ 170 h 202" name="T13"/>
              <a:gd fmla="*/ 71 w 117" name="T14"/>
              <a:gd fmla="*/ 157 h 202" name="T15"/>
              <a:gd fmla="*/ 71 w 117" name="T16"/>
              <a:gd fmla="*/ 68 h 202" name="T17"/>
              <a:gd fmla="*/ 80 w 117" name="T18"/>
              <a:gd fmla="*/ 77 h 202" name="T19"/>
              <a:gd fmla="*/ 85 w 117" name="T20"/>
              <a:gd fmla="*/ 91 h 202" name="T21"/>
              <a:gd fmla="*/ 92 w 117" name="T22"/>
              <a:gd fmla="*/ 116 h 202" name="T23"/>
              <a:gd fmla="*/ 94 w 117" name="T24"/>
              <a:gd fmla="*/ 120 h 202" name="T25"/>
              <a:gd fmla="*/ 100 w 117" name="T26"/>
              <a:gd fmla="*/ 126 h 202" name="T27"/>
              <a:gd fmla="*/ 110 w 117" name="T28"/>
              <a:gd fmla="*/ 127 h 202" name="T29"/>
              <a:gd fmla="*/ 117 w 117" name="T30"/>
              <a:gd fmla="*/ 145 h 202" name="T31"/>
              <a:gd fmla="*/ 66 w 117" name="T32"/>
              <a:gd fmla="*/ 170 h 202" name="T33"/>
              <a:gd fmla="*/ 71 w 117" name="T34"/>
              <a:gd fmla="*/ 170 h 202" name="T35"/>
              <a:gd fmla="*/ 71 w 117" name="T36"/>
              <a:gd fmla="*/ 202 h 202" name="T37"/>
              <a:gd fmla="*/ 61 w 117" name="T38"/>
              <a:gd fmla="*/ 199 h 202" name="T39"/>
              <a:gd fmla="*/ 56 w 117" name="T40"/>
              <a:gd fmla="*/ 189 h 202" name="T41"/>
              <a:gd fmla="*/ 56 w 117" name="T42"/>
              <a:gd fmla="*/ 184 h 202" name="T43"/>
              <a:gd fmla="*/ 61 w 117" name="T44"/>
              <a:gd fmla="*/ 173 h 202" name="T45"/>
              <a:gd fmla="*/ 66 w 117" name="T46"/>
              <a:gd fmla="*/ 170 h 202" name="T47"/>
              <a:gd fmla="*/ 71 w 117" name="T48"/>
              <a:gd fmla="*/ 68 h 202" name="T49"/>
              <a:gd fmla="*/ 60 w 117" name="T50"/>
              <a:gd fmla="*/ 62 h 202" name="T51"/>
              <a:gd fmla="*/ 47 w 117" name="T52"/>
              <a:gd fmla="*/ 61 h 202" name="T53"/>
              <a:gd fmla="*/ 34 w 117" name="T54"/>
              <a:gd fmla="*/ 8 h 202" name="T55"/>
              <a:gd fmla="*/ 29 w 117" name="T56"/>
              <a:gd fmla="*/ 1 h 202" name="T57"/>
              <a:gd fmla="*/ 19 w 117" name="T58"/>
              <a:gd fmla="*/ 0 h 202" name="T59"/>
              <a:gd fmla="*/ 15 w 117" name="T60"/>
              <a:gd fmla="*/ 1 h 202" name="T61"/>
              <a:gd fmla="*/ 10 w 117" name="T62"/>
              <a:gd fmla="*/ 9 h 202" name="T63"/>
              <a:gd fmla="*/ 24 w 117" name="T64"/>
              <a:gd fmla="*/ 66 h 202" name="T65"/>
              <a:gd fmla="*/ 19 w 117" name="T66"/>
              <a:gd fmla="*/ 70 h 202" name="T67"/>
              <a:gd fmla="*/ 11 w 117" name="T68"/>
              <a:gd fmla="*/ 78 h 202" name="T69"/>
              <a:gd fmla="*/ 6 w 117" name="T70"/>
              <a:gd fmla="*/ 91 h 202" name="T71"/>
              <a:gd fmla="*/ 4 w 117" name="T72"/>
              <a:gd fmla="*/ 104 h 202" name="T73"/>
              <a:gd fmla="*/ 6 w 117" name="T74"/>
              <a:gd fmla="*/ 111 h 202" name="T75"/>
              <a:gd fmla="*/ 12 w 117" name="T76"/>
              <a:gd fmla="*/ 138 h 202" name="T77"/>
              <a:gd fmla="*/ 12 w 117" name="T78"/>
              <a:gd fmla="*/ 142 h 202" name="T79"/>
              <a:gd fmla="*/ 10 w 117" name="T80"/>
              <a:gd fmla="*/ 149 h 202" name="T81"/>
              <a:gd fmla="*/ 3 w 117" name="T82"/>
              <a:gd fmla="*/ 156 h 202" name="T83"/>
              <a:gd fmla="*/ 6 w 117" name="T84"/>
              <a:gd fmla="*/ 175 h 202" name="T85"/>
              <a:gd fmla="*/ 71 w 117" name="T86"/>
              <a:gd fmla="*/ 68 h 202"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201" w="117">
                <a:moveTo>
                  <a:pt x="71" y="170"/>
                </a:moveTo>
                <a:lnTo>
                  <a:pt x="71" y="170"/>
                </a:lnTo>
                <a:lnTo>
                  <a:pt x="76" y="170"/>
                </a:lnTo>
                <a:lnTo>
                  <a:pt x="80" y="173"/>
                </a:lnTo>
                <a:lnTo>
                  <a:pt x="84" y="177"/>
                </a:lnTo>
                <a:lnTo>
                  <a:pt x="85" y="181"/>
                </a:lnTo>
                <a:lnTo>
                  <a:pt x="85" y="181"/>
                </a:lnTo>
                <a:lnTo>
                  <a:pt x="85" y="188"/>
                </a:lnTo>
                <a:lnTo>
                  <a:pt x="84" y="193"/>
                </a:lnTo>
                <a:lnTo>
                  <a:pt x="80" y="199"/>
                </a:lnTo>
                <a:lnTo>
                  <a:pt x="75" y="202"/>
                </a:lnTo>
                <a:lnTo>
                  <a:pt x="75" y="202"/>
                </a:lnTo>
                <a:lnTo>
                  <a:pt x="71" y="202"/>
                </a:lnTo>
                <a:lnTo>
                  <a:pt x="71" y="170"/>
                </a:lnTo>
                <a:lnTo>
                  <a:pt x="71" y="170"/>
                </a:lnTo>
                <a:close/>
                <a:moveTo>
                  <a:pt x="71" y="157"/>
                </a:moveTo>
                <a:lnTo>
                  <a:pt x="71" y="68"/>
                </a:lnTo>
                <a:lnTo>
                  <a:pt x="71" y="68"/>
                </a:lnTo>
                <a:lnTo>
                  <a:pt x="76" y="72"/>
                </a:lnTo>
                <a:lnTo>
                  <a:pt x="80" y="77"/>
                </a:lnTo>
                <a:lnTo>
                  <a:pt x="83" y="84"/>
                </a:lnTo>
                <a:lnTo>
                  <a:pt x="85" y="91"/>
                </a:lnTo>
                <a:lnTo>
                  <a:pt x="85" y="91"/>
                </a:lnTo>
                <a:lnTo>
                  <a:pt x="92" y="116"/>
                </a:lnTo>
                <a:lnTo>
                  <a:pt x="92" y="116"/>
                </a:lnTo>
                <a:lnTo>
                  <a:pt x="94" y="120"/>
                </a:lnTo>
                <a:lnTo>
                  <a:pt x="96" y="123"/>
                </a:lnTo>
                <a:lnTo>
                  <a:pt x="100" y="126"/>
                </a:lnTo>
                <a:lnTo>
                  <a:pt x="103" y="127"/>
                </a:lnTo>
                <a:lnTo>
                  <a:pt x="110" y="127"/>
                </a:lnTo>
                <a:lnTo>
                  <a:pt x="112" y="127"/>
                </a:lnTo>
                <a:lnTo>
                  <a:pt x="117" y="145"/>
                </a:lnTo>
                <a:lnTo>
                  <a:pt x="71" y="157"/>
                </a:lnTo>
                <a:close/>
                <a:moveTo>
                  <a:pt x="66" y="170"/>
                </a:moveTo>
                <a:lnTo>
                  <a:pt x="66" y="170"/>
                </a:lnTo>
                <a:lnTo>
                  <a:pt x="71" y="170"/>
                </a:lnTo>
                <a:lnTo>
                  <a:pt x="71" y="202"/>
                </a:lnTo>
                <a:lnTo>
                  <a:pt x="71" y="202"/>
                </a:lnTo>
                <a:lnTo>
                  <a:pt x="65" y="200"/>
                </a:lnTo>
                <a:lnTo>
                  <a:pt x="61" y="199"/>
                </a:lnTo>
                <a:lnTo>
                  <a:pt x="57" y="195"/>
                </a:lnTo>
                <a:lnTo>
                  <a:pt x="56" y="189"/>
                </a:lnTo>
                <a:lnTo>
                  <a:pt x="56" y="189"/>
                </a:lnTo>
                <a:lnTo>
                  <a:pt x="56" y="184"/>
                </a:lnTo>
                <a:lnTo>
                  <a:pt x="57" y="179"/>
                </a:lnTo>
                <a:lnTo>
                  <a:pt x="61" y="173"/>
                </a:lnTo>
                <a:lnTo>
                  <a:pt x="66" y="170"/>
                </a:lnTo>
                <a:lnTo>
                  <a:pt x="66" y="170"/>
                </a:lnTo>
                <a:close/>
                <a:moveTo>
                  <a:pt x="71" y="68"/>
                </a:moveTo>
                <a:lnTo>
                  <a:pt x="71" y="68"/>
                </a:lnTo>
                <a:lnTo>
                  <a:pt x="65" y="65"/>
                </a:lnTo>
                <a:lnTo>
                  <a:pt x="60" y="62"/>
                </a:lnTo>
                <a:lnTo>
                  <a:pt x="54" y="61"/>
                </a:lnTo>
                <a:lnTo>
                  <a:pt x="47" y="61"/>
                </a:lnTo>
                <a:lnTo>
                  <a:pt x="34" y="8"/>
                </a:lnTo>
                <a:lnTo>
                  <a:pt x="34" y="8"/>
                </a:lnTo>
                <a:lnTo>
                  <a:pt x="31" y="4"/>
                </a:lnTo>
                <a:lnTo>
                  <a:pt x="29" y="1"/>
                </a:lnTo>
                <a:lnTo>
                  <a:pt x="24" y="0"/>
                </a:lnTo>
                <a:lnTo>
                  <a:pt x="19" y="0"/>
                </a:lnTo>
                <a:lnTo>
                  <a:pt x="19" y="0"/>
                </a:lnTo>
                <a:lnTo>
                  <a:pt x="15" y="1"/>
                </a:lnTo>
                <a:lnTo>
                  <a:pt x="12" y="5"/>
                </a:lnTo>
                <a:lnTo>
                  <a:pt x="10" y="9"/>
                </a:lnTo>
                <a:lnTo>
                  <a:pt x="11" y="15"/>
                </a:lnTo>
                <a:lnTo>
                  <a:pt x="24" y="66"/>
                </a:lnTo>
                <a:lnTo>
                  <a:pt x="24" y="66"/>
                </a:lnTo>
                <a:lnTo>
                  <a:pt x="19" y="70"/>
                </a:lnTo>
                <a:lnTo>
                  <a:pt x="15" y="74"/>
                </a:lnTo>
                <a:lnTo>
                  <a:pt x="11" y="78"/>
                </a:lnTo>
                <a:lnTo>
                  <a:pt x="7" y="84"/>
                </a:lnTo>
                <a:lnTo>
                  <a:pt x="6" y="91"/>
                </a:lnTo>
                <a:lnTo>
                  <a:pt x="4" y="96"/>
                </a:lnTo>
                <a:lnTo>
                  <a:pt x="4" y="104"/>
                </a:lnTo>
                <a:lnTo>
                  <a:pt x="6" y="111"/>
                </a:lnTo>
                <a:lnTo>
                  <a:pt x="6" y="111"/>
                </a:lnTo>
                <a:lnTo>
                  <a:pt x="12" y="138"/>
                </a:lnTo>
                <a:lnTo>
                  <a:pt x="12" y="138"/>
                </a:lnTo>
                <a:lnTo>
                  <a:pt x="12" y="138"/>
                </a:lnTo>
                <a:lnTo>
                  <a:pt x="12" y="142"/>
                </a:lnTo>
                <a:lnTo>
                  <a:pt x="12" y="146"/>
                </a:lnTo>
                <a:lnTo>
                  <a:pt x="10" y="149"/>
                </a:lnTo>
                <a:lnTo>
                  <a:pt x="8" y="152"/>
                </a:lnTo>
                <a:lnTo>
                  <a:pt x="3" y="156"/>
                </a:lnTo>
                <a:lnTo>
                  <a:pt x="0" y="157"/>
                </a:lnTo>
                <a:lnTo>
                  <a:pt x="6" y="175"/>
                </a:lnTo>
                <a:lnTo>
                  <a:pt x="71" y="157"/>
                </a:lnTo>
                <a:lnTo>
                  <a:pt x="71" y="68"/>
                </a:lnTo>
                <a:close/>
              </a:path>
            </a:pathLst>
          </a:custGeom>
          <a:solidFill>
            <a:schemeClr val="accent1"/>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panose="020f0502020204030204" typeface="Calibri"/>
              <a:ea charset="-122" panose="02010600030101010101" pitchFamily="2" typeface="宋体"/>
              <a:cs typeface="+mn-cs"/>
            </a:endParaRPr>
          </a:p>
        </p:txBody>
      </p:sp>
      <p:sp>
        <p:nvSpPr>
          <p:cNvPr id="291" name="Freeform 170"/>
          <p:cNvSpPr>
            <a:spLocks noEditPoints="1"/>
          </p:cNvSpPr>
          <p:nvPr/>
        </p:nvSpPr>
        <p:spPr bwMode="auto">
          <a:xfrm>
            <a:off x="2367218" y="1798810"/>
            <a:ext cx="204768" cy="252225"/>
          </a:xfrm>
          <a:custGeom>
            <a:gdLst>
              <a:gd fmla="*/ 164 w 233" name="T0"/>
              <a:gd fmla="*/ 0 h 287" name="T1"/>
              <a:gd fmla="*/ 233 w 233" name="T2"/>
              <a:gd fmla="*/ 248 h 287" name="T3"/>
              <a:gd fmla="*/ 216 w 233" name="T4"/>
              <a:gd fmla="*/ 280 h 287" name="T5"/>
              <a:gd fmla="*/ 164 w 233" name="T6"/>
              <a:gd fmla="*/ 226 h 287" name="T7"/>
              <a:gd fmla="*/ 179 w 233" name="T8"/>
              <a:gd fmla="*/ 218 h 287" name="T9"/>
              <a:gd fmla="*/ 194 w 233" name="T10"/>
              <a:gd fmla="*/ 191 h 287" name="T11"/>
              <a:gd fmla="*/ 194 w 233" name="T12"/>
              <a:gd fmla="*/ 157 h 287" name="T13"/>
              <a:gd fmla="*/ 178 w 233" name="T14"/>
              <a:gd fmla="*/ 148 h 287" name="T15"/>
              <a:gd fmla="*/ 164 w 233" name="T16"/>
              <a:gd fmla="*/ 118 h 287" name="T17"/>
              <a:gd fmla="*/ 167 w 233" name="T18"/>
              <a:gd fmla="*/ 210 h 287" name="T19"/>
              <a:gd fmla="*/ 180 w 233" name="T20"/>
              <a:gd fmla="*/ 175 h 287" name="T21"/>
              <a:gd fmla="*/ 175 w 233" name="T22"/>
              <a:gd fmla="*/ 160 h 287" name="T23"/>
              <a:gd fmla="*/ 164 w 233" name="T24"/>
              <a:gd fmla="*/ 160 h 287" name="T25"/>
              <a:gd fmla="*/ 133 w 233" name="T26"/>
              <a:gd fmla="*/ 14 h 287" name="T27"/>
              <a:gd fmla="*/ 164 w 233" name="T28"/>
              <a:gd fmla="*/ 118 h 287" name="T29"/>
              <a:gd fmla="*/ 136 w 233" name="T30"/>
              <a:gd fmla="*/ 111 h 287" name="T31"/>
              <a:gd fmla="*/ 133 w 233" name="T32"/>
              <a:gd fmla="*/ 287 h 287" name="T33"/>
              <a:gd fmla="*/ 140 w 233" name="T34"/>
              <a:gd fmla="*/ 224 h 287" name="T35"/>
              <a:gd fmla="*/ 164 w 233" name="T36"/>
              <a:gd fmla="*/ 287 h 287" name="T37"/>
              <a:gd fmla="*/ 153 w 233" name="T38"/>
              <a:gd fmla="*/ 201 h 287" name="T39"/>
              <a:gd fmla="*/ 156 w 233" name="T40"/>
              <a:gd fmla="*/ 210 h 287" name="T41"/>
              <a:gd fmla="*/ 164 w 233" name="T42"/>
              <a:gd fmla="*/ 160 h 287" name="T43"/>
              <a:gd fmla="*/ 96 w 233" name="T44"/>
              <a:gd fmla="*/ 0 h 287" name="T45"/>
              <a:gd fmla="*/ 133 w 233" name="T46"/>
              <a:gd fmla="*/ 110 h 287" name="T47"/>
              <a:gd fmla="*/ 103 w 233" name="T48"/>
              <a:gd fmla="*/ 115 h 287" name="T49"/>
              <a:gd fmla="*/ 96 w 233" name="T50"/>
              <a:gd fmla="*/ 287 h 287" name="T51"/>
              <a:gd fmla="*/ 132 w 233" name="T52"/>
              <a:gd fmla="*/ 198 h 287" name="T53"/>
              <a:gd fmla="*/ 133 w 233" name="T54"/>
              <a:gd fmla="*/ 218 h 287" name="T55"/>
              <a:gd fmla="*/ 101 w 233" name="T56"/>
              <a:gd fmla="*/ 169 h 287" name="T57"/>
              <a:gd fmla="*/ 96 w 233" name="T58"/>
              <a:gd fmla="*/ 160 h 287" name="T59"/>
              <a:gd fmla="*/ 96 w 233" name="T60"/>
              <a:gd fmla="*/ 133 h 287" name="T61"/>
              <a:gd fmla="*/ 82 w 233" name="T62"/>
              <a:gd fmla="*/ 14 h 287" name="T63"/>
              <a:gd fmla="*/ 96 w 233" name="T64"/>
              <a:gd fmla="*/ 121 h 287" name="T65"/>
              <a:gd fmla="*/ 82 w 233" name="T66"/>
              <a:gd fmla="*/ 50 h 287" name="T67"/>
              <a:gd fmla="*/ 82 w 233" name="T68"/>
              <a:gd fmla="*/ 164 h 287" name="T69"/>
              <a:gd fmla="*/ 96 w 233" name="T70"/>
              <a:gd fmla="*/ 226 h 287" name="T71"/>
              <a:gd fmla="*/ 90 w 233" name="T72"/>
              <a:gd fmla="*/ 144 h 287" name="T73"/>
              <a:gd fmla="*/ 40 w 233" name="T74"/>
              <a:gd fmla="*/ 0 h 287" name="T75"/>
              <a:gd fmla="*/ 27 w 233" name="T76"/>
              <a:gd fmla="*/ 15 h 287" name="T77"/>
              <a:gd fmla="*/ 17 w 233" name="T78"/>
              <a:gd fmla="*/ 31 h 287" name="T79"/>
              <a:gd fmla="*/ 82 w 233" name="T80"/>
              <a:gd fmla="*/ 50 h 287" name="T81"/>
              <a:gd fmla="*/ 61 w 233" name="T82"/>
              <a:gd fmla="*/ 155 h 287" name="T83"/>
              <a:gd fmla="*/ 38 w 233" name="T84"/>
              <a:gd fmla="*/ 160 h 287" name="T85"/>
              <a:gd fmla="*/ 29 w 233" name="T86"/>
              <a:gd fmla="*/ 174 h 287" name="T87"/>
              <a:gd fmla="*/ 40 w 233" name="T88"/>
              <a:gd fmla="*/ 183 h 287" name="T89"/>
              <a:gd fmla="*/ 46 w 233" name="T90"/>
              <a:gd fmla="*/ 179 h 287" name="T91"/>
              <a:gd fmla="*/ 45 w 233" name="T92"/>
              <a:gd fmla="*/ 172 h 287" name="T93"/>
              <a:gd fmla="*/ 57 w 233" name="T94"/>
              <a:gd fmla="*/ 164 h 287" name="T95"/>
              <a:gd fmla="*/ 48 w 233" name="T96"/>
              <a:gd fmla="*/ 195 h 287" name="T97"/>
              <a:gd fmla="*/ 41 w 233" name="T98"/>
              <a:gd fmla="*/ 233 h 287" name="T99"/>
              <a:gd fmla="*/ 53 w 233" name="T100"/>
              <a:gd fmla="*/ 244 h 287" name="T101"/>
              <a:gd fmla="*/ 60 w 233" name="T102"/>
              <a:gd fmla="*/ 236 h 287" name="T103"/>
              <a:gd fmla="*/ 73 w 233" name="T104"/>
              <a:gd fmla="*/ 179 h 287" name="T105"/>
              <a:gd fmla="*/ 40 w 233" name="T106"/>
              <a:gd fmla="*/ 287 h 287" name="T107"/>
              <a:gd fmla="*/ 13 w 233" name="T108"/>
              <a:gd fmla="*/ 275 h 287" name="T109"/>
              <a:gd fmla="*/ 0 w 233" name="T110"/>
              <a:gd fmla="*/ 39 h 287" name="T111"/>
              <a:gd fmla="*/ 13 w 233" name="T112"/>
              <a:gd fmla="*/ 12 h 287" name="T113"/>
              <a:gd fmla="*/ 40 w 233" name="T114"/>
              <a:gd fmla="*/ 0 h 287"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287" w="233">
                <a:moveTo>
                  <a:pt x="164" y="0"/>
                </a:moveTo>
                <a:lnTo>
                  <a:pt x="233" y="0"/>
                </a:lnTo>
                <a:lnTo>
                  <a:pt x="233" y="14"/>
                </a:lnTo>
                <a:lnTo>
                  <a:pt x="164" y="14"/>
                </a:lnTo>
                <a:lnTo>
                  <a:pt x="164" y="0"/>
                </a:lnTo>
                <a:lnTo>
                  <a:pt x="164" y="0"/>
                </a:lnTo>
                <a:close/>
                <a:moveTo>
                  <a:pt x="164" y="50"/>
                </a:moveTo>
                <a:lnTo>
                  <a:pt x="233" y="50"/>
                </a:lnTo>
                <a:lnTo>
                  <a:pt x="233" y="248"/>
                </a:lnTo>
                <a:lnTo>
                  <a:pt x="233" y="248"/>
                </a:lnTo>
                <a:lnTo>
                  <a:pt x="232" y="256"/>
                </a:lnTo>
                <a:lnTo>
                  <a:pt x="229" y="263"/>
                </a:lnTo>
                <a:lnTo>
                  <a:pt x="226" y="270"/>
                </a:lnTo>
                <a:lnTo>
                  <a:pt x="221" y="275"/>
                </a:lnTo>
                <a:lnTo>
                  <a:pt x="216" y="280"/>
                </a:lnTo>
                <a:lnTo>
                  <a:pt x="209" y="285"/>
                </a:lnTo>
                <a:lnTo>
                  <a:pt x="202" y="286"/>
                </a:lnTo>
                <a:lnTo>
                  <a:pt x="194" y="287"/>
                </a:lnTo>
                <a:lnTo>
                  <a:pt x="164" y="287"/>
                </a:lnTo>
                <a:lnTo>
                  <a:pt x="164" y="226"/>
                </a:lnTo>
                <a:lnTo>
                  <a:pt x="164" y="226"/>
                </a:lnTo>
                <a:lnTo>
                  <a:pt x="168" y="225"/>
                </a:lnTo>
                <a:lnTo>
                  <a:pt x="168" y="225"/>
                </a:lnTo>
                <a:lnTo>
                  <a:pt x="174" y="222"/>
                </a:lnTo>
                <a:lnTo>
                  <a:pt x="179" y="218"/>
                </a:lnTo>
                <a:lnTo>
                  <a:pt x="183" y="213"/>
                </a:lnTo>
                <a:lnTo>
                  <a:pt x="187" y="207"/>
                </a:lnTo>
                <a:lnTo>
                  <a:pt x="187" y="207"/>
                </a:lnTo>
                <a:lnTo>
                  <a:pt x="191" y="199"/>
                </a:lnTo>
                <a:lnTo>
                  <a:pt x="194" y="191"/>
                </a:lnTo>
                <a:lnTo>
                  <a:pt x="195" y="183"/>
                </a:lnTo>
                <a:lnTo>
                  <a:pt x="195" y="175"/>
                </a:lnTo>
                <a:lnTo>
                  <a:pt x="195" y="175"/>
                </a:lnTo>
                <a:lnTo>
                  <a:pt x="195" y="163"/>
                </a:lnTo>
                <a:lnTo>
                  <a:pt x="194" y="157"/>
                </a:lnTo>
                <a:lnTo>
                  <a:pt x="191" y="155"/>
                </a:lnTo>
                <a:lnTo>
                  <a:pt x="189" y="151"/>
                </a:lnTo>
                <a:lnTo>
                  <a:pt x="186" y="149"/>
                </a:lnTo>
                <a:lnTo>
                  <a:pt x="182" y="148"/>
                </a:lnTo>
                <a:lnTo>
                  <a:pt x="178" y="148"/>
                </a:lnTo>
                <a:lnTo>
                  <a:pt x="178" y="148"/>
                </a:lnTo>
                <a:lnTo>
                  <a:pt x="171" y="149"/>
                </a:lnTo>
                <a:lnTo>
                  <a:pt x="164" y="152"/>
                </a:lnTo>
                <a:lnTo>
                  <a:pt x="172" y="117"/>
                </a:lnTo>
                <a:lnTo>
                  <a:pt x="164" y="118"/>
                </a:lnTo>
                <a:lnTo>
                  <a:pt x="164" y="50"/>
                </a:lnTo>
                <a:lnTo>
                  <a:pt x="164" y="50"/>
                </a:lnTo>
                <a:close/>
                <a:moveTo>
                  <a:pt x="164" y="211"/>
                </a:moveTo>
                <a:lnTo>
                  <a:pt x="164" y="211"/>
                </a:lnTo>
                <a:lnTo>
                  <a:pt x="167" y="210"/>
                </a:lnTo>
                <a:lnTo>
                  <a:pt x="170" y="207"/>
                </a:lnTo>
                <a:lnTo>
                  <a:pt x="175" y="199"/>
                </a:lnTo>
                <a:lnTo>
                  <a:pt x="175" y="199"/>
                </a:lnTo>
                <a:lnTo>
                  <a:pt x="179" y="187"/>
                </a:lnTo>
                <a:lnTo>
                  <a:pt x="180" y="175"/>
                </a:lnTo>
                <a:lnTo>
                  <a:pt x="180" y="175"/>
                </a:lnTo>
                <a:lnTo>
                  <a:pt x="179" y="165"/>
                </a:lnTo>
                <a:lnTo>
                  <a:pt x="178" y="163"/>
                </a:lnTo>
                <a:lnTo>
                  <a:pt x="175" y="160"/>
                </a:lnTo>
                <a:lnTo>
                  <a:pt x="175" y="160"/>
                </a:lnTo>
                <a:lnTo>
                  <a:pt x="172" y="159"/>
                </a:lnTo>
                <a:lnTo>
                  <a:pt x="172" y="159"/>
                </a:lnTo>
                <a:lnTo>
                  <a:pt x="167" y="159"/>
                </a:lnTo>
                <a:lnTo>
                  <a:pt x="167" y="159"/>
                </a:lnTo>
                <a:lnTo>
                  <a:pt x="164" y="160"/>
                </a:lnTo>
                <a:lnTo>
                  <a:pt x="164" y="211"/>
                </a:lnTo>
                <a:close/>
                <a:moveTo>
                  <a:pt x="133" y="0"/>
                </a:moveTo>
                <a:lnTo>
                  <a:pt x="164" y="0"/>
                </a:lnTo>
                <a:lnTo>
                  <a:pt x="164" y="14"/>
                </a:lnTo>
                <a:lnTo>
                  <a:pt x="133" y="14"/>
                </a:lnTo>
                <a:lnTo>
                  <a:pt x="133" y="0"/>
                </a:lnTo>
                <a:lnTo>
                  <a:pt x="133" y="0"/>
                </a:lnTo>
                <a:close/>
                <a:moveTo>
                  <a:pt x="133" y="50"/>
                </a:moveTo>
                <a:lnTo>
                  <a:pt x="164" y="50"/>
                </a:lnTo>
                <a:lnTo>
                  <a:pt x="164" y="118"/>
                </a:lnTo>
                <a:lnTo>
                  <a:pt x="149" y="119"/>
                </a:lnTo>
                <a:lnTo>
                  <a:pt x="133" y="192"/>
                </a:lnTo>
                <a:lnTo>
                  <a:pt x="133" y="122"/>
                </a:lnTo>
                <a:lnTo>
                  <a:pt x="136" y="111"/>
                </a:lnTo>
                <a:lnTo>
                  <a:pt x="136" y="111"/>
                </a:lnTo>
                <a:lnTo>
                  <a:pt x="133" y="110"/>
                </a:lnTo>
                <a:lnTo>
                  <a:pt x="133" y="50"/>
                </a:lnTo>
                <a:lnTo>
                  <a:pt x="133" y="50"/>
                </a:lnTo>
                <a:close/>
                <a:moveTo>
                  <a:pt x="164" y="287"/>
                </a:moveTo>
                <a:lnTo>
                  <a:pt x="133" y="287"/>
                </a:lnTo>
                <a:lnTo>
                  <a:pt x="133" y="218"/>
                </a:lnTo>
                <a:lnTo>
                  <a:pt x="133" y="218"/>
                </a:lnTo>
                <a:lnTo>
                  <a:pt x="137" y="222"/>
                </a:lnTo>
                <a:lnTo>
                  <a:pt x="137" y="222"/>
                </a:lnTo>
                <a:lnTo>
                  <a:pt x="140" y="224"/>
                </a:lnTo>
                <a:lnTo>
                  <a:pt x="143" y="226"/>
                </a:lnTo>
                <a:lnTo>
                  <a:pt x="152" y="228"/>
                </a:lnTo>
                <a:lnTo>
                  <a:pt x="152" y="228"/>
                </a:lnTo>
                <a:lnTo>
                  <a:pt x="164" y="226"/>
                </a:lnTo>
                <a:lnTo>
                  <a:pt x="164" y="287"/>
                </a:lnTo>
                <a:lnTo>
                  <a:pt x="164" y="287"/>
                </a:lnTo>
                <a:close/>
                <a:moveTo>
                  <a:pt x="164" y="160"/>
                </a:moveTo>
                <a:lnTo>
                  <a:pt x="164" y="160"/>
                </a:lnTo>
                <a:lnTo>
                  <a:pt x="163" y="161"/>
                </a:lnTo>
                <a:lnTo>
                  <a:pt x="153" y="201"/>
                </a:lnTo>
                <a:lnTo>
                  <a:pt x="153" y="201"/>
                </a:lnTo>
                <a:lnTo>
                  <a:pt x="153" y="205"/>
                </a:lnTo>
                <a:lnTo>
                  <a:pt x="153" y="205"/>
                </a:lnTo>
                <a:lnTo>
                  <a:pt x="153" y="207"/>
                </a:lnTo>
                <a:lnTo>
                  <a:pt x="156" y="210"/>
                </a:lnTo>
                <a:lnTo>
                  <a:pt x="159" y="211"/>
                </a:lnTo>
                <a:lnTo>
                  <a:pt x="161" y="211"/>
                </a:lnTo>
                <a:lnTo>
                  <a:pt x="161" y="211"/>
                </a:lnTo>
                <a:lnTo>
                  <a:pt x="164" y="211"/>
                </a:lnTo>
                <a:lnTo>
                  <a:pt x="164" y="160"/>
                </a:lnTo>
                <a:close/>
                <a:moveTo>
                  <a:pt x="96" y="0"/>
                </a:moveTo>
                <a:lnTo>
                  <a:pt x="133" y="0"/>
                </a:lnTo>
                <a:lnTo>
                  <a:pt x="133" y="14"/>
                </a:lnTo>
                <a:lnTo>
                  <a:pt x="96" y="14"/>
                </a:lnTo>
                <a:lnTo>
                  <a:pt x="96" y="0"/>
                </a:lnTo>
                <a:lnTo>
                  <a:pt x="96" y="0"/>
                </a:lnTo>
                <a:close/>
                <a:moveTo>
                  <a:pt x="96" y="50"/>
                </a:moveTo>
                <a:lnTo>
                  <a:pt x="133" y="50"/>
                </a:lnTo>
                <a:lnTo>
                  <a:pt x="133" y="110"/>
                </a:lnTo>
                <a:lnTo>
                  <a:pt x="133" y="110"/>
                </a:lnTo>
                <a:lnTo>
                  <a:pt x="124" y="109"/>
                </a:lnTo>
                <a:lnTo>
                  <a:pt x="124" y="109"/>
                </a:lnTo>
                <a:lnTo>
                  <a:pt x="117" y="110"/>
                </a:lnTo>
                <a:lnTo>
                  <a:pt x="110" y="111"/>
                </a:lnTo>
                <a:lnTo>
                  <a:pt x="103" y="115"/>
                </a:lnTo>
                <a:lnTo>
                  <a:pt x="96" y="121"/>
                </a:lnTo>
                <a:lnTo>
                  <a:pt x="96" y="50"/>
                </a:lnTo>
                <a:lnTo>
                  <a:pt x="96" y="50"/>
                </a:lnTo>
                <a:close/>
                <a:moveTo>
                  <a:pt x="133" y="287"/>
                </a:moveTo>
                <a:lnTo>
                  <a:pt x="96" y="287"/>
                </a:lnTo>
                <a:lnTo>
                  <a:pt x="96" y="226"/>
                </a:lnTo>
                <a:lnTo>
                  <a:pt x="111" y="226"/>
                </a:lnTo>
                <a:lnTo>
                  <a:pt x="133" y="122"/>
                </a:lnTo>
                <a:lnTo>
                  <a:pt x="133" y="192"/>
                </a:lnTo>
                <a:lnTo>
                  <a:pt x="132" y="198"/>
                </a:lnTo>
                <a:lnTo>
                  <a:pt x="132" y="198"/>
                </a:lnTo>
                <a:lnTo>
                  <a:pt x="132" y="207"/>
                </a:lnTo>
                <a:lnTo>
                  <a:pt x="132" y="207"/>
                </a:lnTo>
                <a:lnTo>
                  <a:pt x="132" y="213"/>
                </a:lnTo>
                <a:lnTo>
                  <a:pt x="133" y="218"/>
                </a:lnTo>
                <a:lnTo>
                  <a:pt x="133" y="287"/>
                </a:lnTo>
                <a:lnTo>
                  <a:pt x="133" y="287"/>
                </a:lnTo>
                <a:close/>
                <a:moveTo>
                  <a:pt x="96" y="186"/>
                </a:moveTo>
                <a:lnTo>
                  <a:pt x="101" y="169"/>
                </a:lnTo>
                <a:lnTo>
                  <a:pt x="101" y="169"/>
                </a:lnTo>
                <a:lnTo>
                  <a:pt x="96" y="168"/>
                </a:lnTo>
                <a:lnTo>
                  <a:pt x="96" y="186"/>
                </a:lnTo>
                <a:lnTo>
                  <a:pt x="96" y="186"/>
                </a:lnTo>
                <a:close/>
                <a:moveTo>
                  <a:pt x="96" y="160"/>
                </a:moveTo>
                <a:lnTo>
                  <a:pt x="96" y="160"/>
                </a:lnTo>
                <a:lnTo>
                  <a:pt x="102" y="163"/>
                </a:lnTo>
                <a:lnTo>
                  <a:pt x="111" y="119"/>
                </a:lnTo>
                <a:lnTo>
                  <a:pt x="111" y="119"/>
                </a:lnTo>
                <a:lnTo>
                  <a:pt x="105" y="125"/>
                </a:lnTo>
                <a:lnTo>
                  <a:pt x="96" y="133"/>
                </a:lnTo>
                <a:lnTo>
                  <a:pt x="96" y="160"/>
                </a:lnTo>
                <a:close/>
                <a:moveTo>
                  <a:pt x="82" y="0"/>
                </a:moveTo>
                <a:lnTo>
                  <a:pt x="96" y="0"/>
                </a:lnTo>
                <a:lnTo>
                  <a:pt x="96" y="14"/>
                </a:lnTo>
                <a:lnTo>
                  <a:pt x="82" y="14"/>
                </a:lnTo>
                <a:lnTo>
                  <a:pt x="82" y="0"/>
                </a:lnTo>
                <a:lnTo>
                  <a:pt x="82" y="0"/>
                </a:lnTo>
                <a:close/>
                <a:moveTo>
                  <a:pt x="82" y="50"/>
                </a:moveTo>
                <a:lnTo>
                  <a:pt x="96" y="50"/>
                </a:lnTo>
                <a:lnTo>
                  <a:pt x="96" y="121"/>
                </a:lnTo>
                <a:lnTo>
                  <a:pt x="96" y="121"/>
                </a:lnTo>
                <a:lnTo>
                  <a:pt x="96" y="122"/>
                </a:lnTo>
                <a:lnTo>
                  <a:pt x="96" y="122"/>
                </a:lnTo>
                <a:lnTo>
                  <a:pt x="82" y="137"/>
                </a:lnTo>
                <a:lnTo>
                  <a:pt x="82" y="50"/>
                </a:lnTo>
                <a:lnTo>
                  <a:pt x="82" y="50"/>
                </a:lnTo>
                <a:close/>
                <a:moveTo>
                  <a:pt x="96" y="287"/>
                </a:moveTo>
                <a:lnTo>
                  <a:pt x="82" y="287"/>
                </a:lnTo>
                <a:lnTo>
                  <a:pt x="82" y="164"/>
                </a:lnTo>
                <a:lnTo>
                  <a:pt x="82" y="164"/>
                </a:lnTo>
                <a:lnTo>
                  <a:pt x="90" y="165"/>
                </a:lnTo>
                <a:lnTo>
                  <a:pt x="96" y="168"/>
                </a:lnTo>
                <a:lnTo>
                  <a:pt x="96" y="186"/>
                </a:lnTo>
                <a:lnTo>
                  <a:pt x="88" y="226"/>
                </a:lnTo>
                <a:lnTo>
                  <a:pt x="96" y="226"/>
                </a:lnTo>
                <a:lnTo>
                  <a:pt x="96" y="287"/>
                </a:lnTo>
                <a:lnTo>
                  <a:pt x="96" y="287"/>
                </a:lnTo>
                <a:close/>
                <a:moveTo>
                  <a:pt x="96" y="133"/>
                </a:moveTo>
                <a:lnTo>
                  <a:pt x="96" y="133"/>
                </a:lnTo>
                <a:lnTo>
                  <a:pt x="90" y="144"/>
                </a:lnTo>
                <a:lnTo>
                  <a:pt x="83" y="157"/>
                </a:lnTo>
                <a:lnTo>
                  <a:pt x="83" y="157"/>
                </a:lnTo>
                <a:lnTo>
                  <a:pt x="96" y="160"/>
                </a:lnTo>
                <a:lnTo>
                  <a:pt x="96" y="133"/>
                </a:lnTo>
                <a:close/>
                <a:moveTo>
                  <a:pt x="40" y="0"/>
                </a:moveTo>
                <a:lnTo>
                  <a:pt x="82" y="0"/>
                </a:lnTo>
                <a:lnTo>
                  <a:pt x="82" y="14"/>
                </a:lnTo>
                <a:lnTo>
                  <a:pt x="36" y="14"/>
                </a:lnTo>
                <a:lnTo>
                  <a:pt x="36" y="14"/>
                </a:lnTo>
                <a:lnTo>
                  <a:pt x="27" y="15"/>
                </a:lnTo>
                <a:lnTo>
                  <a:pt x="22" y="19"/>
                </a:lnTo>
                <a:lnTo>
                  <a:pt x="18" y="25"/>
                </a:lnTo>
                <a:lnTo>
                  <a:pt x="17" y="31"/>
                </a:lnTo>
                <a:lnTo>
                  <a:pt x="17" y="31"/>
                </a:lnTo>
                <a:lnTo>
                  <a:pt x="17" y="31"/>
                </a:lnTo>
                <a:lnTo>
                  <a:pt x="18" y="39"/>
                </a:lnTo>
                <a:lnTo>
                  <a:pt x="22" y="45"/>
                </a:lnTo>
                <a:lnTo>
                  <a:pt x="27" y="49"/>
                </a:lnTo>
                <a:lnTo>
                  <a:pt x="36" y="50"/>
                </a:lnTo>
                <a:lnTo>
                  <a:pt x="82" y="50"/>
                </a:lnTo>
                <a:lnTo>
                  <a:pt x="82" y="137"/>
                </a:lnTo>
                <a:lnTo>
                  <a:pt x="82" y="137"/>
                </a:lnTo>
                <a:lnTo>
                  <a:pt x="69" y="155"/>
                </a:lnTo>
                <a:lnTo>
                  <a:pt x="69" y="155"/>
                </a:lnTo>
                <a:lnTo>
                  <a:pt x="61" y="155"/>
                </a:lnTo>
                <a:lnTo>
                  <a:pt x="61" y="155"/>
                </a:lnTo>
                <a:lnTo>
                  <a:pt x="48" y="156"/>
                </a:lnTo>
                <a:lnTo>
                  <a:pt x="42" y="157"/>
                </a:lnTo>
                <a:lnTo>
                  <a:pt x="38" y="160"/>
                </a:lnTo>
                <a:lnTo>
                  <a:pt x="38" y="160"/>
                </a:lnTo>
                <a:lnTo>
                  <a:pt x="34" y="163"/>
                </a:lnTo>
                <a:lnTo>
                  <a:pt x="31" y="167"/>
                </a:lnTo>
                <a:lnTo>
                  <a:pt x="29" y="169"/>
                </a:lnTo>
                <a:lnTo>
                  <a:pt x="29" y="174"/>
                </a:lnTo>
                <a:lnTo>
                  <a:pt x="29" y="174"/>
                </a:lnTo>
                <a:lnTo>
                  <a:pt x="29" y="178"/>
                </a:lnTo>
                <a:lnTo>
                  <a:pt x="31" y="180"/>
                </a:lnTo>
                <a:lnTo>
                  <a:pt x="31" y="180"/>
                </a:lnTo>
                <a:lnTo>
                  <a:pt x="34" y="182"/>
                </a:lnTo>
                <a:lnTo>
                  <a:pt x="40" y="183"/>
                </a:lnTo>
                <a:lnTo>
                  <a:pt x="40" y="183"/>
                </a:lnTo>
                <a:lnTo>
                  <a:pt x="42" y="183"/>
                </a:lnTo>
                <a:lnTo>
                  <a:pt x="45" y="182"/>
                </a:lnTo>
                <a:lnTo>
                  <a:pt x="45" y="182"/>
                </a:lnTo>
                <a:lnTo>
                  <a:pt x="46" y="179"/>
                </a:lnTo>
                <a:lnTo>
                  <a:pt x="48" y="178"/>
                </a:lnTo>
                <a:lnTo>
                  <a:pt x="48" y="178"/>
                </a:lnTo>
                <a:lnTo>
                  <a:pt x="46" y="174"/>
                </a:lnTo>
                <a:lnTo>
                  <a:pt x="46" y="174"/>
                </a:lnTo>
                <a:lnTo>
                  <a:pt x="45" y="172"/>
                </a:lnTo>
                <a:lnTo>
                  <a:pt x="45" y="172"/>
                </a:lnTo>
                <a:lnTo>
                  <a:pt x="48" y="168"/>
                </a:lnTo>
                <a:lnTo>
                  <a:pt x="52" y="165"/>
                </a:lnTo>
                <a:lnTo>
                  <a:pt x="52" y="165"/>
                </a:lnTo>
                <a:lnTo>
                  <a:pt x="57" y="164"/>
                </a:lnTo>
                <a:lnTo>
                  <a:pt x="64" y="164"/>
                </a:lnTo>
                <a:lnTo>
                  <a:pt x="64" y="164"/>
                </a:lnTo>
                <a:lnTo>
                  <a:pt x="54" y="182"/>
                </a:lnTo>
                <a:lnTo>
                  <a:pt x="54" y="182"/>
                </a:lnTo>
                <a:lnTo>
                  <a:pt x="48" y="195"/>
                </a:lnTo>
                <a:lnTo>
                  <a:pt x="44" y="207"/>
                </a:lnTo>
                <a:lnTo>
                  <a:pt x="41" y="218"/>
                </a:lnTo>
                <a:lnTo>
                  <a:pt x="41" y="228"/>
                </a:lnTo>
                <a:lnTo>
                  <a:pt x="41" y="228"/>
                </a:lnTo>
                <a:lnTo>
                  <a:pt x="41" y="233"/>
                </a:lnTo>
                <a:lnTo>
                  <a:pt x="42" y="237"/>
                </a:lnTo>
                <a:lnTo>
                  <a:pt x="45" y="240"/>
                </a:lnTo>
                <a:lnTo>
                  <a:pt x="49" y="243"/>
                </a:lnTo>
                <a:lnTo>
                  <a:pt x="49" y="243"/>
                </a:lnTo>
                <a:lnTo>
                  <a:pt x="53" y="244"/>
                </a:lnTo>
                <a:lnTo>
                  <a:pt x="61" y="244"/>
                </a:lnTo>
                <a:lnTo>
                  <a:pt x="61" y="244"/>
                </a:lnTo>
                <a:lnTo>
                  <a:pt x="60" y="240"/>
                </a:lnTo>
                <a:lnTo>
                  <a:pt x="60" y="236"/>
                </a:lnTo>
                <a:lnTo>
                  <a:pt x="60" y="236"/>
                </a:lnTo>
                <a:lnTo>
                  <a:pt x="61" y="221"/>
                </a:lnTo>
                <a:lnTo>
                  <a:pt x="61" y="221"/>
                </a:lnTo>
                <a:lnTo>
                  <a:pt x="64" y="207"/>
                </a:lnTo>
                <a:lnTo>
                  <a:pt x="68" y="194"/>
                </a:lnTo>
                <a:lnTo>
                  <a:pt x="73" y="179"/>
                </a:lnTo>
                <a:lnTo>
                  <a:pt x="80" y="164"/>
                </a:lnTo>
                <a:lnTo>
                  <a:pt x="80" y="164"/>
                </a:lnTo>
                <a:lnTo>
                  <a:pt x="82" y="164"/>
                </a:lnTo>
                <a:lnTo>
                  <a:pt x="82" y="287"/>
                </a:lnTo>
                <a:lnTo>
                  <a:pt x="40" y="287"/>
                </a:lnTo>
                <a:lnTo>
                  <a:pt x="40" y="287"/>
                </a:lnTo>
                <a:lnTo>
                  <a:pt x="31" y="286"/>
                </a:lnTo>
                <a:lnTo>
                  <a:pt x="25" y="285"/>
                </a:lnTo>
                <a:lnTo>
                  <a:pt x="18" y="280"/>
                </a:lnTo>
                <a:lnTo>
                  <a:pt x="13" y="275"/>
                </a:lnTo>
                <a:lnTo>
                  <a:pt x="7" y="270"/>
                </a:lnTo>
                <a:lnTo>
                  <a:pt x="4" y="263"/>
                </a:lnTo>
                <a:lnTo>
                  <a:pt x="2" y="256"/>
                </a:lnTo>
                <a:lnTo>
                  <a:pt x="0" y="248"/>
                </a:lnTo>
                <a:lnTo>
                  <a:pt x="0" y="39"/>
                </a:lnTo>
                <a:lnTo>
                  <a:pt x="0" y="39"/>
                </a:lnTo>
                <a:lnTo>
                  <a:pt x="2" y="31"/>
                </a:lnTo>
                <a:lnTo>
                  <a:pt x="4" y="25"/>
                </a:lnTo>
                <a:lnTo>
                  <a:pt x="7" y="18"/>
                </a:lnTo>
                <a:lnTo>
                  <a:pt x="13" y="12"/>
                </a:lnTo>
                <a:lnTo>
                  <a:pt x="18" y="7"/>
                </a:lnTo>
                <a:lnTo>
                  <a:pt x="25" y="4"/>
                </a:lnTo>
                <a:lnTo>
                  <a:pt x="31" y="2"/>
                </a:lnTo>
                <a:lnTo>
                  <a:pt x="40" y="0"/>
                </a:lnTo>
                <a:lnTo>
                  <a:pt x="40" y="0"/>
                </a:lnTo>
                <a:close/>
              </a:path>
            </a:pathLst>
          </a:custGeom>
          <a:solidFill>
            <a:schemeClr val="accent1"/>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panose="020f0502020204030204" typeface="Calibri"/>
              <a:ea charset="-122" panose="02010600030101010101" pitchFamily="2" typeface="宋体"/>
              <a:cs typeface="+mn-cs"/>
            </a:endParaRPr>
          </a:p>
        </p:txBody>
      </p:sp>
      <p:sp>
        <p:nvSpPr>
          <p:cNvPr id="292" name="Freeform 171"/>
          <p:cNvSpPr>
            <a:spLocks noEditPoints="1"/>
          </p:cNvSpPr>
          <p:nvPr/>
        </p:nvSpPr>
        <p:spPr bwMode="auto">
          <a:xfrm>
            <a:off x="1862769" y="2063338"/>
            <a:ext cx="311106" cy="312864"/>
          </a:xfrm>
          <a:custGeom>
            <a:gdLst>
              <a:gd fmla="*/ 337 w 354" name="T0"/>
              <a:gd fmla="*/ 299 h 356" name="T1"/>
              <a:gd fmla="*/ 352 w 354" name="T2"/>
              <a:gd fmla="*/ 91 h 356" name="T3"/>
              <a:gd fmla="*/ 339 w 354" name="T4"/>
              <a:gd fmla="*/ 154 h 356" name="T5"/>
              <a:gd fmla="*/ 333 w 354" name="T6"/>
              <a:gd fmla="*/ 150 h 356" name="T7"/>
              <a:gd fmla="*/ 333 w 354" name="T8"/>
              <a:gd fmla="*/ 206 h 356" name="T9"/>
              <a:gd fmla="*/ 289 w 354" name="T10"/>
              <a:gd fmla="*/ 221 h 356" name="T11"/>
              <a:gd fmla="*/ 306 w 354" name="T12"/>
              <a:gd fmla="*/ 244 h 356" name="T13"/>
              <a:gd fmla="*/ 283 w 354" name="T14"/>
              <a:gd fmla="*/ 267 h 356" name="T15"/>
              <a:gd fmla="*/ 306 w 354" name="T16"/>
              <a:gd fmla="*/ 338 h 356" name="T17"/>
              <a:gd fmla="*/ 283 w 354" name="T18"/>
              <a:gd fmla="*/ 59 h 356" name="T19"/>
              <a:gd fmla="*/ 317 w 354" name="T20"/>
              <a:gd fmla="*/ 59 h 356" name="T21"/>
              <a:gd fmla="*/ 271 w 354" name="T22"/>
              <a:gd fmla="*/ 47 h 356" name="T23"/>
              <a:gd fmla="*/ 263 w 354" name="T24"/>
              <a:gd fmla="*/ 12 h 356" name="T25"/>
              <a:gd fmla="*/ 272 w 354" name="T26"/>
              <a:gd fmla="*/ 223 h 356" name="T27"/>
              <a:gd fmla="*/ 283 w 354" name="T28"/>
              <a:gd fmla="*/ 68 h 356" name="T29"/>
              <a:gd fmla="*/ 272 w 354" name="T30"/>
              <a:gd fmla="*/ 264 h 356" name="T31"/>
              <a:gd fmla="*/ 274 w 354" name="T32"/>
              <a:gd fmla="*/ 356 h 356" name="T33"/>
              <a:gd fmla="*/ 263 w 354" name="T34"/>
              <a:gd fmla="*/ 28 h 356" name="T35"/>
              <a:gd fmla="*/ 259 w 354" name="T36"/>
              <a:gd fmla="*/ 50 h 356" name="T37"/>
              <a:gd fmla="*/ 236 w 354" name="T38"/>
              <a:gd fmla="*/ 50 h 356" name="T39"/>
              <a:gd fmla="*/ 230 w 354" name="T40"/>
              <a:gd fmla="*/ 28 h 356" name="T41"/>
              <a:gd fmla="*/ 263 w 354" name="T42"/>
              <a:gd fmla="*/ 68 h 356" name="T43"/>
              <a:gd fmla="*/ 263 w 354" name="T44"/>
              <a:gd fmla="*/ 231 h 356" name="T45"/>
              <a:gd fmla="*/ 228 w 354" name="T46"/>
              <a:gd fmla="*/ 269 h 356" name="T47"/>
              <a:gd fmla="*/ 228 w 354" name="T48"/>
              <a:gd fmla="*/ 216 h 356" name="T49"/>
              <a:gd fmla="*/ 263 w 354" name="T50"/>
              <a:gd fmla="*/ 348 h 356" name="T51"/>
              <a:gd fmla="*/ 228 w 354" name="T52"/>
              <a:gd fmla="*/ 28 h 356" name="T53"/>
              <a:gd fmla="*/ 225 w 354" name="T54"/>
              <a:gd fmla="*/ 49 h 356" name="T55"/>
              <a:gd fmla="*/ 228 w 354" name="T56"/>
              <a:gd fmla="*/ 4 h 356" name="T57"/>
              <a:gd fmla="*/ 179 w 354" name="T58"/>
              <a:gd fmla="*/ 68 h 356" name="T59"/>
              <a:gd fmla="*/ 228 w 354" name="T60"/>
              <a:gd fmla="*/ 216 h 356" name="T61"/>
              <a:gd fmla="*/ 228 w 354" name="T62"/>
              <a:gd fmla="*/ 299 h 356" name="T63"/>
              <a:gd fmla="*/ 133 w 354" name="T64"/>
              <a:gd fmla="*/ 43 h 356" name="T65"/>
              <a:gd fmla="*/ 126 w 354" name="T66"/>
              <a:gd fmla="*/ 4 h 356" name="T67"/>
              <a:gd fmla="*/ 179 w 354" name="T68"/>
              <a:gd fmla="*/ 68 h 356" name="T69"/>
              <a:gd fmla="*/ 179 w 354" name="T70"/>
              <a:gd fmla="*/ 242 h 356" name="T71"/>
              <a:gd fmla="*/ 171 w 354" name="T72"/>
              <a:gd fmla="*/ 162 h 356" name="T73"/>
              <a:gd fmla="*/ 115 w 354" name="T74"/>
              <a:gd fmla="*/ 31 h 356" name="T75"/>
              <a:gd fmla="*/ 123 w 354" name="T76"/>
              <a:gd fmla="*/ 50 h 356" name="T77"/>
              <a:gd fmla="*/ 100 w 354" name="T78"/>
              <a:gd fmla="*/ 43 h 356" name="T79"/>
              <a:gd fmla="*/ 90 w 354" name="T80"/>
              <a:gd fmla="*/ 12 h 356" name="T81"/>
              <a:gd fmla="*/ 126 w 354" name="T82"/>
              <a:gd fmla="*/ 96 h 356" name="T83"/>
              <a:gd fmla="*/ 90 w 354" name="T84"/>
              <a:gd fmla="*/ 256 h 356" name="T85"/>
              <a:gd fmla="*/ 126 w 354" name="T86"/>
              <a:gd fmla="*/ 162 h 356" name="T87"/>
              <a:gd fmla="*/ 90 w 354" name="T88"/>
              <a:gd fmla="*/ 348 h 356" name="T89"/>
              <a:gd fmla="*/ 79 w 354" name="T90"/>
              <a:gd fmla="*/ 39 h 356" name="T91"/>
              <a:gd fmla="*/ 71 w 354" name="T92"/>
              <a:gd fmla="*/ 20 h 356" name="T93"/>
              <a:gd fmla="*/ 90 w 354" name="T94"/>
              <a:gd fmla="*/ 162 h 356" name="T95"/>
              <a:gd fmla="*/ 90 w 354" name="T96"/>
              <a:gd fmla="*/ 68 h 356" name="T97"/>
              <a:gd fmla="*/ 81 w 354" name="T98"/>
              <a:gd fmla="*/ 264 h 356" name="T99"/>
              <a:gd fmla="*/ 84 w 354" name="T100"/>
              <a:gd fmla="*/ 353 h 356" name="T101"/>
              <a:gd fmla="*/ 37 w 354" name="T102"/>
              <a:gd fmla="*/ 59 h 356" name="T103"/>
              <a:gd fmla="*/ 71 w 354" name="T104"/>
              <a:gd fmla="*/ 20 h 356" name="T105"/>
              <a:gd fmla="*/ 54 w 354" name="T106"/>
              <a:gd fmla="*/ 227 h 356" name="T107"/>
              <a:gd fmla="*/ 50 w 354" name="T108"/>
              <a:gd fmla="*/ 257 h 356" name="T109"/>
              <a:gd fmla="*/ 16 w 354" name="T110"/>
              <a:gd fmla="*/ 299 h 356" name="T111"/>
              <a:gd fmla="*/ 71 w 354" name="T112"/>
              <a:gd fmla="*/ 68 h 356" name="T113"/>
              <a:gd fmla="*/ 49 w 354" name="T114"/>
              <a:gd fmla="*/ 345 h 356" name="T115"/>
              <a:gd fmla="*/ 20 w 354" name="T116"/>
              <a:gd fmla="*/ 150 h 356" name="T117"/>
              <a:gd fmla="*/ 16 w 354" name="T118"/>
              <a:gd fmla="*/ 154 h 356" name="T119"/>
              <a:gd fmla="*/ 0 w 354" name="T120"/>
              <a:gd fmla="*/ 95 h 356" name="T121"/>
              <a:gd fmla="*/ 16 w 354" name="T122"/>
              <a:gd fmla="*/ 96 h 356" name="T123"/>
              <a:gd fmla="*/ 16 w 354" name="T124"/>
              <a:gd fmla="*/ 210 h 356"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356" w="354">
                <a:moveTo>
                  <a:pt x="337" y="299"/>
                </a:moveTo>
                <a:lnTo>
                  <a:pt x="337" y="210"/>
                </a:lnTo>
                <a:lnTo>
                  <a:pt x="337" y="210"/>
                </a:lnTo>
                <a:lnTo>
                  <a:pt x="340" y="215"/>
                </a:lnTo>
                <a:lnTo>
                  <a:pt x="341" y="222"/>
                </a:lnTo>
                <a:lnTo>
                  <a:pt x="341" y="299"/>
                </a:lnTo>
                <a:lnTo>
                  <a:pt x="337" y="299"/>
                </a:lnTo>
                <a:lnTo>
                  <a:pt x="337" y="299"/>
                </a:lnTo>
                <a:close/>
                <a:moveTo>
                  <a:pt x="337" y="154"/>
                </a:moveTo>
                <a:lnTo>
                  <a:pt x="337" y="96"/>
                </a:lnTo>
                <a:lnTo>
                  <a:pt x="337" y="96"/>
                </a:lnTo>
                <a:lnTo>
                  <a:pt x="339" y="95"/>
                </a:lnTo>
                <a:lnTo>
                  <a:pt x="348" y="91"/>
                </a:lnTo>
                <a:lnTo>
                  <a:pt x="348" y="91"/>
                </a:lnTo>
                <a:lnTo>
                  <a:pt x="350" y="91"/>
                </a:lnTo>
                <a:lnTo>
                  <a:pt x="352" y="91"/>
                </a:lnTo>
                <a:lnTo>
                  <a:pt x="354" y="93"/>
                </a:lnTo>
                <a:lnTo>
                  <a:pt x="354" y="95"/>
                </a:lnTo>
                <a:lnTo>
                  <a:pt x="354" y="142"/>
                </a:lnTo>
                <a:lnTo>
                  <a:pt x="354" y="142"/>
                </a:lnTo>
                <a:lnTo>
                  <a:pt x="352" y="147"/>
                </a:lnTo>
                <a:lnTo>
                  <a:pt x="350" y="149"/>
                </a:lnTo>
                <a:lnTo>
                  <a:pt x="348" y="150"/>
                </a:lnTo>
                <a:lnTo>
                  <a:pt x="339" y="154"/>
                </a:lnTo>
                <a:lnTo>
                  <a:pt x="339" y="154"/>
                </a:lnTo>
                <a:lnTo>
                  <a:pt x="337" y="154"/>
                </a:lnTo>
                <a:lnTo>
                  <a:pt x="337" y="154"/>
                </a:lnTo>
                <a:close/>
                <a:moveTo>
                  <a:pt x="337" y="96"/>
                </a:moveTo>
                <a:lnTo>
                  <a:pt x="337" y="154"/>
                </a:lnTo>
                <a:lnTo>
                  <a:pt x="337" y="154"/>
                </a:lnTo>
                <a:lnTo>
                  <a:pt x="335" y="153"/>
                </a:lnTo>
                <a:lnTo>
                  <a:pt x="333" y="150"/>
                </a:lnTo>
                <a:lnTo>
                  <a:pt x="333" y="103"/>
                </a:lnTo>
                <a:lnTo>
                  <a:pt x="333" y="103"/>
                </a:lnTo>
                <a:lnTo>
                  <a:pt x="335" y="99"/>
                </a:lnTo>
                <a:lnTo>
                  <a:pt x="337" y="96"/>
                </a:lnTo>
                <a:lnTo>
                  <a:pt x="337" y="96"/>
                </a:lnTo>
                <a:close/>
                <a:moveTo>
                  <a:pt x="337" y="210"/>
                </a:moveTo>
                <a:lnTo>
                  <a:pt x="337" y="210"/>
                </a:lnTo>
                <a:lnTo>
                  <a:pt x="333" y="206"/>
                </a:lnTo>
                <a:lnTo>
                  <a:pt x="329" y="202"/>
                </a:lnTo>
                <a:lnTo>
                  <a:pt x="324" y="199"/>
                </a:lnTo>
                <a:lnTo>
                  <a:pt x="317" y="199"/>
                </a:lnTo>
                <a:lnTo>
                  <a:pt x="317" y="68"/>
                </a:lnTo>
                <a:lnTo>
                  <a:pt x="283" y="68"/>
                </a:lnTo>
                <a:lnTo>
                  <a:pt x="283" y="221"/>
                </a:lnTo>
                <a:lnTo>
                  <a:pt x="283" y="221"/>
                </a:lnTo>
                <a:lnTo>
                  <a:pt x="289" y="221"/>
                </a:lnTo>
                <a:lnTo>
                  <a:pt x="293" y="222"/>
                </a:lnTo>
                <a:lnTo>
                  <a:pt x="297" y="225"/>
                </a:lnTo>
                <a:lnTo>
                  <a:pt x="299" y="227"/>
                </a:lnTo>
                <a:lnTo>
                  <a:pt x="302" y="230"/>
                </a:lnTo>
                <a:lnTo>
                  <a:pt x="305" y="234"/>
                </a:lnTo>
                <a:lnTo>
                  <a:pt x="306" y="239"/>
                </a:lnTo>
                <a:lnTo>
                  <a:pt x="306" y="244"/>
                </a:lnTo>
                <a:lnTo>
                  <a:pt x="306" y="244"/>
                </a:lnTo>
                <a:lnTo>
                  <a:pt x="306" y="248"/>
                </a:lnTo>
                <a:lnTo>
                  <a:pt x="305" y="253"/>
                </a:lnTo>
                <a:lnTo>
                  <a:pt x="302" y="257"/>
                </a:lnTo>
                <a:lnTo>
                  <a:pt x="299" y="260"/>
                </a:lnTo>
                <a:lnTo>
                  <a:pt x="297" y="262"/>
                </a:lnTo>
                <a:lnTo>
                  <a:pt x="293" y="265"/>
                </a:lnTo>
                <a:lnTo>
                  <a:pt x="289" y="267"/>
                </a:lnTo>
                <a:lnTo>
                  <a:pt x="283" y="267"/>
                </a:lnTo>
                <a:lnTo>
                  <a:pt x="283" y="299"/>
                </a:lnTo>
                <a:lnTo>
                  <a:pt x="337" y="299"/>
                </a:lnTo>
                <a:lnTo>
                  <a:pt x="337" y="210"/>
                </a:lnTo>
                <a:lnTo>
                  <a:pt x="337" y="210"/>
                </a:lnTo>
                <a:close/>
                <a:moveTo>
                  <a:pt x="283" y="356"/>
                </a:moveTo>
                <a:lnTo>
                  <a:pt x="283" y="314"/>
                </a:lnTo>
                <a:lnTo>
                  <a:pt x="306" y="314"/>
                </a:lnTo>
                <a:lnTo>
                  <a:pt x="306" y="338"/>
                </a:lnTo>
                <a:lnTo>
                  <a:pt x="306" y="338"/>
                </a:lnTo>
                <a:lnTo>
                  <a:pt x="305" y="345"/>
                </a:lnTo>
                <a:lnTo>
                  <a:pt x="301" y="350"/>
                </a:lnTo>
                <a:lnTo>
                  <a:pt x="295" y="355"/>
                </a:lnTo>
                <a:lnTo>
                  <a:pt x="289" y="356"/>
                </a:lnTo>
                <a:lnTo>
                  <a:pt x="283" y="356"/>
                </a:lnTo>
                <a:lnTo>
                  <a:pt x="283" y="356"/>
                </a:lnTo>
                <a:close/>
                <a:moveTo>
                  <a:pt x="283" y="59"/>
                </a:moveTo>
                <a:lnTo>
                  <a:pt x="283" y="20"/>
                </a:lnTo>
                <a:lnTo>
                  <a:pt x="283" y="20"/>
                </a:lnTo>
                <a:lnTo>
                  <a:pt x="298" y="30"/>
                </a:lnTo>
                <a:lnTo>
                  <a:pt x="309" y="38"/>
                </a:lnTo>
                <a:lnTo>
                  <a:pt x="313" y="43"/>
                </a:lnTo>
                <a:lnTo>
                  <a:pt x="316" y="49"/>
                </a:lnTo>
                <a:lnTo>
                  <a:pt x="317" y="54"/>
                </a:lnTo>
                <a:lnTo>
                  <a:pt x="317" y="59"/>
                </a:lnTo>
                <a:lnTo>
                  <a:pt x="283" y="59"/>
                </a:lnTo>
                <a:close/>
                <a:moveTo>
                  <a:pt x="283" y="20"/>
                </a:moveTo>
                <a:lnTo>
                  <a:pt x="283" y="59"/>
                </a:lnTo>
                <a:lnTo>
                  <a:pt x="263" y="59"/>
                </a:lnTo>
                <a:lnTo>
                  <a:pt x="263" y="50"/>
                </a:lnTo>
                <a:lnTo>
                  <a:pt x="263" y="50"/>
                </a:lnTo>
                <a:lnTo>
                  <a:pt x="268" y="50"/>
                </a:lnTo>
                <a:lnTo>
                  <a:pt x="271" y="47"/>
                </a:lnTo>
                <a:lnTo>
                  <a:pt x="274" y="43"/>
                </a:lnTo>
                <a:lnTo>
                  <a:pt x="275" y="39"/>
                </a:lnTo>
                <a:lnTo>
                  <a:pt x="275" y="39"/>
                </a:lnTo>
                <a:lnTo>
                  <a:pt x="274" y="35"/>
                </a:lnTo>
                <a:lnTo>
                  <a:pt x="271" y="31"/>
                </a:lnTo>
                <a:lnTo>
                  <a:pt x="268" y="28"/>
                </a:lnTo>
                <a:lnTo>
                  <a:pt x="263" y="28"/>
                </a:lnTo>
                <a:lnTo>
                  <a:pt x="263" y="12"/>
                </a:lnTo>
                <a:lnTo>
                  <a:pt x="263" y="12"/>
                </a:lnTo>
                <a:lnTo>
                  <a:pt x="283" y="20"/>
                </a:lnTo>
                <a:lnTo>
                  <a:pt x="283" y="20"/>
                </a:lnTo>
                <a:close/>
                <a:moveTo>
                  <a:pt x="283" y="68"/>
                </a:moveTo>
                <a:lnTo>
                  <a:pt x="283" y="221"/>
                </a:lnTo>
                <a:lnTo>
                  <a:pt x="283" y="221"/>
                </a:lnTo>
                <a:lnTo>
                  <a:pt x="278" y="221"/>
                </a:lnTo>
                <a:lnTo>
                  <a:pt x="272" y="223"/>
                </a:lnTo>
                <a:lnTo>
                  <a:pt x="267" y="227"/>
                </a:lnTo>
                <a:lnTo>
                  <a:pt x="263" y="231"/>
                </a:lnTo>
                <a:lnTo>
                  <a:pt x="263" y="162"/>
                </a:lnTo>
                <a:lnTo>
                  <a:pt x="272" y="162"/>
                </a:lnTo>
                <a:lnTo>
                  <a:pt x="272" y="96"/>
                </a:lnTo>
                <a:lnTo>
                  <a:pt x="263" y="96"/>
                </a:lnTo>
                <a:lnTo>
                  <a:pt x="263" y="68"/>
                </a:lnTo>
                <a:lnTo>
                  <a:pt x="283" y="68"/>
                </a:lnTo>
                <a:lnTo>
                  <a:pt x="283" y="68"/>
                </a:lnTo>
                <a:close/>
                <a:moveTo>
                  <a:pt x="283" y="267"/>
                </a:moveTo>
                <a:lnTo>
                  <a:pt x="283" y="299"/>
                </a:lnTo>
                <a:lnTo>
                  <a:pt x="263" y="299"/>
                </a:lnTo>
                <a:lnTo>
                  <a:pt x="263" y="256"/>
                </a:lnTo>
                <a:lnTo>
                  <a:pt x="263" y="256"/>
                </a:lnTo>
                <a:lnTo>
                  <a:pt x="267" y="260"/>
                </a:lnTo>
                <a:lnTo>
                  <a:pt x="272" y="264"/>
                </a:lnTo>
                <a:lnTo>
                  <a:pt x="278" y="267"/>
                </a:lnTo>
                <a:lnTo>
                  <a:pt x="283" y="267"/>
                </a:lnTo>
                <a:lnTo>
                  <a:pt x="283" y="267"/>
                </a:lnTo>
                <a:close/>
                <a:moveTo>
                  <a:pt x="283" y="314"/>
                </a:moveTo>
                <a:lnTo>
                  <a:pt x="283" y="356"/>
                </a:lnTo>
                <a:lnTo>
                  <a:pt x="278" y="356"/>
                </a:lnTo>
                <a:lnTo>
                  <a:pt x="278" y="356"/>
                </a:lnTo>
                <a:lnTo>
                  <a:pt x="274" y="356"/>
                </a:lnTo>
                <a:lnTo>
                  <a:pt x="270" y="353"/>
                </a:lnTo>
                <a:lnTo>
                  <a:pt x="267" y="352"/>
                </a:lnTo>
                <a:lnTo>
                  <a:pt x="263" y="348"/>
                </a:lnTo>
                <a:lnTo>
                  <a:pt x="263" y="314"/>
                </a:lnTo>
                <a:lnTo>
                  <a:pt x="283" y="314"/>
                </a:lnTo>
                <a:close/>
                <a:moveTo>
                  <a:pt x="263" y="12"/>
                </a:moveTo>
                <a:lnTo>
                  <a:pt x="263" y="28"/>
                </a:lnTo>
                <a:lnTo>
                  <a:pt x="263" y="28"/>
                </a:lnTo>
                <a:lnTo>
                  <a:pt x="259" y="28"/>
                </a:lnTo>
                <a:lnTo>
                  <a:pt x="256" y="31"/>
                </a:lnTo>
                <a:lnTo>
                  <a:pt x="253" y="35"/>
                </a:lnTo>
                <a:lnTo>
                  <a:pt x="252" y="39"/>
                </a:lnTo>
                <a:lnTo>
                  <a:pt x="252" y="39"/>
                </a:lnTo>
                <a:lnTo>
                  <a:pt x="253" y="43"/>
                </a:lnTo>
                <a:lnTo>
                  <a:pt x="256" y="47"/>
                </a:lnTo>
                <a:lnTo>
                  <a:pt x="259" y="50"/>
                </a:lnTo>
                <a:lnTo>
                  <a:pt x="263" y="50"/>
                </a:lnTo>
                <a:lnTo>
                  <a:pt x="263" y="59"/>
                </a:lnTo>
                <a:lnTo>
                  <a:pt x="228" y="59"/>
                </a:lnTo>
                <a:lnTo>
                  <a:pt x="228" y="50"/>
                </a:lnTo>
                <a:lnTo>
                  <a:pt x="228" y="50"/>
                </a:lnTo>
                <a:lnTo>
                  <a:pt x="230" y="50"/>
                </a:lnTo>
                <a:lnTo>
                  <a:pt x="230" y="50"/>
                </a:lnTo>
                <a:lnTo>
                  <a:pt x="236" y="50"/>
                </a:lnTo>
                <a:lnTo>
                  <a:pt x="238" y="47"/>
                </a:lnTo>
                <a:lnTo>
                  <a:pt x="241" y="43"/>
                </a:lnTo>
                <a:lnTo>
                  <a:pt x="243" y="39"/>
                </a:lnTo>
                <a:lnTo>
                  <a:pt x="243" y="39"/>
                </a:lnTo>
                <a:lnTo>
                  <a:pt x="241" y="35"/>
                </a:lnTo>
                <a:lnTo>
                  <a:pt x="238" y="31"/>
                </a:lnTo>
                <a:lnTo>
                  <a:pt x="236" y="28"/>
                </a:lnTo>
                <a:lnTo>
                  <a:pt x="230" y="28"/>
                </a:lnTo>
                <a:lnTo>
                  <a:pt x="230" y="28"/>
                </a:lnTo>
                <a:lnTo>
                  <a:pt x="228" y="28"/>
                </a:lnTo>
                <a:lnTo>
                  <a:pt x="228" y="4"/>
                </a:lnTo>
                <a:lnTo>
                  <a:pt x="228" y="4"/>
                </a:lnTo>
                <a:lnTo>
                  <a:pt x="247" y="8"/>
                </a:lnTo>
                <a:lnTo>
                  <a:pt x="263" y="12"/>
                </a:lnTo>
                <a:lnTo>
                  <a:pt x="263" y="12"/>
                </a:lnTo>
                <a:close/>
                <a:moveTo>
                  <a:pt x="263" y="68"/>
                </a:moveTo>
                <a:lnTo>
                  <a:pt x="263" y="96"/>
                </a:lnTo>
                <a:lnTo>
                  <a:pt x="228" y="96"/>
                </a:lnTo>
                <a:lnTo>
                  <a:pt x="228" y="68"/>
                </a:lnTo>
                <a:lnTo>
                  <a:pt x="263" y="68"/>
                </a:lnTo>
                <a:lnTo>
                  <a:pt x="263" y="68"/>
                </a:lnTo>
                <a:close/>
                <a:moveTo>
                  <a:pt x="263" y="162"/>
                </a:moveTo>
                <a:lnTo>
                  <a:pt x="263" y="231"/>
                </a:lnTo>
                <a:lnTo>
                  <a:pt x="263" y="231"/>
                </a:lnTo>
                <a:lnTo>
                  <a:pt x="262" y="237"/>
                </a:lnTo>
                <a:lnTo>
                  <a:pt x="260" y="244"/>
                </a:lnTo>
                <a:lnTo>
                  <a:pt x="260" y="244"/>
                </a:lnTo>
                <a:lnTo>
                  <a:pt x="262" y="250"/>
                </a:lnTo>
                <a:lnTo>
                  <a:pt x="263" y="256"/>
                </a:lnTo>
                <a:lnTo>
                  <a:pt x="263" y="299"/>
                </a:lnTo>
                <a:lnTo>
                  <a:pt x="228" y="299"/>
                </a:lnTo>
                <a:lnTo>
                  <a:pt x="228" y="269"/>
                </a:lnTo>
                <a:lnTo>
                  <a:pt x="229" y="269"/>
                </a:lnTo>
                <a:lnTo>
                  <a:pt x="229" y="253"/>
                </a:lnTo>
                <a:lnTo>
                  <a:pt x="228" y="253"/>
                </a:lnTo>
                <a:lnTo>
                  <a:pt x="228" y="242"/>
                </a:lnTo>
                <a:lnTo>
                  <a:pt x="229" y="242"/>
                </a:lnTo>
                <a:lnTo>
                  <a:pt x="229" y="227"/>
                </a:lnTo>
                <a:lnTo>
                  <a:pt x="228" y="227"/>
                </a:lnTo>
                <a:lnTo>
                  <a:pt x="228" y="216"/>
                </a:lnTo>
                <a:lnTo>
                  <a:pt x="229" y="216"/>
                </a:lnTo>
                <a:lnTo>
                  <a:pt x="229" y="200"/>
                </a:lnTo>
                <a:lnTo>
                  <a:pt x="228" y="200"/>
                </a:lnTo>
                <a:lnTo>
                  <a:pt x="228" y="162"/>
                </a:lnTo>
                <a:lnTo>
                  <a:pt x="263" y="162"/>
                </a:lnTo>
                <a:lnTo>
                  <a:pt x="263" y="162"/>
                </a:lnTo>
                <a:close/>
                <a:moveTo>
                  <a:pt x="263" y="314"/>
                </a:moveTo>
                <a:lnTo>
                  <a:pt x="263" y="348"/>
                </a:lnTo>
                <a:lnTo>
                  <a:pt x="263" y="348"/>
                </a:lnTo>
                <a:lnTo>
                  <a:pt x="262" y="344"/>
                </a:lnTo>
                <a:lnTo>
                  <a:pt x="260" y="338"/>
                </a:lnTo>
                <a:lnTo>
                  <a:pt x="260" y="314"/>
                </a:lnTo>
                <a:lnTo>
                  <a:pt x="263" y="314"/>
                </a:lnTo>
                <a:close/>
                <a:moveTo>
                  <a:pt x="228" y="4"/>
                </a:moveTo>
                <a:lnTo>
                  <a:pt x="228" y="28"/>
                </a:lnTo>
                <a:lnTo>
                  <a:pt x="228" y="28"/>
                </a:lnTo>
                <a:lnTo>
                  <a:pt x="225" y="30"/>
                </a:lnTo>
                <a:lnTo>
                  <a:pt x="222" y="32"/>
                </a:lnTo>
                <a:lnTo>
                  <a:pt x="221" y="35"/>
                </a:lnTo>
                <a:lnTo>
                  <a:pt x="220" y="39"/>
                </a:lnTo>
                <a:lnTo>
                  <a:pt x="220" y="39"/>
                </a:lnTo>
                <a:lnTo>
                  <a:pt x="221" y="43"/>
                </a:lnTo>
                <a:lnTo>
                  <a:pt x="222" y="46"/>
                </a:lnTo>
                <a:lnTo>
                  <a:pt x="225" y="49"/>
                </a:lnTo>
                <a:lnTo>
                  <a:pt x="228" y="50"/>
                </a:lnTo>
                <a:lnTo>
                  <a:pt x="228" y="59"/>
                </a:lnTo>
                <a:lnTo>
                  <a:pt x="179" y="59"/>
                </a:lnTo>
                <a:lnTo>
                  <a:pt x="179" y="0"/>
                </a:lnTo>
                <a:lnTo>
                  <a:pt x="179" y="0"/>
                </a:lnTo>
                <a:lnTo>
                  <a:pt x="203" y="1"/>
                </a:lnTo>
                <a:lnTo>
                  <a:pt x="228" y="4"/>
                </a:lnTo>
                <a:lnTo>
                  <a:pt x="228" y="4"/>
                </a:lnTo>
                <a:close/>
                <a:moveTo>
                  <a:pt x="228" y="68"/>
                </a:moveTo>
                <a:lnTo>
                  <a:pt x="228" y="96"/>
                </a:lnTo>
                <a:lnTo>
                  <a:pt x="183" y="96"/>
                </a:lnTo>
                <a:lnTo>
                  <a:pt x="183" y="162"/>
                </a:lnTo>
                <a:lnTo>
                  <a:pt x="228" y="162"/>
                </a:lnTo>
                <a:lnTo>
                  <a:pt x="228" y="200"/>
                </a:lnTo>
                <a:lnTo>
                  <a:pt x="179" y="200"/>
                </a:lnTo>
                <a:lnTo>
                  <a:pt x="179" y="68"/>
                </a:lnTo>
                <a:lnTo>
                  <a:pt x="228" y="68"/>
                </a:lnTo>
                <a:lnTo>
                  <a:pt x="228" y="68"/>
                </a:lnTo>
                <a:close/>
                <a:moveTo>
                  <a:pt x="228" y="216"/>
                </a:moveTo>
                <a:lnTo>
                  <a:pt x="228" y="227"/>
                </a:lnTo>
                <a:lnTo>
                  <a:pt x="179" y="227"/>
                </a:lnTo>
                <a:lnTo>
                  <a:pt x="179" y="216"/>
                </a:lnTo>
                <a:lnTo>
                  <a:pt x="228" y="216"/>
                </a:lnTo>
                <a:lnTo>
                  <a:pt x="228" y="216"/>
                </a:lnTo>
                <a:close/>
                <a:moveTo>
                  <a:pt x="228" y="242"/>
                </a:moveTo>
                <a:lnTo>
                  <a:pt x="228" y="253"/>
                </a:lnTo>
                <a:lnTo>
                  <a:pt x="179" y="253"/>
                </a:lnTo>
                <a:lnTo>
                  <a:pt x="179" y="242"/>
                </a:lnTo>
                <a:lnTo>
                  <a:pt x="228" y="242"/>
                </a:lnTo>
                <a:lnTo>
                  <a:pt x="228" y="242"/>
                </a:lnTo>
                <a:close/>
                <a:moveTo>
                  <a:pt x="228" y="269"/>
                </a:moveTo>
                <a:lnTo>
                  <a:pt x="228" y="299"/>
                </a:lnTo>
                <a:lnTo>
                  <a:pt x="179" y="299"/>
                </a:lnTo>
                <a:lnTo>
                  <a:pt x="179" y="269"/>
                </a:lnTo>
                <a:lnTo>
                  <a:pt x="228" y="269"/>
                </a:lnTo>
                <a:close/>
                <a:moveTo>
                  <a:pt x="126" y="50"/>
                </a:moveTo>
                <a:lnTo>
                  <a:pt x="126" y="50"/>
                </a:lnTo>
                <a:lnTo>
                  <a:pt x="129" y="49"/>
                </a:lnTo>
                <a:lnTo>
                  <a:pt x="132" y="46"/>
                </a:lnTo>
                <a:lnTo>
                  <a:pt x="133" y="43"/>
                </a:lnTo>
                <a:lnTo>
                  <a:pt x="134" y="39"/>
                </a:lnTo>
                <a:lnTo>
                  <a:pt x="134" y="39"/>
                </a:lnTo>
                <a:lnTo>
                  <a:pt x="133" y="35"/>
                </a:lnTo>
                <a:lnTo>
                  <a:pt x="132" y="32"/>
                </a:lnTo>
                <a:lnTo>
                  <a:pt x="129" y="30"/>
                </a:lnTo>
                <a:lnTo>
                  <a:pt x="126" y="28"/>
                </a:lnTo>
                <a:lnTo>
                  <a:pt x="126" y="4"/>
                </a:lnTo>
                <a:lnTo>
                  <a:pt x="126" y="4"/>
                </a:lnTo>
                <a:lnTo>
                  <a:pt x="150" y="1"/>
                </a:lnTo>
                <a:lnTo>
                  <a:pt x="176" y="0"/>
                </a:lnTo>
                <a:lnTo>
                  <a:pt x="179" y="0"/>
                </a:lnTo>
                <a:lnTo>
                  <a:pt x="179" y="59"/>
                </a:lnTo>
                <a:lnTo>
                  <a:pt x="126" y="59"/>
                </a:lnTo>
                <a:lnTo>
                  <a:pt x="126" y="50"/>
                </a:lnTo>
                <a:lnTo>
                  <a:pt x="126" y="50"/>
                </a:lnTo>
                <a:close/>
                <a:moveTo>
                  <a:pt x="179" y="68"/>
                </a:moveTo>
                <a:lnTo>
                  <a:pt x="179" y="200"/>
                </a:lnTo>
                <a:lnTo>
                  <a:pt x="127" y="200"/>
                </a:lnTo>
                <a:lnTo>
                  <a:pt x="127" y="216"/>
                </a:lnTo>
                <a:lnTo>
                  <a:pt x="179" y="216"/>
                </a:lnTo>
                <a:lnTo>
                  <a:pt x="179" y="227"/>
                </a:lnTo>
                <a:lnTo>
                  <a:pt x="127" y="227"/>
                </a:lnTo>
                <a:lnTo>
                  <a:pt x="127" y="242"/>
                </a:lnTo>
                <a:lnTo>
                  <a:pt x="179" y="242"/>
                </a:lnTo>
                <a:lnTo>
                  <a:pt x="179" y="253"/>
                </a:lnTo>
                <a:lnTo>
                  <a:pt x="127" y="253"/>
                </a:lnTo>
                <a:lnTo>
                  <a:pt x="127" y="269"/>
                </a:lnTo>
                <a:lnTo>
                  <a:pt x="179" y="269"/>
                </a:lnTo>
                <a:lnTo>
                  <a:pt x="179" y="299"/>
                </a:lnTo>
                <a:lnTo>
                  <a:pt x="126" y="299"/>
                </a:lnTo>
                <a:lnTo>
                  <a:pt x="126" y="162"/>
                </a:lnTo>
                <a:lnTo>
                  <a:pt x="171" y="162"/>
                </a:lnTo>
                <a:lnTo>
                  <a:pt x="171" y="96"/>
                </a:lnTo>
                <a:lnTo>
                  <a:pt x="126" y="96"/>
                </a:lnTo>
                <a:lnTo>
                  <a:pt x="126" y="68"/>
                </a:lnTo>
                <a:lnTo>
                  <a:pt x="179" y="68"/>
                </a:lnTo>
                <a:close/>
                <a:moveTo>
                  <a:pt x="123" y="28"/>
                </a:moveTo>
                <a:lnTo>
                  <a:pt x="123" y="28"/>
                </a:lnTo>
                <a:lnTo>
                  <a:pt x="118" y="28"/>
                </a:lnTo>
                <a:lnTo>
                  <a:pt x="115" y="31"/>
                </a:lnTo>
                <a:lnTo>
                  <a:pt x="113" y="35"/>
                </a:lnTo>
                <a:lnTo>
                  <a:pt x="111" y="39"/>
                </a:lnTo>
                <a:lnTo>
                  <a:pt x="111" y="39"/>
                </a:lnTo>
                <a:lnTo>
                  <a:pt x="113" y="43"/>
                </a:lnTo>
                <a:lnTo>
                  <a:pt x="115" y="47"/>
                </a:lnTo>
                <a:lnTo>
                  <a:pt x="118" y="50"/>
                </a:lnTo>
                <a:lnTo>
                  <a:pt x="123" y="50"/>
                </a:lnTo>
                <a:lnTo>
                  <a:pt x="123" y="50"/>
                </a:lnTo>
                <a:lnTo>
                  <a:pt x="126" y="50"/>
                </a:lnTo>
                <a:lnTo>
                  <a:pt x="126" y="59"/>
                </a:lnTo>
                <a:lnTo>
                  <a:pt x="90" y="59"/>
                </a:lnTo>
                <a:lnTo>
                  <a:pt x="90" y="50"/>
                </a:lnTo>
                <a:lnTo>
                  <a:pt x="90" y="50"/>
                </a:lnTo>
                <a:lnTo>
                  <a:pt x="95" y="50"/>
                </a:lnTo>
                <a:lnTo>
                  <a:pt x="98" y="47"/>
                </a:lnTo>
                <a:lnTo>
                  <a:pt x="100" y="43"/>
                </a:lnTo>
                <a:lnTo>
                  <a:pt x="102" y="39"/>
                </a:lnTo>
                <a:lnTo>
                  <a:pt x="102" y="39"/>
                </a:lnTo>
                <a:lnTo>
                  <a:pt x="100" y="35"/>
                </a:lnTo>
                <a:lnTo>
                  <a:pt x="98" y="31"/>
                </a:lnTo>
                <a:lnTo>
                  <a:pt x="95" y="28"/>
                </a:lnTo>
                <a:lnTo>
                  <a:pt x="90" y="28"/>
                </a:lnTo>
                <a:lnTo>
                  <a:pt x="90" y="12"/>
                </a:lnTo>
                <a:lnTo>
                  <a:pt x="90" y="12"/>
                </a:lnTo>
                <a:lnTo>
                  <a:pt x="107" y="8"/>
                </a:lnTo>
                <a:lnTo>
                  <a:pt x="126" y="4"/>
                </a:lnTo>
                <a:lnTo>
                  <a:pt x="126" y="28"/>
                </a:lnTo>
                <a:lnTo>
                  <a:pt x="126" y="28"/>
                </a:lnTo>
                <a:lnTo>
                  <a:pt x="123" y="28"/>
                </a:lnTo>
                <a:lnTo>
                  <a:pt x="123" y="28"/>
                </a:lnTo>
                <a:close/>
                <a:moveTo>
                  <a:pt x="126" y="68"/>
                </a:moveTo>
                <a:lnTo>
                  <a:pt x="126" y="96"/>
                </a:lnTo>
                <a:lnTo>
                  <a:pt x="90" y="96"/>
                </a:lnTo>
                <a:lnTo>
                  <a:pt x="90" y="68"/>
                </a:lnTo>
                <a:lnTo>
                  <a:pt x="126" y="68"/>
                </a:lnTo>
                <a:lnTo>
                  <a:pt x="126" y="68"/>
                </a:lnTo>
                <a:close/>
                <a:moveTo>
                  <a:pt x="126" y="162"/>
                </a:moveTo>
                <a:lnTo>
                  <a:pt x="126" y="299"/>
                </a:lnTo>
                <a:lnTo>
                  <a:pt x="90" y="299"/>
                </a:lnTo>
                <a:lnTo>
                  <a:pt x="90" y="256"/>
                </a:lnTo>
                <a:lnTo>
                  <a:pt x="90" y="256"/>
                </a:lnTo>
                <a:lnTo>
                  <a:pt x="92" y="250"/>
                </a:lnTo>
                <a:lnTo>
                  <a:pt x="94" y="244"/>
                </a:lnTo>
                <a:lnTo>
                  <a:pt x="94" y="244"/>
                </a:lnTo>
                <a:lnTo>
                  <a:pt x="92" y="237"/>
                </a:lnTo>
                <a:lnTo>
                  <a:pt x="90" y="231"/>
                </a:lnTo>
                <a:lnTo>
                  <a:pt x="90" y="162"/>
                </a:lnTo>
                <a:lnTo>
                  <a:pt x="126" y="162"/>
                </a:lnTo>
                <a:lnTo>
                  <a:pt x="126" y="162"/>
                </a:lnTo>
                <a:close/>
                <a:moveTo>
                  <a:pt x="90" y="348"/>
                </a:moveTo>
                <a:lnTo>
                  <a:pt x="90" y="314"/>
                </a:lnTo>
                <a:lnTo>
                  <a:pt x="94" y="314"/>
                </a:lnTo>
                <a:lnTo>
                  <a:pt x="94" y="338"/>
                </a:lnTo>
                <a:lnTo>
                  <a:pt x="94" y="338"/>
                </a:lnTo>
                <a:lnTo>
                  <a:pt x="92" y="344"/>
                </a:lnTo>
                <a:lnTo>
                  <a:pt x="90" y="348"/>
                </a:lnTo>
                <a:lnTo>
                  <a:pt x="90" y="348"/>
                </a:lnTo>
                <a:close/>
                <a:moveTo>
                  <a:pt x="90" y="12"/>
                </a:moveTo>
                <a:lnTo>
                  <a:pt x="90" y="28"/>
                </a:lnTo>
                <a:lnTo>
                  <a:pt x="90" y="28"/>
                </a:lnTo>
                <a:lnTo>
                  <a:pt x="85" y="28"/>
                </a:lnTo>
                <a:lnTo>
                  <a:pt x="83" y="31"/>
                </a:lnTo>
                <a:lnTo>
                  <a:pt x="80" y="35"/>
                </a:lnTo>
                <a:lnTo>
                  <a:pt x="79" y="39"/>
                </a:lnTo>
                <a:lnTo>
                  <a:pt x="79" y="39"/>
                </a:lnTo>
                <a:lnTo>
                  <a:pt x="80" y="43"/>
                </a:lnTo>
                <a:lnTo>
                  <a:pt x="83" y="47"/>
                </a:lnTo>
                <a:lnTo>
                  <a:pt x="85" y="50"/>
                </a:lnTo>
                <a:lnTo>
                  <a:pt x="90" y="50"/>
                </a:lnTo>
                <a:lnTo>
                  <a:pt x="90" y="59"/>
                </a:lnTo>
                <a:lnTo>
                  <a:pt x="71" y="59"/>
                </a:lnTo>
                <a:lnTo>
                  <a:pt x="71" y="20"/>
                </a:lnTo>
                <a:lnTo>
                  <a:pt x="71" y="20"/>
                </a:lnTo>
                <a:lnTo>
                  <a:pt x="90" y="12"/>
                </a:lnTo>
                <a:lnTo>
                  <a:pt x="90" y="12"/>
                </a:lnTo>
                <a:close/>
                <a:moveTo>
                  <a:pt x="90" y="68"/>
                </a:moveTo>
                <a:lnTo>
                  <a:pt x="90" y="96"/>
                </a:lnTo>
                <a:lnTo>
                  <a:pt x="81" y="96"/>
                </a:lnTo>
                <a:lnTo>
                  <a:pt x="81" y="162"/>
                </a:lnTo>
                <a:lnTo>
                  <a:pt x="90" y="162"/>
                </a:lnTo>
                <a:lnTo>
                  <a:pt x="90" y="231"/>
                </a:lnTo>
                <a:lnTo>
                  <a:pt x="90" y="231"/>
                </a:lnTo>
                <a:lnTo>
                  <a:pt x="87" y="227"/>
                </a:lnTo>
                <a:lnTo>
                  <a:pt x="81" y="223"/>
                </a:lnTo>
                <a:lnTo>
                  <a:pt x="76" y="221"/>
                </a:lnTo>
                <a:lnTo>
                  <a:pt x="71" y="221"/>
                </a:lnTo>
                <a:lnTo>
                  <a:pt x="71" y="68"/>
                </a:lnTo>
                <a:lnTo>
                  <a:pt x="90" y="68"/>
                </a:lnTo>
                <a:lnTo>
                  <a:pt x="90" y="68"/>
                </a:lnTo>
                <a:close/>
                <a:moveTo>
                  <a:pt x="90" y="256"/>
                </a:moveTo>
                <a:lnTo>
                  <a:pt x="90" y="299"/>
                </a:lnTo>
                <a:lnTo>
                  <a:pt x="71" y="299"/>
                </a:lnTo>
                <a:lnTo>
                  <a:pt x="71" y="267"/>
                </a:lnTo>
                <a:lnTo>
                  <a:pt x="71" y="267"/>
                </a:lnTo>
                <a:lnTo>
                  <a:pt x="76" y="267"/>
                </a:lnTo>
                <a:lnTo>
                  <a:pt x="81" y="264"/>
                </a:lnTo>
                <a:lnTo>
                  <a:pt x="87" y="260"/>
                </a:lnTo>
                <a:lnTo>
                  <a:pt x="90" y="256"/>
                </a:lnTo>
                <a:lnTo>
                  <a:pt x="90" y="256"/>
                </a:lnTo>
                <a:close/>
                <a:moveTo>
                  <a:pt x="90" y="314"/>
                </a:moveTo>
                <a:lnTo>
                  <a:pt x="90" y="348"/>
                </a:lnTo>
                <a:lnTo>
                  <a:pt x="90" y="348"/>
                </a:lnTo>
                <a:lnTo>
                  <a:pt x="87" y="352"/>
                </a:lnTo>
                <a:lnTo>
                  <a:pt x="84" y="353"/>
                </a:lnTo>
                <a:lnTo>
                  <a:pt x="80" y="356"/>
                </a:lnTo>
                <a:lnTo>
                  <a:pt x="75" y="356"/>
                </a:lnTo>
                <a:lnTo>
                  <a:pt x="71" y="356"/>
                </a:lnTo>
                <a:lnTo>
                  <a:pt x="71" y="314"/>
                </a:lnTo>
                <a:lnTo>
                  <a:pt x="90" y="314"/>
                </a:lnTo>
                <a:close/>
                <a:moveTo>
                  <a:pt x="71" y="20"/>
                </a:moveTo>
                <a:lnTo>
                  <a:pt x="71" y="59"/>
                </a:lnTo>
                <a:lnTo>
                  <a:pt x="37" y="59"/>
                </a:lnTo>
                <a:lnTo>
                  <a:pt x="37" y="59"/>
                </a:lnTo>
                <a:lnTo>
                  <a:pt x="37" y="54"/>
                </a:lnTo>
                <a:lnTo>
                  <a:pt x="38" y="49"/>
                </a:lnTo>
                <a:lnTo>
                  <a:pt x="41" y="43"/>
                </a:lnTo>
                <a:lnTo>
                  <a:pt x="45" y="38"/>
                </a:lnTo>
                <a:lnTo>
                  <a:pt x="56" y="30"/>
                </a:lnTo>
                <a:lnTo>
                  <a:pt x="71" y="20"/>
                </a:lnTo>
                <a:lnTo>
                  <a:pt x="71" y="20"/>
                </a:lnTo>
                <a:close/>
                <a:moveTo>
                  <a:pt x="71" y="68"/>
                </a:moveTo>
                <a:lnTo>
                  <a:pt x="71" y="221"/>
                </a:lnTo>
                <a:lnTo>
                  <a:pt x="71" y="221"/>
                </a:lnTo>
                <a:lnTo>
                  <a:pt x="71" y="221"/>
                </a:lnTo>
                <a:lnTo>
                  <a:pt x="65" y="221"/>
                </a:lnTo>
                <a:lnTo>
                  <a:pt x="61" y="222"/>
                </a:lnTo>
                <a:lnTo>
                  <a:pt x="57" y="225"/>
                </a:lnTo>
                <a:lnTo>
                  <a:pt x="54" y="227"/>
                </a:lnTo>
                <a:lnTo>
                  <a:pt x="50" y="230"/>
                </a:lnTo>
                <a:lnTo>
                  <a:pt x="49" y="234"/>
                </a:lnTo>
                <a:lnTo>
                  <a:pt x="48" y="239"/>
                </a:lnTo>
                <a:lnTo>
                  <a:pt x="48" y="244"/>
                </a:lnTo>
                <a:lnTo>
                  <a:pt x="48" y="244"/>
                </a:lnTo>
                <a:lnTo>
                  <a:pt x="48" y="248"/>
                </a:lnTo>
                <a:lnTo>
                  <a:pt x="49" y="253"/>
                </a:lnTo>
                <a:lnTo>
                  <a:pt x="50" y="257"/>
                </a:lnTo>
                <a:lnTo>
                  <a:pt x="54" y="260"/>
                </a:lnTo>
                <a:lnTo>
                  <a:pt x="57" y="262"/>
                </a:lnTo>
                <a:lnTo>
                  <a:pt x="61" y="265"/>
                </a:lnTo>
                <a:lnTo>
                  <a:pt x="65" y="267"/>
                </a:lnTo>
                <a:lnTo>
                  <a:pt x="71" y="267"/>
                </a:lnTo>
                <a:lnTo>
                  <a:pt x="71" y="267"/>
                </a:lnTo>
                <a:lnTo>
                  <a:pt x="71" y="299"/>
                </a:lnTo>
                <a:lnTo>
                  <a:pt x="16" y="299"/>
                </a:lnTo>
                <a:lnTo>
                  <a:pt x="16" y="210"/>
                </a:lnTo>
                <a:lnTo>
                  <a:pt x="16" y="210"/>
                </a:lnTo>
                <a:lnTo>
                  <a:pt x="20" y="206"/>
                </a:lnTo>
                <a:lnTo>
                  <a:pt x="25" y="202"/>
                </a:lnTo>
                <a:lnTo>
                  <a:pt x="30" y="199"/>
                </a:lnTo>
                <a:lnTo>
                  <a:pt x="37" y="199"/>
                </a:lnTo>
                <a:lnTo>
                  <a:pt x="37" y="68"/>
                </a:lnTo>
                <a:lnTo>
                  <a:pt x="71" y="68"/>
                </a:lnTo>
                <a:lnTo>
                  <a:pt x="71" y="68"/>
                </a:lnTo>
                <a:close/>
                <a:moveTo>
                  <a:pt x="71" y="314"/>
                </a:moveTo>
                <a:lnTo>
                  <a:pt x="71" y="356"/>
                </a:lnTo>
                <a:lnTo>
                  <a:pt x="65" y="356"/>
                </a:lnTo>
                <a:lnTo>
                  <a:pt x="65" y="356"/>
                </a:lnTo>
                <a:lnTo>
                  <a:pt x="58" y="355"/>
                </a:lnTo>
                <a:lnTo>
                  <a:pt x="53" y="350"/>
                </a:lnTo>
                <a:lnTo>
                  <a:pt x="49" y="345"/>
                </a:lnTo>
                <a:lnTo>
                  <a:pt x="48" y="338"/>
                </a:lnTo>
                <a:lnTo>
                  <a:pt x="48" y="314"/>
                </a:lnTo>
                <a:lnTo>
                  <a:pt x="71" y="314"/>
                </a:lnTo>
                <a:lnTo>
                  <a:pt x="71" y="314"/>
                </a:lnTo>
                <a:close/>
                <a:moveTo>
                  <a:pt x="16" y="154"/>
                </a:moveTo>
                <a:lnTo>
                  <a:pt x="16" y="154"/>
                </a:lnTo>
                <a:lnTo>
                  <a:pt x="19" y="153"/>
                </a:lnTo>
                <a:lnTo>
                  <a:pt x="20" y="150"/>
                </a:lnTo>
                <a:lnTo>
                  <a:pt x="20" y="103"/>
                </a:lnTo>
                <a:lnTo>
                  <a:pt x="20" y="103"/>
                </a:lnTo>
                <a:lnTo>
                  <a:pt x="19" y="99"/>
                </a:lnTo>
                <a:lnTo>
                  <a:pt x="16" y="96"/>
                </a:lnTo>
                <a:lnTo>
                  <a:pt x="16" y="154"/>
                </a:lnTo>
                <a:close/>
                <a:moveTo>
                  <a:pt x="16" y="96"/>
                </a:moveTo>
                <a:lnTo>
                  <a:pt x="16" y="154"/>
                </a:lnTo>
                <a:lnTo>
                  <a:pt x="16" y="154"/>
                </a:lnTo>
                <a:lnTo>
                  <a:pt x="15" y="154"/>
                </a:lnTo>
                <a:lnTo>
                  <a:pt x="6" y="150"/>
                </a:lnTo>
                <a:lnTo>
                  <a:pt x="6" y="150"/>
                </a:lnTo>
                <a:lnTo>
                  <a:pt x="4" y="149"/>
                </a:lnTo>
                <a:lnTo>
                  <a:pt x="2" y="147"/>
                </a:lnTo>
                <a:lnTo>
                  <a:pt x="0" y="142"/>
                </a:lnTo>
                <a:lnTo>
                  <a:pt x="0" y="95"/>
                </a:lnTo>
                <a:lnTo>
                  <a:pt x="0" y="95"/>
                </a:lnTo>
                <a:lnTo>
                  <a:pt x="0" y="93"/>
                </a:lnTo>
                <a:lnTo>
                  <a:pt x="2" y="91"/>
                </a:lnTo>
                <a:lnTo>
                  <a:pt x="4" y="91"/>
                </a:lnTo>
                <a:lnTo>
                  <a:pt x="6" y="91"/>
                </a:lnTo>
                <a:lnTo>
                  <a:pt x="15" y="95"/>
                </a:lnTo>
                <a:lnTo>
                  <a:pt x="15" y="95"/>
                </a:lnTo>
                <a:lnTo>
                  <a:pt x="16" y="96"/>
                </a:lnTo>
                <a:lnTo>
                  <a:pt x="16" y="96"/>
                </a:lnTo>
                <a:close/>
                <a:moveTo>
                  <a:pt x="16" y="210"/>
                </a:moveTo>
                <a:lnTo>
                  <a:pt x="16" y="299"/>
                </a:lnTo>
                <a:lnTo>
                  <a:pt x="12" y="299"/>
                </a:lnTo>
                <a:lnTo>
                  <a:pt x="12" y="222"/>
                </a:lnTo>
                <a:lnTo>
                  <a:pt x="12" y="222"/>
                </a:lnTo>
                <a:lnTo>
                  <a:pt x="14" y="215"/>
                </a:lnTo>
                <a:lnTo>
                  <a:pt x="16" y="210"/>
                </a:lnTo>
                <a:lnTo>
                  <a:pt x="16" y="210"/>
                </a:lnTo>
                <a:close/>
              </a:path>
            </a:pathLst>
          </a:custGeom>
          <a:solidFill>
            <a:schemeClr val="accent1"/>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panose="020f0502020204030204" typeface="Calibri"/>
              <a:ea charset="-122" panose="02010600030101010101" pitchFamily="2" typeface="宋体"/>
              <a:cs typeface="+mn-cs"/>
            </a:endParaRPr>
          </a:p>
        </p:txBody>
      </p:sp>
      <p:sp>
        <p:nvSpPr>
          <p:cNvPr id="293" name="Freeform 172"/>
          <p:cNvSpPr>
            <a:spLocks noEditPoints="1"/>
          </p:cNvSpPr>
          <p:nvPr/>
        </p:nvSpPr>
        <p:spPr bwMode="auto">
          <a:xfrm>
            <a:off x="2093022" y="2464964"/>
            <a:ext cx="350654" cy="267164"/>
          </a:xfrm>
          <a:custGeom>
            <a:gdLst>
              <a:gd fmla="*/ 396 w 399" name="T0"/>
              <a:gd fmla="*/ 285 h 304" name="T1"/>
              <a:gd fmla="*/ 390 w 399" name="T2"/>
              <a:gd fmla="*/ 10 h 304" name="T3"/>
              <a:gd fmla="*/ 349 w 399" name="T4"/>
              <a:gd fmla="*/ 22 h 304" name="T5"/>
              <a:gd fmla="*/ 376 w 399" name="T6"/>
              <a:gd fmla="*/ 48 h 304" name="T7"/>
              <a:gd fmla="*/ 360 w 399" name="T8"/>
              <a:gd fmla="*/ 281 h 304" name="T9"/>
              <a:gd fmla="*/ 304 w 399" name="T10"/>
              <a:gd fmla="*/ 256 h 304" name="T11"/>
              <a:gd fmla="*/ 345 w 399" name="T12"/>
              <a:gd fmla="*/ 42 h 304" name="T13"/>
              <a:gd fmla="*/ 357 w 399" name="T14"/>
              <a:gd fmla="*/ 251 h 304" name="T15"/>
              <a:gd fmla="*/ 254 w 399" name="T16"/>
              <a:gd fmla="*/ 22 h 304" name="T17"/>
              <a:gd fmla="*/ 254 w 399" name="T18"/>
              <a:gd fmla="*/ 304 h 304" name="T19"/>
              <a:gd fmla="*/ 254 w 399" name="T20"/>
              <a:gd fmla="*/ 264 h 304" name="T21"/>
              <a:gd fmla="*/ 277 w 399" name="T22"/>
              <a:gd fmla="*/ 167 h 304" name="T23"/>
              <a:gd fmla="*/ 274 w 399" name="T24"/>
              <a:gd fmla="*/ 133 h 304" name="T25"/>
              <a:gd fmla="*/ 273 w 399" name="T26"/>
              <a:gd fmla="*/ 109 h 304" name="T27"/>
              <a:gd fmla="*/ 254 w 399" name="T28"/>
              <a:gd fmla="*/ 41 h 304" name="T29"/>
              <a:gd fmla="*/ 260 w 399" name="T30"/>
              <a:gd fmla="*/ 171 h 304" name="T31"/>
              <a:gd fmla="*/ 254 w 399" name="T32"/>
              <a:gd fmla="*/ 137 h 304" name="T33"/>
              <a:gd fmla="*/ 257 w 399" name="T34"/>
              <a:gd fmla="*/ 103 h 304" name="T35"/>
              <a:gd fmla="*/ 200 w 399" name="T36"/>
              <a:gd fmla="*/ 0 h 304" name="T37"/>
              <a:gd fmla="*/ 200 w 399" name="T38"/>
              <a:gd fmla="*/ 282 h 304" name="T39"/>
              <a:gd fmla="*/ 241 w 399" name="T40"/>
              <a:gd fmla="*/ 93 h 304" name="T41"/>
              <a:gd fmla="*/ 226 w 399" name="T42"/>
              <a:gd fmla="*/ 121 h 304" name="T43"/>
              <a:gd fmla="*/ 230 w 399" name="T44"/>
              <a:gd fmla="*/ 144 h 304" name="T45"/>
              <a:gd fmla="*/ 232 w 399" name="T46"/>
              <a:gd fmla="*/ 178 h 304" name="T47"/>
              <a:gd fmla="*/ 200 w 399" name="T48"/>
              <a:gd fmla="*/ 186 h 304" name="T49"/>
              <a:gd fmla="*/ 254 w 399" name="T50"/>
              <a:gd fmla="*/ 41 h 304" name="T51"/>
              <a:gd fmla="*/ 242 w 399" name="T52"/>
              <a:gd fmla="*/ 103 h 304" name="T53"/>
              <a:gd fmla="*/ 251 w 399" name="T54"/>
              <a:gd fmla="*/ 128 h 304" name="T55"/>
              <a:gd fmla="*/ 251 w 399" name="T56"/>
              <a:gd fmla="*/ 136 h 304" name="T57"/>
              <a:gd fmla="*/ 246 w 399" name="T58"/>
              <a:gd fmla="*/ 170 h 304" name="T59"/>
              <a:gd fmla="*/ 135 w 399" name="T60"/>
              <a:gd fmla="*/ 22 h 304" name="T61"/>
              <a:gd fmla="*/ 135 w 399" name="T62"/>
              <a:gd fmla="*/ 304 h 304" name="T63"/>
              <a:gd fmla="*/ 173 w 399" name="T64"/>
              <a:gd fmla="*/ 178 h 304" name="T65"/>
              <a:gd fmla="*/ 139 w 399" name="T66"/>
              <a:gd fmla="*/ 213 h 304" name="T67"/>
              <a:gd fmla="*/ 162 w 399" name="T68"/>
              <a:gd fmla="*/ 183 h 304" name="T69"/>
              <a:gd fmla="*/ 148 w 399" name="T70"/>
              <a:gd fmla="*/ 153 h 304" name="T71"/>
              <a:gd fmla="*/ 136 w 399" name="T72"/>
              <a:gd fmla="*/ 126 h 304" name="T73"/>
              <a:gd fmla="*/ 143 w 399" name="T74"/>
              <a:gd fmla="*/ 136 h 304" name="T75"/>
              <a:gd fmla="*/ 150 w 399" name="T76"/>
              <a:gd fmla="*/ 122 h 304" name="T77"/>
              <a:gd fmla="*/ 200 w 399" name="T78"/>
              <a:gd fmla="*/ 41 h 304" name="T79"/>
              <a:gd fmla="*/ 147 w 399" name="T80"/>
              <a:gd fmla="*/ 193 h 304" name="T81"/>
              <a:gd fmla="*/ 139 w 399" name="T82"/>
              <a:gd fmla="*/ 164 h 304" name="T83"/>
              <a:gd fmla="*/ 25 w 399" name="T84"/>
              <a:gd fmla="*/ 2 h 304" name="T85"/>
              <a:gd fmla="*/ 0 w 399" name="T86"/>
              <a:gd fmla="*/ 273 h 304" name="T87"/>
              <a:gd fmla="*/ 25 w 399" name="T88"/>
              <a:gd fmla="*/ 304 h 304" name="T89"/>
              <a:gd fmla="*/ 40 w 399" name="T90"/>
              <a:gd fmla="*/ 281 h 304" name="T91"/>
              <a:gd fmla="*/ 24 w 399" name="T92"/>
              <a:gd fmla="*/ 48 h 304" name="T93"/>
              <a:gd fmla="*/ 50 w 399" name="T94"/>
              <a:gd fmla="*/ 22 h 304" name="T95"/>
              <a:gd fmla="*/ 124 w 399" name="T96"/>
              <a:gd fmla="*/ 125 h 304" name="T97"/>
              <a:gd fmla="*/ 106 w 399" name="T98"/>
              <a:gd fmla="*/ 175 h 304" name="T99"/>
              <a:gd fmla="*/ 117 w 399" name="T100"/>
              <a:gd fmla="*/ 209 h 304" name="T101"/>
              <a:gd fmla="*/ 54 w 399" name="T102"/>
              <a:gd fmla="*/ 262 h 304" name="T103"/>
              <a:gd fmla="*/ 43 w 399" name="T104"/>
              <a:gd fmla="*/ 53 h 304" name="T105"/>
              <a:gd fmla="*/ 135 w 399" name="T106"/>
              <a:gd fmla="*/ 156 h 304" name="T107"/>
              <a:gd fmla="*/ 131 w 399" name="T108"/>
              <a:gd fmla="*/ 176 h 304" name="T109"/>
              <a:gd fmla="*/ 128 w 399" name="T110"/>
              <a:gd fmla="*/ 199 h 304" name="T111"/>
              <a:gd fmla="*/ 127 w 399" name="T112"/>
              <a:gd fmla="*/ 137 h 304"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304" w="399">
                <a:moveTo>
                  <a:pt x="368" y="304"/>
                </a:moveTo>
                <a:lnTo>
                  <a:pt x="368" y="304"/>
                </a:lnTo>
                <a:lnTo>
                  <a:pt x="373" y="304"/>
                </a:lnTo>
                <a:lnTo>
                  <a:pt x="380" y="302"/>
                </a:lnTo>
                <a:lnTo>
                  <a:pt x="385" y="298"/>
                </a:lnTo>
                <a:lnTo>
                  <a:pt x="390" y="294"/>
                </a:lnTo>
                <a:lnTo>
                  <a:pt x="394" y="290"/>
                </a:lnTo>
                <a:lnTo>
                  <a:pt x="396" y="285"/>
                </a:lnTo>
                <a:lnTo>
                  <a:pt x="399" y="279"/>
                </a:lnTo>
                <a:lnTo>
                  <a:pt x="399" y="273"/>
                </a:lnTo>
                <a:lnTo>
                  <a:pt x="399" y="33"/>
                </a:lnTo>
                <a:lnTo>
                  <a:pt x="399" y="33"/>
                </a:lnTo>
                <a:lnTo>
                  <a:pt x="399" y="26"/>
                </a:lnTo>
                <a:lnTo>
                  <a:pt x="396" y="21"/>
                </a:lnTo>
                <a:lnTo>
                  <a:pt x="394" y="15"/>
                </a:lnTo>
                <a:lnTo>
                  <a:pt x="390" y="10"/>
                </a:lnTo>
                <a:lnTo>
                  <a:pt x="385" y="6"/>
                </a:lnTo>
                <a:lnTo>
                  <a:pt x="380" y="3"/>
                </a:lnTo>
                <a:lnTo>
                  <a:pt x="373" y="2"/>
                </a:lnTo>
                <a:lnTo>
                  <a:pt x="368" y="0"/>
                </a:lnTo>
                <a:lnTo>
                  <a:pt x="304" y="0"/>
                </a:lnTo>
                <a:lnTo>
                  <a:pt x="304" y="22"/>
                </a:lnTo>
                <a:lnTo>
                  <a:pt x="349" y="22"/>
                </a:lnTo>
                <a:lnTo>
                  <a:pt x="349" y="22"/>
                </a:lnTo>
                <a:lnTo>
                  <a:pt x="354" y="22"/>
                </a:lnTo>
                <a:lnTo>
                  <a:pt x="360" y="25"/>
                </a:lnTo>
                <a:lnTo>
                  <a:pt x="364" y="26"/>
                </a:lnTo>
                <a:lnTo>
                  <a:pt x="368" y="30"/>
                </a:lnTo>
                <a:lnTo>
                  <a:pt x="371" y="34"/>
                </a:lnTo>
                <a:lnTo>
                  <a:pt x="373" y="38"/>
                </a:lnTo>
                <a:lnTo>
                  <a:pt x="375" y="42"/>
                </a:lnTo>
                <a:lnTo>
                  <a:pt x="376" y="48"/>
                </a:lnTo>
                <a:lnTo>
                  <a:pt x="376" y="256"/>
                </a:lnTo>
                <a:lnTo>
                  <a:pt x="376" y="256"/>
                </a:lnTo>
                <a:lnTo>
                  <a:pt x="375" y="262"/>
                </a:lnTo>
                <a:lnTo>
                  <a:pt x="373" y="267"/>
                </a:lnTo>
                <a:lnTo>
                  <a:pt x="371" y="271"/>
                </a:lnTo>
                <a:lnTo>
                  <a:pt x="368" y="275"/>
                </a:lnTo>
                <a:lnTo>
                  <a:pt x="364" y="278"/>
                </a:lnTo>
                <a:lnTo>
                  <a:pt x="360" y="281"/>
                </a:lnTo>
                <a:lnTo>
                  <a:pt x="354" y="282"/>
                </a:lnTo>
                <a:lnTo>
                  <a:pt x="349" y="282"/>
                </a:lnTo>
                <a:lnTo>
                  <a:pt x="304" y="282"/>
                </a:lnTo>
                <a:lnTo>
                  <a:pt x="304" y="304"/>
                </a:lnTo>
                <a:lnTo>
                  <a:pt x="368" y="304"/>
                </a:lnTo>
                <a:lnTo>
                  <a:pt x="368" y="304"/>
                </a:lnTo>
                <a:close/>
                <a:moveTo>
                  <a:pt x="304" y="264"/>
                </a:moveTo>
                <a:lnTo>
                  <a:pt x="304" y="256"/>
                </a:lnTo>
                <a:lnTo>
                  <a:pt x="337" y="256"/>
                </a:lnTo>
                <a:lnTo>
                  <a:pt x="337" y="243"/>
                </a:lnTo>
                <a:lnTo>
                  <a:pt x="304" y="243"/>
                </a:lnTo>
                <a:lnTo>
                  <a:pt x="304" y="41"/>
                </a:lnTo>
                <a:lnTo>
                  <a:pt x="337" y="41"/>
                </a:lnTo>
                <a:lnTo>
                  <a:pt x="337" y="41"/>
                </a:lnTo>
                <a:lnTo>
                  <a:pt x="341" y="41"/>
                </a:lnTo>
                <a:lnTo>
                  <a:pt x="345" y="42"/>
                </a:lnTo>
                <a:lnTo>
                  <a:pt x="352" y="46"/>
                </a:lnTo>
                <a:lnTo>
                  <a:pt x="357" y="53"/>
                </a:lnTo>
                <a:lnTo>
                  <a:pt x="357" y="57"/>
                </a:lnTo>
                <a:lnTo>
                  <a:pt x="358" y="61"/>
                </a:lnTo>
                <a:lnTo>
                  <a:pt x="358" y="243"/>
                </a:lnTo>
                <a:lnTo>
                  <a:pt x="358" y="243"/>
                </a:lnTo>
                <a:lnTo>
                  <a:pt x="357" y="247"/>
                </a:lnTo>
                <a:lnTo>
                  <a:pt x="357" y="251"/>
                </a:lnTo>
                <a:lnTo>
                  <a:pt x="352" y="258"/>
                </a:lnTo>
                <a:lnTo>
                  <a:pt x="345" y="262"/>
                </a:lnTo>
                <a:lnTo>
                  <a:pt x="341" y="263"/>
                </a:lnTo>
                <a:lnTo>
                  <a:pt x="337" y="264"/>
                </a:lnTo>
                <a:lnTo>
                  <a:pt x="304" y="264"/>
                </a:lnTo>
                <a:close/>
                <a:moveTo>
                  <a:pt x="304" y="0"/>
                </a:moveTo>
                <a:lnTo>
                  <a:pt x="254" y="0"/>
                </a:lnTo>
                <a:lnTo>
                  <a:pt x="254" y="22"/>
                </a:lnTo>
                <a:lnTo>
                  <a:pt x="304" y="22"/>
                </a:lnTo>
                <a:lnTo>
                  <a:pt x="304" y="0"/>
                </a:lnTo>
                <a:lnTo>
                  <a:pt x="304" y="0"/>
                </a:lnTo>
                <a:close/>
                <a:moveTo>
                  <a:pt x="254" y="304"/>
                </a:moveTo>
                <a:lnTo>
                  <a:pt x="304" y="304"/>
                </a:lnTo>
                <a:lnTo>
                  <a:pt x="304" y="282"/>
                </a:lnTo>
                <a:lnTo>
                  <a:pt x="254" y="282"/>
                </a:lnTo>
                <a:lnTo>
                  <a:pt x="254" y="304"/>
                </a:lnTo>
                <a:lnTo>
                  <a:pt x="254" y="304"/>
                </a:lnTo>
                <a:close/>
                <a:moveTo>
                  <a:pt x="304" y="41"/>
                </a:moveTo>
                <a:lnTo>
                  <a:pt x="304" y="243"/>
                </a:lnTo>
                <a:lnTo>
                  <a:pt x="270" y="243"/>
                </a:lnTo>
                <a:lnTo>
                  <a:pt x="270" y="256"/>
                </a:lnTo>
                <a:lnTo>
                  <a:pt x="304" y="256"/>
                </a:lnTo>
                <a:lnTo>
                  <a:pt x="304" y="264"/>
                </a:lnTo>
                <a:lnTo>
                  <a:pt x="254" y="264"/>
                </a:lnTo>
                <a:lnTo>
                  <a:pt x="254" y="183"/>
                </a:lnTo>
                <a:lnTo>
                  <a:pt x="254" y="183"/>
                </a:lnTo>
                <a:lnTo>
                  <a:pt x="257" y="183"/>
                </a:lnTo>
                <a:lnTo>
                  <a:pt x="257" y="183"/>
                </a:lnTo>
                <a:lnTo>
                  <a:pt x="265" y="179"/>
                </a:lnTo>
                <a:lnTo>
                  <a:pt x="272" y="174"/>
                </a:lnTo>
                <a:lnTo>
                  <a:pt x="272" y="174"/>
                </a:lnTo>
                <a:lnTo>
                  <a:pt x="277" y="167"/>
                </a:lnTo>
                <a:lnTo>
                  <a:pt x="281" y="159"/>
                </a:lnTo>
                <a:lnTo>
                  <a:pt x="281" y="159"/>
                </a:lnTo>
                <a:lnTo>
                  <a:pt x="281" y="151"/>
                </a:lnTo>
                <a:lnTo>
                  <a:pt x="281" y="151"/>
                </a:lnTo>
                <a:lnTo>
                  <a:pt x="281" y="143"/>
                </a:lnTo>
                <a:lnTo>
                  <a:pt x="281" y="143"/>
                </a:lnTo>
                <a:lnTo>
                  <a:pt x="278" y="137"/>
                </a:lnTo>
                <a:lnTo>
                  <a:pt x="274" y="133"/>
                </a:lnTo>
                <a:lnTo>
                  <a:pt x="274" y="133"/>
                </a:lnTo>
                <a:lnTo>
                  <a:pt x="269" y="130"/>
                </a:lnTo>
                <a:lnTo>
                  <a:pt x="262" y="129"/>
                </a:lnTo>
                <a:lnTo>
                  <a:pt x="262" y="129"/>
                </a:lnTo>
                <a:lnTo>
                  <a:pt x="268" y="122"/>
                </a:lnTo>
                <a:lnTo>
                  <a:pt x="272" y="116"/>
                </a:lnTo>
                <a:lnTo>
                  <a:pt x="272" y="116"/>
                </a:lnTo>
                <a:lnTo>
                  <a:pt x="273" y="109"/>
                </a:lnTo>
                <a:lnTo>
                  <a:pt x="273" y="102"/>
                </a:lnTo>
                <a:lnTo>
                  <a:pt x="273" y="102"/>
                </a:lnTo>
                <a:lnTo>
                  <a:pt x="270" y="97"/>
                </a:lnTo>
                <a:lnTo>
                  <a:pt x="264" y="93"/>
                </a:lnTo>
                <a:lnTo>
                  <a:pt x="264" y="93"/>
                </a:lnTo>
                <a:lnTo>
                  <a:pt x="260" y="90"/>
                </a:lnTo>
                <a:lnTo>
                  <a:pt x="254" y="90"/>
                </a:lnTo>
                <a:lnTo>
                  <a:pt x="254" y="41"/>
                </a:lnTo>
                <a:lnTo>
                  <a:pt x="304" y="41"/>
                </a:lnTo>
                <a:lnTo>
                  <a:pt x="304" y="41"/>
                </a:lnTo>
                <a:close/>
                <a:moveTo>
                  <a:pt x="254" y="175"/>
                </a:moveTo>
                <a:lnTo>
                  <a:pt x="254" y="175"/>
                </a:lnTo>
                <a:lnTo>
                  <a:pt x="254" y="175"/>
                </a:lnTo>
                <a:lnTo>
                  <a:pt x="254" y="175"/>
                </a:lnTo>
                <a:lnTo>
                  <a:pt x="257" y="174"/>
                </a:lnTo>
                <a:lnTo>
                  <a:pt x="260" y="171"/>
                </a:lnTo>
                <a:lnTo>
                  <a:pt x="264" y="166"/>
                </a:lnTo>
                <a:lnTo>
                  <a:pt x="264" y="166"/>
                </a:lnTo>
                <a:lnTo>
                  <a:pt x="265" y="159"/>
                </a:lnTo>
                <a:lnTo>
                  <a:pt x="264" y="151"/>
                </a:lnTo>
                <a:lnTo>
                  <a:pt x="264" y="151"/>
                </a:lnTo>
                <a:lnTo>
                  <a:pt x="260" y="143"/>
                </a:lnTo>
                <a:lnTo>
                  <a:pt x="257" y="140"/>
                </a:lnTo>
                <a:lnTo>
                  <a:pt x="254" y="137"/>
                </a:lnTo>
                <a:lnTo>
                  <a:pt x="254" y="175"/>
                </a:lnTo>
                <a:lnTo>
                  <a:pt x="254" y="175"/>
                </a:lnTo>
                <a:close/>
                <a:moveTo>
                  <a:pt x="254" y="124"/>
                </a:moveTo>
                <a:lnTo>
                  <a:pt x="254" y="124"/>
                </a:lnTo>
                <a:lnTo>
                  <a:pt x="257" y="117"/>
                </a:lnTo>
                <a:lnTo>
                  <a:pt x="258" y="109"/>
                </a:lnTo>
                <a:lnTo>
                  <a:pt x="258" y="109"/>
                </a:lnTo>
                <a:lnTo>
                  <a:pt x="257" y="103"/>
                </a:lnTo>
                <a:lnTo>
                  <a:pt x="257" y="103"/>
                </a:lnTo>
                <a:lnTo>
                  <a:pt x="255" y="99"/>
                </a:lnTo>
                <a:lnTo>
                  <a:pt x="254" y="98"/>
                </a:lnTo>
                <a:lnTo>
                  <a:pt x="254" y="98"/>
                </a:lnTo>
                <a:lnTo>
                  <a:pt x="254" y="97"/>
                </a:lnTo>
                <a:lnTo>
                  <a:pt x="254" y="124"/>
                </a:lnTo>
                <a:close/>
                <a:moveTo>
                  <a:pt x="254" y="0"/>
                </a:moveTo>
                <a:lnTo>
                  <a:pt x="200" y="0"/>
                </a:lnTo>
                <a:lnTo>
                  <a:pt x="200" y="22"/>
                </a:lnTo>
                <a:lnTo>
                  <a:pt x="254" y="22"/>
                </a:lnTo>
                <a:lnTo>
                  <a:pt x="254" y="0"/>
                </a:lnTo>
                <a:lnTo>
                  <a:pt x="254" y="0"/>
                </a:lnTo>
                <a:close/>
                <a:moveTo>
                  <a:pt x="200" y="304"/>
                </a:moveTo>
                <a:lnTo>
                  <a:pt x="254" y="304"/>
                </a:lnTo>
                <a:lnTo>
                  <a:pt x="254" y="282"/>
                </a:lnTo>
                <a:lnTo>
                  <a:pt x="200" y="282"/>
                </a:lnTo>
                <a:lnTo>
                  <a:pt x="200" y="304"/>
                </a:lnTo>
                <a:lnTo>
                  <a:pt x="200" y="304"/>
                </a:lnTo>
                <a:close/>
                <a:moveTo>
                  <a:pt x="254" y="41"/>
                </a:moveTo>
                <a:lnTo>
                  <a:pt x="254" y="90"/>
                </a:lnTo>
                <a:lnTo>
                  <a:pt x="254" y="90"/>
                </a:lnTo>
                <a:lnTo>
                  <a:pt x="246" y="91"/>
                </a:lnTo>
                <a:lnTo>
                  <a:pt x="246" y="91"/>
                </a:lnTo>
                <a:lnTo>
                  <a:pt x="241" y="93"/>
                </a:lnTo>
                <a:lnTo>
                  <a:pt x="236" y="95"/>
                </a:lnTo>
                <a:lnTo>
                  <a:pt x="232" y="99"/>
                </a:lnTo>
                <a:lnTo>
                  <a:pt x="230" y="103"/>
                </a:lnTo>
                <a:lnTo>
                  <a:pt x="230" y="103"/>
                </a:lnTo>
                <a:lnTo>
                  <a:pt x="227" y="107"/>
                </a:lnTo>
                <a:lnTo>
                  <a:pt x="226" y="111"/>
                </a:lnTo>
                <a:lnTo>
                  <a:pt x="226" y="117"/>
                </a:lnTo>
                <a:lnTo>
                  <a:pt x="226" y="121"/>
                </a:lnTo>
                <a:lnTo>
                  <a:pt x="226" y="121"/>
                </a:lnTo>
                <a:lnTo>
                  <a:pt x="228" y="125"/>
                </a:lnTo>
                <a:lnTo>
                  <a:pt x="231" y="129"/>
                </a:lnTo>
                <a:lnTo>
                  <a:pt x="235" y="132"/>
                </a:lnTo>
                <a:lnTo>
                  <a:pt x="241" y="134"/>
                </a:lnTo>
                <a:lnTo>
                  <a:pt x="241" y="134"/>
                </a:lnTo>
                <a:lnTo>
                  <a:pt x="232" y="141"/>
                </a:lnTo>
                <a:lnTo>
                  <a:pt x="230" y="144"/>
                </a:lnTo>
                <a:lnTo>
                  <a:pt x="227" y="148"/>
                </a:lnTo>
                <a:lnTo>
                  <a:pt x="227" y="148"/>
                </a:lnTo>
                <a:lnTo>
                  <a:pt x="226" y="158"/>
                </a:lnTo>
                <a:lnTo>
                  <a:pt x="226" y="166"/>
                </a:lnTo>
                <a:lnTo>
                  <a:pt x="226" y="166"/>
                </a:lnTo>
                <a:lnTo>
                  <a:pt x="227" y="171"/>
                </a:lnTo>
                <a:lnTo>
                  <a:pt x="230" y="174"/>
                </a:lnTo>
                <a:lnTo>
                  <a:pt x="232" y="178"/>
                </a:lnTo>
                <a:lnTo>
                  <a:pt x="236" y="181"/>
                </a:lnTo>
                <a:lnTo>
                  <a:pt x="236" y="181"/>
                </a:lnTo>
                <a:lnTo>
                  <a:pt x="241" y="182"/>
                </a:lnTo>
                <a:lnTo>
                  <a:pt x="245" y="183"/>
                </a:lnTo>
                <a:lnTo>
                  <a:pt x="254" y="183"/>
                </a:lnTo>
                <a:lnTo>
                  <a:pt x="254" y="264"/>
                </a:lnTo>
                <a:lnTo>
                  <a:pt x="200" y="264"/>
                </a:lnTo>
                <a:lnTo>
                  <a:pt x="200" y="186"/>
                </a:lnTo>
                <a:lnTo>
                  <a:pt x="201" y="186"/>
                </a:lnTo>
                <a:lnTo>
                  <a:pt x="200" y="171"/>
                </a:lnTo>
                <a:lnTo>
                  <a:pt x="216" y="167"/>
                </a:lnTo>
                <a:lnTo>
                  <a:pt x="215" y="153"/>
                </a:lnTo>
                <a:lnTo>
                  <a:pt x="200" y="158"/>
                </a:lnTo>
                <a:lnTo>
                  <a:pt x="200" y="145"/>
                </a:lnTo>
                <a:lnTo>
                  <a:pt x="200" y="41"/>
                </a:lnTo>
                <a:lnTo>
                  <a:pt x="254" y="41"/>
                </a:lnTo>
                <a:lnTo>
                  <a:pt x="254" y="41"/>
                </a:lnTo>
                <a:close/>
                <a:moveTo>
                  <a:pt x="254" y="97"/>
                </a:moveTo>
                <a:lnTo>
                  <a:pt x="254" y="97"/>
                </a:lnTo>
                <a:lnTo>
                  <a:pt x="251" y="97"/>
                </a:lnTo>
                <a:lnTo>
                  <a:pt x="249" y="97"/>
                </a:lnTo>
                <a:lnTo>
                  <a:pt x="249" y="97"/>
                </a:lnTo>
                <a:lnTo>
                  <a:pt x="245" y="99"/>
                </a:lnTo>
                <a:lnTo>
                  <a:pt x="242" y="103"/>
                </a:lnTo>
                <a:lnTo>
                  <a:pt x="242" y="103"/>
                </a:lnTo>
                <a:lnTo>
                  <a:pt x="241" y="109"/>
                </a:lnTo>
                <a:lnTo>
                  <a:pt x="241" y="114"/>
                </a:lnTo>
                <a:lnTo>
                  <a:pt x="241" y="114"/>
                </a:lnTo>
                <a:lnTo>
                  <a:pt x="242" y="118"/>
                </a:lnTo>
                <a:lnTo>
                  <a:pt x="245" y="122"/>
                </a:lnTo>
                <a:lnTo>
                  <a:pt x="247" y="125"/>
                </a:lnTo>
                <a:lnTo>
                  <a:pt x="251" y="128"/>
                </a:lnTo>
                <a:lnTo>
                  <a:pt x="251" y="128"/>
                </a:lnTo>
                <a:lnTo>
                  <a:pt x="254" y="124"/>
                </a:lnTo>
                <a:lnTo>
                  <a:pt x="254" y="97"/>
                </a:lnTo>
                <a:lnTo>
                  <a:pt x="254" y="97"/>
                </a:lnTo>
                <a:close/>
                <a:moveTo>
                  <a:pt x="254" y="137"/>
                </a:moveTo>
                <a:lnTo>
                  <a:pt x="254" y="137"/>
                </a:lnTo>
                <a:lnTo>
                  <a:pt x="251" y="136"/>
                </a:lnTo>
                <a:lnTo>
                  <a:pt x="251" y="136"/>
                </a:lnTo>
                <a:lnTo>
                  <a:pt x="247" y="141"/>
                </a:lnTo>
                <a:lnTo>
                  <a:pt x="245" y="147"/>
                </a:lnTo>
                <a:lnTo>
                  <a:pt x="243" y="152"/>
                </a:lnTo>
                <a:lnTo>
                  <a:pt x="243" y="159"/>
                </a:lnTo>
                <a:lnTo>
                  <a:pt x="243" y="159"/>
                </a:lnTo>
                <a:lnTo>
                  <a:pt x="243" y="164"/>
                </a:lnTo>
                <a:lnTo>
                  <a:pt x="243" y="164"/>
                </a:lnTo>
                <a:lnTo>
                  <a:pt x="246" y="170"/>
                </a:lnTo>
                <a:lnTo>
                  <a:pt x="249" y="172"/>
                </a:lnTo>
                <a:lnTo>
                  <a:pt x="249" y="172"/>
                </a:lnTo>
                <a:lnTo>
                  <a:pt x="251" y="174"/>
                </a:lnTo>
                <a:lnTo>
                  <a:pt x="254" y="175"/>
                </a:lnTo>
                <a:lnTo>
                  <a:pt x="254" y="137"/>
                </a:lnTo>
                <a:close/>
                <a:moveTo>
                  <a:pt x="200" y="0"/>
                </a:moveTo>
                <a:lnTo>
                  <a:pt x="135" y="0"/>
                </a:lnTo>
                <a:lnTo>
                  <a:pt x="135" y="22"/>
                </a:lnTo>
                <a:lnTo>
                  <a:pt x="200" y="22"/>
                </a:lnTo>
                <a:lnTo>
                  <a:pt x="200" y="0"/>
                </a:lnTo>
                <a:lnTo>
                  <a:pt x="200" y="0"/>
                </a:lnTo>
                <a:close/>
                <a:moveTo>
                  <a:pt x="135" y="304"/>
                </a:moveTo>
                <a:lnTo>
                  <a:pt x="200" y="304"/>
                </a:lnTo>
                <a:lnTo>
                  <a:pt x="200" y="282"/>
                </a:lnTo>
                <a:lnTo>
                  <a:pt x="135" y="282"/>
                </a:lnTo>
                <a:lnTo>
                  <a:pt x="135" y="304"/>
                </a:lnTo>
                <a:lnTo>
                  <a:pt x="135" y="304"/>
                </a:lnTo>
                <a:close/>
                <a:moveTo>
                  <a:pt x="200" y="41"/>
                </a:moveTo>
                <a:lnTo>
                  <a:pt x="200" y="145"/>
                </a:lnTo>
                <a:lnTo>
                  <a:pt x="200" y="143"/>
                </a:lnTo>
                <a:lnTo>
                  <a:pt x="186" y="145"/>
                </a:lnTo>
                <a:lnTo>
                  <a:pt x="186" y="160"/>
                </a:lnTo>
                <a:lnTo>
                  <a:pt x="171" y="164"/>
                </a:lnTo>
                <a:lnTo>
                  <a:pt x="173" y="178"/>
                </a:lnTo>
                <a:lnTo>
                  <a:pt x="188" y="174"/>
                </a:lnTo>
                <a:lnTo>
                  <a:pt x="188" y="190"/>
                </a:lnTo>
                <a:lnTo>
                  <a:pt x="200" y="186"/>
                </a:lnTo>
                <a:lnTo>
                  <a:pt x="200" y="264"/>
                </a:lnTo>
                <a:lnTo>
                  <a:pt x="135" y="264"/>
                </a:lnTo>
                <a:lnTo>
                  <a:pt x="135" y="214"/>
                </a:lnTo>
                <a:lnTo>
                  <a:pt x="135" y="214"/>
                </a:lnTo>
                <a:lnTo>
                  <a:pt x="139" y="213"/>
                </a:lnTo>
                <a:lnTo>
                  <a:pt x="139" y="213"/>
                </a:lnTo>
                <a:lnTo>
                  <a:pt x="144" y="210"/>
                </a:lnTo>
                <a:lnTo>
                  <a:pt x="150" y="208"/>
                </a:lnTo>
                <a:lnTo>
                  <a:pt x="155" y="202"/>
                </a:lnTo>
                <a:lnTo>
                  <a:pt x="158" y="197"/>
                </a:lnTo>
                <a:lnTo>
                  <a:pt x="158" y="197"/>
                </a:lnTo>
                <a:lnTo>
                  <a:pt x="161" y="190"/>
                </a:lnTo>
                <a:lnTo>
                  <a:pt x="162" y="183"/>
                </a:lnTo>
                <a:lnTo>
                  <a:pt x="162" y="176"/>
                </a:lnTo>
                <a:lnTo>
                  <a:pt x="162" y="170"/>
                </a:lnTo>
                <a:lnTo>
                  <a:pt x="162" y="170"/>
                </a:lnTo>
                <a:lnTo>
                  <a:pt x="158" y="163"/>
                </a:lnTo>
                <a:lnTo>
                  <a:pt x="154" y="158"/>
                </a:lnTo>
                <a:lnTo>
                  <a:pt x="154" y="158"/>
                </a:lnTo>
                <a:lnTo>
                  <a:pt x="148" y="153"/>
                </a:lnTo>
                <a:lnTo>
                  <a:pt x="148" y="153"/>
                </a:lnTo>
                <a:lnTo>
                  <a:pt x="144" y="153"/>
                </a:lnTo>
                <a:lnTo>
                  <a:pt x="139" y="155"/>
                </a:lnTo>
                <a:lnTo>
                  <a:pt x="139" y="155"/>
                </a:lnTo>
                <a:lnTo>
                  <a:pt x="135" y="156"/>
                </a:lnTo>
                <a:lnTo>
                  <a:pt x="135" y="128"/>
                </a:lnTo>
                <a:lnTo>
                  <a:pt x="135" y="128"/>
                </a:lnTo>
                <a:lnTo>
                  <a:pt x="136" y="126"/>
                </a:lnTo>
                <a:lnTo>
                  <a:pt x="136" y="126"/>
                </a:lnTo>
                <a:lnTo>
                  <a:pt x="139" y="126"/>
                </a:lnTo>
                <a:lnTo>
                  <a:pt x="140" y="128"/>
                </a:lnTo>
                <a:lnTo>
                  <a:pt x="140" y="128"/>
                </a:lnTo>
                <a:lnTo>
                  <a:pt x="143" y="129"/>
                </a:lnTo>
                <a:lnTo>
                  <a:pt x="143" y="132"/>
                </a:lnTo>
                <a:lnTo>
                  <a:pt x="143" y="132"/>
                </a:lnTo>
                <a:lnTo>
                  <a:pt x="143" y="134"/>
                </a:lnTo>
                <a:lnTo>
                  <a:pt x="143" y="136"/>
                </a:lnTo>
                <a:lnTo>
                  <a:pt x="143" y="136"/>
                </a:lnTo>
                <a:lnTo>
                  <a:pt x="147" y="134"/>
                </a:lnTo>
                <a:lnTo>
                  <a:pt x="150" y="132"/>
                </a:lnTo>
                <a:lnTo>
                  <a:pt x="150" y="132"/>
                </a:lnTo>
                <a:lnTo>
                  <a:pt x="151" y="129"/>
                </a:lnTo>
                <a:lnTo>
                  <a:pt x="151" y="125"/>
                </a:lnTo>
                <a:lnTo>
                  <a:pt x="151" y="125"/>
                </a:lnTo>
                <a:lnTo>
                  <a:pt x="150" y="122"/>
                </a:lnTo>
                <a:lnTo>
                  <a:pt x="146" y="120"/>
                </a:lnTo>
                <a:lnTo>
                  <a:pt x="146" y="120"/>
                </a:lnTo>
                <a:lnTo>
                  <a:pt x="140" y="120"/>
                </a:lnTo>
                <a:lnTo>
                  <a:pt x="135" y="120"/>
                </a:lnTo>
                <a:lnTo>
                  <a:pt x="135" y="120"/>
                </a:lnTo>
                <a:lnTo>
                  <a:pt x="135" y="41"/>
                </a:lnTo>
                <a:lnTo>
                  <a:pt x="200" y="41"/>
                </a:lnTo>
                <a:lnTo>
                  <a:pt x="200" y="41"/>
                </a:lnTo>
                <a:close/>
                <a:moveTo>
                  <a:pt x="135" y="204"/>
                </a:moveTo>
                <a:lnTo>
                  <a:pt x="135" y="204"/>
                </a:lnTo>
                <a:lnTo>
                  <a:pt x="138" y="204"/>
                </a:lnTo>
                <a:lnTo>
                  <a:pt x="138" y="204"/>
                </a:lnTo>
                <a:lnTo>
                  <a:pt x="140" y="202"/>
                </a:lnTo>
                <a:lnTo>
                  <a:pt x="143" y="199"/>
                </a:lnTo>
                <a:lnTo>
                  <a:pt x="146" y="197"/>
                </a:lnTo>
                <a:lnTo>
                  <a:pt x="147" y="193"/>
                </a:lnTo>
                <a:lnTo>
                  <a:pt x="147" y="193"/>
                </a:lnTo>
                <a:lnTo>
                  <a:pt x="150" y="185"/>
                </a:lnTo>
                <a:lnTo>
                  <a:pt x="148" y="175"/>
                </a:lnTo>
                <a:lnTo>
                  <a:pt x="148" y="175"/>
                </a:lnTo>
                <a:lnTo>
                  <a:pt x="147" y="170"/>
                </a:lnTo>
                <a:lnTo>
                  <a:pt x="144" y="167"/>
                </a:lnTo>
                <a:lnTo>
                  <a:pt x="142" y="164"/>
                </a:lnTo>
                <a:lnTo>
                  <a:pt x="139" y="164"/>
                </a:lnTo>
                <a:lnTo>
                  <a:pt x="139" y="164"/>
                </a:lnTo>
                <a:lnTo>
                  <a:pt x="136" y="166"/>
                </a:lnTo>
                <a:lnTo>
                  <a:pt x="135" y="168"/>
                </a:lnTo>
                <a:lnTo>
                  <a:pt x="135" y="204"/>
                </a:lnTo>
                <a:close/>
                <a:moveTo>
                  <a:pt x="135" y="0"/>
                </a:moveTo>
                <a:lnTo>
                  <a:pt x="32" y="0"/>
                </a:lnTo>
                <a:lnTo>
                  <a:pt x="32" y="0"/>
                </a:lnTo>
                <a:lnTo>
                  <a:pt x="25" y="2"/>
                </a:lnTo>
                <a:lnTo>
                  <a:pt x="20" y="3"/>
                </a:lnTo>
                <a:lnTo>
                  <a:pt x="14" y="6"/>
                </a:lnTo>
                <a:lnTo>
                  <a:pt x="9" y="10"/>
                </a:lnTo>
                <a:lnTo>
                  <a:pt x="5" y="15"/>
                </a:lnTo>
                <a:lnTo>
                  <a:pt x="2" y="21"/>
                </a:lnTo>
                <a:lnTo>
                  <a:pt x="1" y="26"/>
                </a:lnTo>
                <a:lnTo>
                  <a:pt x="0" y="33"/>
                </a:lnTo>
                <a:lnTo>
                  <a:pt x="0" y="273"/>
                </a:lnTo>
                <a:lnTo>
                  <a:pt x="0" y="273"/>
                </a:lnTo>
                <a:lnTo>
                  <a:pt x="1" y="279"/>
                </a:lnTo>
                <a:lnTo>
                  <a:pt x="2" y="285"/>
                </a:lnTo>
                <a:lnTo>
                  <a:pt x="5" y="290"/>
                </a:lnTo>
                <a:lnTo>
                  <a:pt x="9" y="294"/>
                </a:lnTo>
                <a:lnTo>
                  <a:pt x="14" y="298"/>
                </a:lnTo>
                <a:lnTo>
                  <a:pt x="20" y="302"/>
                </a:lnTo>
                <a:lnTo>
                  <a:pt x="25" y="304"/>
                </a:lnTo>
                <a:lnTo>
                  <a:pt x="32" y="304"/>
                </a:lnTo>
                <a:lnTo>
                  <a:pt x="135" y="304"/>
                </a:lnTo>
                <a:lnTo>
                  <a:pt x="135" y="282"/>
                </a:lnTo>
                <a:lnTo>
                  <a:pt x="50" y="282"/>
                </a:lnTo>
                <a:lnTo>
                  <a:pt x="50" y="282"/>
                </a:lnTo>
                <a:lnTo>
                  <a:pt x="50" y="282"/>
                </a:lnTo>
                <a:lnTo>
                  <a:pt x="44" y="282"/>
                </a:lnTo>
                <a:lnTo>
                  <a:pt x="40" y="281"/>
                </a:lnTo>
                <a:lnTo>
                  <a:pt x="35" y="278"/>
                </a:lnTo>
                <a:lnTo>
                  <a:pt x="32" y="275"/>
                </a:lnTo>
                <a:lnTo>
                  <a:pt x="28" y="271"/>
                </a:lnTo>
                <a:lnTo>
                  <a:pt x="25" y="267"/>
                </a:lnTo>
                <a:lnTo>
                  <a:pt x="24" y="262"/>
                </a:lnTo>
                <a:lnTo>
                  <a:pt x="24" y="256"/>
                </a:lnTo>
                <a:lnTo>
                  <a:pt x="24" y="48"/>
                </a:lnTo>
                <a:lnTo>
                  <a:pt x="24" y="48"/>
                </a:lnTo>
                <a:lnTo>
                  <a:pt x="24" y="42"/>
                </a:lnTo>
                <a:lnTo>
                  <a:pt x="25" y="38"/>
                </a:lnTo>
                <a:lnTo>
                  <a:pt x="28" y="34"/>
                </a:lnTo>
                <a:lnTo>
                  <a:pt x="32" y="30"/>
                </a:lnTo>
                <a:lnTo>
                  <a:pt x="35" y="26"/>
                </a:lnTo>
                <a:lnTo>
                  <a:pt x="40" y="25"/>
                </a:lnTo>
                <a:lnTo>
                  <a:pt x="44" y="22"/>
                </a:lnTo>
                <a:lnTo>
                  <a:pt x="50" y="22"/>
                </a:lnTo>
                <a:lnTo>
                  <a:pt x="135" y="22"/>
                </a:lnTo>
                <a:lnTo>
                  <a:pt x="135" y="0"/>
                </a:lnTo>
                <a:lnTo>
                  <a:pt x="135" y="0"/>
                </a:lnTo>
                <a:close/>
                <a:moveTo>
                  <a:pt x="135" y="41"/>
                </a:moveTo>
                <a:lnTo>
                  <a:pt x="135" y="120"/>
                </a:lnTo>
                <a:lnTo>
                  <a:pt x="135" y="120"/>
                </a:lnTo>
                <a:lnTo>
                  <a:pt x="130" y="122"/>
                </a:lnTo>
                <a:lnTo>
                  <a:pt x="124" y="125"/>
                </a:lnTo>
                <a:lnTo>
                  <a:pt x="120" y="129"/>
                </a:lnTo>
                <a:lnTo>
                  <a:pt x="116" y="133"/>
                </a:lnTo>
                <a:lnTo>
                  <a:pt x="116" y="133"/>
                </a:lnTo>
                <a:lnTo>
                  <a:pt x="112" y="139"/>
                </a:lnTo>
                <a:lnTo>
                  <a:pt x="111" y="144"/>
                </a:lnTo>
                <a:lnTo>
                  <a:pt x="106" y="159"/>
                </a:lnTo>
                <a:lnTo>
                  <a:pt x="106" y="159"/>
                </a:lnTo>
                <a:lnTo>
                  <a:pt x="106" y="175"/>
                </a:lnTo>
                <a:lnTo>
                  <a:pt x="106" y="175"/>
                </a:lnTo>
                <a:lnTo>
                  <a:pt x="108" y="185"/>
                </a:lnTo>
                <a:lnTo>
                  <a:pt x="109" y="194"/>
                </a:lnTo>
                <a:lnTo>
                  <a:pt x="111" y="195"/>
                </a:lnTo>
                <a:lnTo>
                  <a:pt x="111" y="195"/>
                </a:lnTo>
                <a:lnTo>
                  <a:pt x="113" y="205"/>
                </a:lnTo>
                <a:lnTo>
                  <a:pt x="113" y="205"/>
                </a:lnTo>
                <a:lnTo>
                  <a:pt x="117" y="209"/>
                </a:lnTo>
                <a:lnTo>
                  <a:pt x="121" y="213"/>
                </a:lnTo>
                <a:lnTo>
                  <a:pt x="128" y="214"/>
                </a:lnTo>
                <a:lnTo>
                  <a:pt x="135" y="214"/>
                </a:lnTo>
                <a:lnTo>
                  <a:pt x="135" y="264"/>
                </a:lnTo>
                <a:lnTo>
                  <a:pt x="62" y="264"/>
                </a:lnTo>
                <a:lnTo>
                  <a:pt x="62" y="264"/>
                </a:lnTo>
                <a:lnTo>
                  <a:pt x="58" y="263"/>
                </a:lnTo>
                <a:lnTo>
                  <a:pt x="54" y="262"/>
                </a:lnTo>
                <a:lnTo>
                  <a:pt x="47" y="258"/>
                </a:lnTo>
                <a:lnTo>
                  <a:pt x="43" y="251"/>
                </a:lnTo>
                <a:lnTo>
                  <a:pt x="41" y="247"/>
                </a:lnTo>
                <a:lnTo>
                  <a:pt x="41" y="243"/>
                </a:lnTo>
                <a:lnTo>
                  <a:pt x="41" y="61"/>
                </a:lnTo>
                <a:lnTo>
                  <a:pt x="41" y="61"/>
                </a:lnTo>
                <a:lnTo>
                  <a:pt x="41" y="57"/>
                </a:lnTo>
                <a:lnTo>
                  <a:pt x="43" y="53"/>
                </a:lnTo>
                <a:lnTo>
                  <a:pt x="47" y="46"/>
                </a:lnTo>
                <a:lnTo>
                  <a:pt x="54" y="42"/>
                </a:lnTo>
                <a:lnTo>
                  <a:pt x="58" y="41"/>
                </a:lnTo>
                <a:lnTo>
                  <a:pt x="62" y="41"/>
                </a:lnTo>
                <a:lnTo>
                  <a:pt x="135" y="41"/>
                </a:lnTo>
                <a:lnTo>
                  <a:pt x="135" y="41"/>
                </a:lnTo>
                <a:close/>
                <a:moveTo>
                  <a:pt x="135" y="128"/>
                </a:moveTo>
                <a:lnTo>
                  <a:pt x="135" y="156"/>
                </a:lnTo>
                <a:lnTo>
                  <a:pt x="135" y="156"/>
                </a:lnTo>
                <a:lnTo>
                  <a:pt x="130" y="160"/>
                </a:lnTo>
                <a:lnTo>
                  <a:pt x="130" y="160"/>
                </a:lnTo>
                <a:lnTo>
                  <a:pt x="127" y="166"/>
                </a:lnTo>
                <a:lnTo>
                  <a:pt x="127" y="171"/>
                </a:lnTo>
                <a:lnTo>
                  <a:pt x="127" y="171"/>
                </a:lnTo>
                <a:lnTo>
                  <a:pt x="128" y="174"/>
                </a:lnTo>
                <a:lnTo>
                  <a:pt x="131" y="176"/>
                </a:lnTo>
                <a:lnTo>
                  <a:pt x="131" y="176"/>
                </a:lnTo>
                <a:lnTo>
                  <a:pt x="132" y="171"/>
                </a:lnTo>
                <a:lnTo>
                  <a:pt x="135" y="168"/>
                </a:lnTo>
                <a:lnTo>
                  <a:pt x="135" y="204"/>
                </a:lnTo>
                <a:lnTo>
                  <a:pt x="135" y="204"/>
                </a:lnTo>
                <a:lnTo>
                  <a:pt x="131" y="202"/>
                </a:lnTo>
                <a:lnTo>
                  <a:pt x="131" y="202"/>
                </a:lnTo>
                <a:lnTo>
                  <a:pt x="128" y="199"/>
                </a:lnTo>
                <a:lnTo>
                  <a:pt x="127" y="194"/>
                </a:lnTo>
                <a:lnTo>
                  <a:pt x="127" y="194"/>
                </a:lnTo>
                <a:lnTo>
                  <a:pt x="124" y="181"/>
                </a:lnTo>
                <a:lnTo>
                  <a:pt x="124" y="181"/>
                </a:lnTo>
                <a:lnTo>
                  <a:pt x="123" y="163"/>
                </a:lnTo>
                <a:lnTo>
                  <a:pt x="123" y="163"/>
                </a:lnTo>
                <a:lnTo>
                  <a:pt x="123" y="148"/>
                </a:lnTo>
                <a:lnTo>
                  <a:pt x="127" y="137"/>
                </a:lnTo>
                <a:lnTo>
                  <a:pt x="127" y="137"/>
                </a:lnTo>
                <a:lnTo>
                  <a:pt x="131" y="130"/>
                </a:lnTo>
                <a:lnTo>
                  <a:pt x="135" y="128"/>
                </a:lnTo>
                <a:lnTo>
                  <a:pt x="135" y="128"/>
                </a:lnTo>
                <a:close/>
              </a:path>
            </a:pathLst>
          </a:custGeom>
          <a:solidFill>
            <a:schemeClr val="accent1"/>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panose="020f0502020204030204" typeface="Calibri"/>
              <a:ea charset="-122" panose="02010600030101010101" pitchFamily="2" typeface="宋体"/>
              <a:cs typeface="+mn-cs"/>
            </a:endParaRPr>
          </a:p>
        </p:txBody>
      </p:sp>
      <p:grpSp>
        <p:nvGrpSpPr>
          <p:cNvPr id="294" name="组合 293"/>
          <p:cNvGrpSpPr/>
          <p:nvPr/>
        </p:nvGrpSpPr>
        <p:grpSpPr>
          <a:xfrm>
            <a:off x="2214301" y="2053671"/>
            <a:ext cx="116006" cy="110733"/>
            <a:chOff x="3092451" y="2336800"/>
            <a:chExt cx="209550" cy="200025"/>
          </a:xfrm>
          <a:solidFill>
            <a:schemeClr val="accent1"/>
          </a:solidFill>
        </p:grpSpPr>
        <p:sp>
          <p:nvSpPr>
            <p:cNvPr id="295" name="Freeform 173"/>
            <p:cNvSpPr/>
            <p:nvPr/>
          </p:nvSpPr>
          <p:spPr bwMode="auto">
            <a:xfrm>
              <a:off x="3092451" y="2378075"/>
              <a:ext cx="209550" cy="158750"/>
            </a:xfrm>
            <a:custGeom>
              <a:gdLst>
                <a:gd fmla="*/ 39 w 132" name="T0"/>
                <a:gd fmla="*/ 0 h 100" name="T1"/>
                <a:gd fmla="*/ 39 w 132" name="T2"/>
                <a:gd fmla="*/ 0 h 100" name="T3"/>
                <a:gd fmla="*/ 47 w 132" name="T4"/>
                <a:gd fmla="*/ 0 h 100" name="T5"/>
                <a:gd fmla="*/ 54 w 132" name="T6"/>
                <a:gd fmla="*/ 2 h 100" name="T7"/>
                <a:gd fmla="*/ 61 w 132" name="T8"/>
                <a:gd fmla="*/ 5 h 100" name="T9"/>
                <a:gd fmla="*/ 66 w 132" name="T10"/>
                <a:gd fmla="*/ 9 h 100" name="T11"/>
                <a:gd fmla="*/ 66 w 132" name="T12"/>
                <a:gd fmla="*/ 9 h 100" name="T13"/>
                <a:gd fmla="*/ 71 w 132" name="T14"/>
                <a:gd fmla="*/ 5 h 100" name="T15"/>
                <a:gd fmla="*/ 78 w 132" name="T16"/>
                <a:gd fmla="*/ 2 h 100" name="T17"/>
                <a:gd fmla="*/ 85 w 132" name="T18"/>
                <a:gd fmla="*/ 0 h 100" name="T19"/>
                <a:gd fmla="*/ 93 w 132" name="T20"/>
                <a:gd fmla="*/ 0 h 100" name="T21"/>
                <a:gd fmla="*/ 93 w 132" name="T22"/>
                <a:gd fmla="*/ 0 h 100" name="T23"/>
                <a:gd fmla="*/ 101 w 132" name="T24"/>
                <a:gd fmla="*/ 0 h 100" name="T25"/>
                <a:gd fmla="*/ 108 w 132" name="T26"/>
                <a:gd fmla="*/ 2 h 100" name="T27"/>
                <a:gd fmla="*/ 115 w 132" name="T28"/>
                <a:gd fmla="*/ 6 h 100" name="T29"/>
                <a:gd fmla="*/ 120 w 132" name="T30"/>
                <a:gd fmla="*/ 11 h 100" name="T31"/>
                <a:gd fmla="*/ 126 w 132" name="T32"/>
                <a:gd fmla="*/ 16 h 100" name="T33"/>
                <a:gd fmla="*/ 130 w 132" name="T34"/>
                <a:gd fmla="*/ 23 h 100" name="T35"/>
                <a:gd fmla="*/ 131 w 132" name="T36"/>
                <a:gd fmla="*/ 31 h 100" name="T37"/>
                <a:gd fmla="*/ 132 w 132" name="T38"/>
                <a:gd fmla="*/ 38 h 100" name="T39"/>
                <a:gd fmla="*/ 132 w 132" name="T40"/>
                <a:gd fmla="*/ 38 h 100" name="T41"/>
                <a:gd fmla="*/ 131 w 132" name="T42"/>
                <a:gd fmla="*/ 47 h 100" name="T43"/>
                <a:gd fmla="*/ 128 w 132" name="T44"/>
                <a:gd fmla="*/ 58 h 100" name="T45"/>
                <a:gd fmla="*/ 123 w 132" name="T46"/>
                <a:gd fmla="*/ 69 h 100" name="T47"/>
                <a:gd fmla="*/ 116 w 132" name="T48"/>
                <a:gd fmla="*/ 78 h 100" name="T49"/>
                <a:gd fmla="*/ 107 w 132" name="T50"/>
                <a:gd fmla="*/ 86 h 100" name="T51"/>
                <a:gd fmla="*/ 94 w 132" name="T52"/>
                <a:gd fmla="*/ 93 h 100" name="T53"/>
                <a:gd fmla="*/ 88 w 132" name="T54"/>
                <a:gd fmla="*/ 96 h 100" name="T55"/>
                <a:gd fmla="*/ 81 w 132" name="T56"/>
                <a:gd fmla="*/ 99 h 100" name="T57"/>
                <a:gd fmla="*/ 73 w 132" name="T58"/>
                <a:gd fmla="*/ 99 h 100" name="T59"/>
                <a:gd fmla="*/ 63 w 132" name="T60"/>
                <a:gd fmla="*/ 100 h 100" name="T61"/>
                <a:gd fmla="*/ 63 w 132" name="T62"/>
                <a:gd fmla="*/ 100 h 100" name="T63"/>
                <a:gd fmla="*/ 55 w 132" name="T64"/>
                <a:gd fmla="*/ 99 h 100" name="T65"/>
                <a:gd fmla="*/ 47 w 132" name="T66"/>
                <a:gd fmla="*/ 97 h 100" name="T67"/>
                <a:gd fmla="*/ 39 w 132" name="T68"/>
                <a:gd fmla="*/ 96 h 100" name="T69"/>
                <a:gd fmla="*/ 32 w 132" name="T70"/>
                <a:gd fmla="*/ 93 h 100" name="T71"/>
                <a:gd fmla="*/ 27 w 132" name="T72"/>
                <a:gd fmla="*/ 90 h 100" name="T73"/>
                <a:gd fmla="*/ 21 w 132" name="T74"/>
                <a:gd fmla="*/ 86 h 100" name="T75"/>
                <a:gd fmla="*/ 13 w 132" name="T76"/>
                <a:gd fmla="*/ 77 h 100" name="T77"/>
                <a:gd fmla="*/ 6 w 132" name="T78"/>
                <a:gd fmla="*/ 67 h 100" name="T79"/>
                <a:gd fmla="*/ 2 w 132" name="T80"/>
                <a:gd fmla="*/ 57 h 100" name="T81"/>
                <a:gd fmla="*/ 0 w 132" name="T82"/>
                <a:gd fmla="*/ 47 h 100" name="T83"/>
                <a:gd fmla="*/ 0 w 132" name="T84"/>
                <a:gd fmla="*/ 38 h 100" name="T85"/>
                <a:gd fmla="*/ 0 w 132" name="T86"/>
                <a:gd fmla="*/ 38 h 100" name="T87"/>
                <a:gd fmla="*/ 0 w 132" name="T88"/>
                <a:gd fmla="*/ 31 h 100" name="T89"/>
                <a:gd fmla="*/ 2 w 132" name="T90"/>
                <a:gd fmla="*/ 23 h 100" name="T91"/>
                <a:gd fmla="*/ 6 w 132" name="T92"/>
                <a:gd fmla="*/ 16 h 100" name="T93"/>
                <a:gd fmla="*/ 12 w 132" name="T94"/>
                <a:gd fmla="*/ 11 h 100" name="T95"/>
                <a:gd fmla="*/ 17 w 132" name="T96"/>
                <a:gd fmla="*/ 6 h 100" name="T97"/>
                <a:gd fmla="*/ 24 w 132" name="T98"/>
                <a:gd fmla="*/ 2 h 100" name="T99"/>
                <a:gd fmla="*/ 31 w 132" name="T100"/>
                <a:gd fmla="*/ 0 h 100" name="T101"/>
                <a:gd fmla="*/ 39 w 132" name="T102"/>
                <a:gd fmla="*/ 0 h 100" name="T103"/>
                <a:gd fmla="*/ 39 w 132" name="T104"/>
                <a:gd fmla="*/ 0 h 100"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100" w="132">
                  <a:moveTo>
                    <a:pt x="39" y="0"/>
                  </a:moveTo>
                  <a:lnTo>
                    <a:pt x="39" y="0"/>
                  </a:lnTo>
                  <a:lnTo>
                    <a:pt x="47" y="0"/>
                  </a:lnTo>
                  <a:lnTo>
                    <a:pt x="54" y="2"/>
                  </a:lnTo>
                  <a:lnTo>
                    <a:pt x="61" y="5"/>
                  </a:lnTo>
                  <a:lnTo>
                    <a:pt x="66" y="9"/>
                  </a:lnTo>
                  <a:lnTo>
                    <a:pt x="66" y="9"/>
                  </a:lnTo>
                  <a:lnTo>
                    <a:pt x="71" y="5"/>
                  </a:lnTo>
                  <a:lnTo>
                    <a:pt x="78" y="2"/>
                  </a:lnTo>
                  <a:lnTo>
                    <a:pt x="85" y="0"/>
                  </a:lnTo>
                  <a:lnTo>
                    <a:pt x="93" y="0"/>
                  </a:lnTo>
                  <a:lnTo>
                    <a:pt x="93" y="0"/>
                  </a:lnTo>
                  <a:lnTo>
                    <a:pt x="101" y="0"/>
                  </a:lnTo>
                  <a:lnTo>
                    <a:pt x="108" y="2"/>
                  </a:lnTo>
                  <a:lnTo>
                    <a:pt x="115" y="6"/>
                  </a:lnTo>
                  <a:lnTo>
                    <a:pt x="120" y="11"/>
                  </a:lnTo>
                  <a:lnTo>
                    <a:pt x="126" y="16"/>
                  </a:lnTo>
                  <a:lnTo>
                    <a:pt x="130" y="23"/>
                  </a:lnTo>
                  <a:lnTo>
                    <a:pt x="131" y="31"/>
                  </a:lnTo>
                  <a:lnTo>
                    <a:pt x="132" y="38"/>
                  </a:lnTo>
                  <a:lnTo>
                    <a:pt x="132" y="38"/>
                  </a:lnTo>
                  <a:lnTo>
                    <a:pt x="131" y="47"/>
                  </a:lnTo>
                  <a:lnTo>
                    <a:pt x="128" y="58"/>
                  </a:lnTo>
                  <a:lnTo>
                    <a:pt x="123" y="69"/>
                  </a:lnTo>
                  <a:lnTo>
                    <a:pt x="116" y="78"/>
                  </a:lnTo>
                  <a:lnTo>
                    <a:pt x="107" y="86"/>
                  </a:lnTo>
                  <a:lnTo>
                    <a:pt x="94" y="93"/>
                  </a:lnTo>
                  <a:lnTo>
                    <a:pt x="88" y="96"/>
                  </a:lnTo>
                  <a:lnTo>
                    <a:pt x="81" y="99"/>
                  </a:lnTo>
                  <a:lnTo>
                    <a:pt x="73" y="99"/>
                  </a:lnTo>
                  <a:lnTo>
                    <a:pt x="63" y="100"/>
                  </a:lnTo>
                  <a:lnTo>
                    <a:pt x="63" y="100"/>
                  </a:lnTo>
                  <a:lnTo>
                    <a:pt x="55" y="99"/>
                  </a:lnTo>
                  <a:lnTo>
                    <a:pt x="47" y="97"/>
                  </a:lnTo>
                  <a:lnTo>
                    <a:pt x="39" y="96"/>
                  </a:lnTo>
                  <a:lnTo>
                    <a:pt x="32" y="93"/>
                  </a:lnTo>
                  <a:lnTo>
                    <a:pt x="27" y="90"/>
                  </a:lnTo>
                  <a:lnTo>
                    <a:pt x="21" y="86"/>
                  </a:lnTo>
                  <a:lnTo>
                    <a:pt x="13" y="77"/>
                  </a:lnTo>
                  <a:lnTo>
                    <a:pt x="6" y="67"/>
                  </a:lnTo>
                  <a:lnTo>
                    <a:pt x="2" y="57"/>
                  </a:lnTo>
                  <a:lnTo>
                    <a:pt x="0" y="47"/>
                  </a:lnTo>
                  <a:lnTo>
                    <a:pt x="0" y="38"/>
                  </a:lnTo>
                  <a:lnTo>
                    <a:pt x="0" y="38"/>
                  </a:lnTo>
                  <a:lnTo>
                    <a:pt x="0" y="31"/>
                  </a:lnTo>
                  <a:lnTo>
                    <a:pt x="2" y="23"/>
                  </a:lnTo>
                  <a:lnTo>
                    <a:pt x="6" y="16"/>
                  </a:lnTo>
                  <a:lnTo>
                    <a:pt x="12" y="11"/>
                  </a:lnTo>
                  <a:lnTo>
                    <a:pt x="17" y="6"/>
                  </a:lnTo>
                  <a:lnTo>
                    <a:pt x="24" y="2"/>
                  </a:lnTo>
                  <a:lnTo>
                    <a:pt x="31" y="0"/>
                  </a:lnTo>
                  <a:lnTo>
                    <a:pt x="39" y="0"/>
                  </a:lnTo>
                  <a:lnTo>
                    <a:pt x="39" y="0"/>
                  </a:lnTo>
                  <a:close/>
                </a:path>
              </a:pathLst>
            </a:custGeom>
            <a:grp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panose="020f0502020204030204" typeface="Calibri"/>
                <a:ea charset="-122" panose="02010600030101010101" pitchFamily="2" typeface="宋体"/>
                <a:cs typeface="+mn-cs"/>
              </a:endParaRPr>
            </a:p>
          </p:txBody>
        </p:sp>
        <p:sp>
          <p:nvSpPr>
            <p:cNvPr id="296" name="Freeform 174"/>
            <p:cNvSpPr/>
            <p:nvPr/>
          </p:nvSpPr>
          <p:spPr bwMode="auto">
            <a:xfrm>
              <a:off x="3149601" y="2336800"/>
              <a:ext cx="52388" cy="73025"/>
            </a:xfrm>
            <a:custGeom>
              <a:gdLst>
                <a:gd fmla="*/ 29 w 33" name="T0"/>
                <a:gd fmla="*/ 46 h 46" name="T1"/>
                <a:gd fmla="*/ 29 w 33" name="T2"/>
                <a:gd fmla="*/ 46 h 46" name="T3"/>
                <a:gd fmla="*/ 31 w 33" name="T4"/>
                <a:gd fmla="*/ 39 h 46" name="T5"/>
                <a:gd fmla="*/ 33 w 33" name="T6"/>
                <a:gd fmla="*/ 34 h 46" name="T7"/>
                <a:gd fmla="*/ 33 w 33" name="T8"/>
                <a:gd fmla="*/ 27 h 46" name="T9"/>
                <a:gd fmla="*/ 33 w 33" name="T10"/>
                <a:gd fmla="*/ 22 h 46" name="T11"/>
                <a:gd fmla="*/ 30 w 33" name="T12"/>
                <a:gd fmla="*/ 15 h 46" name="T13"/>
                <a:gd fmla="*/ 27 w 33" name="T14"/>
                <a:gd fmla="*/ 9 h 46" name="T15"/>
                <a:gd fmla="*/ 25 w 33" name="T16"/>
                <a:gd fmla="*/ 4 h 46" name="T17"/>
                <a:gd fmla="*/ 19 w 33" name="T18"/>
                <a:gd fmla="*/ 0 h 46" name="T19"/>
                <a:gd fmla="*/ 0 w 33" name="T20"/>
                <a:gd fmla="*/ 3 h 46" name="T21"/>
                <a:gd fmla="*/ 0 w 33" name="T22"/>
                <a:gd fmla="*/ 3 h 46" name="T23"/>
                <a:gd fmla="*/ 12 w 33" name="T24"/>
                <a:gd fmla="*/ 11 h 46" name="T25"/>
                <a:gd fmla="*/ 18 w 33" name="T26"/>
                <a:gd fmla="*/ 15 h 46" name="T27"/>
                <a:gd fmla="*/ 22 w 33" name="T28"/>
                <a:gd fmla="*/ 19 h 46" name="T29"/>
                <a:gd fmla="*/ 25 w 33" name="T30"/>
                <a:gd fmla="*/ 24 h 46" name="T31"/>
                <a:gd fmla="*/ 27 w 33" name="T32"/>
                <a:gd fmla="*/ 31 h 46" name="T33"/>
                <a:gd fmla="*/ 29 w 33" name="T34"/>
                <a:gd fmla="*/ 38 h 46" name="T35"/>
                <a:gd fmla="*/ 29 w 33" name="T36"/>
                <a:gd fmla="*/ 46 h 46" name="T37"/>
                <a:gd fmla="*/ 29 w 33" name="T38"/>
                <a:gd fmla="*/ 46 h 46"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46" w="33">
                  <a:moveTo>
                    <a:pt x="29" y="46"/>
                  </a:moveTo>
                  <a:lnTo>
                    <a:pt x="29" y="46"/>
                  </a:lnTo>
                  <a:lnTo>
                    <a:pt x="31" y="39"/>
                  </a:lnTo>
                  <a:lnTo>
                    <a:pt x="33" y="34"/>
                  </a:lnTo>
                  <a:lnTo>
                    <a:pt x="33" y="27"/>
                  </a:lnTo>
                  <a:lnTo>
                    <a:pt x="33" y="22"/>
                  </a:lnTo>
                  <a:lnTo>
                    <a:pt x="30" y="15"/>
                  </a:lnTo>
                  <a:lnTo>
                    <a:pt x="27" y="9"/>
                  </a:lnTo>
                  <a:lnTo>
                    <a:pt x="25" y="4"/>
                  </a:lnTo>
                  <a:lnTo>
                    <a:pt x="19" y="0"/>
                  </a:lnTo>
                  <a:lnTo>
                    <a:pt x="0" y="3"/>
                  </a:lnTo>
                  <a:lnTo>
                    <a:pt x="0" y="3"/>
                  </a:lnTo>
                  <a:lnTo>
                    <a:pt x="12" y="11"/>
                  </a:lnTo>
                  <a:lnTo>
                    <a:pt x="18" y="15"/>
                  </a:lnTo>
                  <a:lnTo>
                    <a:pt x="22" y="19"/>
                  </a:lnTo>
                  <a:lnTo>
                    <a:pt x="25" y="24"/>
                  </a:lnTo>
                  <a:lnTo>
                    <a:pt x="27" y="31"/>
                  </a:lnTo>
                  <a:lnTo>
                    <a:pt x="29" y="38"/>
                  </a:lnTo>
                  <a:lnTo>
                    <a:pt x="29" y="46"/>
                  </a:lnTo>
                  <a:lnTo>
                    <a:pt x="29" y="46"/>
                  </a:lnTo>
                  <a:close/>
                </a:path>
              </a:pathLst>
            </a:custGeom>
            <a:grp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panose="020f0502020204030204" typeface="Calibri"/>
                <a:ea charset="-122" panose="02010600030101010101" pitchFamily="2" typeface="宋体"/>
                <a:cs typeface="+mn-cs"/>
              </a:endParaRPr>
            </a:p>
          </p:txBody>
        </p:sp>
      </p:grpSp>
      <p:sp>
        <p:nvSpPr>
          <p:cNvPr id="297" name="Freeform 175"/>
          <p:cNvSpPr>
            <a:spLocks noEditPoints="1"/>
          </p:cNvSpPr>
          <p:nvPr/>
        </p:nvSpPr>
        <p:spPr bwMode="auto">
          <a:xfrm>
            <a:off x="2337337" y="2785737"/>
            <a:ext cx="120400" cy="167857"/>
          </a:xfrm>
          <a:custGeom>
            <a:gdLst>
              <a:gd fmla="*/ 125 w 137" name="T0"/>
              <a:gd fmla="*/ 55 h 191" name="T1"/>
              <a:gd fmla="*/ 126 w 137" name="T2"/>
              <a:gd fmla="*/ 51 h 191" name="T3"/>
              <a:gd fmla="*/ 133 w 137" name="T4"/>
              <a:gd fmla="*/ 34 h 191" name="T5"/>
              <a:gd fmla="*/ 136 w 137" name="T6"/>
              <a:gd fmla="*/ 29 h 191" name="T7"/>
              <a:gd fmla="*/ 137 w 137" name="T8"/>
              <a:gd fmla="*/ 21 h 191" name="T9"/>
              <a:gd fmla="*/ 136 w 137" name="T10"/>
              <a:gd fmla="*/ 13 h 191" name="T11"/>
              <a:gd fmla="*/ 132 w 137" name="T12"/>
              <a:gd fmla="*/ 6 h 191" name="T13"/>
              <a:gd fmla="*/ 128 w 137" name="T14"/>
              <a:gd fmla="*/ 4 h 191" name="T15"/>
              <a:gd fmla="*/ 116 w 137" name="T16"/>
              <a:gd fmla="*/ 0 h 191" name="T17"/>
              <a:gd fmla="*/ 103 w 137" name="T18"/>
              <a:gd fmla="*/ 4 h 191" name="T19"/>
              <a:gd fmla="*/ 113 w 137" name="T20"/>
              <a:gd fmla="*/ 39 h 191" name="T21"/>
              <a:gd fmla="*/ 103 w 137" name="T22"/>
              <a:gd fmla="*/ 59 h 191" name="T23"/>
              <a:gd fmla="*/ 110 w 137" name="T24"/>
              <a:gd fmla="*/ 48 h 191" name="T25"/>
              <a:gd fmla="*/ 110 w 137" name="T26"/>
              <a:gd fmla="*/ 42 h 191" name="T27"/>
              <a:gd fmla="*/ 120 w 137" name="T28"/>
              <a:gd fmla="*/ 48 h 191" name="T29"/>
              <a:gd fmla="*/ 121 w 137" name="T30"/>
              <a:gd fmla="*/ 52 h 191" name="T31"/>
              <a:gd fmla="*/ 121 w 137" name="T32"/>
              <a:gd fmla="*/ 57 h 191" name="T33"/>
              <a:gd fmla="*/ 103 w 137" name="T34"/>
              <a:gd fmla="*/ 89 h 191" name="T35"/>
              <a:gd fmla="*/ 97 w 137" name="T36"/>
              <a:gd fmla="*/ 93 h 191" name="T37"/>
              <a:gd fmla="*/ 99 w 137" name="T38"/>
              <a:gd fmla="*/ 92 h 191" name="T39"/>
              <a:gd fmla="*/ 103 w 137" name="T40"/>
              <a:gd fmla="*/ 89 h 191" name="T41"/>
              <a:gd fmla="*/ 101 w 137" name="T42"/>
              <a:gd fmla="*/ 85 h 191" name="T43"/>
              <a:gd fmla="*/ 99 w 137" name="T44"/>
              <a:gd fmla="*/ 86 h 191" name="T45"/>
              <a:gd fmla="*/ 95 w 137" name="T46"/>
              <a:gd fmla="*/ 88 h 191" name="T47"/>
              <a:gd fmla="*/ 84 w 137" name="T48"/>
              <a:gd fmla="*/ 81 h 191" name="T49"/>
              <a:gd fmla="*/ 84 w 137" name="T50"/>
              <a:gd fmla="*/ 81 h 191" name="T51"/>
              <a:gd fmla="*/ 90 w 137" name="T52"/>
              <a:gd fmla="*/ 78 h 191" name="T53"/>
              <a:gd fmla="*/ 103 w 137" name="T54"/>
              <a:gd fmla="*/ 34 h 191" name="T55"/>
              <a:gd fmla="*/ 88 w 137" name="T56"/>
              <a:gd fmla="*/ 23 h 191" name="T57"/>
              <a:gd fmla="*/ 80 w 137" name="T58"/>
              <a:gd fmla="*/ 25 h 191" name="T59"/>
              <a:gd fmla="*/ 57 w 137" name="T60"/>
              <a:gd fmla="*/ 59 h 191" name="T61"/>
              <a:gd fmla="*/ 57 w 137" name="T62"/>
              <a:gd fmla="*/ 66 h 191" name="T63"/>
              <a:gd fmla="*/ 22 w 137" name="T64"/>
              <a:gd fmla="*/ 153 h 191" name="T65"/>
              <a:gd fmla="*/ 26 w 137" name="T66"/>
              <a:gd fmla="*/ 154 h 191" name="T67"/>
              <a:gd fmla="*/ 29 w 137" name="T68"/>
              <a:gd fmla="*/ 155 h 191" name="T69"/>
              <a:gd fmla="*/ 29 w 137" name="T70"/>
              <a:gd fmla="*/ 162 h 191" name="T71"/>
              <a:gd fmla="*/ 33 w 137" name="T72"/>
              <a:gd fmla="*/ 161 h 191" name="T73"/>
              <a:gd fmla="*/ 38 w 137" name="T74"/>
              <a:gd fmla="*/ 162 h 191" name="T75"/>
              <a:gd fmla="*/ 40 w 137" name="T76"/>
              <a:gd fmla="*/ 163 h 191" name="T77"/>
              <a:gd fmla="*/ 41 w 137" name="T78"/>
              <a:gd fmla="*/ 169 h 191" name="T79"/>
              <a:gd fmla="*/ 38 w 137" name="T80"/>
              <a:gd fmla="*/ 173 h 191" name="T81"/>
              <a:gd fmla="*/ 22 w 137" name="T82"/>
              <a:gd fmla="*/ 182 h 191" name="T83"/>
              <a:gd fmla="*/ 41 w 137" name="T84"/>
              <a:gd fmla="*/ 176 h 191" name="T85"/>
              <a:gd fmla="*/ 103 w 137" name="T86"/>
              <a:gd fmla="*/ 29 h 191" name="T87"/>
              <a:gd fmla="*/ 97 w 137" name="T88"/>
              <a:gd fmla="*/ 9 h 191" name="T89"/>
              <a:gd fmla="*/ 103 w 137" name="T90"/>
              <a:gd fmla="*/ 4 h 191" name="T91"/>
              <a:gd fmla="*/ 22 w 137" name="T92"/>
              <a:gd fmla="*/ 117 h 191" name="T93"/>
              <a:gd fmla="*/ 2 w 137" name="T94"/>
              <a:gd fmla="*/ 191 h 191" name="T95"/>
              <a:gd fmla="*/ 22 w 137" name="T96"/>
              <a:gd fmla="*/ 180 h 191" name="T97"/>
              <a:gd fmla="*/ 5 w 137" name="T98"/>
              <a:gd fmla="*/ 174 h 191" name="T99"/>
              <a:gd fmla="*/ 5 w 137" name="T100"/>
              <a:gd fmla="*/ 150 h 191" name="T101"/>
              <a:gd fmla="*/ 6 w 137" name="T102"/>
              <a:gd fmla="*/ 149 h 191" name="T103"/>
              <a:gd fmla="*/ 10 w 137" name="T104"/>
              <a:gd fmla="*/ 146 h 191" name="T105"/>
              <a:gd fmla="*/ 15 w 137" name="T106"/>
              <a:gd fmla="*/ 146 h 191" name="T107"/>
              <a:gd fmla="*/ 17 w 137" name="T108"/>
              <a:gd fmla="*/ 149 h 191" name="T109"/>
              <a:gd fmla="*/ 18 w 137" name="T110"/>
              <a:gd fmla="*/ 155 h 191" name="T111"/>
              <a:gd fmla="*/ 19 w 137" name="T112"/>
              <a:gd fmla="*/ 154 h 191" name="T113"/>
              <a:gd fmla="*/ 22 w 137" name="T114"/>
              <a:gd fmla="*/ 117 h 191"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191" w="137">
                <a:moveTo>
                  <a:pt x="103" y="89"/>
                </a:moveTo>
                <a:lnTo>
                  <a:pt x="125" y="55"/>
                </a:lnTo>
                <a:lnTo>
                  <a:pt x="125" y="55"/>
                </a:lnTo>
                <a:lnTo>
                  <a:pt x="126" y="51"/>
                </a:lnTo>
                <a:lnTo>
                  <a:pt x="125" y="47"/>
                </a:lnTo>
                <a:lnTo>
                  <a:pt x="133" y="34"/>
                </a:lnTo>
                <a:lnTo>
                  <a:pt x="133" y="34"/>
                </a:lnTo>
                <a:lnTo>
                  <a:pt x="136" y="29"/>
                </a:lnTo>
                <a:lnTo>
                  <a:pt x="137" y="25"/>
                </a:lnTo>
                <a:lnTo>
                  <a:pt x="137" y="21"/>
                </a:lnTo>
                <a:lnTo>
                  <a:pt x="137" y="17"/>
                </a:lnTo>
                <a:lnTo>
                  <a:pt x="136" y="13"/>
                </a:lnTo>
                <a:lnTo>
                  <a:pt x="135" y="9"/>
                </a:lnTo>
                <a:lnTo>
                  <a:pt x="132" y="6"/>
                </a:lnTo>
                <a:lnTo>
                  <a:pt x="128" y="4"/>
                </a:lnTo>
                <a:lnTo>
                  <a:pt x="128" y="4"/>
                </a:lnTo>
                <a:lnTo>
                  <a:pt x="121" y="0"/>
                </a:lnTo>
                <a:lnTo>
                  <a:pt x="116" y="0"/>
                </a:lnTo>
                <a:lnTo>
                  <a:pt x="109" y="1"/>
                </a:lnTo>
                <a:lnTo>
                  <a:pt x="103" y="4"/>
                </a:lnTo>
                <a:lnTo>
                  <a:pt x="103" y="29"/>
                </a:lnTo>
                <a:lnTo>
                  <a:pt x="113" y="39"/>
                </a:lnTo>
                <a:lnTo>
                  <a:pt x="103" y="34"/>
                </a:lnTo>
                <a:lnTo>
                  <a:pt x="103" y="59"/>
                </a:lnTo>
                <a:lnTo>
                  <a:pt x="110" y="48"/>
                </a:lnTo>
                <a:lnTo>
                  <a:pt x="110" y="48"/>
                </a:lnTo>
                <a:lnTo>
                  <a:pt x="110" y="46"/>
                </a:lnTo>
                <a:lnTo>
                  <a:pt x="110" y="42"/>
                </a:lnTo>
                <a:lnTo>
                  <a:pt x="120" y="48"/>
                </a:lnTo>
                <a:lnTo>
                  <a:pt x="120" y="48"/>
                </a:lnTo>
                <a:lnTo>
                  <a:pt x="121" y="50"/>
                </a:lnTo>
                <a:lnTo>
                  <a:pt x="121" y="52"/>
                </a:lnTo>
                <a:lnTo>
                  <a:pt x="121" y="54"/>
                </a:lnTo>
                <a:lnTo>
                  <a:pt x="121" y="57"/>
                </a:lnTo>
                <a:lnTo>
                  <a:pt x="103" y="82"/>
                </a:lnTo>
                <a:lnTo>
                  <a:pt x="103" y="89"/>
                </a:lnTo>
                <a:close/>
                <a:moveTo>
                  <a:pt x="41" y="176"/>
                </a:moveTo>
                <a:lnTo>
                  <a:pt x="97" y="93"/>
                </a:lnTo>
                <a:lnTo>
                  <a:pt x="97" y="93"/>
                </a:lnTo>
                <a:lnTo>
                  <a:pt x="99" y="92"/>
                </a:lnTo>
                <a:lnTo>
                  <a:pt x="102" y="89"/>
                </a:lnTo>
                <a:lnTo>
                  <a:pt x="103" y="89"/>
                </a:lnTo>
                <a:lnTo>
                  <a:pt x="103" y="82"/>
                </a:lnTo>
                <a:lnTo>
                  <a:pt x="101" y="85"/>
                </a:lnTo>
                <a:lnTo>
                  <a:pt x="101" y="85"/>
                </a:lnTo>
                <a:lnTo>
                  <a:pt x="99" y="86"/>
                </a:lnTo>
                <a:lnTo>
                  <a:pt x="98" y="88"/>
                </a:lnTo>
                <a:lnTo>
                  <a:pt x="95" y="88"/>
                </a:lnTo>
                <a:lnTo>
                  <a:pt x="94" y="86"/>
                </a:lnTo>
                <a:lnTo>
                  <a:pt x="84" y="81"/>
                </a:lnTo>
                <a:lnTo>
                  <a:pt x="84" y="81"/>
                </a:lnTo>
                <a:lnTo>
                  <a:pt x="84" y="81"/>
                </a:lnTo>
                <a:lnTo>
                  <a:pt x="87" y="80"/>
                </a:lnTo>
                <a:lnTo>
                  <a:pt x="90" y="78"/>
                </a:lnTo>
                <a:lnTo>
                  <a:pt x="103" y="59"/>
                </a:lnTo>
                <a:lnTo>
                  <a:pt x="103" y="34"/>
                </a:lnTo>
                <a:lnTo>
                  <a:pt x="88" y="23"/>
                </a:lnTo>
                <a:lnTo>
                  <a:pt x="88" y="23"/>
                </a:lnTo>
                <a:lnTo>
                  <a:pt x="83" y="23"/>
                </a:lnTo>
                <a:lnTo>
                  <a:pt x="80" y="25"/>
                </a:lnTo>
                <a:lnTo>
                  <a:pt x="57" y="59"/>
                </a:lnTo>
                <a:lnTo>
                  <a:pt x="57" y="59"/>
                </a:lnTo>
                <a:lnTo>
                  <a:pt x="56" y="63"/>
                </a:lnTo>
                <a:lnTo>
                  <a:pt x="57" y="66"/>
                </a:lnTo>
                <a:lnTo>
                  <a:pt x="22" y="117"/>
                </a:lnTo>
                <a:lnTo>
                  <a:pt x="22" y="153"/>
                </a:lnTo>
                <a:lnTo>
                  <a:pt x="22" y="153"/>
                </a:lnTo>
                <a:lnTo>
                  <a:pt x="26" y="154"/>
                </a:lnTo>
                <a:lnTo>
                  <a:pt x="26" y="154"/>
                </a:lnTo>
                <a:lnTo>
                  <a:pt x="29" y="155"/>
                </a:lnTo>
                <a:lnTo>
                  <a:pt x="29" y="158"/>
                </a:lnTo>
                <a:lnTo>
                  <a:pt x="29" y="162"/>
                </a:lnTo>
                <a:lnTo>
                  <a:pt x="29" y="162"/>
                </a:lnTo>
                <a:lnTo>
                  <a:pt x="33" y="161"/>
                </a:lnTo>
                <a:lnTo>
                  <a:pt x="36" y="161"/>
                </a:lnTo>
                <a:lnTo>
                  <a:pt x="38" y="162"/>
                </a:lnTo>
                <a:lnTo>
                  <a:pt x="38" y="162"/>
                </a:lnTo>
                <a:lnTo>
                  <a:pt x="40" y="163"/>
                </a:lnTo>
                <a:lnTo>
                  <a:pt x="41" y="166"/>
                </a:lnTo>
                <a:lnTo>
                  <a:pt x="41" y="169"/>
                </a:lnTo>
                <a:lnTo>
                  <a:pt x="40" y="172"/>
                </a:lnTo>
                <a:lnTo>
                  <a:pt x="38" y="173"/>
                </a:lnTo>
                <a:lnTo>
                  <a:pt x="22" y="180"/>
                </a:lnTo>
                <a:lnTo>
                  <a:pt x="22" y="182"/>
                </a:lnTo>
                <a:lnTo>
                  <a:pt x="41" y="176"/>
                </a:lnTo>
                <a:lnTo>
                  <a:pt x="41" y="176"/>
                </a:lnTo>
                <a:close/>
                <a:moveTo>
                  <a:pt x="103" y="4"/>
                </a:moveTo>
                <a:lnTo>
                  <a:pt x="103" y="29"/>
                </a:lnTo>
                <a:lnTo>
                  <a:pt x="91" y="17"/>
                </a:lnTo>
                <a:lnTo>
                  <a:pt x="97" y="9"/>
                </a:lnTo>
                <a:lnTo>
                  <a:pt x="97" y="9"/>
                </a:lnTo>
                <a:lnTo>
                  <a:pt x="103" y="4"/>
                </a:lnTo>
                <a:lnTo>
                  <a:pt x="103" y="4"/>
                </a:lnTo>
                <a:close/>
                <a:moveTo>
                  <a:pt x="22" y="117"/>
                </a:moveTo>
                <a:lnTo>
                  <a:pt x="0" y="150"/>
                </a:lnTo>
                <a:lnTo>
                  <a:pt x="2" y="191"/>
                </a:lnTo>
                <a:lnTo>
                  <a:pt x="22" y="182"/>
                </a:lnTo>
                <a:lnTo>
                  <a:pt x="22" y="180"/>
                </a:lnTo>
                <a:lnTo>
                  <a:pt x="17" y="182"/>
                </a:lnTo>
                <a:lnTo>
                  <a:pt x="5" y="174"/>
                </a:lnTo>
                <a:lnTo>
                  <a:pt x="5" y="150"/>
                </a:lnTo>
                <a:lnTo>
                  <a:pt x="5" y="150"/>
                </a:lnTo>
                <a:lnTo>
                  <a:pt x="6" y="149"/>
                </a:lnTo>
                <a:lnTo>
                  <a:pt x="6" y="149"/>
                </a:lnTo>
                <a:lnTo>
                  <a:pt x="7" y="146"/>
                </a:lnTo>
                <a:lnTo>
                  <a:pt x="10" y="146"/>
                </a:lnTo>
                <a:lnTo>
                  <a:pt x="13" y="146"/>
                </a:lnTo>
                <a:lnTo>
                  <a:pt x="15" y="146"/>
                </a:lnTo>
                <a:lnTo>
                  <a:pt x="15" y="146"/>
                </a:lnTo>
                <a:lnTo>
                  <a:pt x="17" y="149"/>
                </a:lnTo>
                <a:lnTo>
                  <a:pt x="18" y="150"/>
                </a:lnTo>
                <a:lnTo>
                  <a:pt x="18" y="155"/>
                </a:lnTo>
                <a:lnTo>
                  <a:pt x="18" y="155"/>
                </a:lnTo>
                <a:lnTo>
                  <a:pt x="19" y="154"/>
                </a:lnTo>
                <a:lnTo>
                  <a:pt x="22" y="153"/>
                </a:lnTo>
                <a:lnTo>
                  <a:pt x="22" y="117"/>
                </a:lnTo>
                <a:close/>
              </a:path>
            </a:pathLst>
          </a:custGeom>
          <a:solidFill>
            <a:schemeClr val="accent1"/>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panose="020f0502020204030204" typeface="Calibri"/>
              <a:ea charset="-122" panose="02010600030101010101" pitchFamily="2" typeface="宋体"/>
              <a:cs typeface="+mn-cs"/>
            </a:endParaRPr>
          </a:p>
        </p:txBody>
      </p:sp>
      <p:sp>
        <p:nvSpPr>
          <p:cNvPr id="298" name="Freeform 176"/>
          <p:cNvSpPr>
            <a:spLocks noEditPoints="1"/>
          </p:cNvSpPr>
          <p:nvPr/>
        </p:nvSpPr>
        <p:spPr bwMode="auto">
          <a:xfrm>
            <a:off x="1360956" y="1908664"/>
            <a:ext cx="154674" cy="167857"/>
          </a:xfrm>
          <a:custGeom>
            <a:gdLst>
              <a:gd fmla="*/ 138 w 176" name="T0"/>
              <a:gd fmla="*/ 88 h 191" name="T1"/>
              <a:gd fmla="*/ 132 w 176" name="T2"/>
              <a:gd fmla="*/ 138 h 191" name="T3"/>
              <a:gd fmla="*/ 150 w 176" name="T4"/>
              <a:gd fmla="*/ 143 h 191" name="T5"/>
              <a:gd fmla="*/ 147 w 176" name="T6"/>
              <a:gd fmla="*/ 151 h 191" name="T7"/>
              <a:gd fmla="*/ 132 w 176" name="T8"/>
              <a:gd fmla="*/ 36 h 191" name="T9"/>
              <a:gd fmla="*/ 150 w 176" name="T10"/>
              <a:gd fmla="*/ 26 h 191" name="T11"/>
              <a:gd fmla="*/ 135 w 176" name="T12"/>
              <a:gd fmla="*/ 47 h 191" name="T13"/>
              <a:gd fmla="*/ 146 w 176" name="T14"/>
              <a:gd fmla="*/ 88 h 191" name="T15"/>
              <a:gd fmla="*/ 174 w 176" name="T16"/>
              <a:gd fmla="*/ 85 h 191" name="T17"/>
              <a:gd fmla="*/ 150 w 176" name="T18"/>
              <a:gd fmla="*/ 92 h 191" name="T19"/>
              <a:gd fmla="*/ 88 w 176" name="T20"/>
              <a:gd fmla="*/ 39 h 191" name="T21"/>
              <a:gd fmla="*/ 115 w 176" name="T22"/>
              <a:gd fmla="*/ 46 h 191" name="T23"/>
              <a:gd fmla="*/ 132 w 176" name="T24"/>
              <a:gd fmla="*/ 109 h 191" name="T25"/>
              <a:gd fmla="*/ 115 w 176" name="T26"/>
              <a:gd fmla="*/ 128 h 191" name="T27"/>
              <a:gd fmla="*/ 111 w 176" name="T28"/>
              <a:gd fmla="*/ 180 h 191" name="T29"/>
              <a:gd fmla="*/ 90 w 176" name="T30"/>
              <a:gd fmla="*/ 191 h 191" name="T31"/>
              <a:gd fmla="*/ 105 w 176" name="T32"/>
              <a:gd fmla="*/ 126 h 191" name="T33"/>
              <a:gd fmla="*/ 122 w 176" name="T34"/>
              <a:gd fmla="*/ 107 h 191" name="T35"/>
              <a:gd fmla="*/ 124 w 176" name="T36"/>
              <a:gd fmla="*/ 73 h 191" name="T37"/>
              <a:gd fmla="*/ 104 w 176" name="T38"/>
              <a:gd fmla="*/ 51 h 191" name="T39"/>
              <a:gd fmla="*/ 88 w 176" name="T40"/>
              <a:gd fmla="*/ 39 h 191" name="T41"/>
              <a:gd fmla="*/ 127 w 176" name="T42"/>
              <a:gd fmla="*/ 43 h 191" name="T43"/>
              <a:gd fmla="*/ 132 w 176" name="T44"/>
              <a:gd fmla="*/ 36 h 191" name="T45"/>
              <a:gd fmla="*/ 128 w 176" name="T46"/>
              <a:gd fmla="*/ 128 h 191" name="T47"/>
              <a:gd fmla="*/ 132 w 176" name="T48"/>
              <a:gd fmla="*/ 127 h 191" name="T49"/>
              <a:gd fmla="*/ 92 w 176" name="T50"/>
              <a:gd fmla="*/ 1 h 191" name="T51"/>
              <a:gd fmla="*/ 88 w 176" name="T52"/>
              <a:gd fmla="*/ 30 h 191" name="T53"/>
              <a:gd fmla="*/ 80 w 176" name="T54"/>
              <a:gd fmla="*/ 191 h 191" name="T55"/>
              <a:gd fmla="*/ 62 w 176" name="T56"/>
              <a:gd fmla="*/ 176 h 191" name="T57"/>
              <a:gd fmla="*/ 55 w 176" name="T58"/>
              <a:gd fmla="*/ 124 h 191" name="T59"/>
              <a:gd fmla="*/ 44 w 176" name="T60"/>
              <a:gd fmla="*/ 67 h 191" name="T61"/>
              <a:gd fmla="*/ 67 w 176" name="T62"/>
              <a:gd fmla="*/ 43 h 191" name="T63"/>
              <a:gd fmla="*/ 88 w 176" name="T64"/>
              <a:gd fmla="*/ 49 h 191" name="T65"/>
              <a:gd fmla="*/ 61 w 176" name="T66"/>
              <a:gd fmla="*/ 61 h 191" name="T67"/>
              <a:gd fmla="*/ 50 w 176" name="T68"/>
              <a:gd fmla="*/ 88 h 191" name="T69"/>
              <a:gd fmla="*/ 69 w 176" name="T70"/>
              <a:gd fmla="*/ 120 h 191" name="T71"/>
              <a:gd fmla="*/ 88 w 176" name="T72"/>
              <a:gd fmla="*/ 147 h 191" name="T73"/>
              <a:gd fmla="*/ 88 w 176" name="T74"/>
              <a:gd fmla="*/ 30 h 191" name="T75"/>
              <a:gd fmla="*/ 84 w 176" name="T76"/>
              <a:gd fmla="*/ 26 h 191" name="T77"/>
              <a:gd fmla="*/ 88 w 176" name="T78"/>
              <a:gd fmla="*/ 0 h 191" name="T79"/>
              <a:gd fmla="*/ 47 w 176" name="T80"/>
              <a:gd fmla="*/ 135 h 191" name="T81"/>
              <a:gd fmla="*/ 44 w 176" name="T82"/>
              <a:gd fmla="*/ 138 h 191" name="T83"/>
              <a:gd fmla="*/ 47 w 176" name="T84"/>
              <a:gd fmla="*/ 47 h 191" name="T85"/>
              <a:gd fmla="*/ 44 w 176" name="T86"/>
              <a:gd fmla="*/ 108 h 191" name="T87"/>
              <a:gd fmla="*/ 40 w 176" name="T88"/>
              <a:gd fmla="*/ 77 h 191" name="T89"/>
              <a:gd fmla="*/ 44 w 176" name="T90"/>
              <a:gd fmla="*/ 49 h 191" name="T91"/>
              <a:gd fmla="*/ 25 w 176" name="T92"/>
              <a:gd fmla="*/ 31 h 191" name="T93"/>
              <a:gd fmla="*/ 32 w 176" name="T94"/>
              <a:gd fmla="*/ 26 h 191" name="T95"/>
              <a:gd fmla="*/ 32 w 176" name="T96"/>
              <a:gd fmla="*/ 150 h 191" name="T97"/>
              <a:gd fmla="*/ 24 w 176" name="T98"/>
              <a:gd fmla="*/ 147 h 191" name="T99"/>
              <a:gd fmla="*/ 44 w 176" name="T100"/>
              <a:gd fmla="*/ 127 h 191" name="T101"/>
              <a:gd fmla="*/ 25 w 176" name="T102"/>
              <a:gd fmla="*/ 84 h 191" name="T103"/>
              <a:gd fmla="*/ 25 w 176" name="T104"/>
              <a:gd fmla="*/ 92 h 191" name="T105"/>
              <a:gd fmla="*/ 0 w 176" name="T106"/>
              <a:gd fmla="*/ 88 h 191"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91" w="176">
                <a:moveTo>
                  <a:pt x="132" y="66"/>
                </a:moveTo>
                <a:lnTo>
                  <a:pt x="132" y="66"/>
                </a:lnTo>
                <a:lnTo>
                  <a:pt x="136" y="77"/>
                </a:lnTo>
                <a:lnTo>
                  <a:pt x="138" y="88"/>
                </a:lnTo>
                <a:lnTo>
                  <a:pt x="138" y="88"/>
                </a:lnTo>
                <a:lnTo>
                  <a:pt x="136" y="99"/>
                </a:lnTo>
                <a:lnTo>
                  <a:pt x="132" y="109"/>
                </a:lnTo>
                <a:lnTo>
                  <a:pt x="132" y="66"/>
                </a:lnTo>
                <a:lnTo>
                  <a:pt x="132" y="66"/>
                </a:lnTo>
                <a:close/>
                <a:moveTo>
                  <a:pt x="132" y="138"/>
                </a:moveTo>
                <a:lnTo>
                  <a:pt x="132" y="127"/>
                </a:lnTo>
                <a:lnTo>
                  <a:pt x="132" y="127"/>
                </a:lnTo>
                <a:lnTo>
                  <a:pt x="135" y="128"/>
                </a:lnTo>
                <a:lnTo>
                  <a:pt x="135" y="128"/>
                </a:lnTo>
                <a:lnTo>
                  <a:pt x="150" y="143"/>
                </a:lnTo>
                <a:lnTo>
                  <a:pt x="150" y="143"/>
                </a:lnTo>
                <a:lnTo>
                  <a:pt x="151" y="147"/>
                </a:lnTo>
                <a:lnTo>
                  <a:pt x="150" y="150"/>
                </a:lnTo>
                <a:lnTo>
                  <a:pt x="150" y="150"/>
                </a:lnTo>
                <a:lnTo>
                  <a:pt x="147" y="151"/>
                </a:lnTo>
                <a:lnTo>
                  <a:pt x="145" y="150"/>
                </a:lnTo>
                <a:lnTo>
                  <a:pt x="132" y="138"/>
                </a:lnTo>
                <a:lnTo>
                  <a:pt x="132" y="138"/>
                </a:lnTo>
                <a:close/>
                <a:moveTo>
                  <a:pt x="132" y="49"/>
                </a:moveTo>
                <a:lnTo>
                  <a:pt x="132" y="36"/>
                </a:lnTo>
                <a:lnTo>
                  <a:pt x="145" y="26"/>
                </a:lnTo>
                <a:lnTo>
                  <a:pt x="145" y="26"/>
                </a:lnTo>
                <a:lnTo>
                  <a:pt x="147" y="24"/>
                </a:lnTo>
                <a:lnTo>
                  <a:pt x="150" y="26"/>
                </a:lnTo>
                <a:lnTo>
                  <a:pt x="150" y="26"/>
                </a:lnTo>
                <a:lnTo>
                  <a:pt x="151" y="28"/>
                </a:lnTo>
                <a:lnTo>
                  <a:pt x="150" y="31"/>
                </a:lnTo>
                <a:lnTo>
                  <a:pt x="135" y="47"/>
                </a:lnTo>
                <a:lnTo>
                  <a:pt x="135" y="47"/>
                </a:lnTo>
                <a:lnTo>
                  <a:pt x="135" y="47"/>
                </a:lnTo>
                <a:lnTo>
                  <a:pt x="132" y="49"/>
                </a:lnTo>
                <a:lnTo>
                  <a:pt x="132" y="49"/>
                </a:lnTo>
                <a:close/>
                <a:moveTo>
                  <a:pt x="146" y="88"/>
                </a:moveTo>
                <a:lnTo>
                  <a:pt x="146" y="88"/>
                </a:lnTo>
                <a:lnTo>
                  <a:pt x="146" y="88"/>
                </a:lnTo>
                <a:lnTo>
                  <a:pt x="147" y="85"/>
                </a:lnTo>
                <a:lnTo>
                  <a:pt x="150" y="84"/>
                </a:lnTo>
                <a:lnTo>
                  <a:pt x="172" y="84"/>
                </a:lnTo>
                <a:lnTo>
                  <a:pt x="172" y="84"/>
                </a:lnTo>
                <a:lnTo>
                  <a:pt x="174" y="85"/>
                </a:lnTo>
                <a:lnTo>
                  <a:pt x="176" y="88"/>
                </a:lnTo>
                <a:lnTo>
                  <a:pt x="176" y="88"/>
                </a:lnTo>
                <a:lnTo>
                  <a:pt x="174" y="91"/>
                </a:lnTo>
                <a:lnTo>
                  <a:pt x="172" y="92"/>
                </a:lnTo>
                <a:lnTo>
                  <a:pt x="150" y="92"/>
                </a:lnTo>
                <a:lnTo>
                  <a:pt x="150" y="92"/>
                </a:lnTo>
                <a:lnTo>
                  <a:pt x="147" y="91"/>
                </a:lnTo>
                <a:lnTo>
                  <a:pt x="146" y="88"/>
                </a:lnTo>
                <a:lnTo>
                  <a:pt x="146" y="88"/>
                </a:lnTo>
                <a:close/>
                <a:moveTo>
                  <a:pt x="88" y="39"/>
                </a:moveTo>
                <a:lnTo>
                  <a:pt x="88" y="39"/>
                </a:lnTo>
                <a:lnTo>
                  <a:pt x="96" y="39"/>
                </a:lnTo>
                <a:lnTo>
                  <a:pt x="103" y="40"/>
                </a:lnTo>
                <a:lnTo>
                  <a:pt x="108" y="43"/>
                </a:lnTo>
                <a:lnTo>
                  <a:pt x="115" y="46"/>
                </a:lnTo>
                <a:lnTo>
                  <a:pt x="120" y="50"/>
                </a:lnTo>
                <a:lnTo>
                  <a:pt x="124" y="55"/>
                </a:lnTo>
                <a:lnTo>
                  <a:pt x="128" y="61"/>
                </a:lnTo>
                <a:lnTo>
                  <a:pt x="132" y="66"/>
                </a:lnTo>
                <a:lnTo>
                  <a:pt x="132" y="109"/>
                </a:lnTo>
                <a:lnTo>
                  <a:pt x="132" y="109"/>
                </a:lnTo>
                <a:lnTo>
                  <a:pt x="128" y="115"/>
                </a:lnTo>
                <a:lnTo>
                  <a:pt x="124" y="120"/>
                </a:lnTo>
                <a:lnTo>
                  <a:pt x="120" y="124"/>
                </a:lnTo>
                <a:lnTo>
                  <a:pt x="115" y="128"/>
                </a:lnTo>
                <a:lnTo>
                  <a:pt x="115" y="166"/>
                </a:lnTo>
                <a:lnTo>
                  <a:pt x="115" y="166"/>
                </a:lnTo>
                <a:lnTo>
                  <a:pt x="115" y="172"/>
                </a:lnTo>
                <a:lnTo>
                  <a:pt x="113" y="176"/>
                </a:lnTo>
                <a:lnTo>
                  <a:pt x="111" y="180"/>
                </a:lnTo>
                <a:lnTo>
                  <a:pt x="108" y="184"/>
                </a:lnTo>
                <a:lnTo>
                  <a:pt x="104" y="187"/>
                </a:lnTo>
                <a:lnTo>
                  <a:pt x="100" y="189"/>
                </a:lnTo>
                <a:lnTo>
                  <a:pt x="96" y="191"/>
                </a:lnTo>
                <a:lnTo>
                  <a:pt x="90" y="191"/>
                </a:lnTo>
                <a:lnTo>
                  <a:pt x="88" y="191"/>
                </a:lnTo>
                <a:lnTo>
                  <a:pt x="88" y="147"/>
                </a:lnTo>
                <a:lnTo>
                  <a:pt x="105" y="147"/>
                </a:lnTo>
                <a:lnTo>
                  <a:pt x="105" y="126"/>
                </a:lnTo>
                <a:lnTo>
                  <a:pt x="105" y="126"/>
                </a:lnTo>
                <a:lnTo>
                  <a:pt x="105" y="123"/>
                </a:lnTo>
                <a:lnTo>
                  <a:pt x="108" y="122"/>
                </a:lnTo>
                <a:lnTo>
                  <a:pt x="108" y="122"/>
                </a:lnTo>
                <a:lnTo>
                  <a:pt x="115" y="115"/>
                </a:lnTo>
                <a:lnTo>
                  <a:pt x="122" y="107"/>
                </a:lnTo>
                <a:lnTo>
                  <a:pt x="126" y="99"/>
                </a:lnTo>
                <a:lnTo>
                  <a:pt x="127" y="88"/>
                </a:lnTo>
                <a:lnTo>
                  <a:pt x="127" y="88"/>
                </a:lnTo>
                <a:lnTo>
                  <a:pt x="126" y="80"/>
                </a:lnTo>
                <a:lnTo>
                  <a:pt x="124" y="73"/>
                </a:lnTo>
                <a:lnTo>
                  <a:pt x="120" y="66"/>
                </a:lnTo>
                <a:lnTo>
                  <a:pt x="116" y="61"/>
                </a:lnTo>
                <a:lnTo>
                  <a:pt x="116" y="61"/>
                </a:lnTo>
                <a:lnTo>
                  <a:pt x="109" y="55"/>
                </a:lnTo>
                <a:lnTo>
                  <a:pt x="104" y="51"/>
                </a:lnTo>
                <a:lnTo>
                  <a:pt x="96" y="50"/>
                </a:lnTo>
                <a:lnTo>
                  <a:pt x="88" y="49"/>
                </a:lnTo>
                <a:lnTo>
                  <a:pt x="88" y="49"/>
                </a:lnTo>
                <a:lnTo>
                  <a:pt x="88" y="39"/>
                </a:lnTo>
                <a:lnTo>
                  <a:pt x="88" y="39"/>
                </a:lnTo>
                <a:lnTo>
                  <a:pt x="88" y="39"/>
                </a:lnTo>
                <a:close/>
                <a:moveTo>
                  <a:pt x="132" y="36"/>
                </a:moveTo>
                <a:lnTo>
                  <a:pt x="128" y="40"/>
                </a:lnTo>
                <a:lnTo>
                  <a:pt x="128" y="40"/>
                </a:lnTo>
                <a:lnTo>
                  <a:pt x="127" y="43"/>
                </a:lnTo>
                <a:lnTo>
                  <a:pt x="128" y="47"/>
                </a:lnTo>
                <a:lnTo>
                  <a:pt x="128" y="47"/>
                </a:lnTo>
                <a:lnTo>
                  <a:pt x="130" y="49"/>
                </a:lnTo>
                <a:lnTo>
                  <a:pt x="132" y="49"/>
                </a:lnTo>
                <a:lnTo>
                  <a:pt x="132" y="36"/>
                </a:lnTo>
                <a:lnTo>
                  <a:pt x="132" y="36"/>
                </a:lnTo>
                <a:close/>
                <a:moveTo>
                  <a:pt x="132" y="127"/>
                </a:moveTo>
                <a:lnTo>
                  <a:pt x="132" y="127"/>
                </a:lnTo>
                <a:lnTo>
                  <a:pt x="130" y="127"/>
                </a:lnTo>
                <a:lnTo>
                  <a:pt x="128" y="128"/>
                </a:lnTo>
                <a:lnTo>
                  <a:pt x="128" y="128"/>
                </a:lnTo>
                <a:lnTo>
                  <a:pt x="127" y="131"/>
                </a:lnTo>
                <a:lnTo>
                  <a:pt x="128" y="135"/>
                </a:lnTo>
                <a:lnTo>
                  <a:pt x="132" y="138"/>
                </a:lnTo>
                <a:lnTo>
                  <a:pt x="132" y="127"/>
                </a:lnTo>
                <a:lnTo>
                  <a:pt x="132" y="127"/>
                </a:lnTo>
                <a:close/>
                <a:moveTo>
                  <a:pt x="88" y="30"/>
                </a:moveTo>
                <a:lnTo>
                  <a:pt x="88" y="0"/>
                </a:lnTo>
                <a:lnTo>
                  <a:pt x="88" y="0"/>
                </a:lnTo>
                <a:lnTo>
                  <a:pt x="92" y="1"/>
                </a:lnTo>
                <a:lnTo>
                  <a:pt x="92" y="4"/>
                </a:lnTo>
                <a:lnTo>
                  <a:pt x="92" y="26"/>
                </a:lnTo>
                <a:lnTo>
                  <a:pt x="92" y="26"/>
                </a:lnTo>
                <a:lnTo>
                  <a:pt x="92" y="28"/>
                </a:lnTo>
                <a:lnTo>
                  <a:pt x="88" y="30"/>
                </a:lnTo>
                <a:lnTo>
                  <a:pt x="88" y="30"/>
                </a:lnTo>
                <a:close/>
                <a:moveTo>
                  <a:pt x="88" y="191"/>
                </a:moveTo>
                <a:lnTo>
                  <a:pt x="85" y="191"/>
                </a:lnTo>
                <a:lnTo>
                  <a:pt x="85" y="191"/>
                </a:lnTo>
                <a:lnTo>
                  <a:pt x="80" y="191"/>
                </a:lnTo>
                <a:lnTo>
                  <a:pt x="76" y="189"/>
                </a:lnTo>
                <a:lnTo>
                  <a:pt x="71" y="187"/>
                </a:lnTo>
                <a:lnTo>
                  <a:pt x="67" y="184"/>
                </a:lnTo>
                <a:lnTo>
                  <a:pt x="65" y="180"/>
                </a:lnTo>
                <a:lnTo>
                  <a:pt x="62" y="176"/>
                </a:lnTo>
                <a:lnTo>
                  <a:pt x="61" y="172"/>
                </a:lnTo>
                <a:lnTo>
                  <a:pt x="61" y="166"/>
                </a:lnTo>
                <a:lnTo>
                  <a:pt x="61" y="128"/>
                </a:lnTo>
                <a:lnTo>
                  <a:pt x="61" y="128"/>
                </a:lnTo>
                <a:lnTo>
                  <a:pt x="55" y="124"/>
                </a:lnTo>
                <a:lnTo>
                  <a:pt x="51" y="119"/>
                </a:lnTo>
                <a:lnTo>
                  <a:pt x="47" y="114"/>
                </a:lnTo>
                <a:lnTo>
                  <a:pt x="44" y="108"/>
                </a:lnTo>
                <a:lnTo>
                  <a:pt x="44" y="67"/>
                </a:lnTo>
                <a:lnTo>
                  <a:pt x="44" y="67"/>
                </a:lnTo>
                <a:lnTo>
                  <a:pt x="47" y="61"/>
                </a:lnTo>
                <a:lnTo>
                  <a:pt x="51" y="55"/>
                </a:lnTo>
                <a:lnTo>
                  <a:pt x="57" y="51"/>
                </a:lnTo>
                <a:lnTo>
                  <a:pt x="62" y="47"/>
                </a:lnTo>
                <a:lnTo>
                  <a:pt x="67" y="43"/>
                </a:lnTo>
                <a:lnTo>
                  <a:pt x="74" y="40"/>
                </a:lnTo>
                <a:lnTo>
                  <a:pt x="81" y="39"/>
                </a:lnTo>
                <a:lnTo>
                  <a:pt x="88" y="39"/>
                </a:lnTo>
                <a:lnTo>
                  <a:pt x="88" y="49"/>
                </a:lnTo>
                <a:lnTo>
                  <a:pt x="88" y="49"/>
                </a:lnTo>
                <a:lnTo>
                  <a:pt x="81" y="50"/>
                </a:lnTo>
                <a:lnTo>
                  <a:pt x="73" y="51"/>
                </a:lnTo>
                <a:lnTo>
                  <a:pt x="66" y="55"/>
                </a:lnTo>
                <a:lnTo>
                  <a:pt x="61" y="61"/>
                </a:lnTo>
                <a:lnTo>
                  <a:pt x="61" y="61"/>
                </a:lnTo>
                <a:lnTo>
                  <a:pt x="57" y="66"/>
                </a:lnTo>
                <a:lnTo>
                  <a:pt x="53" y="73"/>
                </a:lnTo>
                <a:lnTo>
                  <a:pt x="50" y="80"/>
                </a:lnTo>
                <a:lnTo>
                  <a:pt x="50" y="88"/>
                </a:lnTo>
                <a:lnTo>
                  <a:pt x="50" y="88"/>
                </a:lnTo>
                <a:lnTo>
                  <a:pt x="51" y="97"/>
                </a:lnTo>
                <a:lnTo>
                  <a:pt x="55" y="107"/>
                </a:lnTo>
                <a:lnTo>
                  <a:pt x="61" y="115"/>
                </a:lnTo>
                <a:lnTo>
                  <a:pt x="69" y="120"/>
                </a:lnTo>
                <a:lnTo>
                  <a:pt x="69" y="120"/>
                </a:lnTo>
                <a:lnTo>
                  <a:pt x="69" y="120"/>
                </a:lnTo>
                <a:lnTo>
                  <a:pt x="70" y="123"/>
                </a:lnTo>
                <a:lnTo>
                  <a:pt x="70" y="126"/>
                </a:lnTo>
                <a:lnTo>
                  <a:pt x="70" y="147"/>
                </a:lnTo>
                <a:lnTo>
                  <a:pt x="88" y="147"/>
                </a:lnTo>
                <a:lnTo>
                  <a:pt x="88" y="191"/>
                </a:lnTo>
                <a:lnTo>
                  <a:pt x="88" y="191"/>
                </a:lnTo>
                <a:close/>
                <a:moveTo>
                  <a:pt x="88" y="0"/>
                </a:moveTo>
                <a:lnTo>
                  <a:pt x="88" y="30"/>
                </a:lnTo>
                <a:lnTo>
                  <a:pt x="88" y="30"/>
                </a:lnTo>
                <a:lnTo>
                  <a:pt x="88" y="30"/>
                </a:lnTo>
                <a:lnTo>
                  <a:pt x="88" y="30"/>
                </a:lnTo>
                <a:lnTo>
                  <a:pt x="88" y="30"/>
                </a:lnTo>
                <a:lnTo>
                  <a:pt x="85" y="28"/>
                </a:lnTo>
                <a:lnTo>
                  <a:pt x="84" y="26"/>
                </a:lnTo>
                <a:lnTo>
                  <a:pt x="84" y="4"/>
                </a:lnTo>
                <a:lnTo>
                  <a:pt x="84" y="4"/>
                </a:lnTo>
                <a:lnTo>
                  <a:pt x="85" y="1"/>
                </a:lnTo>
                <a:lnTo>
                  <a:pt x="88" y="0"/>
                </a:lnTo>
                <a:lnTo>
                  <a:pt x="88" y="0"/>
                </a:lnTo>
                <a:lnTo>
                  <a:pt x="88" y="0"/>
                </a:lnTo>
                <a:lnTo>
                  <a:pt x="88" y="0"/>
                </a:lnTo>
                <a:close/>
                <a:moveTo>
                  <a:pt x="44" y="138"/>
                </a:moveTo>
                <a:lnTo>
                  <a:pt x="47" y="135"/>
                </a:lnTo>
                <a:lnTo>
                  <a:pt x="47" y="135"/>
                </a:lnTo>
                <a:lnTo>
                  <a:pt x="48" y="131"/>
                </a:lnTo>
                <a:lnTo>
                  <a:pt x="47" y="128"/>
                </a:lnTo>
                <a:lnTo>
                  <a:pt x="47" y="128"/>
                </a:lnTo>
                <a:lnTo>
                  <a:pt x="44" y="127"/>
                </a:lnTo>
                <a:lnTo>
                  <a:pt x="44" y="138"/>
                </a:lnTo>
                <a:lnTo>
                  <a:pt x="44" y="138"/>
                </a:lnTo>
                <a:close/>
                <a:moveTo>
                  <a:pt x="44" y="49"/>
                </a:moveTo>
                <a:lnTo>
                  <a:pt x="44" y="49"/>
                </a:lnTo>
                <a:lnTo>
                  <a:pt x="47" y="47"/>
                </a:lnTo>
                <a:lnTo>
                  <a:pt x="47" y="47"/>
                </a:lnTo>
                <a:lnTo>
                  <a:pt x="48" y="43"/>
                </a:lnTo>
                <a:lnTo>
                  <a:pt x="47" y="40"/>
                </a:lnTo>
                <a:lnTo>
                  <a:pt x="44" y="38"/>
                </a:lnTo>
                <a:lnTo>
                  <a:pt x="44" y="49"/>
                </a:lnTo>
                <a:close/>
                <a:moveTo>
                  <a:pt x="44" y="108"/>
                </a:moveTo>
                <a:lnTo>
                  <a:pt x="44" y="108"/>
                </a:lnTo>
                <a:lnTo>
                  <a:pt x="40" y="99"/>
                </a:lnTo>
                <a:lnTo>
                  <a:pt x="39" y="88"/>
                </a:lnTo>
                <a:lnTo>
                  <a:pt x="39" y="88"/>
                </a:lnTo>
                <a:lnTo>
                  <a:pt x="40" y="77"/>
                </a:lnTo>
                <a:lnTo>
                  <a:pt x="44" y="67"/>
                </a:lnTo>
                <a:lnTo>
                  <a:pt x="44" y="108"/>
                </a:lnTo>
                <a:lnTo>
                  <a:pt x="44" y="108"/>
                </a:lnTo>
                <a:close/>
                <a:moveTo>
                  <a:pt x="44" y="38"/>
                </a:moveTo>
                <a:lnTo>
                  <a:pt x="44" y="49"/>
                </a:lnTo>
                <a:lnTo>
                  <a:pt x="44" y="49"/>
                </a:lnTo>
                <a:lnTo>
                  <a:pt x="40" y="47"/>
                </a:lnTo>
                <a:lnTo>
                  <a:pt x="40" y="47"/>
                </a:lnTo>
                <a:lnTo>
                  <a:pt x="25" y="31"/>
                </a:lnTo>
                <a:lnTo>
                  <a:pt x="25" y="31"/>
                </a:lnTo>
                <a:lnTo>
                  <a:pt x="24" y="28"/>
                </a:lnTo>
                <a:lnTo>
                  <a:pt x="25" y="26"/>
                </a:lnTo>
                <a:lnTo>
                  <a:pt x="25" y="26"/>
                </a:lnTo>
                <a:lnTo>
                  <a:pt x="28" y="24"/>
                </a:lnTo>
                <a:lnTo>
                  <a:pt x="32" y="26"/>
                </a:lnTo>
                <a:lnTo>
                  <a:pt x="44" y="38"/>
                </a:lnTo>
                <a:lnTo>
                  <a:pt x="44" y="38"/>
                </a:lnTo>
                <a:close/>
                <a:moveTo>
                  <a:pt x="44" y="127"/>
                </a:moveTo>
                <a:lnTo>
                  <a:pt x="44" y="138"/>
                </a:lnTo>
                <a:lnTo>
                  <a:pt x="32" y="150"/>
                </a:lnTo>
                <a:lnTo>
                  <a:pt x="32" y="150"/>
                </a:lnTo>
                <a:lnTo>
                  <a:pt x="28" y="151"/>
                </a:lnTo>
                <a:lnTo>
                  <a:pt x="25" y="150"/>
                </a:lnTo>
                <a:lnTo>
                  <a:pt x="25" y="150"/>
                </a:lnTo>
                <a:lnTo>
                  <a:pt x="24" y="147"/>
                </a:lnTo>
                <a:lnTo>
                  <a:pt x="25" y="143"/>
                </a:lnTo>
                <a:lnTo>
                  <a:pt x="40" y="128"/>
                </a:lnTo>
                <a:lnTo>
                  <a:pt x="40" y="128"/>
                </a:lnTo>
                <a:lnTo>
                  <a:pt x="40" y="128"/>
                </a:lnTo>
                <a:lnTo>
                  <a:pt x="44" y="127"/>
                </a:lnTo>
                <a:lnTo>
                  <a:pt x="44" y="127"/>
                </a:lnTo>
                <a:close/>
                <a:moveTo>
                  <a:pt x="4" y="84"/>
                </a:moveTo>
                <a:lnTo>
                  <a:pt x="4" y="84"/>
                </a:lnTo>
                <a:lnTo>
                  <a:pt x="25" y="84"/>
                </a:lnTo>
                <a:lnTo>
                  <a:pt x="25" y="84"/>
                </a:lnTo>
                <a:lnTo>
                  <a:pt x="29" y="85"/>
                </a:lnTo>
                <a:lnTo>
                  <a:pt x="31" y="88"/>
                </a:lnTo>
                <a:lnTo>
                  <a:pt x="31" y="88"/>
                </a:lnTo>
                <a:lnTo>
                  <a:pt x="29" y="91"/>
                </a:lnTo>
                <a:lnTo>
                  <a:pt x="25" y="92"/>
                </a:lnTo>
                <a:lnTo>
                  <a:pt x="4" y="92"/>
                </a:lnTo>
                <a:lnTo>
                  <a:pt x="4" y="92"/>
                </a:lnTo>
                <a:lnTo>
                  <a:pt x="1" y="91"/>
                </a:lnTo>
                <a:lnTo>
                  <a:pt x="0" y="88"/>
                </a:lnTo>
                <a:lnTo>
                  <a:pt x="0" y="88"/>
                </a:lnTo>
                <a:lnTo>
                  <a:pt x="1" y="85"/>
                </a:lnTo>
                <a:lnTo>
                  <a:pt x="4" y="84"/>
                </a:lnTo>
                <a:lnTo>
                  <a:pt x="4" y="84"/>
                </a:lnTo>
                <a:close/>
              </a:path>
            </a:pathLst>
          </a:custGeom>
          <a:solidFill>
            <a:schemeClr val="accent1"/>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panose="020f0502020204030204" typeface="Calibri"/>
              <a:ea charset="-122" panose="02010600030101010101" pitchFamily="2" typeface="宋体"/>
              <a:cs typeface="+mn-cs"/>
            </a:endParaRPr>
          </a:p>
        </p:txBody>
      </p:sp>
      <p:sp>
        <p:nvSpPr>
          <p:cNvPr id="299" name="Freeform 177"/>
          <p:cNvSpPr>
            <a:spLocks noEditPoints="1"/>
          </p:cNvSpPr>
          <p:nvPr/>
        </p:nvSpPr>
        <p:spPr bwMode="auto">
          <a:xfrm>
            <a:off x="2054354" y="1680168"/>
            <a:ext cx="232011" cy="335713"/>
          </a:xfrm>
          <a:custGeom>
            <a:gdLst>
              <a:gd fmla="*/ 132 w 264" name="T0"/>
              <a:gd fmla="*/ 7 h 382" name="T1"/>
              <a:gd fmla="*/ 140 w 264" name="T2"/>
              <a:gd fmla="*/ 126 h 382" name="T3"/>
              <a:gd fmla="*/ 156 w 264" name="T4"/>
              <a:gd fmla="*/ 128 h 382" name="T5"/>
              <a:gd fmla="*/ 186 w 264" name="T6"/>
              <a:gd fmla="*/ 142 h 382" name="T7"/>
              <a:gd fmla="*/ 206 w 264" name="T8"/>
              <a:gd fmla="*/ 166 h 382" name="T9"/>
              <a:gd fmla="*/ 218 w 264" name="T10"/>
              <a:gd fmla="*/ 196 h 382" name="T11"/>
              <a:gd fmla="*/ 220 w 264" name="T12"/>
              <a:gd fmla="*/ 212 h 382" name="T13"/>
              <a:gd fmla="*/ 220 w 264" name="T14"/>
              <a:gd fmla="*/ 222 h 382" name="T15"/>
              <a:gd fmla="*/ 215 w 264" name="T16"/>
              <a:gd fmla="*/ 239 h 382" name="T17"/>
              <a:gd fmla="*/ 210 w 264" name="T18"/>
              <a:gd fmla="*/ 254 h 382" name="T19"/>
              <a:gd fmla="*/ 194 w 264" name="T20"/>
              <a:gd fmla="*/ 275 h 382" name="T21"/>
              <a:gd fmla="*/ 174 w 264" name="T22"/>
              <a:gd fmla="*/ 290 h 382" name="T23"/>
              <a:gd fmla="*/ 159 w 264" name="T24"/>
              <a:gd fmla="*/ 296 h 382" name="T25"/>
              <a:gd fmla="*/ 141 w 264" name="T26"/>
              <a:gd fmla="*/ 300 h 382" name="T27"/>
              <a:gd fmla="*/ 132 w 264" name="T28"/>
              <a:gd fmla="*/ 300 h 382" name="T29"/>
              <a:gd fmla="*/ 132 w 264" name="T30"/>
              <a:gd fmla="*/ 327 h 382" name="T31"/>
              <a:gd fmla="*/ 144 w 264" name="T32"/>
              <a:gd fmla="*/ 333 h 382" name="T33"/>
              <a:gd fmla="*/ 149 w 264" name="T34"/>
              <a:gd fmla="*/ 345 h 382" name="T35"/>
              <a:gd fmla="*/ 148 w 264" name="T36"/>
              <a:gd fmla="*/ 353 h 382" name="T37"/>
              <a:gd fmla="*/ 138 w 264" name="T38"/>
              <a:gd fmla="*/ 363 h 382" name="T39"/>
              <a:gd fmla="*/ 132 w 264" name="T40"/>
              <a:gd fmla="*/ 382 h 382" name="T41"/>
              <a:gd fmla="*/ 228 w 264" name="T42"/>
              <a:gd fmla="*/ 361 h 382" name="T43"/>
              <a:gd fmla="*/ 228 w 264" name="T44"/>
              <a:gd fmla="*/ 357 h 382" name="T45"/>
              <a:gd fmla="*/ 221 w 264" name="T46"/>
              <a:gd fmla="*/ 349 h 382" name="T47"/>
              <a:gd fmla="*/ 201 w 264" name="T48"/>
              <a:gd fmla="*/ 340 h 382" name="T49"/>
              <a:gd fmla="*/ 182 w 264" name="T50"/>
              <a:gd fmla="*/ 336 h 382" name="T51"/>
              <a:gd fmla="*/ 214 w 264" name="T52"/>
              <a:gd fmla="*/ 315 h 382" name="T53"/>
              <a:gd fmla="*/ 241 w 264" name="T54"/>
              <a:gd fmla="*/ 287 h 382" name="T55"/>
              <a:gd fmla="*/ 257 w 264" name="T56"/>
              <a:gd fmla="*/ 253 h 382" name="T57"/>
              <a:gd fmla="*/ 264 w 264" name="T58"/>
              <a:gd fmla="*/ 212 h 382" name="T59"/>
              <a:gd fmla="*/ 263 w 264" name="T60"/>
              <a:gd fmla="*/ 200 h 382" name="T61"/>
              <a:gd fmla="*/ 259 w 264" name="T62"/>
              <a:gd fmla="*/ 177 h 382" name="T63"/>
              <a:gd fmla="*/ 251 w 264" name="T64"/>
              <a:gd fmla="*/ 156 h 382" name="T65"/>
              <a:gd fmla="*/ 240 w 264" name="T66"/>
              <a:gd fmla="*/ 137 h 382" name="T67"/>
              <a:gd fmla="*/ 225 w 264" name="T68"/>
              <a:gd fmla="*/ 119 h 382" name="T69"/>
              <a:gd fmla="*/ 207 w 264" name="T70"/>
              <a:gd fmla="*/ 104 h 382" name="T71"/>
              <a:gd fmla="*/ 187 w 264" name="T72"/>
              <a:gd fmla="*/ 93 h 382" name="T73"/>
              <a:gd fmla="*/ 165 w 264" name="T74"/>
              <a:gd fmla="*/ 85 h 382" name="T75"/>
              <a:gd fmla="*/ 174 w 264" name="T76"/>
              <a:gd fmla="*/ 20 h 382" name="T77"/>
              <a:gd fmla="*/ 111 w 264" name="T78"/>
              <a:gd fmla="*/ 0 h 382" name="T79"/>
              <a:gd fmla="*/ 118 w 264" name="T80"/>
              <a:gd fmla="*/ 195 h 382" name="T81"/>
              <a:gd fmla="*/ 132 w 264" name="T82"/>
              <a:gd fmla="*/ 7 h 382" name="T83"/>
              <a:gd fmla="*/ 132 w 264" name="T84"/>
              <a:gd fmla="*/ 300 h 382" name="T85"/>
              <a:gd fmla="*/ 118 w 264" name="T86"/>
              <a:gd fmla="*/ 299 h 382" name="T87"/>
              <a:gd fmla="*/ 92 w 264" name="T88"/>
              <a:gd fmla="*/ 291 h 382" name="T89"/>
              <a:gd fmla="*/ 119 w 264" name="T90"/>
              <a:gd fmla="*/ 284 h 382" name="T91"/>
              <a:gd fmla="*/ 58 w 264" name="T92"/>
              <a:gd fmla="*/ 260 h 382" name="T93"/>
              <a:gd fmla="*/ 0 w 264" name="T94"/>
              <a:gd fmla="*/ 260 h 382" name="T95"/>
              <a:gd fmla="*/ 22 w 264" name="T96"/>
              <a:gd fmla="*/ 284 h 382" name="T97"/>
              <a:gd fmla="*/ 34 w 264" name="T98"/>
              <a:gd fmla="*/ 300 h 382" name="T99"/>
              <a:gd fmla="*/ 65 w 264" name="T100"/>
              <a:gd fmla="*/ 326 h 382" name="T101"/>
              <a:gd fmla="*/ 83 w 264" name="T102"/>
              <a:gd fmla="*/ 336 h 382" name="T103"/>
              <a:gd fmla="*/ 49 w 264" name="T104"/>
              <a:gd fmla="*/ 345 h 382" name="T105"/>
              <a:gd fmla="*/ 39 w 264" name="T106"/>
              <a:gd fmla="*/ 353 h 382" name="T107"/>
              <a:gd fmla="*/ 35 w 264" name="T108"/>
              <a:gd fmla="*/ 361 h 382" name="T109"/>
              <a:gd fmla="*/ 132 w 264" name="T110"/>
              <a:gd fmla="*/ 382 h 382" name="T111"/>
              <a:gd fmla="*/ 132 w 264" name="T112"/>
              <a:gd fmla="*/ 364 h 382" name="T113"/>
              <a:gd fmla="*/ 119 w 264" name="T114"/>
              <a:gd fmla="*/ 359 h 382" name="T115"/>
              <a:gd fmla="*/ 114 w 264" name="T116"/>
              <a:gd fmla="*/ 345 h 382" name="T117"/>
              <a:gd fmla="*/ 115 w 264" name="T118"/>
              <a:gd fmla="*/ 338 h 382" name="T119"/>
              <a:gd fmla="*/ 125 w 264" name="T120"/>
              <a:gd fmla="*/ 329 h 382" name="T121"/>
              <a:gd fmla="*/ 132 w 264" name="T122"/>
              <a:gd fmla="*/ 300 h 382"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382" w="264">
                <a:moveTo>
                  <a:pt x="174" y="20"/>
                </a:moveTo>
                <a:lnTo>
                  <a:pt x="132" y="7"/>
                </a:lnTo>
                <a:lnTo>
                  <a:pt x="132" y="151"/>
                </a:lnTo>
                <a:lnTo>
                  <a:pt x="140" y="126"/>
                </a:lnTo>
                <a:lnTo>
                  <a:pt x="140" y="126"/>
                </a:lnTo>
                <a:lnTo>
                  <a:pt x="156" y="128"/>
                </a:lnTo>
                <a:lnTo>
                  <a:pt x="172" y="134"/>
                </a:lnTo>
                <a:lnTo>
                  <a:pt x="186" y="142"/>
                </a:lnTo>
                <a:lnTo>
                  <a:pt x="197" y="153"/>
                </a:lnTo>
                <a:lnTo>
                  <a:pt x="206" y="166"/>
                </a:lnTo>
                <a:lnTo>
                  <a:pt x="214" y="180"/>
                </a:lnTo>
                <a:lnTo>
                  <a:pt x="218" y="196"/>
                </a:lnTo>
                <a:lnTo>
                  <a:pt x="220" y="204"/>
                </a:lnTo>
                <a:lnTo>
                  <a:pt x="220" y="212"/>
                </a:lnTo>
                <a:lnTo>
                  <a:pt x="220" y="212"/>
                </a:lnTo>
                <a:lnTo>
                  <a:pt x="220" y="222"/>
                </a:lnTo>
                <a:lnTo>
                  <a:pt x="218" y="230"/>
                </a:lnTo>
                <a:lnTo>
                  <a:pt x="215" y="239"/>
                </a:lnTo>
                <a:lnTo>
                  <a:pt x="213" y="246"/>
                </a:lnTo>
                <a:lnTo>
                  <a:pt x="210" y="254"/>
                </a:lnTo>
                <a:lnTo>
                  <a:pt x="205" y="262"/>
                </a:lnTo>
                <a:lnTo>
                  <a:pt x="194" y="275"/>
                </a:lnTo>
                <a:lnTo>
                  <a:pt x="182" y="286"/>
                </a:lnTo>
                <a:lnTo>
                  <a:pt x="174" y="290"/>
                </a:lnTo>
                <a:lnTo>
                  <a:pt x="167" y="294"/>
                </a:lnTo>
                <a:lnTo>
                  <a:pt x="159" y="296"/>
                </a:lnTo>
                <a:lnTo>
                  <a:pt x="150" y="299"/>
                </a:lnTo>
                <a:lnTo>
                  <a:pt x="141" y="300"/>
                </a:lnTo>
                <a:lnTo>
                  <a:pt x="132" y="300"/>
                </a:lnTo>
                <a:lnTo>
                  <a:pt x="132" y="300"/>
                </a:lnTo>
                <a:lnTo>
                  <a:pt x="132" y="327"/>
                </a:lnTo>
                <a:lnTo>
                  <a:pt x="132" y="327"/>
                </a:lnTo>
                <a:lnTo>
                  <a:pt x="138" y="329"/>
                </a:lnTo>
                <a:lnTo>
                  <a:pt x="144" y="333"/>
                </a:lnTo>
                <a:lnTo>
                  <a:pt x="148" y="338"/>
                </a:lnTo>
                <a:lnTo>
                  <a:pt x="149" y="345"/>
                </a:lnTo>
                <a:lnTo>
                  <a:pt x="149" y="345"/>
                </a:lnTo>
                <a:lnTo>
                  <a:pt x="148" y="353"/>
                </a:lnTo>
                <a:lnTo>
                  <a:pt x="144" y="359"/>
                </a:lnTo>
                <a:lnTo>
                  <a:pt x="138" y="363"/>
                </a:lnTo>
                <a:lnTo>
                  <a:pt x="132" y="364"/>
                </a:lnTo>
                <a:lnTo>
                  <a:pt x="132" y="382"/>
                </a:lnTo>
                <a:lnTo>
                  <a:pt x="228" y="382"/>
                </a:lnTo>
                <a:lnTo>
                  <a:pt x="228" y="361"/>
                </a:lnTo>
                <a:lnTo>
                  <a:pt x="228" y="361"/>
                </a:lnTo>
                <a:lnTo>
                  <a:pt x="228" y="357"/>
                </a:lnTo>
                <a:lnTo>
                  <a:pt x="225" y="353"/>
                </a:lnTo>
                <a:lnTo>
                  <a:pt x="221" y="349"/>
                </a:lnTo>
                <a:lnTo>
                  <a:pt x="215" y="345"/>
                </a:lnTo>
                <a:lnTo>
                  <a:pt x="201" y="340"/>
                </a:lnTo>
                <a:lnTo>
                  <a:pt x="182" y="336"/>
                </a:lnTo>
                <a:lnTo>
                  <a:pt x="182" y="336"/>
                </a:lnTo>
                <a:lnTo>
                  <a:pt x="199" y="326"/>
                </a:lnTo>
                <a:lnTo>
                  <a:pt x="214" y="315"/>
                </a:lnTo>
                <a:lnTo>
                  <a:pt x="229" y="302"/>
                </a:lnTo>
                <a:lnTo>
                  <a:pt x="241" y="287"/>
                </a:lnTo>
                <a:lnTo>
                  <a:pt x="251" y="271"/>
                </a:lnTo>
                <a:lnTo>
                  <a:pt x="257" y="253"/>
                </a:lnTo>
                <a:lnTo>
                  <a:pt x="263" y="233"/>
                </a:lnTo>
                <a:lnTo>
                  <a:pt x="264" y="212"/>
                </a:lnTo>
                <a:lnTo>
                  <a:pt x="264" y="212"/>
                </a:lnTo>
                <a:lnTo>
                  <a:pt x="263" y="200"/>
                </a:lnTo>
                <a:lnTo>
                  <a:pt x="262" y="189"/>
                </a:lnTo>
                <a:lnTo>
                  <a:pt x="259" y="177"/>
                </a:lnTo>
                <a:lnTo>
                  <a:pt x="256" y="166"/>
                </a:lnTo>
                <a:lnTo>
                  <a:pt x="251" y="156"/>
                </a:lnTo>
                <a:lnTo>
                  <a:pt x="245" y="146"/>
                </a:lnTo>
                <a:lnTo>
                  <a:pt x="240" y="137"/>
                </a:lnTo>
                <a:lnTo>
                  <a:pt x="232" y="127"/>
                </a:lnTo>
                <a:lnTo>
                  <a:pt x="225" y="119"/>
                </a:lnTo>
                <a:lnTo>
                  <a:pt x="215" y="111"/>
                </a:lnTo>
                <a:lnTo>
                  <a:pt x="207" y="104"/>
                </a:lnTo>
                <a:lnTo>
                  <a:pt x="198" y="99"/>
                </a:lnTo>
                <a:lnTo>
                  <a:pt x="187" y="93"/>
                </a:lnTo>
                <a:lnTo>
                  <a:pt x="176" y="88"/>
                </a:lnTo>
                <a:lnTo>
                  <a:pt x="165" y="85"/>
                </a:lnTo>
                <a:lnTo>
                  <a:pt x="153" y="82"/>
                </a:lnTo>
                <a:lnTo>
                  <a:pt x="174" y="20"/>
                </a:lnTo>
                <a:close/>
                <a:moveTo>
                  <a:pt x="132" y="7"/>
                </a:moveTo>
                <a:lnTo>
                  <a:pt x="111" y="0"/>
                </a:lnTo>
                <a:lnTo>
                  <a:pt x="56" y="174"/>
                </a:lnTo>
                <a:lnTo>
                  <a:pt x="118" y="195"/>
                </a:lnTo>
                <a:lnTo>
                  <a:pt x="132" y="151"/>
                </a:lnTo>
                <a:lnTo>
                  <a:pt x="132" y="7"/>
                </a:lnTo>
                <a:lnTo>
                  <a:pt x="132" y="7"/>
                </a:lnTo>
                <a:close/>
                <a:moveTo>
                  <a:pt x="132" y="300"/>
                </a:moveTo>
                <a:lnTo>
                  <a:pt x="132" y="300"/>
                </a:lnTo>
                <a:lnTo>
                  <a:pt x="118" y="299"/>
                </a:lnTo>
                <a:lnTo>
                  <a:pt x="104" y="296"/>
                </a:lnTo>
                <a:lnTo>
                  <a:pt x="92" y="291"/>
                </a:lnTo>
                <a:lnTo>
                  <a:pt x="80" y="284"/>
                </a:lnTo>
                <a:lnTo>
                  <a:pt x="119" y="284"/>
                </a:lnTo>
                <a:lnTo>
                  <a:pt x="119" y="260"/>
                </a:lnTo>
                <a:lnTo>
                  <a:pt x="58" y="260"/>
                </a:lnTo>
                <a:lnTo>
                  <a:pt x="10" y="260"/>
                </a:lnTo>
                <a:lnTo>
                  <a:pt x="0" y="260"/>
                </a:lnTo>
                <a:lnTo>
                  <a:pt x="0" y="284"/>
                </a:lnTo>
                <a:lnTo>
                  <a:pt x="22" y="284"/>
                </a:lnTo>
                <a:lnTo>
                  <a:pt x="22" y="284"/>
                </a:lnTo>
                <a:lnTo>
                  <a:pt x="34" y="300"/>
                </a:lnTo>
                <a:lnTo>
                  <a:pt x="48" y="314"/>
                </a:lnTo>
                <a:lnTo>
                  <a:pt x="65" y="326"/>
                </a:lnTo>
                <a:lnTo>
                  <a:pt x="83" y="336"/>
                </a:lnTo>
                <a:lnTo>
                  <a:pt x="83" y="336"/>
                </a:lnTo>
                <a:lnTo>
                  <a:pt x="64" y="340"/>
                </a:lnTo>
                <a:lnTo>
                  <a:pt x="49" y="345"/>
                </a:lnTo>
                <a:lnTo>
                  <a:pt x="44" y="349"/>
                </a:lnTo>
                <a:lnTo>
                  <a:pt x="39" y="353"/>
                </a:lnTo>
                <a:lnTo>
                  <a:pt x="37" y="357"/>
                </a:lnTo>
                <a:lnTo>
                  <a:pt x="35" y="361"/>
                </a:lnTo>
                <a:lnTo>
                  <a:pt x="35" y="382"/>
                </a:lnTo>
                <a:lnTo>
                  <a:pt x="132" y="382"/>
                </a:lnTo>
                <a:lnTo>
                  <a:pt x="132" y="364"/>
                </a:lnTo>
                <a:lnTo>
                  <a:pt x="132" y="364"/>
                </a:lnTo>
                <a:lnTo>
                  <a:pt x="125" y="363"/>
                </a:lnTo>
                <a:lnTo>
                  <a:pt x="119" y="359"/>
                </a:lnTo>
                <a:lnTo>
                  <a:pt x="115" y="353"/>
                </a:lnTo>
                <a:lnTo>
                  <a:pt x="114" y="345"/>
                </a:lnTo>
                <a:lnTo>
                  <a:pt x="114" y="345"/>
                </a:lnTo>
                <a:lnTo>
                  <a:pt x="115" y="338"/>
                </a:lnTo>
                <a:lnTo>
                  <a:pt x="119" y="333"/>
                </a:lnTo>
                <a:lnTo>
                  <a:pt x="125" y="329"/>
                </a:lnTo>
                <a:lnTo>
                  <a:pt x="132" y="327"/>
                </a:lnTo>
                <a:lnTo>
                  <a:pt x="132" y="300"/>
                </a:lnTo>
                <a:close/>
              </a:path>
            </a:pathLst>
          </a:custGeom>
          <a:solidFill>
            <a:schemeClr val="accent1"/>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panose="020f0502020204030204" typeface="Calibri"/>
              <a:ea charset="-122" panose="02010600030101010101" pitchFamily="2" typeface="宋体"/>
              <a:cs typeface="+mn-cs"/>
            </a:endParaRPr>
          </a:p>
        </p:txBody>
      </p:sp>
      <p:grpSp>
        <p:nvGrpSpPr>
          <p:cNvPr id="300" name="组合 299"/>
          <p:cNvGrpSpPr/>
          <p:nvPr/>
        </p:nvGrpSpPr>
        <p:grpSpPr>
          <a:xfrm>
            <a:off x="2242424" y="1633590"/>
            <a:ext cx="201252" cy="122158"/>
            <a:chOff x="3143251" y="1577975"/>
            <a:chExt cx="363538" cy="220663"/>
          </a:xfrm>
          <a:solidFill>
            <a:schemeClr val="accent1"/>
          </a:solidFill>
        </p:grpSpPr>
        <p:sp>
          <p:nvSpPr>
            <p:cNvPr id="301" name="Freeform 178"/>
            <p:cNvSpPr>
              <a:spLocks noEditPoints="1"/>
            </p:cNvSpPr>
            <p:nvPr/>
          </p:nvSpPr>
          <p:spPr bwMode="auto">
            <a:xfrm>
              <a:off x="3143251" y="1577975"/>
              <a:ext cx="215900" cy="212725"/>
            </a:xfrm>
            <a:custGeom>
              <a:gdLst>
                <a:gd fmla="*/ 68 w 136" name="T0"/>
                <a:gd fmla="*/ 0 h 134" name="T1"/>
                <a:gd fmla="*/ 94 w 136" name="T2"/>
                <a:gd fmla="*/ 4 h 134" name="T3"/>
                <a:gd fmla="*/ 106 w 136" name="T4"/>
                <a:gd fmla="*/ 11 h 134" name="T5"/>
                <a:gd fmla="*/ 125 w 136" name="T6"/>
                <a:gd fmla="*/ 28 h 134" name="T7"/>
                <a:gd fmla="*/ 134 w 136" name="T8"/>
                <a:gd fmla="*/ 53 h 134" name="T9"/>
                <a:gd fmla="*/ 134 w 136" name="T10"/>
                <a:gd fmla="*/ 79 h 134" name="T11"/>
                <a:gd fmla="*/ 131 w 136" name="T12"/>
                <a:gd fmla="*/ 92 h 134" name="T13"/>
                <a:gd fmla="*/ 121 w 136" name="T14"/>
                <a:gd fmla="*/ 110 h 134" name="T15"/>
                <a:gd fmla="*/ 106 w 136" name="T16"/>
                <a:gd fmla="*/ 123 h 134" name="T17"/>
                <a:gd fmla="*/ 88 w 136" name="T18"/>
                <a:gd fmla="*/ 131 h 134" name="T19"/>
                <a:gd fmla="*/ 68 w 136" name="T20"/>
                <a:gd fmla="*/ 134 h 134" name="T21"/>
                <a:gd fmla="*/ 68 w 136" name="T22"/>
                <a:gd fmla="*/ 122 h 134" name="T23"/>
                <a:gd fmla="*/ 84 w 136" name="T24"/>
                <a:gd fmla="*/ 119 h 134" name="T25"/>
                <a:gd fmla="*/ 99 w 136" name="T26"/>
                <a:gd fmla="*/ 112 h 134" name="T27"/>
                <a:gd fmla="*/ 111 w 136" name="T28"/>
                <a:gd fmla="*/ 102 h 134" name="T29"/>
                <a:gd fmla="*/ 119 w 136" name="T30"/>
                <a:gd fmla="*/ 87 h 134" name="T31"/>
                <a:gd fmla="*/ 119 w 136" name="T32"/>
                <a:gd fmla="*/ 87 h 134" name="T33"/>
                <a:gd fmla="*/ 123 w 136" name="T34"/>
                <a:gd fmla="*/ 66 h 134" name="T35"/>
                <a:gd fmla="*/ 119 w 136" name="T36"/>
                <a:gd fmla="*/ 45 h 134" name="T37"/>
                <a:gd fmla="*/ 107 w 136" name="T38"/>
                <a:gd fmla="*/ 28 h 134" name="T39"/>
                <a:gd fmla="*/ 88 w 136" name="T40"/>
                <a:gd fmla="*/ 16 h 134" name="T41"/>
                <a:gd fmla="*/ 79 w 136" name="T42"/>
                <a:gd fmla="*/ 14 h 134" name="T43"/>
                <a:gd fmla="*/ 68 w 136" name="T44"/>
                <a:gd fmla="*/ 0 h 134" name="T45"/>
                <a:gd fmla="*/ 6 w 136" name="T46"/>
                <a:gd fmla="*/ 42 h 134" name="T47"/>
                <a:gd fmla="*/ 16 w 136" name="T48"/>
                <a:gd fmla="*/ 24 h 134" name="T49"/>
                <a:gd fmla="*/ 31 w 136" name="T50"/>
                <a:gd fmla="*/ 11 h 134" name="T51"/>
                <a:gd fmla="*/ 49 w 136" name="T52"/>
                <a:gd fmla="*/ 3 h 134" name="T53"/>
                <a:gd fmla="*/ 68 w 136" name="T54"/>
                <a:gd fmla="*/ 0 h 134" name="T55"/>
                <a:gd fmla="*/ 68 w 136" name="T56"/>
                <a:gd fmla="*/ 12 h 134" name="T57"/>
                <a:gd fmla="*/ 52 w 136" name="T58"/>
                <a:gd fmla="*/ 15 h 134" name="T59"/>
                <a:gd fmla="*/ 38 w 136" name="T60"/>
                <a:gd fmla="*/ 22 h 134" name="T61"/>
                <a:gd fmla="*/ 26 w 136" name="T62"/>
                <a:gd fmla="*/ 33 h 134" name="T63"/>
                <a:gd fmla="*/ 18 w 136" name="T64"/>
                <a:gd fmla="*/ 46 h 134" name="T65"/>
                <a:gd fmla="*/ 14 w 136" name="T66"/>
                <a:gd fmla="*/ 57 h 134" name="T67"/>
                <a:gd fmla="*/ 15 w 136" name="T68"/>
                <a:gd fmla="*/ 79 h 134" name="T69"/>
                <a:gd fmla="*/ 23 w 136" name="T70"/>
                <a:gd fmla="*/ 98 h 134" name="T71"/>
                <a:gd fmla="*/ 38 w 136" name="T72"/>
                <a:gd fmla="*/ 112 h 134" name="T73"/>
                <a:gd fmla="*/ 48 w 136" name="T74"/>
                <a:gd fmla="*/ 118 h 134" name="T75"/>
                <a:gd fmla="*/ 68 w 136" name="T76"/>
                <a:gd fmla="*/ 122 h 134" name="T77"/>
                <a:gd fmla="*/ 68 w 136" name="T78"/>
                <a:gd fmla="*/ 134 h 134" name="T79"/>
                <a:gd fmla="*/ 43 w 136" name="T80"/>
                <a:gd fmla="*/ 130 h 134" name="T81"/>
                <a:gd fmla="*/ 31 w 136" name="T82"/>
                <a:gd fmla="*/ 123 h 134" name="T83"/>
                <a:gd fmla="*/ 12 w 136" name="T84"/>
                <a:gd fmla="*/ 104 h 134" name="T85"/>
                <a:gd fmla="*/ 3 w 136" name="T86"/>
                <a:gd fmla="*/ 81 h 134" name="T87"/>
                <a:gd fmla="*/ 1 w 136" name="T88"/>
                <a:gd fmla="*/ 56 h 134" name="T89"/>
                <a:gd fmla="*/ 6 w 136" name="T90"/>
                <a:gd fmla="*/ 42 h 134"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134" w="136">
                  <a:moveTo>
                    <a:pt x="68" y="0"/>
                  </a:moveTo>
                  <a:lnTo>
                    <a:pt x="68" y="0"/>
                  </a:lnTo>
                  <a:lnTo>
                    <a:pt x="81" y="0"/>
                  </a:lnTo>
                  <a:lnTo>
                    <a:pt x="94" y="4"/>
                  </a:lnTo>
                  <a:lnTo>
                    <a:pt x="94" y="4"/>
                  </a:lnTo>
                  <a:lnTo>
                    <a:pt x="106" y="11"/>
                  </a:lnTo>
                  <a:lnTo>
                    <a:pt x="115" y="19"/>
                  </a:lnTo>
                  <a:lnTo>
                    <a:pt x="125" y="28"/>
                  </a:lnTo>
                  <a:lnTo>
                    <a:pt x="130" y="41"/>
                  </a:lnTo>
                  <a:lnTo>
                    <a:pt x="134" y="53"/>
                  </a:lnTo>
                  <a:lnTo>
                    <a:pt x="136" y="65"/>
                  </a:lnTo>
                  <a:lnTo>
                    <a:pt x="134" y="79"/>
                  </a:lnTo>
                  <a:lnTo>
                    <a:pt x="131" y="92"/>
                  </a:lnTo>
                  <a:lnTo>
                    <a:pt x="131" y="92"/>
                  </a:lnTo>
                  <a:lnTo>
                    <a:pt x="126" y="102"/>
                  </a:lnTo>
                  <a:lnTo>
                    <a:pt x="121" y="110"/>
                  </a:lnTo>
                  <a:lnTo>
                    <a:pt x="114" y="116"/>
                  </a:lnTo>
                  <a:lnTo>
                    <a:pt x="106" y="123"/>
                  </a:lnTo>
                  <a:lnTo>
                    <a:pt x="98" y="129"/>
                  </a:lnTo>
                  <a:lnTo>
                    <a:pt x="88" y="131"/>
                  </a:lnTo>
                  <a:lnTo>
                    <a:pt x="79" y="134"/>
                  </a:lnTo>
                  <a:lnTo>
                    <a:pt x="68" y="134"/>
                  </a:lnTo>
                  <a:lnTo>
                    <a:pt x="68" y="122"/>
                  </a:lnTo>
                  <a:lnTo>
                    <a:pt x="68" y="122"/>
                  </a:lnTo>
                  <a:lnTo>
                    <a:pt x="76" y="122"/>
                  </a:lnTo>
                  <a:lnTo>
                    <a:pt x="84" y="119"/>
                  </a:lnTo>
                  <a:lnTo>
                    <a:pt x="92" y="116"/>
                  </a:lnTo>
                  <a:lnTo>
                    <a:pt x="99" y="112"/>
                  </a:lnTo>
                  <a:lnTo>
                    <a:pt x="104" y="108"/>
                  </a:lnTo>
                  <a:lnTo>
                    <a:pt x="111" y="102"/>
                  </a:lnTo>
                  <a:lnTo>
                    <a:pt x="115" y="95"/>
                  </a:lnTo>
                  <a:lnTo>
                    <a:pt x="119" y="87"/>
                  </a:lnTo>
                  <a:lnTo>
                    <a:pt x="119" y="87"/>
                  </a:lnTo>
                  <a:lnTo>
                    <a:pt x="119" y="87"/>
                  </a:lnTo>
                  <a:lnTo>
                    <a:pt x="122" y="77"/>
                  </a:lnTo>
                  <a:lnTo>
                    <a:pt x="123" y="66"/>
                  </a:lnTo>
                  <a:lnTo>
                    <a:pt x="122" y="56"/>
                  </a:lnTo>
                  <a:lnTo>
                    <a:pt x="119" y="45"/>
                  </a:lnTo>
                  <a:lnTo>
                    <a:pt x="114" y="37"/>
                  </a:lnTo>
                  <a:lnTo>
                    <a:pt x="107" y="28"/>
                  </a:lnTo>
                  <a:lnTo>
                    <a:pt x="99" y="22"/>
                  </a:lnTo>
                  <a:lnTo>
                    <a:pt x="88" y="16"/>
                  </a:lnTo>
                  <a:lnTo>
                    <a:pt x="88" y="16"/>
                  </a:lnTo>
                  <a:lnTo>
                    <a:pt x="79" y="14"/>
                  </a:lnTo>
                  <a:lnTo>
                    <a:pt x="68" y="12"/>
                  </a:lnTo>
                  <a:lnTo>
                    <a:pt x="68" y="0"/>
                  </a:lnTo>
                  <a:close/>
                  <a:moveTo>
                    <a:pt x="6" y="42"/>
                  </a:moveTo>
                  <a:lnTo>
                    <a:pt x="6" y="42"/>
                  </a:lnTo>
                  <a:lnTo>
                    <a:pt x="10" y="33"/>
                  </a:lnTo>
                  <a:lnTo>
                    <a:pt x="16" y="24"/>
                  </a:lnTo>
                  <a:lnTo>
                    <a:pt x="23" y="16"/>
                  </a:lnTo>
                  <a:lnTo>
                    <a:pt x="31" y="11"/>
                  </a:lnTo>
                  <a:lnTo>
                    <a:pt x="39" y="5"/>
                  </a:lnTo>
                  <a:lnTo>
                    <a:pt x="49" y="3"/>
                  </a:lnTo>
                  <a:lnTo>
                    <a:pt x="58" y="0"/>
                  </a:lnTo>
                  <a:lnTo>
                    <a:pt x="68" y="0"/>
                  </a:lnTo>
                  <a:lnTo>
                    <a:pt x="68" y="12"/>
                  </a:lnTo>
                  <a:lnTo>
                    <a:pt x="68" y="12"/>
                  </a:lnTo>
                  <a:lnTo>
                    <a:pt x="60" y="12"/>
                  </a:lnTo>
                  <a:lnTo>
                    <a:pt x="52" y="15"/>
                  </a:lnTo>
                  <a:lnTo>
                    <a:pt x="45" y="18"/>
                  </a:lnTo>
                  <a:lnTo>
                    <a:pt x="38" y="22"/>
                  </a:lnTo>
                  <a:lnTo>
                    <a:pt x="31" y="26"/>
                  </a:lnTo>
                  <a:lnTo>
                    <a:pt x="26" y="33"/>
                  </a:lnTo>
                  <a:lnTo>
                    <a:pt x="20" y="39"/>
                  </a:lnTo>
                  <a:lnTo>
                    <a:pt x="18" y="46"/>
                  </a:lnTo>
                  <a:lnTo>
                    <a:pt x="18" y="46"/>
                  </a:lnTo>
                  <a:lnTo>
                    <a:pt x="14" y="57"/>
                  </a:lnTo>
                  <a:lnTo>
                    <a:pt x="14" y="68"/>
                  </a:lnTo>
                  <a:lnTo>
                    <a:pt x="15" y="79"/>
                  </a:lnTo>
                  <a:lnTo>
                    <a:pt x="18" y="88"/>
                  </a:lnTo>
                  <a:lnTo>
                    <a:pt x="23" y="98"/>
                  </a:lnTo>
                  <a:lnTo>
                    <a:pt x="30" y="106"/>
                  </a:lnTo>
                  <a:lnTo>
                    <a:pt x="38" y="112"/>
                  </a:lnTo>
                  <a:lnTo>
                    <a:pt x="48" y="118"/>
                  </a:lnTo>
                  <a:lnTo>
                    <a:pt x="48" y="118"/>
                  </a:lnTo>
                  <a:lnTo>
                    <a:pt x="58" y="121"/>
                  </a:lnTo>
                  <a:lnTo>
                    <a:pt x="68" y="122"/>
                  </a:lnTo>
                  <a:lnTo>
                    <a:pt x="68" y="134"/>
                  </a:lnTo>
                  <a:lnTo>
                    <a:pt x="68" y="134"/>
                  </a:lnTo>
                  <a:lnTo>
                    <a:pt x="56" y="133"/>
                  </a:lnTo>
                  <a:lnTo>
                    <a:pt x="43" y="130"/>
                  </a:lnTo>
                  <a:lnTo>
                    <a:pt x="43" y="130"/>
                  </a:lnTo>
                  <a:lnTo>
                    <a:pt x="31" y="123"/>
                  </a:lnTo>
                  <a:lnTo>
                    <a:pt x="20" y="115"/>
                  </a:lnTo>
                  <a:lnTo>
                    <a:pt x="12" y="104"/>
                  </a:lnTo>
                  <a:lnTo>
                    <a:pt x="6" y="93"/>
                  </a:lnTo>
                  <a:lnTo>
                    <a:pt x="3" y="81"/>
                  </a:lnTo>
                  <a:lnTo>
                    <a:pt x="0" y="68"/>
                  </a:lnTo>
                  <a:lnTo>
                    <a:pt x="1" y="56"/>
                  </a:lnTo>
                  <a:lnTo>
                    <a:pt x="6" y="42"/>
                  </a:lnTo>
                  <a:lnTo>
                    <a:pt x="6" y="42"/>
                  </a:lnTo>
                  <a:close/>
                </a:path>
              </a:pathLst>
            </a:custGeom>
            <a:grp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panose="020f0502020204030204" typeface="Calibri"/>
                <a:ea charset="-122" panose="02010600030101010101" pitchFamily="2" typeface="宋体"/>
                <a:cs typeface="+mn-cs"/>
              </a:endParaRPr>
            </a:p>
          </p:txBody>
        </p:sp>
        <p:sp>
          <p:nvSpPr>
            <p:cNvPr id="302" name="Freeform 179"/>
            <p:cNvSpPr/>
            <p:nvPr/>
          </p:nvSpPr>
          <p:spPr bwMode="auto">
            <a:xfrm>
              <a:off x="3335338" y="1706563"/>
              <a:ext cx="106363" cy="65088"/>
            </a:xfrm>
            <a:custGeom>
              <a:gdLst>
                <a:gd fmla="*/ 61 w 67" name="T0"/>
                <a:gd fmla="*/ 41 h 41" name="T1"/>
                <a:gd fmla="*/ 67 w 67" name="T2"/>
                <a:gd fmla="*/ 25 h 41" name="T3"/>
                <a:gd fmla="*/ 6 w 67" name="T4"/>
                <a:gd fmla="*/ 0 h 41" name="T5"/>
                <a:gd fmla="*/ 0 w 67" name="T6"/>
                <a:gd fmla="*/ 17 h 41" name="T7"/>
                <a:gd fmla="*/ 61 w 67" name="T8"/>
                <a:gd fmla="*/ 41 h 41" name="T9"/>
              </a:gdLst>
              <a:cxnLst>
                <a:cxn ang="0">
                  <a:pos x="T0" y="T1"/>
                </a:cxn>
                <a:cxn ang="0">
                  <a:pos x="T2" y="T3"/>
                </a:cxn>
                <a:cxn ang="0">
                  <a:pos x="T4" y="T5"/>
                </a:cxn>
                <a:cxn ang="0">
                  <a:pos x="T6" y="T7"/>
                </a:cxn>
                <a:cxn ang="0">
                  <a:pos x="T8" y="T9"/>
                </a:cxn>
              </a:cxnLst>
              <a:rect b="b" l="0" r="r" t="0"/>
              <a:pathLst>
                <a:path h="41" w="67">
                  <a:moveTo>
                    <a:pt x="61" y="41"/>
                  </a:moveTo>
                  <a:lnTo>
                    <a:pt x="67" y="25"/>
                  </a:lnTo>
                  <a:lnTo>
                    <a:pt x="6" y="0"/>
                  </a:lnTo>
                  <a:lnTo>
                    <a:pt x="0" y="17"/>
                  </a:lnTo>
                  <a:lnTo>
                    <a:pt x="61" y="41"/>
                  </a:lnTo>
                  <a:close/>
                </a:path>
              </a:pathLst>
            </a:custGeom>
            <a:grp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panose="020f0502020204030204" typeface="Calibri"/>
                <a:ea charset="-122" panose="02010600030101010101" pitchFamily="2" typeface="宋体"/>
                <a:cs typeface="+mn-cs"/>
              </a:endParaRPr>
            </a:p>
          </p:txBody>
        </p:sp>
        <p:sp>
          <p:nvSpPr>
            <p:cNvPr id="303" name="Freeform 180"/>
            <p:cNvSpPr/>
            <p:nvPr/>
          </p:nvSpPr>
          <p:spPr bwMode="auto">
            <a:xfrm>
              <a:off x="3368676" y="1717675"/>
              <a:ext cx="138113" cy="80963"/>
            </a:xfrm>
            <a:custGeom>
              <a:gdLst>
                <a:gd fmla="*/ 67 w 87" name="T0"/>
                <a:gd fmla="*/ 51 h 51" name="T1"/>
                <a:gd fmla="*/ 67 w 87" name="T2"/>
                <a:gd fmla="*/ 51 h 51" name="T3"/>
                <a:gd fmla="*/ 73 w 87" name="T4"/>
                <a:gd fmla="*/ 51 h 51" name="T5"/>
                <a:gd fmla="*/ 79 w 87" name="T6"/>
                <a:gd fmla="*/ 51 h 51" name="T7"/>
                <a:gd fmla="*/ 83 w 87" name="T8"/>
                <a:gd fmla="*/ 47 h 51" name="T9"/>
                <a:gd fmla="*/ 86 w 87" name="T10"/>
                <a:gd fmla="*/ 43 h 51" name="T11"/>
                <a:gd fmla="*/ 86 w 87" name="T12"/>
                <a:gd fmla="*/ 43 h 51" name="T13"/>
                <a:gd fmla="*/ 87 w 87" name="T14"/>
                <a:gd fmla="*/ 37 h 51" name="T15"/>
                <a:gd fmla="*/ 86 w 87" name="T16"/>
                <a:gd fmla="*/ 31 h 51" name="T17"/>
                <a:gd fmla="*/ 83 w 87" name="T18"/>
                <a:gd fmla="*/ 27 h 51" name="T19"/>
                <a:gd fmla="*/ 78 w 87" name="T20"/>
                <a:gd fmla="*/ 24 h 51" name="T21"/>
                <a:gd fmla="*/ 21 w 87" name="T22"/>
                <a:gd fmla="*/ 1 h 51" name="T23"/>
                <a:gd fmla="*/ 21 w 87" name="T24"/>
                <a:gd fmla="*/ 1 h 51" name="T25"/>
                <a:gd fmla="*/ 15 w 87" name="T26"/>
                <a:gd fmla="*/ 0 h 51" name="T27"/>
                <a:gd fmla="*/ 10 w 87" name="T28"/>
                <a:gd fmla="*/ 1 h 51" name="T29"/>
                <a:gd fmla="*/ 4 w 87" name="T30"/>
                <a:gd fmla="*/ 4 h 51" name="T31"/>
                <a:gd fmla="*/ 2 w 87" name="T32"/>
                <a:gd fmla="*/ 10 h 51" name="T33"/>
                <a:gd fmla="*/ 2 w 87" name="T34"/>
                <a:gd fmla="*/ 10 h 51" name="T35"/>
                <a:gd fmla="*/ 0 w 87" name="T36"/>
                <a:gd fmla="*/ 15 h 51" name="T37"/>
                <a:gd fmla="*/ 2 w 87" name="T38"/>
                <a:gd fmla="*/ 20 h 51" name="T39"/>
                <a:gd fmla="*/ 4 w 87" name="T40"/>
                <a:gd fmla="*/ 24 h 51" name="T41"/>
                <a:gd fmla="*/ 10 w 87" name="T42"/>
                <a:gd fmla="*/ 28 h 51" name="T43"/>
                <a:gd fmla="*/ 67 w 87" name="T44"/>
                <a:gd fmla="*/ 51 h 51"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51" w="87">
                  <a:moveTo>
                    <a:pt x="67" y="51"/>
                  </a:moveTo>
                  <a:lnTo>
                    <a:pt x="67" y="51"/>
                  </a:lnTo>
                  <a:lnTo>
                    <a:pt x="73" y="51"/>
                  </a:lnTo>
                  <a:lnTo>
                    <a:pt x="79" y="51"/>
                  </a:lnTo>
                  <a:lnTo>
                    <a:pt x="83" y="47"/>
                  </a:lnTo>
                  <a:lnTo>
                    <a:pt x="86" y="43"/>
                  </a:lnTo>
                  <a:lnTo>
                    <a:pt x="86" y="43"/>
                  </a:lnTo>
                  <a:lnTo>
                    <a:pt x="87" y="37"/>
                  </a:lnTo>
                  <a:lnTo>
                    <a:pt x="86" y="31"/>
                  </a:lnTo>
                  <a:lnTo>
                    <a:pt x="83" y="27"/>
                  </a:lnTo>
                  <a:lnTo>
                    <a:pt x="78" y="24"/>
                  </a:lnTo>
                  <a:lnTo>
                    <a:pt x="21" y="1"/>
                  </a:lnTo>
                  <a:lnTo>
                    <a:pt x="21" y="1"/>
                  </a:lnTo>
                  <a:lnTo>
                    <a:pt x="15" y="0"/>
                  </a:lnTo>
                  <a:lnTo>
                    <a:pt x="10" y="1"/>
                  </a:lnTo>
                  <a:lnTo>
                    <a:pt x="4" y="4"/>
                  </a:lnTo>
                  <a:lnTo>
                    <a:pt x="2" y="10"/>
                  </a:lnTo>
                  <a:lnTo>
                    <a:pt x="2" y="10"/>
                  </a:lnTo>
                  <a:lnTo>
                    <a:pt x="0" y="15"/>
                  </a:lnTo>
                  <a:lnTo>
                    <a:pt x="2" y="20"/>
                  </a:lnTo>
                  <a:lnTo>
                    <a:pt x="4" y="24"/>
                  </a:lnTo>
                  <a:lnTo>
                    <a:pt x="10" y="28"/>
                  </a:lnTo>
                  <a:lnTo>
                    <a:pt x="67" y="51"/>
                  </a:lnTo>
                  <a:close/>
                </a:path>
              </a:pathLst>
            </a:custGeom>
            <a:grp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panose="020f0502020204030204" typeface="Calibri"/>
                <a:ea charset="-122" panose="02010600030101010101" pitchFamily="2" typeface="宋体"/>
                <a:cs typeface="+mn-cs"/>
              </a:endParaRPr>
            </a:p>
          </p:txBody>
        </p:sp>
      </p:grpSp>
      <p:sp>
        <p:nvSpPr>
          <p:cNvPr id="304" name="Freeform 181"/>
          <p:cNvSpPr>
            <a:spLocks noEditPoints="1"/>
          </p:cNvSpPr>
          <p:nvPr/>
        </p:nvSpPr>
        <p:spPr bwMode="auto">
          <a:xfrm>
            <a:off x="2249454" y="2343685"/>
            <a:ext cx="241679" cy="86125"/>
          </a:xfrm>
          <a:custGeom>
            <a:gdLst>
              <a:gd fmla="*/ 239 w 275" name="T0"/>
              <a:gd fmla="*/ 40 h 98" name="T1"/>
              <a:gd fmla="*/ 258 w 275" name="T2"/>
              <a:gd fmla="*/ 65 h 98" name="T3"/>
              <a:gd fmla="*/ 239 w 275" name="T4"/>
              <a:gd fmla="*/ 88 h 98" name="T5"/>
              <a:gd fmla="*/ 275 w 275" name="T6"/>
              <a:gd fmla="*/ 78 h 98" name="T7"/>
              <a:gd fmla="*/ 239 w 275" name="T8"/>
              <a:gd fmla="*/ 40 h 98" name="T9"/>
              <a:gd fmla="*/ 118 w 275" name="T10"/>
              <a:gd fmla="*/ 15 h 98" name="T11"/>
              <a:gd fmla="*/ 111 w 275" name="T12"/>
              <a:gd fmla="*/ 11 h 98" name="T13"/>
              <a:gd fmla="*/ 84 w 275" name="T14"/>
              <a:gd fmla="*/ 8 h 98" name="T15"/>
              <a:gd fmla="*/ 107 w 275" name="T16"/>
              <a:gd fmla="*/ 14 h 98" name="T17"/>
              <a:gd fmla="*/ 113 w 275" name="T18"/>
              <a:gd fmla="*/ 17 h 98" name="T19"/>
              <a:gd fmla="*/ 113 w 275" name="T20"/>
              <a:gd fmla="*/ 22 h 98" name="T21"/>
              <a:gd fmla="*/ 110 w 275" name="T22"/>
              <a:gd fmla="*/ 36 h 98" name="T23"/>
              <a:gd fmla="*/ 109 w 275" name="T24"/>
              <a:gd fmla="*/ 33 h 98" name="T25"/>
              <a:gd fmla="*/ 84 w 275" name="T26"/>
              <a:gd fmla="*/ 26 h 98" name="T27"/>
              <a:gd fmla="*/ 99 w 275" name="T28"/>
              <a:gd fmla="*/ 76 h 98" name="T29"/>
              <a:gd fmla="*/ 103 w 275" name="T30"/>
              <a:gd fmla="*/ 76 h 98" name="T31"/>
              <a:gd fmla="*/ 228 w 275" name="T32"/>
              <a:gd fmla="*/ 98 h 98" name="T33"/>
              <a:gd fmla="*/ 239 w 275" name="T34"/>
              <a:gd fmla="*/ 88 h 98" name="T35"/>
              <a:gd fmla="*/ 228 w 275" name="T36"/>
              <a:gd fmla="*/ 94 h 98" name="T37"/>
              <a:gd fmla="*/ 225 w 275" name="T38"/>
              <a:gd fmla="*/ 92 h 98" name="T39"/>
              <a:gd fmla="*/ 220 w 275" name="T40"/>
              <a:gd fmla="*/ 90 h 98" name="T41"/>
              <a:gd fmla="*/ 218 w 275" name="T42"/>
              <a:gd fmla="*/ 83 h 98" name="T43"/>
              <a:gd fmla="*/ 220 w 275" name="T44"/>
              <a:gd fmla="*/ 80 h 98" name="T45"/>
              <a:gd fmla="*/ 224 w 275" name="T46"/>
              <a:gd fmla="*/ 76 h 98" name="T47"/>
              <a:gd fmla="*/ 226 w 275" name="T48"/>
              <a:gd fmla="*/ 76 h 98" name="T49"/>
              <a:gd fmla="*/ 222 w 275" name="T50"/>
              <a:gd fmla="*/ 72 h 98" name="T51"/>
              <a:gd fmla="*/ 221 w 275" name="T52"/>
              <a:gd fmla="*/ 67 h 98" name="T53"/>
              <a:gd fmla="*/ 222 w 275" name="T54"/>
              <a:gd fmla="*/ 64 h 98" name="T55"/>
              <a:gd fmla="*/ 226 w 275" name="T56"/>
              <a:gd fmla="*/ 60 h 98" name="T57"/>
              <a:gd fmla="*/ 230 w 275" name="T58"/>
              <a:gd fmla="*/ 60 h 98" name="T59"/>
              <a:gd fmla="*/ 225 w 275" name="T60"/>
              <a:gd fmla="*/ 56 h 98" name="T61"/>
              <a:gd fmla="*/ 225 w 275" name="T62"/>
              <a:gd fmla="*/ 49 h 98" name="T63"/>
              <a:gd fmla="*/ 226 w 275" name="T64"/>
              <a:gd fmla="*/ 46 h 98" name="T65"/>
              <a:gd fmla="*/ 232 w 275" name="T66"/>
              <a:gd fmla="*/ 42 h 98" name="T67"/>
              <a:gd fmla="*/ 237 w 275" name="T68"/>
              <a:gd fmla="*/ 44 h 98" name="T69"/>
              <a:gd fmla="*/ 239 w 275" name="T70"/>
              <a:gd fmla="*/ 40 h 98" name="T71"/>
              <a:gd fmla="*/ 63 w 275" name="T72"/>
              <a:gd fmla="*/ 0 h 98" name="T73"/>
              <a:gd fmla="*/ 60 w 275" name="T74"/>
              <a:gd fmla="*/ 0 h 98" name="T75"/>
              <a:gd fmla="*/ 54 w 275" name="T76"/>
              <a:gd fmla="*/ 3 h 98" name="T77"/>
              <a:gd fmla="*/ 33 w 275" name="T78"/>
              <a:gd fmla="*/ 2 h 98" name="T79"/>
              <a:gd fmla="*/ 27 w 275" name="T80"/>
              <a:gd fmla="*/ 0 h 98" name="T81"/>
              <a:gd fmla="*/ 18 w 275" name="T82"/>
              <a:gd fmla="*/ 3 h 98" name="T83"/>
              <a:gd fmla="*/ 8 w 275" name="T84"/>
              <a:gd fmla="*/ 8 h 98" name="T85"/>
              <a:gd fmla="*/ 3 w 275" name="T86"/>
              <a:gd fmla="*/ 18 h 98" name="T87"/>
              <a:gd fmla="*/ 2 w 275" name="T88"/>
              <a:gd fmla="*/ 22 h 98" name="T89"/>
              <a:gd fmla="*/ 2 w 275" name="T90"/>
              <a:gd fmla="*/ 33 h 98" name="T91"/>
              <a:gd fmla="*/ 6 w 275" name="T92"/>
              <a:gd fmla="*/ 44 h 98" name="T93"/>
              <a:gd fmla="*/ 12 w 275" name="T94"/>
              <a:gd fmla="*/ 50 h 98" name="T95"/>
              <a:gd fmla="*/ 23 w 275" name="T96"/>
              <a:gd fmla="*/ 54 h 98" name="T97"/>
              <a:gd fmla="*/ 50 w 275" name="T98"/>
              <a:gd fmla="*/ 23 h 98" name="T99"/>
              <a:gd fmla="*/ 42 w 275" name="T100"/>
              <a:gd fmla="*/ 59 h 98" name="T101"/>
              <a:gd fmla="*/ 45 w 275" name="T102"/>
              <a:gd fmla="*/ 64 h 98" name="T103"/>
              <a:gd fmla="*/ 49 w 275" name="T104"/>
              <a:gd fmla="*/ 67 h 98" name="T105"/>
              <a:gd fmla="*/ 84 w 275" name="T106"/>
              <a:gd fmla="*/ 26 h 98" name="T107"/>
              <a:gd fmla="*/ 61 w 275" name="T108"/>
              <a:gd fmla="*/ 22 h 98" name="T109"/>
              <a:gd fmla="*/ 54 w 275" name="T110"/>
              <a:gd fmla="*/ 25 h 98" name="T111"/>
              <a:gd fmla="*/ 57 w 275" name="T112"/>
              <a:gd fmla="*/ 11 h 98" name="T113"/>
              <a:gd fmla="*/ 60 w 275" name="T114"/>
              <a:gd fmla="*/ 7 h 98" name="T115"/>
              <a:gd fmla="*/ 65 w 275" name="T116"/>
              <a:gd fmla="*/ 6 h 98" name="T117"/>
              <a:gd fmla="*/ 84 w 275" name="T118"/>
              <a:gd fmla="*/ 4 h 98"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98" w="275">
                <a:moveTo>
                  <a:pt x="240" y="40"/>
                </a:moveTo>
                <a:lnTo>
                  <a:pt x="239" y="40"/>
                </a:lnTo>
                <a:lnTo>
                  <a:pt x="239" y="44"/>
                </a:lnTo>
                <a:lnTo>
                  <a:pt x="258" y="65"/>
                </a:lnTo>
                <a:lnTo>
                  <a:pt x="255" y="82"/>
                </a:lnTo>
                <a:lnTo>
                  <a:pt x="239" y="88"/>
                </a:lnTo>
                <a:lnTo>
                  <a:pt x="239" y="94"/>
                </a:lnTo>
                <a:lnTo>
                  <a:pt x="275" y="78"/>
                </a:lnTo>
                <a:lnTo>
                  <a:pt x="240" y="40"/>
                </a:lnTo>
                <a:close/>
                <a:moveTo>
                  <a:pt x="239" y="40"/>
                </a:moveTo>
                <a:lnTo>
                  <a:pt x="118" y="15"/>
                </a:lnTo>
                <a:lnTo>
                  <a:pt x="118" y="15"/>
                </a:lnTo>
                <a:lnTo>
                  <a:pt x="115" y="13"/>
                </a:lnTo>
                <a:lnTo>
                  <a:pt x="111" y="11"/>
                </a:lnTo>
                <a:lnTo>
                  <a:pt x="84" y="4"/>
                </a:lnTo>
                <a:lnTo>
                  <a:pt x="84" y="8"/>
                </a:lnTo>
                <a:lnTo>
                  <a:pt x="107" y="14"/>
                </a:lnTo>
                <a:lnTo>
                  <a:pt x="107" y="14"/>
                </a:lnTo>
                <a:lnTo>
                  <a:pt x="110" y="15"/>
                </a:lnTo>
                <a:lnTo>
                  <a:pt x="113" y="17"/>
                </a:lnTo>
                <a:lnTo>
                  <a:pt x="113" y="19"/>
                </a:lnTo>
                <a:lnTo>
                  <a:pt x="113" y="22"/>
                </a:lnTo>
                <a:lnTo>
                  <a:pt x="110" y="36"/>
                </a:lnTo>
                <a:lnTo>
                  <a:pt x="110" y="36"/>
                </a:lnTo>
                <a:lnTo>
                  <a:pt x="110" y="36"/>
                </a:lnTo>
                <a:lnTo>
                  <a:pt x="109" y="33"/>
                </a:lnTo>
                <a:lnTo>
                  <a:pt x="105" y="30"/>
                </a:lnTo>
                <a:lnTo>
                  <a:pt x="84" y="26"/>
                </a:lnTo>
                <a:lnTo>
                  <a:pt x="84" y="73"/>
                </a:lnTo>
                <a:lnTo>
                  <a:pt x="99" y="76"/>
                </a:lnTo>
                <a:lnTo>
                  <a:pt x="99" y="76"/>
                </a:lnTo>
                <a:lnTo>
                  <a:pt x="103" y="76"/>
                </a:lnTo>
                <a:lnTo>
                  <a:pt x="106" y="73"/>
                </a:lnTo>
                <a:lnTo>
                  <a:pt x="228" y="98"/>
                </a:lnTo>
                <a:lnTo>
                  <a:pt x="239" y="94"/>
                </a:lnTo>
                <a:lnTo>
                  <a:pt x="239" y="88"/>
                </a:lnTo>
                <a:lnTo>
                  <a:pt x="228" y="94"/>
                </a:lnTo>
                <a:lnTo>
                  <a:pt x="228" y="94"/>
                </a:lnTo>
                <a:lnTo>
                  <a:pt x="225" y="92"/>
                </a:lnTo>
                <a:lnTo>
                  <a:pt x="225" y="92"/>
                </a:lnTo>
                <a:lnTo>
                  <a:pt x="222" y="91"/>
                </a:lnTo>
                <a:lnTo>
                  <a:pt x="220" y="90"/>
                </a:lnTo>
                <a:lnTo>
                  <a:pt x="218" y="86"/>
                </a:lnTo>
                <a:lnTo>
                  <a:pt x="218" y="83"/>
                </a:lnTo>
                <a:lnTo>
                  <a:pt x="218" y="83"/>
                </a:lnTo>
                <a:lnTo>
                  <a:pt x="220" y="80"/>
                </a:lnTo>
                <a:lnTo>
                  <a:pt x="221" y="78"/>
                </a:lnTo>
                <a:lnTo>
                  <a:pt x="224" y="76"/>
                </a:lnTo>
                <a:lnTo>
                  <a:pt x="226" y="76"/>
                </a:lnTo>
                <a:lnTo>
                  <a:pt x="226" y="76"/>
                </a:lnTo>
                <a:lnTo>
                  <a:pt x="224" y="75"/>
                </a:lnTo>
                <a:lnTo>
                  <a:pt x="222" y="72"/>
                </a:lnTo>
                <a:lnTo>
                  <a:pt x="221" y="69"/>
                </a:lnTo>
                <a:lnTo>
                  <a:pt x="221" y="67"/>
                </a:lnTo>
                <a:lnTo>
                  <a:pt x="221" y="67"/>
                </a:lnTo>
                <a:lnTo>
                  <a:pt x="222" y="64"/>
                </a:lnTo>
                <a:lnTo>
                  <a:pt x="225" y="61"/>
                </a:lnTo>
                <a:lnTo>
                  <a:pt x="226" y="60"/>
                </a:lnTo>
                <a:lnTo>
                  <a:pt x="230" y="60"/>
                </a:lnTo>
                <a:lnTo>
                  <a:pt x="230" y="60"/>
                </a:lnTo>
                <a:lnTo>
                  <a:pt x="228" y="57"/>
                </a:lnTo>
                <a:lnTo>
                  <a:pt x="225" y="56"/>
                </a:lnTo>
                <a:lnTo>
                  <a:pt x="225" y="53"/>
                </a:lnTo>
                <a:lnTo>
                  <a:pt x="225" y="49"/>
                </a:lnTo>
                <a:lnTo>
                  <a:pt x="225" y="49"/>
                </a:lnTo>
                <a:lnTo>
                  <a:pt x="226" y="46"/>
                </a:lnTo>
                <a:lnTo>
                  <a:pt x="229" y="44"/>
                </a:lnTo>
                <a:lnTo>
                  <a:pt x="232" y="42"/>
                </a:lnTo>
                <a:lnTo>
                  <a:pt x="235" y="42"/>
                </a:lnTo>
                <a:lnTo>
                  <a:pt x="237" y="44"/>
                </a:lnTo>
                <a:lnTo>
                  <a:pt x="239" y="44"/>
                </a:lnTo>
                <a:lnTo>
                  <a:pt x="239" y="40"/>
                </a:lnTo>
                <a:close/>
                <a:moveTo>
                  <a:pt x="84" y="4"/>
                </a:moveTo>
                <a:lnTo>
                  <a:pt x="63" y="0"/>
                </a:lnTo>
                <a:lnTo>
                  <a:pt x="63" y="0"/>
                </a:lnTo>
                <a:lnTo>
                  <a:pt x="60" y="0"/>
                </a:lnTo>
                <a:lnTo>
                  <a:pt x="57" y="2"/>
                </a:lnTo>
                <a:lnTo>
                  <a:pt x="54" y="3"/>
                </a:lnTo>
                <a:lnTo>
                  <a:pt x="53" y="6"/>
                </a:lnTo>
                <a:lnTo>
                  <a:pt x="33" y="2"/>
                </a:lnTo>
                <a:lnTo>
                  <a:pt x="33" y="2"/>
                </a:lnTo>
                <a:lnTo>
                  <a:pt x="27" y="0"/>
                </a:lnTo>
                <a:lnTo>
                  <a:pt x="22" y="2"/>
                </a:lnTo>
                <a:lnTo>
                  <a:pt x="18" y="3"/>
                </a:lnTo>
                <a:lnTo>
                  <a:pt x="12" y="6"/>
                </a:lnTo>
                <a:lnTo>
                  <a:pt x="8" y="8"/>
                </a:lnTo>
                <a:lnTo>
                  <a:pt x="6" y="13"/>
                </a:lnTo>
                <a:lnTo>
                  <a:pt x="3" y="18"/>
                </a:lnTo>
                <a:lnTo>
                  <a:pt x="2" y="22"/>
                </a:lnTo>
                <a:lnTo>
                  <a:pt x="2" y="22"/>
                </a:lnTo>
                <a:lnTo>
                  <a:pt x="0" y="29"/>
                </a:lnTo>
                <a:lnTo>
                  <a:pt x="2" y="33"/>
                </a:lnTo>
                <a:lnTo>
                  <a:pt x="3" y="38"/>
                </a:lnTo>
                <a:lnTo>
                  <a:pt x="6" y="44"/>
                </a:lnTo>
                <a:lnTo>
                  <a:pt x="8" y="48"/>
                </a:lnTo>
                <a:lnTo>
                  <a:pt x="12" y="50"/>
                </a:lnTo>
                <a:lnTo>
                  <a:pt x="18" y="53"/>
                </a:lnTo>
                <a:lnTo>
                  <a:pt x="23" y="54"/>
                </a:lnTo>
                <a:lnTo>
                  <a:pt x="35" y="57"/>
                </a:lnTo>
                <a:lnTo>
                  <a:pt x="50" y="23"/>
                </a:lnTo>
                <a:lnTo>
                  <a:pt x="42" y="59"/>
                </a:lnTo>
                <a:lnTo>
                  <a:pt x="42" y="59"/>
                </a:lnTo>
                <a:lnTo>
                  <a:pt x="44" y="61"/>
                </a:lnTo>
                <a:lnTo>
                  <a:pt x="45" y="64"/>
                </a:lnTo>
                <a:lnTo>
                  <a:pt x="46" y="65"/>
                </a:lnTo>
                <a:lnTo>
                  <a:pt x="49" y="67"/>
                </a:lnTo>
                <a:lnTo>
                  <a:pt x="84" y="73"/>
                </a:lnTo>
                <a:lnTo>
                  <a:pt x="84" y="26"/>
                </a:lnTo>
                <a:lnTo>
                  <a:pt x="61" y="22"/>
                </a:lnTo>
                <a:lnTo>
                  <a:pt x="61" y="22"/>
                </a:lnTo>
                <a:lnTo>
                  <a:pt x="57" y="22"/>
                </a:lnTo>
                <a:lnTo>
                  <a:pt x="54" y="25"/>
                </a:lnTo>
                <a:lnTo>
                  <a:pt x="57" y="11"/>
                </a:lnTo>
                <a:lnTo>
                  <a:pt x="57" y="11"/>
                </a:lnTo>
                <a:lnTo>
                  <a:pt x="58" y="8"/>
                </a:lnTo>
                <a:lnTo>
                  <a:pt x="60" y="7"/>
                </a:lnTo>
                <a:lnTo>
                  <a:pt x="63" y="6"/>
                </a:lnTo>
                <a:lnTo>
                  <a:pt x="65" y="6"/>
                </a:lnTo>
                <a:lnTo>
                  <a:pt x="84" y="8"/>
                </a:lnTo>
                <a:lnTo>
                  <a:pt x="84" y="4"/>
                </a:lnTo>
                <a:close/>
              </a:path>
            </a:pathLst>
          </a:custGeom>
          <a:solidFill>
            <a:schemeClr val="accent1"/>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panose="020f0502020204030204" typeface="Calibri"/>
              <a:ea charset="-122" panose="02010600030101010101" pitchFamily="2" typeface="宋体"/>
              <a:cs typeface="+mn-cs"/>
            </a:endParaRPr>
          </a:p>
        </p:txBody>
      </p:sp>
      <p:grpSp>
        <p:nvGrpSpPr>
          <p:cNvPr id="305" name="组合 304"/>
          <p:cNvGrpSpPr/>
          <p:nvPr/>
        </p:nvGrpSpPr>
        <p:grpSpPr>
          <a:xfrm>
            <a:off x="1341622" y="2560756"/>
            <a:ext cx="137098" cy="173129"/>
            <a:chOff x="1516063" y="3252788"/>
            <a:chExt cx="247651" cy="312737"/>
          </a:xfrm>
          <a:solidFill>
            <a:schemeClr val="accent1"/>
          </a:solidFill>
        </p:grpSpPr>
        <p:sp>
          <p:nvSpPr>
            <p:cNvPr id="306" name="Freeform 182"/>
            <p:cNvSpPr/>
            <p:nvPr/>
          </p:nvSpPr>
          <p:spPr bwMode="auto">
            <a:xfrm>
              <a:off x="1527176" y="3263900"/>
              <a:ext cx="236538" cy="301625"/>
            </a:xfrm>
            <a:custGeom>
              <a:gdLst>
                <a:gd fmla="*/ 0 w 149" name="T0"/>
                <a:gd fmla="*/ 33 h 190" name="T1"/>
                <a:gd fmla="*/ 7 w 149" name="T2"/>
                <a:gd fmla="*/ 28 h 190" name="T3"/>
                <a:gd fmla="*/ 96 w 149" name="T4"/>
                <a:gd fmla="*/ 171 h 190" name="T5"/>
                <a:gd fmla="*/ 96 w 149" name="T6"/>
                <a:gd fmla="*/ 171 h 190" name="T7"/>
                <a:gd fmla="*/ 99 w 149" name="T8"/>
                <a:gd fmla="*/ 176 h 190" name="T9"/>
                <a:gd fmla="*/ 101 w 149" name="T10"/>
                <a:gd fmla="*/ 178 h 190" name="T11"/>
                <a:gd fmla="*/ 105 w 149" name="T12"/>
                <a:gd fmla="*/ 180 h 190" name="T13"/>
                <a:gd fmla="*/ 109 w 149" name="T14"/>
                <a:gd fmla="*/ 181 h 190" name="T15"/>
                <a:gd fmla="*/ 114 w 149" name="T16"/>
                <a:gd fmla="*/ 181 h 190" name="T17"/>
                <a:gd fmla="*/ 119 w 149" name="T18"/>
                <a:gd fmla="*/ 181 h 190" name="T19"/>
                <a:gd fmla="*/ 123 w 149" name="T20"/>
                <a:gd fmla="*/ 180 h 190" name="T21"/>
                <a:gd fmla="*/ 127 w 149" name="T22"/>
                <a:gd fmla="*/ 177 h 190" name="T23"/>
                <a:gd fmla="*/ 127 w 149" name="T24"/>
                <a:gd fmla="*/ 177 h 190" name="T25"/>
                <a:gd fmla="*/ 131 w 149" name="T26"/>
                <a:gd fmla="*/ 174 h 190" name="T27"/>
                <a:gd fmla="*/ 135 w 149" name="T28"/>
                <a:gd fmla="*/ 171 h 190" name="T29"/>
                <a:gd fmla="*/ 137 w 149" name="T30"/>
                <a:gd fmla="*/ 167 h 190" name="T31"/>
                <a:gd fmla="*/ 138 w 149" name="T32"/>
                <a:gd fmla="*/ 163 h 190" name="T33"/>
                <a:gd fmla="*/ 139 w 149" name="T34"/>
                <a:gd fmla="*/ 159 h 190" name="T35"/>
                <a:gd fmla="*/ 139 w 149" name="T36"/>
                <a:gd fmla="*/ 155 h 190" name="T37"/>
                <a:gd fmla="*/ 138 w 149" name="T38"/>
                <a:gd fmla="*/ 150 h 190" name="T39"/>
                <a:gd fmla="*/ 137 w 149" name="T40"/>
                <a:gd fmla="*/ 146 h 190" name="T41"/>
                <a:gd fmla="*/ 49 w 149" name="T42"/>
                <a:gd fmla="*/ 4 h 190" name="T43"/>
                <a:gd fmla="*/ 54 w 149" name="T44"/>
                <a:gd fmla="*/ 0 h 190" name="T45"/>
                <a:gd fmla="*/ 145 w 149" name="T46"/>
                <a:gd fmla="*/ 144 h 190" name="T47"/>
                <a:gd fmla="*/ 145 w 149" name="T48"/>
                <a:gd fmla="*/ 144 h 190" name="T49"/>
                <a:gd fmla="*/ 147 w 149" name="T50"/>
                <a:gd fmla="*/ 150 h 190" name="T51"/>
                <a:gd fmla="*/ 149 w 149" name="T52"/>
                <a:gd fmla="*/ 155 h 190" name="T53"/>
                <a:gd fmla="*/ 149 w 149" name="T54"/>
                <a:gd fmla="*/ 161 h 190" name="T55"/>
                <a:gd fmla="*/ 147 w 149" name="T56"/>
                <a:gd fmla="*/ 166 h 190" name="T57"/>
                <a:gd fmla="*/ 145 w 149" name="T58"/>
                <a:gd fmla="*/ 171 h 190" name="T59"/>
                <a:gd fmla="*/ 142 w 149" name="T60"/>
                <a:gd fmla="*/ 177 h 190" name="T61"/>
                <a:gd fmla="*/ 138 w 149" name="T62"/>
                <a:gd fmla="*/ 181 h 190" name="T63"/>
                <a:gd fmla="*/ 133 w 149" name="T64"/>
                <a:gd fmla="*/ 185 h 190" name="T65"/>
                <a:gd fmla="*/ 133 w 149" name="T66"/>
                <a:gd fmla="*/ 185 h 190" name="T67"/>
                <a:gd fmla="*/ 127 w 149" name="T68"/>
                <a:gd fmla="*/ 188 h 190" name="T69"/>
                <a:gd fmla="*/ 120 w 149" name="T70"/>
                <a:gd fmla="*/ 190 h 190" name="T71"/>
                <a:gd fmla="*/ 115 w 149" name="T72"/>
                <a:gd fmla="*/ 190 h 190" name="T73"/>
                <a:gd fmla="*/ 108 w 149" name="T74"/>
                <a:gd fmla="*/ 190 h 190" name="T75"/>
                <a:gd fmla="*/ 103 w 149" name="T76"/>
                <a:gd fmla="*/ 189 h 190" name="T77"/>
                <a:gd fmla="*/ 97 w 149" name="T78"/>
                <a:gd fmla="*/ 186 h 190" name="T79"/>
                <a:gd fmla="*/ 93 w 149" name="T80"/>
                <a:gd fmla="*/ 182 h 190" name="T81"/>
                <a:gd fmla="*/ 91 w 149" name="T82"/>
                <a:gd fmla="*/ 178 h 190" name="T83"/>
                <a:gd fmla="*/ 0 w 149" name="T84"/>
                <a:gd fmla="*/ 33 h 190"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190" w="149">
                  <a:moveTo>
                    <a:pt x="0" y="33"/>
                  </a:moveTo>
                  <a:lnTo>
                    <a:pt x="7" y="28"/>
                  </a:lnTo>
                  <a:lnTo>
                    <a:pt x="96" y="171"/>
                  </a:lnTo>
                  <a:lnTo>
                    <a:pt x="96" y="171"/>
                  </a:lnTo>
                  <a:lnTo>
                    <a:pt x="99" y="176"/>
                  </a:lnTo>
                  <a:lnTo>
                    <a:pt x="101" y="178"/>
                  </a:lnTo>
                  <a:lnTo>
                    <a:pt x="105" y="180"/>
                  </a:lnTo>
                  <a:lnTo>
                    <a:pt x="109" y="181"/>
                  </a:lnTo>
                  <a:lnTo>
                    <a:pt x="114" y="181"/>
                  </a:lnTo>
                  <a:lnTo>
                    <a:pt x="119" y="181"/>
                  </a:lnTo>
                  <a:lnTo>
                    <a:pt x="123" y="180"/>
                  </a:lnTo>
                  <a:lnTo>
                    <a:pt x="127" y="177"/>
                  </a:lnTo>
                  <a:lnTo>
                    <a:pt x="127" y="177"/>
                  </a:lnTo>
                  <a:lnTo>
                    <a:pt x="131" y="174"/>
                  </a:lnTo>
                  <a:lnTo>
                    <a:pt x="135" y="171"/>
                  </a:lnTo>
                  <a:lnTo>
                    <a:pt x="137" y="167"/>
                  </a:lnTo>
                  <a:lnTo>
                    <a:pt x="138" y="163"/>
                  </a:lnTo>
                  <a:lnTo>
                    <a:pt x="139" y="159"/>
                  </a:lnTo>
                  <a:lnTo>
                    <a:pt x="139" y="155"/>
                  </a:lnTo>
                  <a:lnTo>
                    <a:pt x="138" y="150"/>
                  </a:lnTo>
                  <a:lnTo>
                    <a:pt x="137" y="146"/>
                  </a:lnTo>
                  <a:lnTo>
                    <a:pt x="49" y="4"/>
                  </a:lnTo>
                  <a:lnTo>
                    <a:pt x="54" y="0"/>
                  </a:lnTo>
                  <a:lnTo>
                    <a:pt x="145" y="144"/>
                  </a:lnTo>
                  <a:lnTo>
                    <a:pt x="145" y="144"/>
                  </a:lnTo>
                  <a:lnTo>
                    <a:pt x="147" y="150"/>
                  </a:lnTo>
                  <a:lnTo>
                    <a:pt x="149" y="155"/>
                  </a:lnTo>
                  <a:lnTo>
                    <a:pt x="149" y="161"/>
                  </a:lnTo>
                  <a:lnTo>
                    <a:pt x="147" y="166"/>
                  </a:lnTo>
                  <a:lnTo>
                    <a:pt x="145" y="171"/>
                  </a:lnTo>
                  <a:lnTo>
                    <a:pt x="142" y="177"/>
                  </a:lnTo>
                  <a:lnTo>
                    <a:pt x="138" y="181"/>
                  </a:lnTo>
                  <a:lnTo>
                    <a:pt x="133" y="185"/>
                  </a:lnTo>
                  <a:lnTo>
                    <a:pt x="133" y="185"/>
                  </a:lnTo>
                  <a:lnTo>
                    <a:pt x="127" y="188"/>
                  </a:lnTo>
                  <a:lnTo>
                    <a:pt x="120" y="190"/>
                  </a:lnTo>
                  <a:lnTo>
                    <a:pt x="115" y="190"/>
                  </a:lnTo>
                  <a:lnTo>
                    <a:pt x="108" y="190"/>
                  </a:lnTo>
                  <a:lnTo>
                    <a:pt x="103" y="189"/>
                  </a:lnTo>
                  <a:lnTo>
                    <a:pt x="97" y="186"/>
                  </a:lnTo>
                  <a:lnTo>
                    <a:pt x="93" y="182"/>
                  </a:lnTo>
                  <a:lnTo>
                    <a:pt x="91" y="178"/>
                  </a:lnTo>
                  <a:lnTo>
                    <a:pt x="0" y="33"/>
                  </a:lnTo>
                  <a:close/>
                </a:path>
              </a:pathLst>
            </a:custGeom>
            <a:grp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panose="020f0502020204030204" typeface="Calibri"/>
                <a:ea charset="-122" panose="02010600030101010101" pitchFamily="2" typeface="宋体"/>
                <a:cs typeface="+mn-cs"/>
              </a:endParaRPr>
            </a:p>
          </p:txBody>
        </p:sp>
        <p:sp>
          <p:nvSpPr>
            <p:cNvPr id="307" name="Freeform 183"/>
            <p:cNvSpPr/>
            <p:nvPr/>
          </p:nvSpPr>
          <p:spPr bwMode="auto">
            <a:xfrm>
              <a:off x="1516063" y="3252788"/>
              <a:ext cx="114300" cy="79375"/>
            </a:xfrm>
            <a:custGeom>
              <a:gdLst>
                <a:gd fmla="*/ 0 w 72" name="T0"/>
                <a:gd fmla="*/ 47 h 50" name="T1"/>
                <a:gd fmla="*/ 0 w 72" name="T2"/>
                <a:gd fmla="*/ 47 h 50" name="T3"/>
                <a:gd fmla="*/ 1 w 72" name="T4"/>
                <a:gd fmla="*/ 49 h 50" name="T5"/>
                <a:gd fmla="*/ 4 w 72" name="T6"/>
                <a:gd fmla="*/ 50 h 50" name="T7"/>
                <a:gd fmla="*/ 5 w 72" name="T8"/>
                <a:gd fmla="*/ 50 h 50" name="T9"/>
                <a:gd fmla="*/ 8 w 72" name="T10"/>
                <a:gd fmla="*/ 49 h 50" name="T11"/>
                <a:gd fmla="*/ 69 w 72" name="T12"/>
                <a:gd fmla="*/ 11 h 50" name="T13"/>
                <a:gd fmla="*/ 69 w 72" name="T14"/>
                <a:gd fmla="*/ 11 h 50" name="T15"/>
                <a:gd fmla="*/ 70 w 72" name="T16"/>
                <a:gd fmla="*/ 9 h 50" name="T17"/>
                <a:gd fmla="*/ 72 w 72" name="T18"/>
                <a:gd fmla="*/ 8 h 50" name="T19"/>
                <a:gd fmla="*/ 72 w 72" name="T20"/>
                <a:gd fmla="*/ 5 h 50" name="T21"/>
                <a:gd fmla="*/ 70 w 72" name="T22"/>
                <a:gd fmla="*/ 2 h 50" name="T23"/>
                <a:gd fmla="*/ 70 w 72" name="T24"/>
                <a:gd fmla="*/ 2 h 50" name="T25"/>
                <a:gd fmla="*/ 69 w 72" name="T26"/>
                <a:gd fmla="*/ 1 h 50" name="T27"/>
                <a:gd fmla="*/ 68 w 72" name="T28"/>
                <a:gd fmla="*/ 0 h 50" name="T29"/>
                <a:gd fmla="*/ 65 w 72" name="T30"/>
                <a:gd fmla="*/ 0 h 50" name="T31"/>
                <a:gd fmla="*/ 64 w 72" name="T32"/>
                <a:gd fmla="*/ 1 h 50" name="T33"/>
                <a:gd fmla="*/ 1 w 72" name="T34"/>
                <a:gd fmla="*/ 39 h 50" name="T35"/>
                <a:gd fmla="*/ 1 w 72" name="T36"/>
                <a:gd fmla="*/ 39 h 50" name="T37"/>
                <a:gd fmla="*/ 0 w 72" name="T38"/>
                <a:gd fmla="*/ 40 h 50" name="T39"/>
                <a:gd fmla="*/ 0 w 72" name="T40"/>
                <a:gd fmla="*/ 43 h 50" name="T41"/>
                <a:gd fmla="*/ 0 w 72" name="T42"/>
                <a:gd fmla="*/ 44 h 50" name="T43"/>
                <a:gd fmla="*/ 0 w 72" name="T44"/>
                <a:gd fmla="*/ 47 h 50" name="T45"/>
                <a:gd fmla="*/ 0 w 72" name="T46"/>
                <a:gd fmla="*/ 47 h 50"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50" w="72">
                  <a:moveTo>
                    <a:pt x="0" y="47"/>
                  </a:moveTo>
                  <a:lnTo>
                    <a:pt x="0" y="47"/>
                  </a:lnTo>
                  <a:lnTo>
                    <a:pt x="1" y="49"/>
                  </a:lnTo>
                  <a:lnTo>
                    <a:pt x="4" y="50"/>
                  </a:lnTo>
                  <a:lnTo>
                    <a:pt x="5" y="50"/>
                  </a:lnTo>
                  <a:lnTo>
                    <a:pt x="8" y="49"/>
                  </a:lnTo>
                  <a:lnTo>
                    <a:pt x="69" y="11"/>
                  </a:lnTo>
                  <a:lnTo>
                    <a:pt x="69" y="11"/>
                  </a:lnTo>
                  <a:lnTo>
                    <a:pt x="70" y="9"/>
                  </a:lnTo>
                  <a:lnTo>
                    <a:pt x="72" y="8"/>
                  </a:lnTo>
                  <a:lnTo>
                    <a:pt x="72" y="5"/>
                  </a:lnTo>
                  <a:lnTo>
                    <a:pt x="70" y="2"/>
                  </a:lnTo>
                  <a:lnTo>
                    <a:pt x="70" y="2"/>
                  </a:lnTo>
                  <a:lnTo>
                    <a:pt x="69" y="1"/>
                  </a:lnTo>
                  <a:lnTo>
                    <a:pt x="68" y="0"/>
                  </a:lnTo>
                  <a:lnTo>
                    <a:pt x="65" y="0"/>
                  </a:lnTo>
                  <a:lnTo>
                    <a:pt x="64" y="1"/>
                  </a:lnTo>
                  <a:lnTo>
                    <a:pt x="1" y="39"/>
                  </a:lnTo>
                  <a:lnTo>
                    <a:pt x="1" y="39"/>
                  </a:lnTo>
                  <a:lnTo>
                    <a:pt x="0" y="40"/>
                  </a:lnTo>
                  <a:lnTo>
                    <a:pt x="0" y="43"/>
                  </a:lnTo>
                  <a:lnTo>
                    <a:pt x="0" y="44"/>
                  </a:lnTo>
                  <a:lnTo>
                    <a:pt x="0" y="47"/>
                  </a:lnTo>
                  <a:lnTo>
                    <a:pt x="0" y="47"/>
                  </a:lnTo>
                  <a:close/>
                </a:path>
              </a:pathLst>
            </a:custGeom>
            <a:grp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panose="020f0502020204030204" typeface="Calibri"/>
                <a:ea charset="-122" panose="02010600030101010101" pitchFamily="2" typeface="宋体"/>
                <a:cs typeface="+mn-cs"/>
              </a:endParaRPr>
            </a:p>
          </p:txBody>
        </p:sp>
        <p:sp>
          <p:nvSpPr>
            <p:cNvPr id="308" name="Freeform 184"/>
            <p:cNvSpPr/>
            <p:nvPr/>
          </p:nvSpPr>
          <p:spPr bwMode="auto">
            <a:xfrm>
              <a:off x="1560513" y="3316288"/>
              <a:ext cx="161925" cy="219075"/>
            </a:xfrm>
            <a:custGeom>
              <a:gdLst>
                <a:gd fmla="*/ 0 w 102" name="T0"/>
                <a:gd fmla="*/ 6 h 138" name="T1"/>
                <a:gd fmla="*/ 9 w 102" name="T2"/>
                <a:gd fmla="*/ 0 h 138" name="T3"/>
                <a:gd fmla="*/ 88 w 102" name="T4"/>
                <a:gd fmla="*/ 128 h 138" name="T5"/>
                <a:gd fmla="*/ 88 w 102" name="T6"/>
                <a:gd fmla="*/ 128 h 138" name="T7"/>
                <a:gd fmla="*/ 91 w 102" name="T8"/>
                <a:gd fmla="*/ 132 h 138" name="T9"/>
                <a:gd fmla="*/ 94 w 102" name="T10"/>
                <a:gd fmla="*/ 133 h 138" name="T11"/>
                <a:gd fmla="*/ 98 w 102" name="T12"/>
                <a:gd fmla="*/ 134 h 138" name="T13"/>
                <a:gd fmla="*/ 102 w 102" name="T14"/>
                <a:gd fmla="*/ 136 h 138" name="T15"/>
                <a:gd fmla="*/ 102 w 102" name="T16"/>
                <a:gd fmla="*/ 136 h 138" name="T17"/>
                <a:gd fmla="*/ 101 w 102" name="T18"/>
                <a:gd fmla="*/ 136 h 138" name="T19"/>
                <a:gd fmla="*/ 101 w 102" name="T20"/>
                <a:gd fmla="*/ 136 h 138" name="T21"/>
                <a:gd fmla="*/ 95 w 102" name="T22"/>
                <a:gd fmla="*/ 138 h 138" name="T23"/>
                <a:gd fmla="*/ 88 w 102" name="T24"/>
                <a:gd fmla="*/ 138 h 138" name="T25"/>
                <a:gd fmla="*/ 83 w 102" name="T26"/>
                <a:gd fmla="*/ 136 h 138" name="T27"/>
                <a:gd fmla="*/ 79 w 102" name="T28"/>
                <a:gd fmla="*/ 132 h 138" name="T29"/>
                <a:gd fmla="*/ 0 w 102" name="T30"/>
                <a:gd fmla="*/ 6 h 138"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38" w="102">
                  <a:moveTo>
                    <a:pt x="0" y="6"/>
                  </a:moveTo>
                  <a:lnTo>
                    <a:pt x="9" y="0"/>
                  </a:lnTo>
                  <a:lnTo>
                    <a:pt x="88" y="128"/>
                  </a:lnTo>
                  <a:lnTo>
                    <a:pt x="88" y="128"/>
                  </a:lnTo>
                  <a:lnTo>
                    <a:pt x="91" y="132"/>
                  </a:lnTo>
                  <a:lnTo>
                    <a:pt x="94" y="133"/>
                  </a:lnTo>
                  <a:lnTo>
                    <a:pt x="98" y="134"/>
                  </a:lnTo>
                  <a:lnTo>
                    <a:pt x="102" y="136"/>
                  </a:lnTo>
                  <a:lnTo>
                    <a:pt x="102" y="136"/>
                  </a:lnTo>
                  <a:lnTo>
                    <a:pt x="101" y="136"/>
                  </a:lnTo>
                  <a:lnTo>
                    <a:pt x="101" y="136"/>
                  </a:lnTo>
                  <a:lnTo>
                    <a:pt x="95" y="138"/>
                  </a:lnTo>
                  <a:lnTo>
                    <a:pt x="88" y="138"/>
                  </a:lnTo>
                  <a:lnTo>
                    <a:pt x="83" y="136"/>
                  </a:lnTo>
                  <a:lnTo>
                    <a:pt x="79" y="132"/>
                  </a:lnTo>
                  <a:lnTo>
                    <a:pt x="0" y="6"/>
                  </a:lnTo>
                  <a:close/>
                </a:path>
              </a:pathLst>
            </a:custGeom>
            <a:grp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panose="020f0502020204030204" typeface="Calibri"/>
                <a:ea charset="-122" panose="02010600030101010101" pitchFamily="2" typeface="宋体"/>
                <a:cs typeface="+mn-cs"/>
              </a:endParaRPr>
            </a:p>
          </p:txBody>
        </p:sp>
      </p:grpSp>
      <p:sp>
        <p:nvSpPr>
          <p:cNvPr id="309" name="Freeform 185"/>
          <p:cNvSpPr>
            <a:spLocks noEditPoints="1"/>
          </p:cNvSpPr>
          <p:nvPr/>
        </p:nvSpPr>
        <p:spPr bwMode="auto">
          <a:xfrm>
            <a:off x="1550784" y="1891966"/>
            <a:ext cx="110733" cy="85247"/>
          </a:xfrm>
          <a:custGeom>
            <a:gdLst>
              <a:gd fmla="*/ 124 w 126" name="T0"/>
              <a:gd fmla="*/ 38 h 97" name="T1"/>
              <a:gd fmla="*/ 105 w 126" name="T2"/>
              <a:gd fmla="*/ 15 h 97" name="T3"/>
              <a:gd fmla="*/ 99 w 126" name="T4"/>
              <a:gd fmla="*/ 34 h 97" name="T5"/>
              <a:gd fmla="*/ 111 w 126" name="T6"/>
              <a:gd fmla="*/ 39 h 97" name="T7"/>
              <a:gd fmla="*/ 113 w 126" name="T8"/>
              <a:gd fmla="*/ 55 h 97" name="T9"/>
              <a:gd fmla="*/ 99 w 126" name="T10"/>
              <a:gd fmla="*/ 63 h 97" name="T11"/>
              <a:gd fmla="*/ 113 w 126" name="T12"/>
              <a:gd fmla="*/ 72 h 97" name="T13"/>
              <a:gd fmla="*/ 125 w 126" name="T14"/>
              <a:gd fmla="*/ 58 h 97" name="T15"/>
              <a:gd fmla="*/ 99 w 126" name="T16"/>
              <a:gd fmla="*/ 12 h 97" name="T17"/>
              <a:gd fmla="*/ 40 w 126" name="T18"/>
              <a:gd fmla="*/ 1 h 97" name="T19"/>
              <a:gd fmla="*/ 42 w 126" name="T20"/>
              <a:gd fmla="*/ 5 h 97" name="T21"/>
              <a:gd fmla="*/ 46 w 126" name="T22"/>
              <a:gd fmla="*/ 13 h 97" name="T23"/>
              <a:gd fmla="*/ 40 w 126" name="T24"/>
              <a:gd fmla="*/ 20 h 97" name="T25"/>
              <a:gd fmla="*/ 40 w 126" name="T26"/>
              <a:gd fmla="*/ 84 h 97" name="T27"/>
              <a:gd fmla="*/ 59 w 126" name="T28"/>
              <a:gd fmla="*/ 82 h 97" name="T29"/>
              <a:gd fmla="*/ 79 w 126" name="T30"/>
              <a:gd fmla="*/ 76 h 97" name="T31"/>
              <a:gd fmla="*/ 99 w 126" name="T32"/>
              <a:gd fmla="*/ 63 h 97" name="T33"/>
              <a:gd fmla="*/ 92 w 126" name="T34"/>
              <a:gd fmla="*/ 62 h 97" name="T35"/>
              <a:gd fmla="*/ 86 w 126" name="T36"/>
              <a:gd fmla="*/ 42 h 97" name="T37"/>
              <a:gd fmla="*/ 95 w 126" name="T38"/>
              <a:gd fmla="*/ 35 h 97" name="T39"/>
              <a:gd fmla="*/ 40 w 126" name="T40"/>
              <a:gd fmla="*/ 1 h 97" name="T41"/>
              <a:gd fmla="*/ 33 w 126" name="T42"/>
              <a:gd fmla="*/ 9 h 97" name="T43"/>
              <a:gd fmla="*/ 40 w 126" name="T44"/>
              <a:gd fmla="*/ 1 h 97" name="T45"/>
              <a:gd fmla="*/ 40 w 126" name="T46"/>
              <a:gd fmla="*/ 96 h 97" name="T47"/>
              <a:gd fmla="*/ 38 w 126" name="T48"/>
              <a:gd fmla="*/ 85 h 97" name="T49"/>
              <a:gd fmla="*/ 33 w 126" name="T50"/>
              <a:gd fmla="*/ 97 h 97" name="T51"/>
              <a:gd fmla="*/ 37 w 126" name="T52"/>
              <a:gd fmla="*/ 72 h 97" name="T53"/>
              <a:gd fmla="*/ 33 w 126" name="T54"/>
              <a:gd fmla="*/ 32 h 97" name="T55"/>
              <a:gd fmla="*/ 33 w 126" name="T56"/>
              <a:gd fmla="*/ 15 h 97" name="T57"/>
              <a:gd fmla="*/ 36 w 126" name="T58"/>
              <a:gd fmla="*/ 19 h 97" name="T59"/>
              <a:gd fmla="*/ 33 w 126" name="T60"/>
              <a:gd fmla="*/ 3 h 97" name="T61"/>
              <a:gd fmla="*/ 27 w 126" name="T62"/>
              <a:gd fmla="*/ 20 h 97" name="T63"/>
              <a:gd fmla="*/ 33 w 126" name="T64"/>
              <a:gd fmla="*/ 15 h 97" name="T65"/>
              <a:gd fmla="*/ 33 w 126" name="T66"/>
              <a:gd fmla="*/ 3 h 97" name="T67"/>
              <a:gd fmla="*/ 27 w 126" name="T68"/>
              <a:gd fmla="*/ 97 h 97" name="T69"/>
              <a:gd fmla="*/ 27 w 126" name="T70"/>
              <a:gd fmla="*/ 92 h 97" name="T71"/>
              <a:gd fmla="*/ 33 w 126" name="T72"/>
              <a:gd fmla="*/ 32 h 97" name="T73"/>
              <a:gd fmla="*/ 23 w 126" name="T74"/>
              <a:gd fmla="*/ 69 h 97" name="T75"/>
              <a:gd fmla="*/ 27 w 126" name="T76"/>
              <a:gd fmla="*/ 59 h 97" name="T77"/>
              <a:gd fmla="*/ 26 w 126" name="T78"/>
              <a:gd fmla="*/ 47 h 97" name="T79"/>
              <a:gd fmla="*/ 23 w 126" name="T80"/>
              <a:gd fmla="*/ 39 h 97" name="T81"/>
              <a:gd fmla="*/ 33 w 126" name="T82"/>
              <a:gd fmla="*/ 32 h 97" name="T83"/>
              <a:gd fmla="*/ 17 w 126" name="T84"/>
              <a:gd fmla="*/ 11 h 97" name="T85"/>
              <a:gd fmla="*/ 2 w 126" name="T86"/>
              <a:gd fmla="*/ 40 h 97" name="T87"/>
              <a:gd fmla="*/ 8 w 126" name="T88"/>
              <a:gd fmla="*/ 88 h 97" name="T89"/>
              <a:gd fmla="*/ 23 w 126" name="T90"/>
              <a:gd fmla="*/ 97 h 97" name="T91"/>
              <a:gd fmla="*/ 22 w 126" name="T92"/>
              <a:gd fmla="*/ 91 h 97" name="T93"/>
              <a:gd fmla="*/ 17 w 126" name="T94"/>
              <a:gd fmla="*/ 74 h 97" name="T95"/>
              <a:gd fmla="*/ 23 w 126" name="T96"/>
              <a:gd fmla="*/ 65 h 97" name="T97"/>
              <a:gd fmla="*/ 13 w 126" name="T98"/>
              <a:gd fmla="*/ 65 h 97" name="T99"/>
              <a:gd fmla="*/ 7 w 126" name="T100"/>
              <a:gd fmla="*/ 54 h 97" name="T101"/>
              <a:gd fmla="*/ 14 w 126" name="T102"/>
              <a:gd fmla="*/ 43 h 97" name="T103"/>
              <a:gd fmla="*/ 23 w 126" name="T104"/>
              <a:gd fmla="*/ 39 h 97" name="T105"/>
              <a:gd fmla="*/ 14 w 126" name="T106"/>
              <a:gd fmla="*/ 32 h 97" name="T107"/>
              <a:gd fmla="*/ 14 w 126" name="T108"/>
              <a:gd fmla="*/ 24 h 97"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97" w="125">
                <a:moveTo>
                  <a:pt x="126" y="53"/>
                </a:moveTo>
                <a:lnTo>
                  <a:pt x="126" y="53"/>
                </a:lnTo>
                <a:lnTo>
                  <a:pt x="126" y="45"/>
                </a:lnTo>
                <a:lnTo>
                  <a:pt x="124" y="38"/>
                </a:lnTo>
                <a:lnTo>
                  <a:pt x="121" y="31"/>
                </a:lnTo>
                <a:lnTo>
                  <a:pt x="117" y="24"/>
                </a:lnTo>
                <a:lnTo>
                  <a:pt x="109" y="17"/>
                </a:lnTo>
                <a:lnTo>
                  <a:pt x="105" y="15"/>
                </a:lnTo>
                <a:lnTo>
                  <a:pt x="105" y="15"/>
                </a:lnTo>
                <a:lnTo>
                  <a:pt x="99" y="12"/>
                </a:lnTo>
                <a:lnTo>
                  <a:pt x="99" y="34"/>
                </a:lnTo>
                <a:lnTo>
                  <a:pt x="99" y="34"/>
                </a:lnTo>
                <a:lnTo>
                  <a:pt x="103" y="35"/>
                </a:lnTo>
                <a:lnTo>
                  <a:pt x="106" y="36"/>
                </a:lnTo>
                <a:lnTo>
                  <a:pt x="106" y="36"/>
                </a:lnTo>
                <a:lnTo>
                  <a:pt x="111" y="39"/>
                </a:lnTo>
                <a:lnTo>
                  <a:pt x="114" y="45"/>
                </a:lnTo>
                <a:lnTo>
                  <a:pt x="114" y="50"/>
                </a:lnTo>
                <a:lnTo>
                  <a:pt x="113" y="55"/>
                </a:lnTo>
                <a:lnTo>
                  <a:pt x="113" y="55"/>
                </a:lnTo>
                <a:lnTo>
                  <a:pt x="110" y="59"/>
                </a:lnTo>
                <a:lnTo>
                  <a:pt x="107" y="62"/>
                </a:lnTo>
                <a:lnTo>
                  <a:pt x="103" y="63"/>
                </a:lnTo>
                <a:lnTo>
                  <a:pt x="99" y="63"/>
                </a:lnTo>
                <a:lnTo>
                  <a:pt x="99" y="76"/>
                </a:lnTo>
                <a:lnTo>
                  <a:pt x="99" y="76"/>
                </a:lnTo>
                <a:lnTo>
                  <a:pt x="109" y="74"/>
                </a:lnTo>
                <a:lnTo>
                  <a:pt x="113" y="72"/>
                </a:lnTo>
                <a:lnTo>
                  <a:pt x="117" y="70"/>
                </a:lnTo>
                <a:lnTo>
                  <a:pt x="121" y="68"/>
                </a:lnTo>
                <a:lnTo>
                  <a:pt x="122" y="63"/>
                </a:lnTo>
                <a:lnTo>
                  <a:pt x="125" y="58"/>
                </a:lnTo>
                <a:lnTo>
                  <a:pt x="126" y="53"/>
                </a:lnTo>
                <a:lnTo>
                  <a:pt x="126" y="53"/>
                </a:lnTo>
                <a:close/>
                <a:moveTo>
                  <a:pt x="99" y="12"/>
                </a:moveTo>
                <a:lnTo>
                  <a:pt x="99" y="12"/>
                </a:lnTo>
                <a:lnTo>
                  <a:pt x="82" y="5"/>
                </a:lnTo>
                <a:lnTo>
                  <a:pt x="65" y="1"/>
                </a:lnTo>
                <a:lnTo>
                  <a:pt x="52" y="0"/>
                </a:lnTo>
                <a:lnTo>
                  <a:pt x="40" y="1"/>
                </a:lnTo>
                <a:lnTo>
                  <a:pt x="40" y="5"/>
                </a:lnTo>
                <a:lnTo>
                  <a:pt x="40" y="5"/>
                </a:lnTo>
                <a:lnTo>
                  <a:pt x="42" y="5"/>
                </a:lnTo>
                <a:lnTo>
                  <a:pt x="42" y="5"/>
                </a:lnTo>
                <a:lnTo>
                  <a:pt x="42" y="5"/>
                </a:lnTo>
                <a:lnTo>
                  <a:pt x="45" y="8"/>
                </a:lnTo>
                <a:lnTo>
                  <a:pt x="46" y="11"/>
                </a:lnTo>
                <a:lnTo>
                  <a:pt x="46" y="13"/>
                </a:lnTo>
                <a:lnTo>
                  <a:pt x="46" y="16"/>
                </a:lnTo>
                <a:lnTo>
                  <a:pt x="46" y="16"/>
                </a:lnTo>
                <a:lnTo>
                  <a:pt x="44" y="19"/>
                </a:lnTo>
                <a:lnTo>
                  <a:pt x="40" y="20"/>
                </a:lnTo>
                <a:lnTo>
                  <a:pt x="40" y="76"/>
                </a:lnTo>
                <a:lnTo>
                  <a:pt x="40" y="76"/>
                </a:lnTo>
                <a:lnTo>
                  <a:pt x="40" y="80"/>
                </a:lnTo>
                <a:lnTo>
                  <a:pt x="40" y="84"/>
                </a:lnTo>
                <a:lnTo>
                  <a:pt x="40" y="96"/>
                </a:lnTo>
                <a:lnTo>
                  <a:pt x="40" y="96"/>
                </a:lnTo>
                <a:lnTo>
                  <a:pt x="49" y="91"/>
                </a:lnTo>
                <a:lnTo>
                  <a:pt x="59" y="82"/>
                </a:lnTo>
                <a:lnTo>
                  <a:pt x="69" y="77"/>
                </a:lnTo>
                <a:lnTo>
                  <a:pt x="73" y="76"/>
                </a:lnTo>
                <a:lnTo>
                  <a:pt x="79" y="76"/>
                </a:lnTo>
                <a:lnTo>
                  <a:pt x="79" y="76"/>
                </a:lnTo>
                <a:lnTo>
                  <a:pt x="90" y="76"/>
                </a:lnTo>
                <a:lnTo>
                  <a:pt x="99" y="76"/>
                </a:lnTo>
                <a:lnTo>
                  <a:pt x="99" y="63"/>
                </a:lnTo>
                <a:lnTo>
                  <a:pt x="99" y="63"/>
                </a:lnTo>
                <a:lnTo>
                  <a:pt x="97" y="63"/>
                </a:lnTo>
                <a:lnTo>
                  <a:pt x="92" y="62"/>
                </a:lnTo>
                <a:lnTo>
                  <a:pt x="92" y="62"/>
                </a:lnTo>
                <a:lnTo>
                  <a:pt x="92" y="62"/>
                </a:lnTo>
                <a:lnTo>
                  <a:pt x="88" y="59"/>
                </a:lnTo>
                <a:lnTo>
                  <a:pt x="86" y="54"/>
                </a:lnTo>
                <a:lnTo>
                  <a:pt x="84" y="49"/>
                </a:lnTo>
                <a:lnTo>
                  <a:pt x="86" y="42"/>
                </a:lnTo>
                <a:lnTo>
                  <a:pt x="86" y="42"/>
                </a:lnTo>
                <a:lnTo>
                  <a:pt x="88" y="39"/>
                </a:lnTo>
                <a:lnTo>
                  <a:pt x="91" y="36"/>
                </a:lnTo>
                <a:lnTo>
                  <a:pt x="95" y="35"/>
                </a:lnTo>
                <a:lnTo>
                  <a:pt x="99" y="34"/>
                </a:lnTo>
                <a:lnTo>
                  <a:pt x="99" y="12"/>
                </a:lnTo>
                <a:close/>
                <a:moveTo>
                  <a:pt x="40" y="1"/>
                </a:moveTo>
                <a:lnTo>
                  <a:pt x="40" y="1"/>
                </a:lnTo>
                <a:lnTo>
                  <a:pt x="33" y="3"/>
                </a:lnTo>
                <a:lnTo>
                  <a:pt x="33" y="11"/>
                </a:lnTo>
                <a:lnTo>
                  <a:pt x="33" y="11"/>
                </a:lnTo>
                <a:lnTo>
                  <a:pt x="33" y="9"/>
                </a:lnTo>
                <a:lnTo>
                  <a:pt x="33" y="9"/>
                </a:lnTo>
                <a:lnTo>
                  <a:pt x="36" y="7"/>
                </a:lnTo>
                <a:lnTo>
                  <a:pt x="40" y="5"/>
                </a:lnTo>
                <a:lnTo>
                  <a:pt x="40" y="1"/>
                </a:lnTo>
                <a:lnTo>
                  <a:pt x="40" y="1"/>
                </a:lnTo>
                <a:close/>
                <a:moveTo>
                  <a:pt x="33" y="97"/>
                </a:moveTo>
                <a:lnTo>
                  <a:pt x="33" y="97"/>
                </a:lnTo>
                <a:lnTo>
                  <a:pt x="40" y="96"/>
                </a:lnTo>
                <a:lnTo>
                  <a:pt x="40" y="84"/>
                </a:lnTo>
                <a:lnTo>
                  <a:pt x="40" y="84"/>
                </a:lnTo>
                <a:lnTo>
                  <a:pt x="38" y="85"/>
                </a:lnTo>
                <a:lnTo>
                  <a:pt x="38" y="85"/>
                </a:lnTo>
                <a:lnTo>
                  <a:pt x="36" y="89"/>
                </a:lnTo>
                <a:lnTo>
                  <a:pt x="33" y="92"/>
                </a:lnTo>
                <a:lnTo>
                  <a:pt x="33" y="97"/>
                </a:lnTo>
                <a:lnTo>
                  <a:pt x="33" y="97"/>
                </a:lnTo>
                <a:close/>
                <a:moveTo>
                  <a:pt x="40" y="20"/>
                </a:moveTo>
                <a:lnTo>
                  <a:pt x="40" y="76"/>
                </a:lnTo>
                <a:lnTo>
                  <a:pt x="40" y="76"/>
                </a:lnTo>
                <a:lnTo>
                  <a:pt x="37" y="72"/>
                </a:lnTo>
                <a:lnTo>
                  <a:pt x="33" y="69"/>
                </a:lnTo>
                <a:lnTo>
                  <a:pt x="33" y="69"/>
                </a:lnTo>
                <a:lnTo>
                  <a:pt x="33" y="69"/>
                </a:lnTo>
                <a:lnTo>
                  <a:pt x="33" y="32"/>
                </a:lnTo>
                <a:lnTo>
                  <a:pt x="33" y="32"/>
                </a:lnTo>
                <a:lnTo>
                  <a:pt x="33" y="30"/>
                </a:lnTo>
                <a:lnTo>
                  <a:pt x="33" y="26"/>
                </a:lnTo>
                <a:lnTo>
                  <a:pt x="33" y="15"/>
                </a:lnTo>
                <a:lnTo>
                  <a:pt x="33" y="15"/>
                </a:lnTo>
                <a:lnTo>
                  <a:pt x="34" y="17"/>
                </a:lnTo>
                <a:lnTo>
                  <a:pt x="36" y="19"/>
                </a:lnTo>
                <a:lnTo>
                  <a:pt x="36" y="19"/>
                </a:lnTo>
                <a:lnTo>
                  <a:pt x="40" y="20"/>
                </a:lnTo>
                <a:lnTo>
                  <a:pt x="40" y="20"/>
                </a:lnTo>
                <a:close/>
                <a:moveTo>
                  <a:pt x="33" y="3"/>
                </a:moveTo>
                <a:lnTo>
                  <a:pt x="33" y="3"/>
                </a:lnTo>
                <a:lnTo>
                  <a:pt x="23" y="7"/>
                </a:lnTo>
                <a:lnTo>
                  <a:pt x="23" y="19"/>
                </a:lnTo>
                <a:lnTo>
                  <a:pt x="23" y="19"/>
                </a:lnTo>
                <a:lnTo>
                  <a:pt x="27" y="20"/>
                </a:lnTo>
                <a:lnTo>
                  <a:pt x="27" y="20"/>
                </a:lnTo>
                <a:lnTo>
                  <a:pt x="30" y="23"/>
                </a:lnTo>
                <a:lnTo>
                  <a:pt x="33" y="26"/>
                </a:lnTo>
                <a:lnTo>
                  <a:pt x="33" y="15"/>
                </a:lnTo>
                <a:lnTo>
                  <a:pt x="33" y="15"/>
                </a:lnTo>
                <a:lnTo>
                  <a:pt x="32" y="13"/>
                </a:lnTo>
                <a:lnTo>
                  <a:pt x="33" y="11"/>
                </a:lnTo>
                <a:lnTo>
                  <a:pt x="33" y="3"/>
                </a:lnTo>
                <a:lnTo>
                  <a:pt x="33" y="3"/>
                </a:lnTo>
                <a:close/>
                <a:moveTo>
                  <a:pt x="23" y="97"/>
                </a:moveTo>
                <a:lnTo>
                  <a:pt x="23" y="97"/>
                </a:lnTo>
                <a:lnTo>
                  <a:pt x="27" y="97"/>
                </a:lnTo>
                <a:lnTo>
                  <a:pt x="33" y="97"/>
                </a:lnTo>
                <a:lnTo>
                  <a:pt x="33" y="92"/>
                </a:lnTo>
                <a:lnTo>
                  <a:pt x="33" y="92"/>
                </a:lnTo>
                <a:lnTo>
                  <a:pt x="27" y="92"/>
                </a:lnTo>
                <a:lnTo>
                  <a:pt x="23" y="91"/>
                </a:lnTo>
                <a:lnTo>
                  <a:pt x="23" y="97"/>
                </a:lnTo>
                <a:lnTo>
                  <a:pt x="23" y="97"/>
                </a:lnTo>
                <a:close/>
                <a:moveTo>
                  <a:pt x="33" y="32"/>
                </a:moveTo>
                <a:lnTo>
                  <a:pt x="33" y="69"/>
                </a:lnTo>
                <a:lnTo>
                  <a:pt x="33" y="69"/>
                </a:lnTo>
                <a:lnTo>
                  <a:pt x="27" y="68"/>
                </a:lnTo>
                <a:lnTo>
                  <a:pt x="23" y="69"/>
                </a:lnTo>
                <a:lnTo>
                  <a:pt x="23" y="65"/>
                </a:lnTo>
                <a:lnTo>
                  <a:pt x="23" y="65"/>
                </a:lnTo>
                <a:lnTo>
                  <a:pt x="26" y="62"/>
                </a:lnTo>
                <a:lnTo>
                  <a:pt x="27" y="59"/>
                </a:lnTo>
                <a:lnTo>
                  <a:pt x="27" y="59"/>
                </a:lnTo>
                <a:lnTo>
                  <a:pt x="29" y="55"/>
                </a:lnTo>
                <a:lnTo>
                  <a:pt x="29" y="50"/>
                </a:lnTo>
                <a:lnTo>
                  <a:pt x="26" y="47"/>
                </a:lnTo>
                <a:lnTo>
                  <a:pt x="23" y="45"/>
                </a:lnTo>
                <a:lnTo>
                  <a:pt x="23" y="43"/>
                </a:lnTo>
                <a:lnTo>
                  <a:pt x="23" y="39"/>
                </a:lnTo>
                <a:lnTo>
                  <a:pt x="23" y="39"/>
                </a:lnTo>
                <a:lnTo>
                  <a:pt x="27" y="38"/>
                </a:lnTo>
                <a:lnTo>
                  <a:pt x="32" y="34"/>
                </a:lnTo>
                <a:lnTo>
                  <a:pt x="32" y="34"/>
                </a:lnTo>
                <a:lnTo>
                  <a:pt x="33" y="32"/>
                </a:lnTo>
                <a:lnTo>
                  <a:pt x="33" y="32"/>
                </a:lnTo>
                <a:close/>
                <a:moveTo>
                  <a:pt x="23" y="7"/>
                </a:moveTo>
                <a:lnTo>
                  <a:pt x="23" y="7"/>
                </a:lnTo>
                <a:lnTo>
                  <a:pt x="17" y="11"/>
                </a:lnTo>
                <a:lnTo>
                  <a:pt x="13" y="16"/>
                </a:lnTo>
                <a:lnTo>
                  <a:pt x="8" y="21"/>
                </a:lnTo>
                <a:lnTo>
                  <a:pt x="6" y="27"/>
                </a:lnTo>
                <a:lnTo>
                  <a:pt x="2" y="40"/>
                </a:lnTo>
                <a:lnTo>
                  <a:pt x="0" y="54"/>
                </a:lnTo>
                <a:lnTo>
                  <a:pt x="2" y="66"/>
                </a:lnTo>
                <a:lnTo>
                  <a:pt x="4" y="78"/>
                </a:lnTo>
                <a:lnTo>
                  <a:pt x="8" y="88"/>
                </a:lnTo>
                <a:lnTo>
                  <a:pt x="13" y="91"/>
                </a:lnTo>
                <a:lnTo>
                  <a:pt x="15" y="93"/>
                </a:lnTo>
                <a:lnTo>
                  <a:pt x="15" y="93"/>
                </a:lnTo>
                <a:lnTo>
                  <a:pt x="23" y="97"/>
                </a:lnTo>
                <a:lnTo>
                  <a:pt x="23" y="91"/>
                </a:lnTo>
                <a:lnTo>
                  <a:pt x="22" y="91"/>
                </a:lnTo>
                <a:lnTo>
                  <a:pt x="22" y="91"/>
                </a:lnTo>
                <a:lnTo>
                  <a:pt x="22" y="91"/>
                </a:lnTo>
                <a:lnTo>
                  <a:pt x="18" y="88"/>
                </a:lnTo>
                <a:lnTo>
                  <a:pt x="17" y="84"/>
                </a:lnTo>
                <a:lnTo>
                  <a:pt x="15" y="80"/>
                </a:lnTo>
                <a:lnTo>
                  <a:pt x="17" y="74"/>
                </a:lnTo>
                <a:lnTo>
                  <a:pt x="17" y="74"/>
                </a:lnTo>
                <a:lnTo>
                  <a:pt x="19" y="72"/>
                </a:lnTo>
                <a:lnTo>
                  <a:pt x="23" y="69"/>
                </a:lnTo>
                <a:lnTo>
                  <a:pt x="23" y="65"/>
                </a:lnTo>
                <a:lnTo>
                  <a:pt x="23" y="65"/>
                </a:lnTo>
                <a:lnTo>
                  <a:pt x="18" y="66"/>
                </a:lnTo>
                <a:lnTo>
                  <a:pt x="13" y="65"/>
                </a:lnTo>
                <a:lnTo>
                  <a:pt x="13" y="65"/>
                </a:lnTo>
                <a:lnTo>
                  <a:pt x="13" y="65"/>
                </a:lnTo>
                <a:lnTo>
                  <a:pt x="10" y="62"/>
                </a:lnTo>
                <a:lnTo>
                  <a:pt x="7" y="58"/>
                </a:lnTo>
                <a:lnTo>
                  <a:pt x="7" y="54"/>
                </a:lnTo>
                <a:lnTo>
                  <a:pt x="8" y="49"/>
                </a:lnTo>
                <a:lnTo>
                  <a:pt x="8" y="49"/>
                </a:lnTo>
                <a:lnTo>
                  <a:pt x="11" y="46"/>
                </a:lnTo>
                <a:lnTo>
                  <a:pt x="14" y="43"/>
                </a:lnTo>
                <a:lnTo>
                  <a:pt x="18" y="43"/>
                </a:lnTo>
                <a:lnTo>
                  <a:pt x="23" y="43"/>
                </a:lnTo>
                <a:lnTo>
                  <a:pt x="23" y="39"/>
                </a:lnTo>
                <a:lnTo>
                  <a:pt x="23" y="39"/>
                </a:lnTo>
                <a:lnTo>
                  <a:pt x="18" y="38"/>
                </a:lnTo>
                <a:lnTo>
                  <a:pt x="18" y="38"/>
                </a:lnTo>
                <a:lnTo>
                  <a:pt x="15" y="35"/>
                </a:lnTo>
                <a:lnTo>
                  <a:pt x="14" y="32"/>
                </a:lnTo>
                <a:lnTo>
                  <a:pt x="13" y="28"/>
                </a:lnTo>
                <a:lnTo>
                  <a:pt x="14" y="24"/>
                </a:lnTo>
                <a:lnTo>
                  <a:pt x="14" y="24"/>
                </a:lnTo>
                <a:lnTo>
                  <a:pt x="14" y="24"/>
                </a:lnTo>
                <a:lnTo>
                  <a:pt x="18" y="20"/>
                </a:lnTo>
                <a:lnTo>
                  <a:pt x="23" y="19"/>
                </a:lnTo>
                <a:lnTo>
                  <a:pt x="23" y="7"/>
                </a:lnTo>
                <a:close/>
              </a:path>
            </a:pathLst>
          </a:custGeom>
          <a:solidFill>
            <a:schemeClr val="accent1"/>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panose="020f0502020204030204" typeface="Calibri"/>
              <a:ea charset="-122" panose="02010600030101010101" pitchFamily="2" typeface="宋体"/>
              <a:cs typeface="+mn-cs"/>
            </a:endParaRPr>
          </a:p>
        </p:txBody>
      </p:sp>
      <p:grpSp>
        <p:nvGrpSpPr>
          <p:cNvPr id="310" name="组合 309"/>
          <p:cNvGrpSpPr/>
          <p:nvPr/>
        </p:nvGrpSpPr>
        <p:grpSpPr>
          <a:xfrm>
            <a:off x="2531559" y="2476389"/>
            <a:ext cx="146765" cy="185433"/>
            <a:chOff x="3665538" y="3100388"/>
            <a:chExt cx="265113" cy="334963"/>
          </a:xfrm>
          <a:solidFill>
            <a:schemeClr val="accent1"/>
          </a:solidFill>
        </p:grpSpPr>
        <p:sp>
          <p:nvSpPr>
            <p:cNvPr id="311" name="Freeform 186"/>
            <p:cNvSpPr/>
            <p:nvPr/>
          </p:nvSpPr>
          <p:spPr bwMode="auto">
            <a:xfrm>
              <a:off x="3665538" y="3109913"/>
              <a:ext cx="252413" cy="325438"/>
            </a:xfrm>
            <a:custGeom>
              <a:gdLst>
                <a:gd fmla="*/ 159 w 159" name="T0"/>
                <a:gd fmla="*/ 36 h 205" name="T1"/>
                <a:gd fmla="*/ 151 w 159" name="T2"/>
                <a:gd fmla="*/ 32 h 205" name="T3"/>
                <a:gd fmla="*/ 56 w 159" name="T4"/>
                <a:gd fmla="*/ 185 h 205" name="T5"/>
                <a:gd fmla="*/ 56 w 159" name="T6"/>
                <a:gd fmla="*/ 185 h 205" name="T7"/>
                <a:gd fmla="*/ 53 w 159" name="T8"/>
                <a:gd fmla="*/ 189 h 205" name="T9"/>
                <a:gd fmla="*/ 50 w 159" name="T10"/>
                <a:gd fmla="*/ 191 h 205" name="T11"/>
                <a:gd fmla="*/ 46 w 159" name="T12"/>
                <a:gd fmla="*/ 193 h 205" name="T13"/>
                <a:gd fmla="*/ 41 w 159" name="T14"/>
                <a:gd fmla="*/ 194 h 205" name="T15"/>
                <a:gd fmla="*/ 37 w 159" name="T16"/>
                <a:gd fmla="*/ 195 h 205" name="T17"/>
                <a:gd fmla="*/ 31 w 159" name="T18"/>
                <a:gd fmla="*/ 194 h 205" name="T19"/>
                <a:gd fmla="*/ 27 w 159" name="T20"/>
                <a:gd fmla="*/ 193 h 205" name="T21"/>
                <a:gd fmla="*/ 22 w 159" name="T22"/>
                <a:gd fmla="*/ 191 h 205" name="T23"/>
                <a:gd fmla="*/ 22 w 159" name="T24"/>
                <a:gd fmla="*/ 191 h 205" name="T25"/>
                <a:gd fmla="*/ 18 w 159" name="T26"/>
                <a:gd fmla="*/ 187 h 205" name="T27"/>
                <a:gd fmla="*/ 15 w 159" name="T28"/>
                <a:gd fmla="*/ 185 h 205" name="T29"/>
                <a:gd fmla="*/ 12 w 159" name="T30"/>
                <a:gd fmla="*/ 180 h 205" name="T31"/>
                <a:gd fmla="*/ 10 w 159" name="T32"/>
                <a:gd fmla="*/ 175 h 205" name="T33"/>
                <a:gd fmla="*/ 10 w 159" name="T34"/>
                <a:gd fmla="*/ 171 h 205" name="T35"/>
                <a:gd fmla="*/ 10 w 159" name="T36"/>
                <a:gd fmla="*/ 166 h 205" name="T37"/>
                <a:gd fmla="*/ 11 w 159" name="T38"/>
                <a:gd fmla="*/ 162 h 205" name="T39"/>
                <a:gd fmla="*/ 12 w 159" name="T40"/>
                <a:gd fmla="*/ 157 h 205" name="T41"/>
                <a:gd fmla="*/ 107 w 159" name="T42"/>
                <a:gd fmla="*/ 4 h 205" name="T43"/>
                <a:gd fmla="*/ 100 w 159" name="T44"/>
                <a:gd fmla="*/ 0 h 205" name="T45"/>
                <a:gd fmla="*/ 4 w 159" name="T46"/>
                <a:gd fmla="*/ 155 h 205" name="T47"/>
                <a:gd fmla="*/ 4 w 159" name="T48"/>
                <a:gd fmla="*/ 155 h 205" name="T49"/>
                <a:gd fmla="*/ 2 w 159" name="T50"/>
                <a:gd fmla="*/ 160 h 205" name="T51"/>
                <a:gd fmla="*/ 0 w 159" name="T52"/>
                <a:gd fmla="*/ 167 h 205" name="T53"/>
                <a:gd fmla="*/ 0 w 159" name="T54"/>
                <a:gd fmla="*/ 172 h 205" name="T55"/>
                <a:gd fmla="*/ 2 w 159" name="T56"/>
                <a:gd fmla="*/ 179 h 205" name="T57"/>
                <a:gd fmla="*/ 3 w 159" name="T58"/>
                <a:gd fmla="*/ 185 h 205" name="T59"/>
                <a:gd fmla="*/ 7 w 159" name="T60"/>
                <a:gd fmla="*/ 190 h 205" name="T61"/>
                <a:gd fmla="*/ 11 w 159" name="T62"/>
                <a:gd fmla="*/ 195 h 205" name="T63"/>
                <a:gd fmla="*/ 16 w 159" name="T64"/>
                <a:gd fmla="*/ 199 h 205" name="T65"/>
                <a:gd fmla="*/ 16 w 159" name="T66"/>
                <a:gd fmla="*/ 199 h 205" name="T67"/>
                <a:gd fmla="*/ 23 w 159" name="T68"/>
                <a:gd fmla="*/ 202 h 205" name="T69"/>
                <a:gd fmla="*/ 30 w 159" name="T70"/>
                <a:gd fmla="*/ 203 h 205" name="T71"/>
                <a:gd fmla="*/ 35 w 159" name="T72"/>
                <a:gd fmla="*/ 205 h 205" name="T73"/>
                <a:gd fmla="*/ 42 w 159" name="T74"/>
                <a:gd fmla="*/ 205 h 205" name="T75"/>
                <a:gd fmla="*/ 48 w 159" name="T76"/>
                <a:gd fmla="*/ 202 h 205" name="T77"/>
                <a:gd fmla="*/ 53 w 159" name="T78"/>
                <a:gd fmla="*/ 199 h 205" name="T79"/>
                <a:gd fmla="*/ 58 w 159" name="T80"/>
                <a:gd fmla="*/ 195 h 205" name="T81"/>
                <a:gd fmla="*/ 62 w 159" name="T82"/>
                <a:gd fmla="*/ 191 h 205" name="T83"/>
                <a:gd fmla="*/ 159 w 159" name="T84"/>
                <a:gd fmla="*/ 36 h 205"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205" w="159">
                  <a:moveTo>
                    <a:pt x="159" y="36"/>
                  </a:moveTo>
                  <a:lnTo>
                    <a:pt x="151" y="32"/>
                  </a:lnTo>
                  <a:lnTo>
                    <a:pt x="56" y="185"/>
                  </a:lnTo>
                  <a:lnTo>
                    <a:pt x="56" y="185"/>
                  </a:lnTo>
                  <a:lnTo>
                    <a:pt x="53" y="189"/>
                  </a:lnTo>
                  <a:lnTo>
                    <a:pt x="50" y="191"/>
                  </a:lnTo>
                  <a:lnTo>
                    <a:pt x="46" y="193"/>
                  </a:lnTo>
                  <a:lnTo>
                    <a:pt x="41" y="194"/>
                  </a:lnTo>
                  <a:lnTo>
                    <a:pt x="37" y="195"/>
                  </a:lnTo>
                  <a:lnTo>
                    <a:pt x="31" y="194"/>
                  </a:lnTo>
                  <a:lnTo>
                    <a:pt x="27" y="193"/>
                  </a:lnTo>
                  <a:lnTo>
                    <a:pt x="22" y="191"/>
                  </a:lnTo>
                  <a:lnTo>
                    <a:pt x="22" y="191"/>
                  </a:lnTo>
                  <a:lnTo>
                    <a:pt x="18" y="187"/>
                  </a:lnTo>
                  <a:lnTo>
                    <a:pt x="15" y="185"/>
                  </a:lnTo>
                  <a:lnTo>
                    <a:pt x="12" y="180"/>
                  </a:lnTo>
                  <a:lnTo>
                    <a:pt x="10" y="175"/>
                  </a:lnTo>
                  <a:lnTo>
                    <a:pt x="10" y="171"/>
                  </a:lnTo>
                  <a:lnTo>
                    <a:pt x="10" y="166"/>
                  </a:lnTo>
                  <a:lnTo>
                    <a:pt x="11" y="162"/>
                  </a:lnTo>
                  <a:lnTo>
                    <a:pt x="12" y="157"/>
                  </a:lnTo>
                  <a:lnTo>
                    <a:pt x="107" y="4"/>
                  </a:lnTo>
                  <a:lnTo>
                    <a:pt x="100" y="0"/>
                  </a:lnTo>
                  <a:lnTo>
                    <a:pt x="4" y="155"/>
                  </a:lnTo>
                  <a:lnTo>
                    <a:pt x="4" y="155"/>
                  </a:lnTo>
                  <a:lnTo>
                    <a:pt x="2" y="160"/>
                  </a:lnTo>
                  <a:lnTo>
                    <a:pt x="0" y="167"/>
                  </a:lnTo>
                  <a:lnTo>
                    <a:pt x="0" y="172"/>
                  </a:lnTo>
                  <a:lnTo>
                    <a:pt x="2" y="179"/>
                  </a:lnTo>
                  <a:lnTo>
                    <a:pt x="3" y="185"/>
                  </a:lnTo>
                  <a:lnTo>
                    <a:pt x="7" y="190"/>
                  </a:lnTo>
                  <a:lnTo>
                    <a:pt x="11" y="195"/>
                  </a:lnTo>
                  <a:lnTo>
                    <a:pt x="16" y="199"/>
                  </a:lnTo>
                  <a:lnTo>
                    <a:pt x="16" y="199"/>
                  </a:lnTo>
                  <a:lnTo>
                    <a:pt x="23" y="202"/>
                  </a:lnTo>
                  <a:lnTo>
                    <a:pt x="30" y="203"/>
                  </a:lnTo>
                  <a:lnTo>
                    <a:pt x="35" y="205"/>
                  </a:lnTo>
                  <a:lnTo>
                    <a:pt x="42" y="205"/>
                  </a:lnTo>
                  <a:lnTo>
                    <a:pt x="48" y="202"/>
                  </a:lnTo>
                  <a:lnTo>
                    <a:pt x="53" y="199"/>
                  </a:lnTo>
                  <a:lnTo>
                    <a:pt x="58" y="195"/>
                  </a:lnTo>
                  <a:lnTo>
                    <a:pt x="62" y="191"/>
                  </a:lnTo>
                  <a:lnTo>
                    <a:pt x="159" y="36"/>
                  </a:lnTo>
                  <a:close/>
                </a:path>
              </a:pathLst>
            </a:custGeom>
            <a:grp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panose="020f0502020204030204" typeface="Calibri"/>
                <a:ea charset="-122" panose="02010600030101010101" pitchFamily="2" typeface="宋体"/>
                <a:cs typeface="+mn-cs"/>
              </a:endParaRPr>
            </a:p>
          </p:txBody>
        </p:sp>
        <p:sp>
          <p:nvSpPr>
            <p:cNvPr id="312" name="Freeform 187"/>
            <p:cNvSpPr/>
            <p:nvPr/>
          </p:nvSpPr>
          <p:spPr bwMode="auto">
            <a:xfrm>
              <a:off x="3808413" y="3100388"/>
              <a:ext cx="122238" cy="82550"/>
            </a:xfrm>
            <a:custGeom>
              <a:gdLst>
                <a:gd fmla="*/ 75 w 77" name="T0"/>
                <a:gd fmla="*/ 50 h 52" name="T1"/>
                <a:gd fmla="*/ 75 w 77" name="T2"/>
                <a:gd fmla="*/ 50 h 52" name="T3"/>
                <a:gd fmla="*/ 74 w 77" name="T4"/>
                <a:gd fmla="*/ 51 h 52" name="T5"/>
                <a:gd fmla="*/ 71 w 77" name="T6"/>
                <a:gd fmla="*/ 52 h 52" name="T7"/>
                <a:gd fmla="*/ 69 w 77" name="T8"/>
                <a:gd fmla="*/ 52 h 52" name="T9"/>
                <a:gd fmla="*/ 67 w 77" name="T10"/>
                <a:gd fmla="*/ 51 h 52" name="T11"/>
                <a:gd fmla="*/ 2 w 77" name="T12"/>
                <a:gd fmla="*/ 12 h 52" name="T13"/>
                <a:gd fmla="*/ 2 w 77" name="T14"/>
                <a:gd fmla="*/ 12 h 52" name="T15"/>
                <a:gd fmla="*/ 0 w 77" name="T16"/>
                <a:gd fmla="*/ 9 h 52" name="T17"/>
                <a:gd fmla="*/ 0 w 77" name="T18"/>
                <a:gd fmla="*/ 8 h 52" name="T19"/>
                <a:gd fmla="*/ 0 w 77" name="T20"/>
                <a:gd fmla="*/ 5 h 52" name="T21"/>
                <a:gd fmla="*/ 0 w 77" name="T22"/>
                <a:gd fmla="*/ 2 h 52" name="T23"/>
                <a:gd fmla="*/ 0 w 77" name="T24"/>
                <a:gd fmla="*/ 2 h 52" name="T25"/>
                <a:gd fmla="*/ 1 w 77" name="T26"/>
                <a:gd fmla="*/ 1 h 52" name="T27"/>
                <a:gd fmla="*/ 4 w 77" name="T28"/>
                <a:gd fmla="*/ 0 h 52" name="T29"/>
                <a:gd fmla="*/ 6 w 77" name="T30"/>
                <a:gd fmla="*/ 0 h 52" name="T31"/>
                <a:gd fmla="*/ 8 w 77" name="T32"/>
                <a:gd fmla="*/ 1 h 52" name="T33"/>
                <a:gd fmla="*/ 74 w 77" name="T34"/>
                <a:gd fmla="*/ 42 h 52" name="T35"/>
                <a:gd fmla="*/ 74 w 77" name="T36"/>
                <a:gd fmla="*/ 42 h 52" name="T37"/>
                <a:gd fmla="*/ 75 w 77" name="T38"/>
                <a:gd fmla="*/ 43 h 52" name="T39"/>
                <a:gd fmla="*/ 77 w 77" name="T40"/>
                <a:gd fmla="*/ 46 h 52" name="T41"/>
                <a:gd fmla="*/ 77 w 77" name="T42"/>
                <a:gd fmla="*/ 47 h 52" name="T43"/>
                <a:gd fmla="*/ 75 w 77" name="T44"/>
                <a:gd fmla="*/ 50 h 52" name="T45"/>
                <a:gd fmla="*/ 75 w 77" name="T46"/>
                <a:gd fmla="*/ 50 h 52"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52" w="77">
                  <a:moveTo>
                    <a:pt x="75" y="50"/>
                  </a:moveTo>
                  <a:lnTo>
                    <a:pt x="75" y="50"/>
                  </a:lnTo>
                  <a:lnTo>
                    <a:pt x="74" y="51"/>
                  </a:lnTo>
                  <a:lnTo>
                    <a:pt x="71" y="52"/>
                  </a:lnTo>
                  <a:lnTo>
                    <a:pt x="69" y="52"/>
                  </a:lnTo>
                  <a:lnTo>
                    <a:pt x="67" y="51"/>
                  </a:lnTo>
                  <a:lnTo>
                    <a:pt x="2" y="12"/>
                  </a:lnTo>
                  <a:lnTo>
                    <a:pt x="2" y="12"/>
                  </a:lnTo>
                  <a:lnTo>
                    <a:pt x="0" y="9"/>
                  </a:lnTo>
                  <a:lnTo>
                    <a:pt x="0" y="8"/>
                  </a:lnTo>
                  <a:lnTo>
                    <a:pt x="0" y="5"/>
                  </a:lnTo>
                  <a:lnTo>
                    <a:pt x="0" y="2"/>
                  </a:lnTo>
                  <a:lnTo>
                    <a:pt x="0" y="2"/>
                  </a:lnTo>
                  <a:lnTo>
                    <a:pt x="1" y="1"/>
                  </a:lnTo>
                  <a:lnTo>
                    <a:pt x="4" y="0"/>
                  </a:lnTo>
                  <a:lnTo>
                    <a:pt x="6" y="0"/>
                  </a:lnTo>
                  <a:lnTo>
                    <a:pt x="8" y="1"/>
                  </a:lnTo>
                  <a:lnTo>
                    <a:pt x="74" y="42"/>
                  </a:lnTo>
                  <a:lnTo>
                    <a:pt x="74" y="42"/>
                  </a:lnTo>
                  <a:lnTo>
                    <a:pt x="75" y="43"/>
                  </a:lnTo>
                  <a:lnTo>
                    <a:pt x="77" y="46"/>
                  </a:lnTo>
                  <a:lnTo>
                    <a:pt x="77" y="47"/>
                  </a:lnTo>
                  <a:lnTo>
                    <a:pt x="75" y="50"/>
                  </a:lnTo>
                  <a:lnTo>
                    <a:pt x="75" y="50"/>
                  </a:lnTo>
                  <a:close/>
                </a:path>
              </a:pathLst>
            </a:custGeom>
            <a:grp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panose="020f0502020204030204" typeface="Calibri"/>
                <a:ea charset="-122" panose="02010600030101010101" pitchFamily="2" typeface="宋体"/>
                <a:cs typeface="+mn-cs"/>
              </a:endParaRPr>
            </a:p>
          </p:txBody>
        </p:sp>
        <p:sp>
          <p:nvSpPr>
            <p:cNvPr id="313" name="Freeform 188"/>
            <p:cNvSpPr/>
            <p:nvPr/>
          </p:nvSpPr>
          <p:spPr bwMode="auto">
            <a:xfrm>
              <a:off x="3708401" y="3168650"/>
              <a:ext cx="173038" cy="234950"/>
            </a:xfrm>
            <a:custGeom>
              <a:gdLst>
                <a:gd fmla="*/ 109 w 109" name="T0"/>
                <a:gd fmla="*/ 5 h 148" name="T1"/>
                <a:gd fmla="*/ 99 w 109" name="T2"/>
                <a:gd fmla="*/ 0 h 148" name="T3"/>
                <a:gd fmla="*/ 15 w 109" name="T4"/>
                <a:gd fmla="*/ 137 h 148" name="T5"/>
                <a:gd fmla="*/ 15 w 109" name="T6"/>
                <a:gd fmla="*/ 137 h 148" name="T7"/>
                <a:gd fmla="*/ 12 w 109" name="T8"/>
                <a:gd fmla="*/ 139 h 148" name="T9"/>
                <a:gd fmla="*/ 8 w 109" name="T10"/>
                <a:gd fmla="*/ 142 h 148" name="T11"/>
                <a:gd fmla="*/ 4 w 109" name="T12"/>
                <a:gd fmla="*/ 143 h 148" name="T13"/>
                <a:gd fmla="*/ 0 w 109" name="T14"/>
                <a:gd fmla="*/ 143 h 148" name="T15"/>
                <a:gd fmla="*/ 0 w 109" name="T16"/>
                <a:gd fmla="*/ 143 h 148" name="T17"/>
                <a:gd fmla="*/ 0 w 109" name="T18"/>
                <a:gd fmla="*/ 145 h 148" name="T19"/>
                <a:gd fmla="*/ 0 w 109" name="T20"/>
                <a:gd fmla="*/ 145 h 148" name="T21"/>
                <a:gd fmla="*/ 7 w 109" name="T22"/>
                <a:gd fmla="*/ 148 h 148" name="T23"/>
                <a:gd fmla="*/ 14 w 109" name="T24"/>
                <a:gd fmla="*/ 148 h 148" name="T25"/>
                <a:gd fmla="*/ 21 w 109" name="T26"/>
                <a:gd fmla="*/ 145 h 148" name="T27"/>
                <a:gd fmla="*/ 25 w 109" name="T28"/>
                <a:gd fmla="*/ 141 h 148" name="T29"/>
                <a:gd fmla="*/ 109 w 109" name="T30"/>
                <a:gd fmla="*/ 5 h 148"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48" w="109">
                  <a:moveTo>
                    <a:pt x="109" y="5"/>
                  </a:moveTo>
                  <a:lnTo>
                    <a:pt x="99" y="0"/>
                  </a:lnTo>
                  <a:lnTo>
                    <a:pt x="15" y="137"/>
                  </a:lnTo>
                  <a:lnTo>
                    <a:pt x="15" y="137"/>
                  </a:lnTo>
                  <a:lnTo>
                    <a:pt x="12" y="139"/>
                  </a:lnTo>
                  <a:lnTo>
                    <a:pt x="8" y="142"/>
                  </a:lnTo>
                  <a:lnTo>
                    <a:pt x="4" y="143"/>
                  </a:lnTo>
                  <a:lnTo>
                    <a:pt x="0" y="143"/>
                  </a:lnTo>
                  <a:lnTo>
                    <a:pt x="0" y="143"/>
                  </a:lnTo>
                  <a:lnTo>
                    <a:pt x="0" y="145"/>
                  </a:lnTo>
                  <a:lnTo>
                    <a:pt x="0" y="145"/>
                  </a:lnTo>
                  <a:lnTo>
                    <a:pt x="7" y="148"/>
                  </a:lnTo>
                  <a:lnTo>
                    <a:pt x="14" y="148"/>
                  </a:lnTo>
                  <a:lnTo>
                    <a:pt x="21" y="145"/>
                  </a:lnTo>
                  <a:lnTo>
                    <a:pt x="25" y="141"/>
                  </a:lnTo>
                  <a:lnTo>
                    <a:pt x="109" y="5"/>
                  </a:lnTo>
                  <a:close/>
                </a:path>
              </a:pathLst>
            </a:custGeom>
            <a:grp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panose="020f0502020204030204" typeface="Calibri"/>
                <a:ea charset="-122" panose="02010600030101010101" pitchFamily="2" typeface="宋体"/>
                <a:cs typeface="+mn-cs"/>
              </a:endParaRPr>
            </a:p>
          </p:txBody>
        </p:sp>
      </p:grpSp>
      <p:sp>
        <p:nvSpPr>
          <p:cNvPr id="314" name="Freeform 189"/>
          <p:cNvSpPr>
            <a:spLocks noEditPoints="1"/>
          </p:cNvSpPr>
          <p:nvPr/>
        </p:nvSpPr>
        <p:spPr bwMode="auto">
          <a:xfrm>
            <a:off x="1812675" y="3371038"/>
            <a:ext cx="120400" cy="129188"/>
          </a:xfrm>
          <a:custGeom>
            <a:gdLst>
              <a:gd fmla="*/ 107 w 137" name="T0"/>
              <a:gd fmla="*/ 68 h 147" name="T1"/>
              <a:gd fmla="*/ 103 w 137" name="T2"/>
              <a:gd fmla="*/ 51 h 147" name="T3"/>
              <a:gd fmla="*/ 103 w 137" name="T4"/>
              <a:gd fmla="*/ 99 h 147" name="T5"/>
              <a:gd fmla="*/ 117 w 137" name="T6"/>
              <a:gd fmla="*/ 111 h 147" name="T7"/>
              <a:gd fmla="*/ 115 w 137" name="T8"/>
              <a:gd fmla="*/ 118 h 147" name="T9"/>
              <a:gd fmla="*/ 103 w 137" name="T10"/>
              <a:gd fmla="*/ 38 h 147" name="T11"/>
              <a:gd fmla="*/ 115 w 137" name="T12"/>
              <a:gd fmla="*/ 19 h 147" name="T13"/>
              <a:gd fmla="*/ 117 w 137" name="T14"/>
              <a:gd fmla="*/ 24 h 147" name="T15"/>
              <a:gd fmla="*/ 103 w 137" name="T16"/>
              <a:gd fmla="*/ 38 h 147" name="T17"/>
              <a:gd fmla="*/ 114 w 137" name="T18"/>
              <a:gd fmla="*/ 68 h 147" name="T19"/>
              <a:gd fmla="*/ 134 w 137" name="T20"/>
              <a:gd fmla="*/ 65 h 147" name="T21"/>
              <a:gd fmla="*/ 136 w 137" name="T22"/>
              <a:gd fmla="*/ 70 h 147" name="T23"/>
              <a:gd fmla="*/ 114 w 137" name="T24"/>
              <a:gd fmla="*/ 70 h 147" name="T25"/>
              <a:gd fmla="*/ 69 w 137" name="T26"/>
              <a:gd fmla="*/ 30 h 147" name="T27"/>
              <a:gd fmla="*/ 103 w 137" name="T28"/>
              <a:gd fmla="*/ 51 h 147" name="T29"/>
              <a:gd fmla="*/ 90 w 137" name="T30"/>
              <a:gd fmla="*/ 100 h 147" name="T31"/>
              <a:gd fmla="*/ 84 w 137" name="T32"/>
              <a:gd fmla="*/ 142 h 147" name="T33"/>
              <a:gd fmla="*/ 69 w 137" name="T34"/>
              <a:gd fmla="*/ 114 h 147" name="T35"/>
              <a:gd fmla="*/ 83 w 137" name="T36"/>
              <a:gd fmla="*/ 96 h 147" name="T37"/>
              <a:gd fmla="*/ 95 w 137" name="T38"/>
              <a:gd fmla="*/ 84 h 147" name="T39"/>
              <a:gd fmla="*/ 99 w 137" name="T40"/>
              <a:gd fmla="*/ 62 h 147" name="T41"/>
              <a:gd fmla="*/ 91 w 137" name="T42"/>
              <a:gd fmla="*/ 47 h 147" name="T43"/>
              <a:gd fmla="*/ 69 w 137" name="T44"/>
              <a:gd fmla="*/ 38 h 147" name="T45"/>
              <a:gd fmla="*/ 100 w 137" name="T46"/>
              <a:gd fmla="*/ 31 h 147" name="T47"/>
              <a:gd fmla="*/ 100 w 137" name="T48"/>
              <a:gd fmla="*/ 36 h 147" name="T49"/>
              <a:gd fmla="*/ 103 w 137" name="T50"/>
              <a:gd fmla="*/ 99 h 147" name="T51"/>
              <a:gd fmla="*/ 99 w 137" name="T52"/>
              <a:gd fmla="*/ 101 h 147" name="T53"/>
              <a:gd fmla="*/ 103 w 137" name="T54"/>
              <a:gd fmla="*/ 99 h 147" name="T55"/>
              <a:gd fmla="*/ 72 w 137" name="T56"/>
              <a:gd fmla="*/ 1 h 147" name="T57"/>
              <a:gd fmla="*/ 72 w 137" name="T58"/>
              <a:gd fmla="*/ 23 h 147" name="T59"/>
              <a:gd fmla="*/ 67 w 137" name="T60"/>
              <a:gd fmla="*/ 147 h 147" name="T61"/>
              <a:gd fmla="*/ 49 w 137" name="T62"/>
              <a:gd fmla="*/ 137 h 147" name="T63"/>
              <a:gd fmla="*/ 41 w 137" name="T64"/>
              <a:gd fmla="*/ 92 h 147" name="T65"/>
              <a:gd fmla="*/ 41 w 137" name="T66"/>
              <a:gd fmla="*/ 43 h 147" name="T67"/>
              <a:gd fmla="*/ 69 w 137" name="T68"/>
              <a:gd fmla="*/ 30 h 147" name="T69"/>
              <a:gd fmla="*/ 57 w 137" name="T70"/>
              <a:gd fmla="*/ 40 h 147" name="T71"/>
              <a:gd fmla="*/ 45 w 137" name="T72"/>
              <a:gd fmla="*/ 51 h 147" name="T73"/>
              <a:gd fmla="*/ 40 w 137" name="T74"/>
              <a:gd fmla="*/ 68 h 147" name="T75"/>
              <a:gd fmla="*/ 54 w 137" name="T76"/>
              <a:gd fmla="*/ 93 h 147" name="T77"/>
              <a:gd fmla="*/ 56 w 137" name="T78"/>
              <a:gd fmla="*/ 97 h 147" name="T79"/>
              <a:gd fmla="*/ 69 w 137" name="T80"/>
              <a:gd fmla="*/ 147 h 147" name="T81"/>
              <a:gd fmla="*/ 69 w 137" name="T82"/>
              <a:gd fmla="*/ 24 h 147" name="T83"/>
              <a:gd fmla="*/ 65 w 137" name="T84"/>
              <a:gd fmla="*/ 4 h 147" name="T85"/>
              <a:gd fmla="*/ 69 w 137" name="T86"/>
              <a:gd fmla="*/ 0 h 147" name="T87"/>
              <a:gd fmla="*/ 38 w 137" name="T88"/>
              <a:gd fmla="*/ 104 h 147" name="T89"/>
              <a:gd fmla="*/ 35 w 137" name="T90"/>
              <a:gd fmla="*/ 99 h 147" name="T91"/>
              <a:gd fmla="*/ 35 w 137" name="T92"/>
              <a:gd fmla="*/ 38 h 147" name="T93"/>
              <a:gd fmla="*/ 38 w 137" name="T94"/>
              <a:gd fmla="*/ 31 h 147" name="T95"/>
              <a:gd fmla="*/ 35 w 137" name="T96"/>
              <a:gd fmla="*/ 84 h 147" name="T97"/>
              <a:gd fmla="*/ 33 w 137" name="T98"/>
              <a:gd fmla="*/ 59 h 147" name="T99"/>
              <a:gd fmla="*/ 35 w 137" name="T100"/>
              <a:gd fmla="*/ 30 h 147" name="T101"/>
              <a:gd fmla="*/ 33 w 137" name="T102"/>
              <a:gd fmla="*/ 36 h 147" name="T103"/>
              <a:gd fmla="*/ 21 w 137" name="T104"/>
              <a:gd fmla="*/ 20 h 147" name="T105"/>
              <a:gd fmla="*/ 35 w 137" name="T106"/>
              <a:gd fmla="*/ 30 h 147" name="T107"/>
              <a:gd fmla="*/ 26 w 137" name="T108"/>
              <a:gd fmla="*/ 116 h 147" name="T109"/>
              <a:gd fmla="*/ 21 w 137" name="T110"/>
              <a:gd fmla="*/ 116 h 147" name="T111"/>
              <a:gd fmla="*/ 33 w 137" name="T112"/>
              <a:gd fmla="*/ 99 h 147" name="T113"/>
              <a:gd fmla="*/ 4 w 137" name="T114"/>
              <a:gd fmla="*/ 65 h 147" name="T115"/>
              <a:gd fmla="*/ 23 w 137" name="T116"/>
              <a:gd fmla="*/ 65 h 147" name="T117"/>
              <a:gd fmla="*/ 21 w 137" name="T118"/>
              <a:gd fmla="*/ 72 h 147" name="T119"/>
              <a:gd fmla="*/ 0 w 137" name="T120"/>
              <a:gd fmla="*/ 68 h 147" name="T121"/>
              <a:gd fmla="*/ 4 w 137" name="T122"/>
              <a:gd fmla="*/ 65 h 147"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147" w="137">
                <a:moveTo>
                  <a:pt x="103" y="51"/>
                </a:moveTo>
                <a:lnTo>
                  <a:pt x="103" y="51"/>
                </a:lnTo>
                <a:lnTo>
                  <a:pt x="106" y="59"/>
                </a:lnTo>
                <a:lnTo>
                  <a:pt x="107" y="68"/>
                </a:lnTo>
                <a:lnTo>
                  <a:pt x="107" y="68"/>
                </a:lnTo>
                <a:lnTo>
                  <a:pt x="106" y="77"/>
                </a:lnTo>
                <a:lnTo>
                  <a:pt x="103" y="84"/>
                </a:lnTo>
                <a:lnTo>
                  <a:pt x="103" y="51"/>
                </a:lnTo>
                <a:lnTo>
                  <a:pt x="103" y="51"/>
                </a:lnTo>
                <a:close/>
                <a:moveTo>
                  <a:pt x="103" y="107"/>
                </a:moveTo>
                <a:lnTo>
                  <a:pt x="103" y="99"/>
                </a:lnTo>
                <a:lnTo>
                  <a:pt x="103" y="99"/>
                </a:lnTo>
                <a:lnTo>
                  <a:pt x="106" y="99"/>
                </a:lnTo>
                <a:lnTo>
                  <a:pt x="106" y="99"/>
                </a:lnTo>
                <a:lnTo>
                  <a:pt x="117" y="111"/>
                </a:lnTo>
                <a:lnTo>
                  <a:pt x="117" y="111"/>
                </a:lnTo>
                <a:lnTo>
                  <a:pt x="118" y="114"/>
                </a:lnTo>
                <a:lnTo>
                  <a:pt x="117" y="116"/>
                </a:lnTo>
                <a:lnTo>
                  <a:pt x="117" y="116"/>
                </a:lnTo>
                <a:lnTo>
                  <a:pt x="115" y="118"/>
                </a:lnTo>
                <a:lnTo>
                  <a:pt x="113" y="116"/>
                </a:lnTo>
                <a:lnTo>
                  <a:pt x="103" y="107"/>
                </a:lnTo>
                <a:lnTo>
                  <a:pt x="103" y="107"/>
                </a:lnTo>
                <a:close/>
                <a:moveTo>
                  <a:pt x="103" y="38"/>
                </a:moveTo>
                <a:lnTo>
                  <a:pt x="103" y="28"/>
                </a:lnTo>
                <a:lnTo>
                  <a:pt x="113" y="20"/>
                </a:lnTo>
                <a:lnTo>
                  <a:pt x="113" y="20"/>
                </a:lnTo>
                <a:lnTo>
                  <a:pt x="115" y="19"/>
                </a:lnTo>
                <a:lnTo>
                  <a:pt x="117" y="20"/>
                </a:lnTo>
                <a:lnTo>
                  <a:pt x="117" y="20"/>
                </a:lnTo>
                <a:lnTo>
                  <a:pt x="118" y="23"/>
                </a:lnTo>
                <a:lnTo>
                  <a:pt x="117" y="24"/>
                </a:lnTo>
                <a:lnTo>
                  <a:pt x="106" y="36"/>
                </a:lnTo>
                <a:lnTo>
                  <a:pt x="106" y="36"/>
                </a:lnTo>
                <a:lnTo>
                  <a:pt x="106" y="36"/>
                </a:lnTo>
                <a:lnTo>
                  <a:pt x="103" y="38"/>
                </a:lnTo>
                <a:lnTo>
                  <a:pt x="103" y="38"/>
                </a:lnTo>
                <a:close/>
                <a:moveTo>
                  <a:pt x="114" y="68"/>
                </a:moveTo>
                <a:lnTo>
                  <a:pt x="114" y="68"/>
                </a:lnTo>
                <a:lnTo>
                  <a:pt x="114" y="68"/>
                </a:lnTo>
                <a:lnTo>
                  <a:pt x="114" y="65"/>
                </a:lnTo>
                <a:lnTo>
                  <a:pt x="117" y="65"/>
                </a:lnTo>
                <a:lnTo>
                  <a:pt x="134" y="65"/>
                </a:lnTo>
                <a:lnTo>
                  <a:pt x="134" y="65"/>
                </a:lnTo>
                <a:lnTo>
                  <a:pt x="136" y="65"/>
                </a:lnTo>
                <a:lnTo>
                  <a:pt x="137" y="68"/>
                </a:lnTo>
                <a:lnTo>
                  <a:pt x="137" y="68"/>
                </a:lnTo>
                <a:lnTo>
                  <a:pt x="136" y="70"/>
                </a:lnTo>
                <a:lnTo>
                  <a:pt x="134" y="72"/>
                </a:lnTo>
                <a:lnTo>
                  <a:pt x="117" y="72"/>
                </a:lnTo>
                <a:lnTo>
                  <a:pt x="117" y="72"/>
                </a:lnTo>
                <a:lnTo>
                  <a:pt x="114" y="70"/>
                </a:lnTo>
                <a:lnTo>
                  <a:pt x="114" y="68"/>
                </a:lnTo>
                <a:lnTo>
                  <a:pt x="114" y="68"/>
                </a:lnTo>
                <a:close/>
                <a:moveTo>
                  <a:pt x="69" y="30"/>
                </a:moveTo>
                <a:lnTo>
                  <a:pt x="69" y="30"/>
                </a:lnTo>
                <a:lnTo>
                  <a:pt x="80" y="32"/>
                </a:lnTo>
                <a:lnTo>
                  <a:pt x="90" y="36"/>
                </a:lnTo>
                <a:lnTo>
                  <a:pt x="98" y="43"/>
                </a:lnTo>
                <a:lnTo>
                  <a:pt x="103" y="51"/>
                </a:lnTo>
                <a:lnTo>
                  <a:pt x="103" y="84"/>
                </a:lnTo>
                <a:lnTo>
                  <a:pt x="103" y="84"/>
                </a:lnTo>
                <a:lnTo>
                  <a:pt x="98" y="93"/>
                </a:lnTo>
                <a:lnTo>
                  <a:pt x="90" y="100"/>
                </a:lnTo>
                <a:lnTo>
                  <a:pt x="90" y="130"/>
                </a:lnTo>
                <a:lnTo>
                  <a:pt x="90" y="130"/>
                </a:lnTo>
                <a:lnTo>
                  <a:pt x="88" y="137"/>
                </a:lnTo>
                <a:lnTo>
                  <a:pt x="84" y="142"/>
                </a:lnTo>
                <a:lnTo>
                  <a:pt x="79" y="146"/>
                </a:lnTo>
                <a:lnTo>
                  <a:pt x="71" y="147"/>
                </a:lnTo>
                <a:lnTo>
                  <a:pt x="69" y="147"/>
                </a:lnTo>
                <a:lnTo>
                  <a:pt x="69" y="114"/>
                </a:lnTo>
                <a:lnTo>
                  <a:pt x="82" y="114"/>
                </a:lnTo>
                <a:lnTo>
                  <a:pt x="82" y="97"/>
                </a:lnTo>
                <a:lnTo>
                  <a:pt x="82" y="97"/>
                </a:lnTo>
                <a:lnTo>
                  <a:pt x="83" y="96"/>
                </a:lnTo>
                <a:lnTo>
                  <a:pt x="84" y="95"/>
                </a:lnTo>
                <a:lnTo>
                  <a:pt x="84" y="95"/>
                </a:lnTo>
                <a:lnTo>
                  <a:pt x="91" y="89"/>
                </a:lnTo>
                <a:lnTo>
                  <a:pt x="95" y="84"/>
                </a:lnTo>
                <a:lnTo>
                  <a:pt x="98" y="76"/>
                </a:lnTo>
                <a:lnTo>
                  <a:pt x="99" y="68"/>
                </a:lnTo>
                <a:lnTo>
                  <a:pt x="99" y="68"/>
                </a:lnTo>
                <a:lnTo>
                  <a:pt x="99" y="62"/>
                </a:lnTo>
                <a:lnTo>
                  <a:pt x="96" y="57"/>
                </a:lnTo>
                <a:lnTo>
                  <a:pt x="94" y="51"/>
                </a:lnTo>
                <a:lnTo>
                  <a:pt x="91" y="47"/>
                </a:lnTo>
                <a:lnTo>
                  <a:pt x="91" y="47"/>
                </a:lnTo>
                <a:lnTo>
                  <a:pt x="86" y="43"/>
                </a:lnTo>
                <a:lnTo>
                  <a:pt x="82" y="40"/>
                </a:lnTo>
                <a:lnTo>
                  <a:pt x="75" y="39"/>
                </a:lnTo>
                <a:lnTo>
                  <a:pt x="69" y="38"/>
                </a:lnTo>
                <a:lnTo>
                  <a:pt x="69" y="30"/>
                </a:lnTo>
                <a:lnTo>
                  <a:pt x="69" y="30"/>
                </a:lnTo>
                <a:close/>
                <a:moveTo>
                  <a:pt x="103" y="28"/>
                </a:moveTo>
                <a:lnTo>
                  <a:pt x="100" y="31"/>
                </a:lnTo>
                <a:lnTo>
                  <a:pt x="100" y="31"/>
                </a:lnTo>
                <a:lnTo>
                  <a:pt x="99" y="34"/>
                </a:lnTo>
                <a:lnTo>
                  <a:pt x="100" y="36"/>
                </a:lnTo>
                <a:lnTo>
                  <a:pt x="100" y="36"/>
                </a:lnTo>
                <a:lnTo>
                  <a:pt x="103" y="38"/>
                </a:lnTo>
                <a:lnTo>
                  <a:pt x="103" y="28"/>
                </a:lnTo>
                <a:lnTo>
                  <a:pt x="103" y="28"/>
                </a:lnTo>
                <a:close/>
                <a:moveTo>
                  <a:pt x="103" y="99"/>
                </a:moveTo>
                <a:lnTo>
                  <a:pt x="103" y="99"/>
                </a:lnTo>
                <a:lnTo>
                  <a:pt x="100" y="99"/>
                </a:lnTo>
                <a:lnTo>
                  <a:pt x="100" y="99"/>
                </a:lnTo>
                <a:lnTo>
                  <a:pt x="99" y="101"/>
                </a:lnTo>
                <a:lnTo>
                  <a:pt x="100" y="104"/>
                </a:lnTo>
                <a:lnTo>
                  <a:pt x="103" y="107"/>
                </a:lnTo>
                <a:lnTo>
                  <a:pt x="103" y="99"/>
                </a:lnTo>
                <a:lnTo>
                  <a:pt x="103" y="99"/>
                </a:lnTo>
                <a:close/>
                <a:moveTo>
                  <a:pt x="69" y="24"/>
                </a:moveTo>
                <a:lnTo>
                  <a:pt x="69" y="0"/>
                </a:lnTo>
                <a:lnTo>
                  <a:pt x="69" y="0"/>
                </a:lnTo>
                <a:lnTo>
                  <a:pt x="72" y="1"/>
                </a:lnTo>
                <a:lnTo>
                  <a:pt x="72" y="4"/>
                </a:lnTo>
                <a:lnTo>
                  <a:pt x="72" y="20"/>
                </a:lnTo>
                <a:lnTo>
                  <a:pt x="72" y="20"/>
                </a:lnTo>
                <a:lnTo>
                  <a:pt x="72" y="23"/>
                </a:lnTo>
                <a:lnTo>
                  <a:pt x="69" y="24"/>
                </a:lnTo>
                <a:lnTo>
                  <a:pt x="69" y="24"/>
                </a:lnTo>
                <a:close/>
                <a:moveTo>
                  <a:pt x="69" y="147"/>
                </a:moveTo>
                <a:lnTo>
                  <a:pt x="67" y="147"/>
                </a:lnTo>
                <a:lnTo>
                  <a:pt x="67" y="147"/>
                </a:lnTo>
                <a:lnTo>
                  <a:pt x="60" y="146"/>
                </a:lnTo>
                <a:lnTo>
                  <a:pt x="53" y="142"/>
                </a:lnTo>
                <a:lnTo>
                  <a:pt x="49" y="137"/>
                </a:lnTo>
                <a:lnTo>
                  <a:pt x="48" y="130"/>
                </a:lnTo>
                <a:lnTo>
                  <a:pt x="48" y="99"/>
                </a:lnTo>
                <a:lnTo>
                  <a:pt x="48" y="99"/>
                </a:lnTo>
                <a:lnTo>
                  <a:pt x="41" y="92"/>
                </a:lnTo>
                <a:lnTo>
                  <a:pt x="35" y="84"/>
                </a:lnTo>
                <a:lnTo>
                  <a:pt x="35" y="51"/>
                </a:lnTo>
                <a:lnTo>
                  <a:pt x="35" y="51"/>
                </a:lnTo>
                <a:lnTo>
                  <a:pt x="41" y="43"/>
                </a:lnTo>
                <a:lnTo>
                  <a:pt x="49" y="36"/>
                </a:lnTo>
                <a:lnTo>
                  <a:pt x="59" y="32"/>
                </a:lnTo>
                <a:lnTo>
                  <a:pt x="64" y="31"/>
                </a:lnTo>
                <a:lnTo>
                  <a:pt x="69" y="30"/>
                </a:lnTo>
                <a:lnTo>
                  <a:pt x="69" y="38"/>
                </a:lnTo>
                <a:lnTo>
                  <a:pt x="69" y="38"/>
                </a:lnTo>
                <a:lnTo>
                  <a:pt x="64" y="39"/>
                </a:lnTo>
                <a:lnTo>
                  <a:pt x="57" y="40"/>
                </a:lnTo>
                <a:lnTo>
                  <a:pt x="53" y="43"/>
                </a:lnTo>
                <a:lnTo>
                  <a:pt x="48" y="47"/>
                </a:lnTo>
                <a:lnTo>
                  <a:pt x="48" y="47"/>
                </a:lnTo>
                <a:lnTo>
                  <a:pt x="45" y="51"/>
                </a:lnTo>
                <a:lnTo>
                  <a:pt x="42" y="57"/>
                </a:lnTo>
                <a:lnTo>
                  <a:pt x="40" y="62"/>
                </a:lnTo>
                <a:lnTo>
                  <a:pt x="40" y="68"/>
                </a:lnTo>
                <a:lnTo>
                  <a:pt x="40" y="68"/>
                </a:lnTo>
                <a:lnTo>
                  <a:pt x="41" y="76"/>
                </a:lnTo>
                <a:lnTo>
                  <a:pt x="44" y="82"/>
                </a:lnTo>
                <a:lnTo>
                  <a:pt x="48" y="89"/>
                </a:lnTo>
                <a:lnTo>
                  <a:pt x="54" y="93"/>
                </a:lnTo>
                <a:lnTo>
                  <a:pt x="54" y="93"/>
                </a:lnTo>
                <a:lnTo>
                  <a:pt x="54" y="93"/>
                </a:lnTo>
                <a:lnTo>
                  <a:pt x="56" y="95"/>
                </a:lnTo>
                <a:lnTo>
                  <a:pt x="56" y="97"/>
                </a:lnTo>
                <a:lnTo>
                  <a:pt x="56" y="114"/>
                </a:lnTo>
                <a:lnTo>
                  <a:pt x="69" y="114"/>
                </a:lnTo>
                <a:lnTo>
                  <a:pt x="69" y="147"/>
                </a:lnTo>
                <a:lnTo>
                  <a:pt x="69" y="147"/>
                </a:lnTo>
                <a:close/>
                <a:moveTo>
                  <a:pt x="69" y="0"/>
                </a:moveTo>
                <a:lnTo>
                  <a:pt x="69" y="24"/>
                </a:lnTo>
                <a:lnTo>
                  <a:pt x="69" y="24"/>
                </a:lnTo>
                <a:lnTo>
                  <a:pt x="69" y="24"/>
                </a:lnTo>
                <a:lnTo>
                  <a:pt x="69" y="24"/>
                </a:lnTo>
                <a:lnTo>
                  <a:pt x="67" y="23"/>
                </a:lnTo>
                <a:lnTo>
                  <a:pt x="65" y="20"/>
                </a:lnTo>
                <a:lnTo>
                  <a:pt x="65" y="4"/>
                </a:lnTo>
                <a:lnTo>
                  <a:pt x="65" y="4"/>
                </a:lnTo>
                <a:lnTo>
                  <a:pt x="67" y="1"/>
                </a:lnTo>
                <a:lnTo>
                  <a:pt x="69" y="0"/>
                </a:lnTo>
                <a:lnTo>
                  <a:pt x="69" y="0"/>
                </a:lnTo>
                <a:lnTo>
                  <a:pt x="69" y="0"/>
                </a:lnTo>
                <a:close/>
                <a:moveTo>
                  <a:pt x="35" y="107"/>
                </a:moveTo>
                <a:lnTo>
                  <a:pt x="38" y="104"/>
                </a:lnTo>
                <a:lnTo>
                  <a:pt x="38" y="104"/>
                </a:lnTo>
                <a:lnTo>
                  <a:pt x="38" y="101"/>
                </a:lnTo>
                <a:lnTo>
                  <a:pt x="38" y="99"/>
                </a:lnTo>
                <a:lnTo>
                  <a:pt x="38" y="99"/>
                </a:lnTo>
                <a:lnTo>
                  <a:pt x="35" y="99"/>
                </a:lnTo>
                <a:lnTo>
                  <a:pt x="35" y="107"/>
                </a:lnTo>
                <a:lnTo>
                  <a:pt x="35" y="107"/>
                </a:lnTo>
                <a:close/>
                <a:moveTo>
                  <a:pt x="35" y="38"/>
                </a:moveTo>
                <a:lnTo>
                  <a:pt x="35" y="38"/>
                </a:lnTo>
                <a:lnTo>
                  <a:pt x="38" y="36"/>
                </a:lnTo>
                <a:lnTo>
                  <a:pt x="38" y="36"/>
                </a:lnTo>
                <a:lnTo>
                  <a:pt x="38" y="34"/>
                </a:lnTo>
                <a:lnTo>
                  <a:pt x="38" y="31"/>
                </a:lnTo>
                <a:lnTo>
                  <a:pt x="35" y="30"/>
                </a:lnTo>
                <a:lnTo>
                  <a:pt x="35" y="38"/>
                </a:lnTo>
                <a:close/>
                <a:moveTo>
                  <a:pt x="35" y="84"/>
                </a:moveTo>
                <a:lnTo>
                  <a:pt x="35" y="84"/>
                </a:lnTo>
                <a:lnTo>
                  <a:pt x="33" y="76"/>
                </a:lnTo>
                <a:lnTo>
                  <a:pt x="31" y="68"/>
                </a:lnTo>
                <a:lnTo>
                  <a:pt x="31" y="68"/>
                </a:lnTo>
                <a:lnTo>
                  <a:pt x="33" y="59"/>
                </a:lnTo>
                <a:lnTo>
                  <a:pt x="35" y="51"/>
                </a:lnTo>
                <a:lnTo>
                  <a:pt x="35" y="84"/>
                </a:lnTo>
                <a:lnTo>
                  <a:pt x="35" y="84"/>
                </a:lnTo>
                <a:close/>
                <a:moveTo>
                  <a:pt x="35" y="30"/>
                </a:moveTo>
                <a:lnTo>
                  <a:pt x="35" y="38"/>
                </a:lnTo>
                <a:lnTo>
                  <a:pt x="35" y="38"/>
                </a:lnTo>
                <a:lnTo>
                  <a:pt x="33" y="36"/>
                </a:lnTo>
                <a:lnTo>
                  <a:pt x="33" y="36"/>
                </a:lnTo>
                <a:lnTo>
                  <a:pt x="21" y="24"/>
                </a:lnTo>
                <a:lnTo>
                  <a:pt x="21" y="24"/>
                </a:lnTo>
                <a:lnTo>
                  <a:pt x="19" y="23"/>
                </a:lnTo>
                <a:lnTo>
                  <a:pt x="21" y="20"/>
                </a:lnTo>
                <a:lnTo>
                  <a:pt x="21" y="20"/>
                </a:lnTo>
                <a:lnTo>
                  <a:pt x="23" y="19"/>
                </a:lnTo>
                <a:lnTo>
                  <a:pt x="26" y="20"/>
                </a:lnTo>
                <a:lnTo>
                  <a:pt x="35" y="30"/>
                </a:lnTo>
                <a:lnTo>
                  <a:pt x="35" y="30"/>
                </a:lnTo>
                <a:close/>
                <a:moveTo>
                  <a:pt x="35" y="99"/>
                </a:moveTo>
                <a:lnTo>
                  <a:pt x="35" y="107"/>
                </a:lnTo>
                <a:lnTo>
                  <a:pt x="26" y="116"/>
                </a:lnTo>
                <a:lnTo>
                  <a:pt x="26" y="116"/>
                </a:lnTo>
                <a:lnTo>
                  <a:pt x="23" y="118"/>
                </a:lnTo>
                <a:lnTo>
                  <a:pt x="21" y="116"/>
                </a:lnTo>
                <a:lnTo>
                  <a:pt x="21" y="116"/>
                </a:lnTo>
                <a:lnTo>
                  <a:pt x="19" y="114"/>
                </a:lnTo>
                <a:lnTo>
                  <a:pt x="21" y="111"/>
                </a:lnTo>
                <a:lnTo>
                  <a:pt x="33" y="99"/>
                </a:lnTo>
                <a:lnTo>
                  <a:pt x="33" y="99"/>
                </a:lnTo>
                <a:lnTo>
                  <a:pt x="33" y="99"/>
                </a:lnTo>
                <a:lnTo>
                  <a:pt x="35" y="99"/>
                </a:lnTo>
                <a:lnTo>
                  <a:pt x="35" y="99"/>
                </a:lnTo>
                <a:close/>
                <a:moveTo>
                  <a:pt x="4" y="65"/>
                </a:moveTo>
                <a:lnTo>
                  <a:pt x="4" y="65"/>
                </a:lnTo>
                <a:lnTo>
                  <a:pt x="21" y="65"/>
                </a:lnTo>
                <a:lnTo>
                  <a:pt x="21" y="65"/>
                </a:lnTo>
                <a:lnTo>
                  <a:pt x="23" y="65"/>
                </a:lnTo>
                <a:lnTo>
                  <a:pt x="25" y="68"/>
                </a:lnTo>
                <a:lnTo>
                  <a:pt x="25" y="68"/>
                </a:lnTo>
                <a:lnTo>
                  <a:pt x="23" y="70"/>
                </a:lnTo>
                <a:lnTo>
                  <a:pt x="21" y="72"/>
                </a:lnTo>
                <a:lnTo>
                  <a:pt x="4" y="72"/>
                </a:lnTo>
                <a:lnTo>
                  <a:pt x="4" y="72"/>
                </a:lnTo>
                <a:lnTo>
                  <a:pt x="2" y="70"/>
                </a:lnTo>
                <a:lnTo>
                  <a:pt x="0" y="68"/>
                </a:lnTo>
                <a:lnTo>
                  <a:pt x="0" y="68"/>
                </a:lnTo>
                <a:lnTo>
                  <a:pt x="2" y="65"/>
                </a:lnTo>
                <a:lnTo>
                  <a:pt x="4" y="65"/>
                </a:lnTo>
                <a:lnTo>
                  <a:pt x="4" y="65"/>
                </a:lnTo>
                <a:close/>
              </a:path>
            </a:pathLst>
          </a:custGeom>
          <a:solidFill>
            <a:schemeClr val="accent1"/>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panose="020f0502020204030204" typeface="Calibri"/>
              <a:ea charset="-122" panose="02010600030101010101" pitchFamily="2" typeface="宋体"/>
              <a:cs typeface="+mn-cs"/>
            </a:endParaRPr>
          </a:p>
        </p:txBody>
      </p:sp>
      <p:grpSp>
        <p:nvGrpSpPr>
          <p:cNvPr id="315" name="组合 314"/>
          <p:cNvGrpSpPr/>
          <p:nvPr/>
        </p:nvGrpSpPr>
        <p:grpSpPr>
          <a:xfrm>
            <a:off x="1985805" y="2378838"/>
            <a:ext cx="88762" cy="141492"/>
            <a:chOff x="2679701" y="2924175"/>
            <a:chExt cx="160337" cy="255588"/>
          </a:xfrm>
          <a:solidFill>
            <a:schemeClr val="accent1"/>
          </a:solidFill>
        </p:grpSpPr>
        <p:sp>
          <p:nvSpPr>
            <p:cNvPr id="316" name="Freeform 190"/>
            <p:cNvSpPr/>
            <p:nvPr/>
          </p:nvSpPr>
          <p:spPr bwMode="auto">
            <a:xfrm>
              <a:off x="2770188" y="3103563"/>
              <a:ext cx="57150" cy="57150"/>
            </a:xfrm>
            <a:custGeom>
              <a:gdLst>
                <a:gd fmla="*/ 0 w 36" name="T0"/>
                <a:gd fmla="*/ 22 h 36" name="T1"/>
                <a:gd fmla="*/ 0 w 36" name="T2"/>
                <a:gd fmla="*/ 22 h 36" name="T3"/>
                <a:gd fmla="*/ 2 w 36" name="T4"/>
                <a:gd fmla="*/ 27 h 36" name="T5"/>
                <a:gd fmla="*/ 8 w 36" name="T6"/>
                <a:gd fmla="*/ 33 h 36" name="T7"/>
                <a:gd fmla="*/ 13 w 36" name="T8"/>
                <a:gd fmla="*/ 36 h 36" name="T9"/>
                <a:gd fmla="*/ 21 w 36" name="T10"/>
                <a:gd fmla="*/ 36 h 36" name="T11"/>
                <a:gd fmla="*/ 21 w 36" name="T12"/>
                <a:gd fmla="*/ 36 h 36" name="T13"/>
                <a:gd fmla="*/ 28 w 36" name="T14"/>
                <a:gd fmla="*/ 33 h 36" name="T15"/>
                <a:gd fmla="*/ 32 w 36" name="T16"/>
                <a:gd fmla="*/ 29 h 36" name="T17"/>
                <a:gd fmla="*/ 35 w 36" name="T18"/>
                <a:gd fmla="*/ 22 h 36" name="T19"/>
                <a:gd fmla="*/ 36 w 36" name="T20"/>
                <a:gd fmla="*/ 15 h 36" name="T21"/>
                <a:gd fmla="*/ 36 w 36" name="T22"/>
                <a:gd fmla="*/ 15 h 36" name="T23"/>
                <a:gd fmla="*/ 33 w 36" name="T24"/>
                <a:gd fmla="*/ 8 h 36" name="T25"/>
                <a:gd fmla="*/ 28 w 36" name="T26"/>
                <a:gd fmla="*/ 3 h 36" name="T27"/>
                <a:gd fmla="*/ 21 w 36" name="T28"/>
                <a:gd fmla="*/ 0 h 36" name="T29"/>
                <a:gd fmla="*/ 14 w 36" name="T30"/>
                <a:gd fmla="*/ 0 h 36" name="T31"/>
                <a:gd fmla="*/ 14 w 36" name="T32"/>
                <a:gd fmla="*/ 0 h 36" name="T33"/>
                <a:gd fmla="*/ 8 w 36" name="T34"/>
                <a:gd fmla="*/ 3 h 36" name="T35"/>
                <a:gd fmla="*/ 4 w 36" name="T36"/>
                <a:gd fmla="*/ 8 h 36" name="T37"/>
                <a:gd fmla="*/ 1 w 36" name="T38"/>
                <a:gd fmla="*/ 14 h 36" name="T39"/>
                <a:gd fmla="*/ 0 w 36" name="T40"/>
                <a:gd fmla="*/ 22 h 36" name="T41"/>
                <a:gd fmla="*/ 0 w 36" name="T42"/>
                <a:gd fmla="*/ 22 h 36"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36" w="36">
                  <a:moveTo>
                    <a:pt x="0" y="22"/>
                  </a:moveTo>
                  <a:lnTo>
                    <a:pt x="0" y="22"/>
                  </a:lnTo>
                  <a:lnTo>
                    <a:pt x="2" y="27"/>
                  </a:lnTo>
                  <a:lnTo>
                    <a:pt x="8" y="33"/>
                  </a:lnTo>
                  <a:lnTo>
                    <a:pt x="13" y="36"/>
                  </a:lnTo>
                  <a:lnTo>
                    <a:pt x="21" y="36"/>
                  </a:lnTo>
                  <a:lnTo>
                    <a:pt x="21" y="36"/>
                  </a:lnTo>
                  <a:lnTo>
                    <a:pt x="28" y="33"/>
                  </a:lnTo>
                  <a:lnTo>
                    <a:pt x="32" y="29"/>
                  </a:lnTo>
                  <a:lnTo>
                    <a:pt x="35" y="22"/>
                  </a:lnTo>
                  <a:lnTo>
                    <a:pt x="36" y="15"/>
                  </a:lnTo>
                  <a:lnTo>
                    <a:pt x="36" y="15"/>
                  </a:lnTo>
                  <a:lnTo>
                    <a:pt x="33" y="8"/>
                  </a:lnTo>
                  <a:lnTo>
                    <a:pt x="28" y="3"/>
                  </a:lnTo>
                  <a:lnTo>
                    <a:pt x="21" y="0"/>
                  </a:lnTo>
                  <a:lnTo>
                    <a:pt x="14" y="0"/>
                  </a:lnTo>
                  <a:lnTo>
                    <a:pt x="14" y="0"/>
                  </a:lnTo>
                  <a:lnTo>
                    <a:pt x="8" y="3"/>
                  </a:lnTo>
                  <a:lnTo>
                    <a:pt x="4" y="8"/>
                  </a:lnTo>
                  <a:lnTo>
                    <a:pt x="1" y="14"/>
                  </a:lnTo>
                  <a:lnTo>
                    <a:pt x="0" y="22"/>
                  </a:lnTo>
                  <a:lnTo>
                    <a:pt x="0" y="22"/>
                  </a:lnTo>
                  <a:close/>
                </a:path>
              </a:pathLst>
            </a:custGeom>
            <a:grp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panose="020f0502020204030204" typeface="Calibri"/>
                <a:ea charset="-122" panose="02010600030101010101" pitchFamily="2" typeface="宋体"/>
                <a:cs typeface="+mn-cs"/>
              </a:endParaRPr>
            </a:p>
          </p:txBody>
        </p:sp>
        <p:sp>
          <p:nvSpPr>
            <p:cNvPr id="317" name="Freeform 191"/>
            <p:cNvSpPr/>
            <p:nvPr/>
          </p:nvSpPr>
          <p:spPr bwMode="auto">
            <a:xfrm>
              <a:off x="2786063" y="2924175"/>
              <a:ext cx="53975" cy="192088"/>
            </a:xfrm>
            <a:custGeom>
              <a:gdLst>
                <a:gd fmla="*/ 0 w 34" name="T0"/>
                <a:gd fmla="*/ 121 h 121" name="T1"/>
                <a:gd fmla="*/ 0 w 34" name="T2"/>
                <a:gd fmla="*/ 121 h 121" name="T3"/>
                <a:gd fmla="*/ 21 w 34" name="T4"/>
                <a:gd fmla="*/ 17 h 121" name="T5"/>
                <a:gd fmla="*/ 21 w 34" name="T6"/>
                <a:gd fmla="*/ 17 h 121" name="T7"/>
                <a:gd fmla="*/ 27 w 34" name="T8"/>
                <a:gd fmla="*/ 9 h 121" name="T9"/>
                <a:gd fmla="*/ 31 w 34" name="T10"/>
                <a:gd fmla="*/ 2 h 121" name="T11"/>
                <a:gd fmla="*/ 34 w 34" name="T12"/>
                <a:gd fmla="*/ 0 h 121" name="T13"/>
                <a:gd fmla="*/ 34 w 34" name="T14"/>
                <a:gd fmla="*/ 0 h 121" name="T15"/>
                <a:gd fmla="*/ 31 w 34" name="T16"/>
                <a:gd fmla="*/ 19 h 121" name="T17"/>
                <a:gd fmla="*/ 25 w 34" name="T18"/>
                <a:gd fmla="*/ 61 h 121" name="T19"/>
                <a:gd fmla="*/ 14 w 34" name="T20"/>
                <a:gd fmla="*/ 121 h 121" name="T21"/>
                <a:gd fmla="*/ 0 w 34" name="T22"/>
                <a:gd fmla="*/ 121 h 121"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20" w="34">
                  <a:moveTo>
                    <a:pt x="0" y="121"/>
                  </a:moveTo>
                  <a:lnTo>
                    <a:pt x="0" y="121"/>
                  </a:lnTo>
                  <a:lnTo>
                    <a:pt x="21" y="17"/>
                  </a:lnTo>
                  <a:lnTo>
                    <a:pt x="21" y="17"/>
                  </a:lnTo>
                  <a:lnTo>
                    <a:pt x="27" y="9"/>
                  </a:lnTo>
                  <a:lnTo>
                    <a:pt x="31" y="2"/>
                  </a:lnTo>
                  <a:lnTo>
                    <a:pt x="34" y="0"/>
                  </a:lnTo>
                  <a:lnTo>
                    <a:pt x="34" y="0"/>
                  </a:lnTo>
                  <a:lnTo>
                    <a:pt x="31" y="19"/>
                  </a:lnTo>
                  <a:lnTo>
                    <a:pt x="25" y="61"/>
                  </a:lnTo>
                  <a:lnTo>
                    <a:pt x="14" y="121"/>
                  </a:lnTo>
                  <a:lnTo>
                    <a:pt x="0" y="121"/>
                  </a:lnTo>
                  <a:close/>
                </a:path>
              </a:pathLst>
            </a:custGeom>
            <a:grp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panose="020f0502020204030204" typeface="Calibri"/>
                <a:ea charset="-122" panose="02010600030101010101" pitchFamily="2" typeface="宋体"/>
                <a:cs typeface="+mn-cs"/>
              </a:endParaRPr>
            </a:p>
          </p:txBody>
        </p:sp>
        <p:sp>
          <p:nvSpPr>
            <p:cNvPr id="318" name="Freeform 192"/>
            <p:cNvSpPr/>
            <p:nvPr/>
          </p:nvSpPr>
          <p:spPr bwMode="auto">
            <a:xfrm>
              <a:off x="2679701" y="2954338"/>
              <a:ext cx="123825" cy="166688"/>
            </a:xfrm>
            <a:custGeom>
              <a:gdLst>
                <a:gd fmla="*/ 77 w 78" name="T0"/>
                <a:gd fmla="*/ 98 h 105" name="T1"/>
                <a:gd fmla="*/ 19 w 78" name="T2"/>
                <a:gd fmla="*/ 13 h 105" name="T3"/>
                <a:gd fmla="*/ 0 w 78" name="T4"/>
                <a:gd fmla="*/ 0 h 105" name="T5"/>
                <a:gd fmla="*/ 8 w 78" name="T6"/>
                <a:gd fmla="*/ 20 h 105" name="T7"/>
                <a:gd fmla="*/ 66 w 78" name="T8"/>
                <a:gd fmla="*/ 105 h 105" name="T9"/>
                <a:gd fmla="*/ 78 w 78" name="T10"/>
                <a:gd fmla="*/ 98 h 105" name="T11"/>
                <a:gd fmla="*/ 77 w 78" name="T12"/>
                <a:gd fmla="*/ 98 h 105" name="T13"/>
              </a:gdLst>
              <a:cxnLst>
                <a:cxn ang="0">
                  <a:pos x="T0" y="T1"/>
                </a:cxn>
                <a:cxn ang="0">
                  <a:pos x="T2" y="T3"/>
                </a:cxn>
                <a:cxn ang="0">
                  <a:pos x="T4" y="T5"/>
                </a:cxn>
                <a:cxn ang="0">
                  <a:pos x="T6" y="T7"/>
                </a:cxn>
                <a:cxn ang="0">
                  <a:pos x="T8" y="T9"/>
                </a:cxn>
                <a:cxn ang="0">
                  <a:pos x="T10" y="T11"/>
                </a:cxn>
                <a:cxn ang="0">
                  <a:pos x="T12" y="T13"/>
                </a:cxn>
              </a:cxnLst>
              <a:rect b="b" l="0" r="r" t="0"/>
              <a:pathLst>
                <a:path h="105" w="78">
                  <a:moveTo>
                    <a:pt x="77" y="98"/>
                  </a:moveTo>
                  <a:lnTo>
                    <a:pt x="19" y="13"/>
                  </a:lnTo>
                  <a:lnTo>
                    <a:pt x="0" y="0"/>
                  </a:lnTo>
                  <a:lnTo>
                    <a:pt x="8" y="20"/>
                  </a:lnTo>
                  <a:lnTo>
                    <a:pt x="66" y="105"/>
                  </a:lnTo>
                  <a:lnTo>
                    <a:pt x="78" y="98"/>
                  </a:lnTo>
                  <a:lnTo>
                    <a:pt x="77" y="98"/>
                  </a:lnTo>
                  <a:close/>
                </a:path>
              </a:pathLst>
            </a:custGeom>
            <a:grp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panose="020f0502020204030204" typeface="Calibri"/>
                <a:ea charset="-122" panose="02010600030101010101" pitchFamily="2" typeface="宋体"/>
                <a:cs typeface="+mn-cs"/>
              </a:endParaRPr>
            </a:p>
          </p:txBody>
        </p:sp>
        <p:sp>
          <p:nvSpPr>
            <p:cNvPr id="319" name="Freeform 193"/>
            <p:cNvSpPr/>
            <p:nvPr/>
          </p:nvSpPr>
          <p:spPr bwMode="auto">
            <a:xfrm>
              <a:off x="2798763" y="3149600"/>
              <a:ext cx="14288" cy="30163"/>
            </a:xfrm>
            <a:custGeom>
              <a:gdLst>
                <a:gd fmla="*/ 7 w 9" name="T0"/>
                <a:gd fmla="*/ 2 h 19" name="T1"/>
                <a:gd fmla="*/ 7 w 9" name="T2"/>
                <a:gd fmla="*/ 2 h 19" name="T3"/>
                <a:gd fmla="*/ 6 w 9" name="T4"/>
                <a:gd fmla="*/ 0 h 19" name="T5"/>
                <a:gd fmla="*/ 3 w 9" name="T6"/>
                <a:gd fmla="*/ 0 h 19" name="T7"/>
                <a:gd fmla="*/ 3 w 9" name="T8"/>
                <a:gd fmla="*/ 0 h 19" name="T9"/>
                <a:gd fmla="*/ 0 w 9" name="T10"/>
                <a:gd fmla="*/ 1 h 19" name="T11"/>
                <a:gd fmla="*/ 0 w 9" name="T12"/>
                <a:gd fmla="*/ 4 h 19" name="T13"/>
                <a:gd fmla="*/ 3 w 9" name="T14"/>
                <a:gd fmla="*/ 16 h 19" name="T15"/>
                <a:gd fmla="*/ 3 w 9" name="T16"/>
                <a:gd fmla="*/ 16 h 19" name="T17"/>
                <a:gd fmla="*/ 3 w 9" name="T18"/>
                <a:gd fmla="*/ 19 h 19" name="T19"/>
                <a:gd fmla="*/ 6 w 9" name="T20"/>
                <a:gd fmla="*/ 19 h 19" name="T21"/>
                <a:gd fmla="*/ 6 w 9" name="T22"/>
                <a:gd fmla="*/ 19 h 19" name="T23"/>
                <a:gd fmla="*/ 9 w 9" name="T24"/>
                <a:gd fmla="*/ 17 h 19" name="T25"/>
                <a:gd fmla="*/ 9 w 9" name="T26"/>
                <a:gd fmla="*/ 15 h 19" name="T27"/>
                <a:gd fmla="*/ 7 w 9" name="T28"/>
                <a:gd fmla="*/ 2 h 19"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9" w="9">
                  <a:moveTo>
                    <a:pt x="7" y="2"/>
                  </a:moveTo>
                  <a:lnTo>
                    <a:pt x="7" y="2"/>
                  </a:lnTo>
                  <a:lnTo>
                    <a:pt x="6" y="0"/>
                  </a:lnTo>
                  <a:lnTo>
                    <a:pt x="3" y="0"/>
                  </a:lnTo>
                  <a:lnTo>
                    <a:pt x="3" y="0"/>
                  </a:lnTo>
                  <a:lnTo>
                    <a:pt x="0" y="1"/>
                  </a:lnTo>
                  <a:lnTo>
                    <a:pt x="0" y="4"/>
                  </a:lnTo>
                  <a:lnTo>
                    <a:pt x="3" y="16"/>
                  </a:lnTo>
                  <a:lnTo>
                    <a:pt x="3" y="16"/>
                  </a:lnTo>
                  <a:lnTo>
                    <a:pt x="3" y="19"/>
                  </a:lnTo>
                  <a:lnTo>
                    <a:pt x="6" y="19"/>
                  </a:lnTo>
                  <a:lnTo>
                    <a:pt x="6" y="19"/>
                  </a:lnTo>
                  <a:lnTo>
                    <a:pt x="9" y="17"/>
                  </a:lnTo>
                  <a:lnTo>
                    <a:pt x="9" y="15"/>
                  </a:lnTo>
                  <a:lnTo>
                    <a:pt x="7" y="2"/>
                  </a:lnTo>
                  <a:close/>
                </a:path>
              </a:pathLst>
            </a:custGeom>
            <a:grp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panose="020f0502020204030204" typeface="Calibri"/>
                <a:ea charset="-122" panose="02010600030101010101" pitchFamily="2" typeface="宋体"/>
                <a:cs typeface="+mn-cs"/>
              </a:endParaRPr>
            </a:p>
          </p:txBody>
        </p:sp>
      </p:grpSp>
      <p:sp>
        <p:nvSpPr>
          <p:cNvPr id="320" name="Freeform 194"/>
          <p:cNvSpPr>
            <a:spLocks noEditPoints="1"/>
          </p:cNvSpPr>
          <p:nvPr/>
        </p:nvSpPr>
        <p:spPr bwMode="auto">
          <a:xfrm>
            <a:off x="1976138" y="1653804"/>
            <a:ext cx="120400" cy="130946"/>
          </a:xfrm>
          <a:custGeom>
            <a:gdLst>
              <a:gd fmla="*/ 105 w 137" name="T0"/>
              <a:gd fmla="*/ 69 h 149" name="T1"/>
              <a:gd fmla="*/ 103 w 137" name="T2"/>
              <a:gd fmla="*/ 51 h 149" name="T3"/>
              <a:gd fmla="*/ 103 w 137" name="T4"/>
              <a:gd fmla="*/ 99 h 149" name="T5"/>
              <a:gd fmla="*/ 116 w 137" name="T6"/>
              <a:gd fmla="*/ 112 h 149" name="T7"/>
              <a:gd fmla="*/ 114 w 137" name="T8"/>
              <a:gd fmla="*/ 118 h 149" name="T9"/>
              <a:gd fmla="*/ 103 w 137" name="T10"/>
              <a:gd fmla="*/ 38 h 149" name="T11"/>
              <a:gd fmla="*/ 114 w 137" name="T12"/>
              <a:gd fmla="*/ 19 h 149" name="T13"/>
              <a:gd fmla="*/ 116 w 137" name="T14"/>
              <a:gd fmla="*/ 26 h 149" name="T15"/>
              <a:gd fmla="*/ 103 w 137" name="T16"/>
              <a:gd fmla="*/ 38 h 149" name="T17"/>
              <a:gd fmla="*/ 112 w 137" name="T18"/>
              <a:gd fmla="*/ 69 h 149" name="T19"/>
              <a:gd fmla="*/ 133 w 137" name="T20"/>
              <a:gd fmla="*/ 65 h 149" name="T21"/>
              <a:gd fmla="*/ 135 w 137" name="T22"/>
              <a:gd fmla="*/ 72 h 149" name="T23"/>
              <a:gd fmla="*/ 114 w 137" name="T24"/>
              <a:gd fmla="*/ 72 h 149" name="T25"/>
              <a:gd fmla="*/ 69 w 137" name="T26"/>
              <a:gd fmla="*/ 31 h 149" name="T27"/>
              <a:gd fmla="*/ 103 w 137" name="T28"/>
              <a:gd fmla="*/ 51 h 149" name="T29"/>
              <a:gd fmla="*/ 89 w 137" name="T30"/>
              <a:gd fmla="*/ 100 h 149" name="T31"/>
              <a:gd fmla="*/ 84 w 137" name="T32"/>
              <a:gd fmla="*/ 144 h 149" name="T33"/>
              <a:gd fmla="*/ 69 w 137" name="T34"/>
              <a:gd fmla="*/ 115 h 149" name="T35"/>
              <a:gd fmla="*/ 81 w 137" name="T36"/>
              <a:gd fmla="*/ 96 h 149" name="T37"/>
              <a:gd fmla="*/ 95 w 137" name="T38"/>
              <a:gd fmla="*/ 84 h 149" name="T39"/>
              <a:gd fmla="*/ 97 w 137" name="T40"/>
              <a:gd fmla="*/ 62 h 149" name="T41"/>
              <a:gd fmla="*/ 89 w 137" name="T42"/>
              <a:gd fmla="*/ 47 h 149" name="T43"/>
              <a:gd fmla="*/ 69 w 137" name="T44"/>
              <a:gd fmla="*/ 39 h 149" name="T45"/>
              <a:gd fmla="*/ 100 w 137" name="T46"/>
              <a:gd fmla="*/ 33 h 149" name="T47"/>
              <a:gd fmla="*/ 100 w 137" name="T48"/>
              <a:gd fmla="*/ 38 h 149" name="T49"/>
              <a:gd fmla="*/ 103 w 137" name="T50"/>
              <a:gd fmla="*/ 99 h 149" name="T51"/>
              <a:gd fmla="*/ 99 w 137" name="T52"/>
              <a:gd fmla="*/ 103 h 149" name="T53"/>
              <a:gd fmla="*/ 103 w 137" name="T54"/>
              <a:gd fmla="*/ 99 h 149" name="T55"/>
              <a:gd fmla="*/ 70 w 137" name="T56"/>
              <a:gd fmla="*/ 1 h 149" name="T57"/>
              <a:gd fmla="*/ 70 w 137" name="T58"/>
              <a:gd fmla="*/ 23 h 149" name="T59"/>
              <a:gd fmla="*/ 66 w 137" name="T60"/>
              <a:gd fmla="*/ 149 h 149" name="T61"/>
              <a:gd fmla="*/ 49 w 137" name="T62"/>
              <a:gd fmla="*/ 137 h 149" name="T63"/>
              <a:gd fmla="*/ 39 w 137" name="T64"/>
              <a:gd fmla="*/ 93 h 149" name="T65"/>
              <a:gd fmla="*/ 40 w 137" name="T66"/>
              <a:gd fmla="*/ 43 h 149" name="T67"/>
              <a:gd fmla="*/ 69 w 137" name="T68"/>
              <a:gd fmla="*/ 31 h 149" name="T69"/>
              <a:gd fmla="*/ 57 w 137" name="T70"/>
              <a:gd fmla="*/ 41 h 149" name="T71"/>
              <a:gd fmla="*/ 43 w 137" name="T72"/>
              <a:gd fmla="*/ 51 h 149" name="T73"/>
              <a:gd fmla="*/ 38 w 137" name="T74"/>
              <a:gd fmla="*/ 69 h 149" name="T75"/>
              <a:gd fmla="*/ 53 w 137" name="T76"/>
              <a:gd fmla="*/ 95 h 149" name="T77"/>
              <a:gd fmla="*/ 55 w 137" name="T78"/>
              <a:gd fmla="*/ 98 h 149" name="T79"/>
              <a:gd fmla="*/ 69 w 137" name="T80"/>
              <a:gd fmla="*/ 149 h 149" name="T81"/>
              <a:gd fmla="*/ 68 w 137" name="T82"/>
              <a:gd fmla="*/ 24 h 149" name="T83"/>
              <a:gd fmla="*/ 65 w 137" name="T84"/>
              <a:gd fmla="*/ 4 h 149" name="T85"/>
              <a:gd fmla="*/ 69 w 137" name="T86"/>
              <a:gd fmla="*/ 0 h 149" name="T87"/>
              <a:gd fmla="*/ 36 w 137" name="T88"/>
              <a:gd fmla="*/ 106 h 149" name="T89"/>
              <a:gd fmla="*/ 34 w 137" name="T90"/>
              <a:gd fmla="*/ 99 h 149" name="T91"/>
              <a:gd fmla="*/ 34 w 137" name="T92"/>
              <a:gd fmla="*/ 38 h 149" name="T93"/>
              <a:gd fmla="*/ 36 w 137" name="T94"/>
              <a:gd fmla="*/ 33 h 149" name="T95"/>
              <a:gd fmla="*/ 34 w 137" name="T96"/>
              <a:gd fmla="*/ 85 h 149" name="T97"/>
              <a:gd fmla="*/ 31 w 137" name="T98"/>
              <a:gd fmla="*/ 61 h 149" name="T99"/>
              <a:gd fmla="*/ 34 w 137" name="T100"/>
              <a:gd fmla="*/ 30 h 149" name="T101"/>
              <a:gd fmla="*/ 31 w 137" name="T102"/>
              <a:gd fmla="*/ 38 h 149" name="T103"/>
              <a:gd fmla="*/ 20 w 137" name="T104"/>
              <a:gd fmla="*/ 20 h 149" name="T105"/>
              <a:gd fmla="*/ 34 w 137" name="T106"/>
              <a:gd fmla="*/ 30 h 149" name="T107"/>
              <a:gd fmla="*/ 24 w 137" name="T108"/>
              <a:gd fmla="*/ 116 h 149" name="T109"/>
              <a:gd fmla="*/ 20 w 137" name="T110"/>
              <a:gd fmla="*/ 116 h 149" name="T111"/>
              <a:gd fmla="*/ 31 w 137" name="T112"/>
              <a:gd fmla="*/ 100 h 149" name="T113"/>
              <a:gd fmla="*/ 4 w 137" name="T114"/>
              <a:gd fmla="*/ 65 h 149" name="T115"/>
              <a:gd fmla="*/ 23 w 137" name="T116"/>
              <a:gd fmla="*/ 66 h 149" name="T117"/>
              <a:gd fmla="*/ 20 w 137" name="T118"/>
              <a:gd fmla="*/ 72 h 149" name="T119"/>
              <a:gd fmla="*/ 0 w 137" name="T120"/>
              <a:gd fmla="*/ 69 h 149" name="T121"/>
              <a:gd fmla="*/ 4 w 137" name="T122"/>
              <a:gd fmla="*/ 65 h 149"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149" w="137">
                <a:moveTo>
                  <a:pt x="103" y="51"/>
                </a:moveTo>
                <a:lnTo>
                  <a:pt x="103" y="51"/>
                </a:lnTo>
                <a:lnTo>
                  <a:pt x="105" y="60"/>
                </a:lnTo>
                <a:lnTo>
                  <a:pt x="105" y="69"/>
                </a:lnTo>
                <a:lnTo>
                  <a:pt x="105" y="69"/>
                </a:lnTo>
                <a:lnTo>
                  <a:pt x="105" y="77"/>
                </a:lnTo>
                <a:lnTo>
                  <a:pt x="103" y="85"/>
                </a:lnTo>
                <a:lnTo>
                  <a:pt x="103" y="51"/>
                </a:lnTo>
                <a:lnTo>
                  <a:pt x="103" y="51"/>
                </a:lnTo>
                <a:close/>
                <a:moveTo>
                  <a:pt x="103" y="108"/>
                </a:moveTo>
                <a:lnTo>
                  <a:pt x="103" y="99"/>
                </a:lnTo>
                <a:lnTo>
                  <a:pt x="103" y="99"/>
                </a:lnTo>
                <a:lnTo>
                  <a:pt x="104" y="100"/>
                </a:lnTo>
                <a:lnTo>
                  <a:pt x="104" y="100"/>
                </a:lnTo>
                <a:lnTo>
                  <a:pt x="116" y="112"/>
                </a:lnTo>
                <a:lnTo>
                  <a:pt x="116" y="112"/>
                </a:lnTo>
                <a:lnTo>
                  <a:pt x="118" y="115"/>
                </a:lnTo>
                <a:lnTo>
                  <a:pt x="116" y="116"/>
                </a:lnTo>
                <a:lnTo>
                  <a:pt x="116" y="116"/>
                </a:lnTo>
                <a:lnTo>
                  <a:pt x="114" y="118"/>
                </a:lnTo>
                <a:lnTo>
                  <a:pt x="111" y="116"/>
                </a:lnTo>
                <a:lnTo>
                  <a:pt x="103" y="108"/>
                </a:lnTo>
                <a:lnTo>
                  <a:pt x="103" y="108"/>
                </a:lnTo>
                <a:close/>
                <a:moveTo>
                  <a:pt x="103" y="38"/>
                </a:moveTo>
                <a:lnTo>
                  <a:pt x="103" y="30"/>
                </a:lnTo>
                <a:lnTo>
                  <a:pt x="111" y="20"/>
                </a:lnTo>
                <a:lnTo>
                  <a:pt x="111" y="20"/>
                </a:lnTo>
                <a:lnTo>
                  <a:pt x="114" y="19"/>
                </a:lnTo>
                <a:lnTo>
                  <a:pt x="116" y="20"/>
                </a:lnTo>
                <a:lnTo>
                  <a:pt x="116" y="20"/>
                </a:lnTo>
                <a:lnTo>
                  <a:pt x="118" y="23"/>
                </a:lnTo>
                <a:lnTo>
                  <a:pt x="116" y="26"/>
                </a:lnTo>
                <a:lnTo>
                  <a:pt x="104" y="38"/>
                </a:lnTo>
                <a:lnTo>
                  <a:pt x="104" y="38"/>
                </a:lnTo>
                <a:lnTo>
                  <a:pt x="104" y="38"/>
                </a:lnTo>
                <a:lnTo>
                  <a:pt x="103" y="38"/>
                </a:lnTo>
                <a:lnTo>
                  <a:pt x="103" y="38"/>
                </a:lnTo>
                <a:close/>
                <a:moveTo>
                  <a:pt x="112" y="69"/>
                </a:moveTo>
                <a:lnTo>
                  <a:pt x="112" y="69"/>
                </a:lnTo>
                <a:lnTo>
                  <a:pt x="112" y="69"/>
                </a:lnTo>
                <a:lnTo>
                  <a:pt x="114" y="66"/>
                </a:lnTo>
                <a:lnTo>
                  <a:pt x="116" y="65"/>
                </a:lnTo>
                <a:lnTo>
                  <a:pt x="133" y="65"/>
                </a:lnTo>
                <a:lnTo>
                  <a:pt x="133" y="65"/>
                </a:lnTo>
                <a:lnTo>
                  <a:pt x="135" y="66"/>
                </a:lnTo>
                <a:lnTo>
                  <a:pt x="137" y="69"/>
                </a:lnTo>
                <a:lnTo>
                  <a:pt x="137" y="69"/>
                </a:lnTo>
                <a:lnTo>
                  <a:pt x="135" y="72"/>
                </a:lnTo>
                <a:lnTo>
                  <a:pt x="133" y="72"/>
                </a:lnTo>
                <a:lnTo>
                  <a:pt x="116" y="72"/>
                </a:lnTo>
                <a:lnTo>
                  <a:pt x="116" y="72"/>
                </a:lnTo>
                <a:lnTo>
                  <a:pt x="114" y="72"/>
                </a:lnTo>
                <a:lnTo>
                  <a:pt x="112" y="69"/>
                </a:lnTo>
                <a:lnTo>
                  <a:pt x="112" y="69"/>
                </a:lnTo>
                <a:close/>
                <a:moveTo>
                  <a:pt x="69" y="31"/>
                </a:moveTo>
                <a:lnTo>
                  <a:pt x="69" y="31"/>
                </a:lnTo>
                <a:lnTo>
                  <a:pt x="78" y="33"/>
                </a:lnTo>
                <a:lnTo>
                  <a:pt x="88" y="37"/>
                </a:lnTo>
                <a:lnTo>
                  <a:pt x="96" y="43"/>
                </a:lnTo>
                <a:lnTo>
                  <a:pt x="103" y="51"/>
                </a:lnTo>
                <a:lnTo>
                  <a:pt x="103" y="85"/>
                </a:lnTo>
                <a:lnTo>
                  <a:pt x="103" y="85"/>
                </a:lnTo>
                <a:lnTo>
                  <a:pt x="96" y="93"/>
                </a:lnTo>
                <a:lnTo>
                  <a:pt x="89" y="100"/>
                </a:lnTo>
                <a:lnTo>
                  <a:pt x="89" y="130"/>
                </a:lnTo>
                <a:lnTo>
                  <a:pt x="89" y="130"/>
                </a:lnTo>
                <a:lnTo>
                  <a:pt x="88" y="137"/>
                </a:lnTo>
                <a:lnTo>
                  <a:pt x="84" y="144"/>
                </a:lnTo>
                <a:lnTo>
                  <a:pt x="77" y="148"/>
                </a:lnTo>
                <a:lnTo>
                  <a:pt x="70" y="149"/>
                </a:lnTo>
                <a:lnTo>
                  <a:pt x="69" y="149"/>
                </a:lnTo>
                <a:lnTo>
                  <a:pt x="69" y="115"/>
                </a:lnTo>
                <a:lnTo>
                  <a:pt x="81" y="115"/>
                </a:lnTo>
                <a:lnTo>
                  <a:pt x="81" y="98"/>
                </a:lnTo>
                <a:lnTo>
                  <a:pt x="81" y="98"/>
                </a:lnTo>
                <a:lnTo>
                  <a:pt x="81" y="96"/>
                </a:lnTo>
                <a:lnTo>
                  <a:pt x="82" y="95"/>
                </a:lnTo>
                <a:lnTo>
                  <a:pt x="82" y="95"/>
                </a:lnTo>
                <a:lnTo>
                  <a:pt x="89" y="89"/>
                </a:lnTo>
                <a:lnTo>
                  <a:pt x="95" y="84"/>
                </a:lnTo>
                <a:lnTo>
                  <a:pt x="97" y="77"/>
                </a:lnTo>
                <a:lnTo>
                  <a:pt x="99" y="69"/>
                </a:lnTo>
                <a:lnTo>
                  <a:pt x="99" y="69"/>
                </a:lnTo>
                <a:lnTo>
                  <a:pt x="97" y="62"/>
                </a:lnTo>
                <a:lnTo>
                  <a:pt x="96" y="57"/>
                </a:lnTo>
                <a:lnTo>
                  <a:pt x="93" y="51"/>
                </a:lnTo>
                <a:lnTo>
                  <a:pt x="89" y="47"/>
                </a:lnTo>
                <a:lnTo>
                  <a:pt x="89" y="47"/>
                </a:lnTo>
                <a:lnTo>
                  <a:pt x="85" y="43"/>
                </a:lnTo>
                <a:lnTo>
                  <a:pt x="80" y="41"/>
                </a:lnTo>
                <a:lnTo>
                  <a:pt x="74" y="39"/>
                </a:lnTo>
                <a:lnTo>
                  <a:pt x="69" y="39"/>
                </a:lnTo>
                <a:lnTo>
                  <a:pt x="69" y="31"/>
                </a:lnTo>
                <a:lnTo>
                  <a:pt x="69" y="31"/>
                </a:lnTo>
                <a:close/>
                <a:moveTo>
                  <a:pt x="103" y="30"/>
                </a:moveTo>
                <a:lnTo>
                  <a:pt x="100" y="33"/>
                </a:lnTo>
                <a:lnTo>
                  <a:pt x="100" y="33"/>
                </a:lnTo>
                <a:lnTo>
                  <a:pt x="99" y="35"/>
                </a:lnTo>
                <a:lnTo>
                  <a:pt x="100" y="38"/>
                </a:lnTo>
                <a:lnTo>
                  <a:pt x="100" y="38"/>
                </a:lnTo>
                <a:lnTo>
                  <a:pt x="103" y="38"/>
                </a:lnTo>
                <a:lnTo>
                  <a:pt x="103" y="30"/>
                </a:lnTo>
                <a:lnTo>
                  <a:pt x="103" y="30"/>
                </a:lnTo>
                <a:close/>
                <a:moveTo>
                  <a:pt x="103" y="99"/>
                </a:moveTo>
                <a:lnTo>
                  <a:pt x="103" y="99"/>
                </a:lnTo>
                <a:lnTo>
                  <a:pt x="100" y="100"/>
                </a:lnTo>
                <a:lnTo>
                  <a:pt x="100" y="100"/>
                </a:lnTo>
                <a:lnTo>
                  <a:pt x="99" y="103"/>
                </a:lnTo>
                <a:lnTo>
                  <a:pt x="100" y="106"/>
                </a:lnTo>
                <a:lnTo>
                  <a:pt x="103" y="108"/>
                </a:lnTo>
                <a:lnTo>
                  <a:pt x="103" y="99"/>
                </a:lnTo>
                <a:lnTo>
                  <a:pt x="103" y="99"/>
                </a:lnTo>
                <a:close/>
                <a:moveTo>
                  <a:pt x="69" y="24"/>
                </a:moveTo>
                <a:lnTo>
                  <a:pt x="69" y="0"/>
                </a:lnTo>
                <a:lnTo>
                  <a:pt x="69" y="0"/>
                </a:lnTo>
                <a:lnTo>
                  <a:pt x="70" y="1"/>
                </a:lnTo>
                <a:lnTo>
                  <a:pt x="72" y="4"/>
                </a:lnTo>
                <a:lnTo>
                  <a:pt x="72" y="20"/>
                </a:lnTo>
                <a:lnTo>
                  <a:pt x="72" y="20"/>
                </a:lnTo>
                <a:lnTo>
                  <a:pt x="70" y="23"/>
                </a:lnTo>
                <a:lnTo>
                  <a:pt x="69" y="24"/>
                </a:lnTo>
                <a:lnTo>
                  <a:pt x="69" y="24"/>
                </a:lnTo>
                <a:close/>
                <a:moveTo>
                  <a:pt x="69" y="149"/>
                </a:moveTo>
                <a:lnTo>
                  <a:pt x="66" y="149"/>
                </a:lnTo>
                <a:lnTo>
                  <a:pt x="66" y="149"/>
                </a:lnTo>
                <a:lnTo>
                  <a:pt x="58" y="148"/>
                </a:lnTo>
                <a:lnTo>
                  <a:pt x="53" y="144"/>
                </a:lnTo>
                <a:lnTo>
                  <a:pt x="49" y="137"/>
                </a:lnTo>
                <a:lnTo>
                  <a:pt x="47" y="130"/>
                </a:lnTo>
                <a:lnTo>
                  <a:pt x="47" y="100"/>
                </a:lnTo>
                <a:lnTo>
                  <a:pt x="47" y="100"/>
                </a:lnTo>
                <a:lnTo>
                  <a:pt x="39" y="93"/>
                </a:lnTo>
                <a:lnTo>
                  <a:pt x="34" y="85"/>
                </a:lnTo>
                <a:lnTo>
                  <a:pt x="34" y="53"/>
                </a:lnTo>
                <a:lnTo>
                  <a:pt x="34" y="53"/>
                </a:lnTo>
                <a:lnTo>
                  <a:pt x="40" y="43"/>
                </a:lnTo>
                <a:lnTo>
                  <a:pt x="47" y="37"/>
                </a:lnTo>
                <a:lnTo>
                  <a:pt x="58" y="33"/>
                </a:lnTo>
                <a:lnTo>
                  <a:pt x="62" y="31"/>
                </a:lnTo>
                <a:lnTo>
                  <a:pt x="69" y="31"/>
                </a:lnTo>
                <a:lnTo>
                  <a:pt x="69" y="39"/>
                </a:lnTo>
                <a:lnTo>
                  <a:pt x="69" y="39"/>
                </a:lnTo>
                <a:lnTo>
                  <a:pt x="62" y="39"/>
                </a:lnTo>
                <a:lnTo>
                  <a:pt x="57" y="41"/>
                </a:lnTo>
                <a:lnTo>
                  <a:pt x="51" y="43"/>
                </a:lnTo>
                <a:lnTo>
                  <a:pt x="47" y="47"/>
                </a:lnTo>
                <a:lnTo>
                  <a:pt x="47" y="47"/>
                </a:lnTo>
                <a:lnTo>
                  <a:pt x="43" y="51"/>
                </a:lnTo>
                <a:lnTo>
                  <a:pt x="40" y="57"/>
                </a:lnTo>
                <a:lnTo>
                  <a:pt x="39" y="62"/>
                </a:lnTo>
                <a:lnTo>
                  <a:pt x="38" y="69"/>
                </a:lnTo>
                <a:lnTo>
                  <a:pt x="38" y="69"/>
                </a:lnTo>
                <a:lnTo>
                  <a:pt x="39" y="77"/>
                </a:lnTo>
                <a:lnTo>
                  <a:pt x="42" y="84"/>
                </a:lnTo>
                <a:lnTo>
                  <a:pt x="47" y="89"/>
                </a:lnTo>
                <a:lnTo>
                  <a:pt x="53" y="95"/>
                </a:lnTo>
                <a:lnTo>
                  <a:pt x="53" y="95"/>
                </a:lnTo>
                <a:lnTo>
                  <a:pt x="53" y="95"/>
                </a:lnTo>
                <a:lnTo>
                  <a:pt x="54" y="96"/>
                </a:lnTo>
                <a:lnTo>
                  <a:pt x="55" y="98"/>
                </a:lnTo>
                <a:lnTo>
                  <a:pt x="55" y="115"/>
                </a:lnTo>
                <a:lnTo>
                  <a:pt x="69" y="115"/>
                </a:lnTo>
                <a:lnTo>
                  <a:pt x="69" y="149"/>
                </a:lnTo>
                <a:lnTo>
                  <a:pt x="69" y="149"/>
                </a:lnTo>
                <a:close/>
                <a:moveTo>
                  <a:pt x="69" y="0"/>
                </a:moveTo>
                <a:lnTo>
                  <a:pt x="69" y="24"/>
                </a:lnTo>
                <a:lnTo>
                  <a:pt x="68" y="24"/>
                </a:lnTo>
                <a:lnTo>
                  <a:pt x="68" y="24"/>
                </a:lnTo>
                <a:lnTo>
                  <a:pt x="68" y="24"/>
                </a:lnTo>
                <a:lnTo>
                  <a:pt x="66" y="23"/>
                </a:lnTo>
                <a:lnTo>
                  <a:pt x="65" y="20"/>
                </a:lnTo>
                <a:lnTo>
                  <a:pt x="65" y="4"/>
                </a:lnTo>
                <a:lnTo>
                  <a:pt x="65" y="4"/>
                </a:lnTo>
                <a:lnTo>
                  <a:pt x="66" y="1"/>
                </a:lnTo>
                <a:lnTo>
                  <a:pt x="68" y="0"/>
                </a:lnTo>
                <a:lnTo>
                  <a:pt x="69" y="0"/>
                </a:lnTo>
                <a:lnTo>
                  <a:pt x="69" y="0"/>
                </a:lnTo>
                <a:close/>
                <a:moveTo>
                  <a:pt x="34" y="107"/>
                </a:moveTo>
                <a:lnTo>
                  <a:pt x="36" y="106"/>
                </a:lnTo>
                <a:lnTo>
                  <a:pt x="36" y="106"/>
                </a:lnTo>
                <a:lnTo>
                  <a:pt x="38" y="103"/>
                </a:lnTo>
                <a:lnTo>
                  <a:pt x="36" y="100"/>
                </a:lnTo>
                <a:lnTo>
                  <a:pt x="36" y="100"/>
                </a:lnTo>
                <a:lnTo>
                  <a:pt x="34" y="99"/>
                </a:lnTo>
                <a:lnTo>
                  <a:pt x="34" y="107"/>
                </a:lnTo>
                <a:lnTo>
                  <a:pt x="34" y="107"/>
                </a:lnTo>
                <a:close/>
                <a:moveTo>
                  <a:pt x="34" y="38"/>
                </a:moveTo>
                <a:lnTo>
                  <a:pt x="34" y="38"/>
                </a:lnTo>
                <a:lnTo>
                  <a:pt x="36" y="38"/>
                </a:lnTo>
                <a:lnTo>
                  <a:pt x="36" y="38"/>
                </a:lnTo>
                <a:lnTo>
                  <a:pt x="38" y="35"/>
                </a:lnTo>
                <a:lnTo>
                  <a:pt x="36" y="33"/>
                </a:lnTo>
                <a:lnTo>
                  <a:pt x="34" y="30"/>
                </a:lnTo>
                <a:lnTo>
                  <a:pt x="34" y="38"/>
                </a:lnTo>
                <a:close/>
                <a:moveTo>
                  <a:pt x="34" y="85"/>
                </a:moveTo>
                <a:lnTo>
                  <a:pt x="34" y="85"/>
                </a:lnTo>
                <a:lnTo>
                  <a:pt x="31" y="77"/>
                </a:lnTo>
                <a:lnTo>
                  <a:pt x="31" y="69"/>
                </a:lnTo>
                <a:lnTo>
                  <a:pt x="31" y="69"/>
                </a:lnTo>
                <a:lnTo>
                  <a:pt x="31" y="61"/>
                </a:lnTo>
                <a:lnTo>
                  <a:pt x="34" y="53"/>
                </a:lnTo>
                <a:lnTo>
                  <a:pt x="34" y="85"/>
                </a:lnTo>
                <a:lnTo>
                  <a:pt x="34" y="85"/>
                </a:lnTo>
                <a:close/>
                <a:moveTo>
                  <a:pt x="34" y="30"/>
                </a:moveTo>
                <a:lnTo>
                  <a:pt x="34" y="38"/>
                </a:lnTo>
                <a:lnTo>
                  <a:pt x="34" y="38"/>
                </a:lnTo>
                <a:lnTo>
                  <a:pt x="31" y="38"/>
                </a:lnTo>
                <a:lnTo>
                  <a:pt x="31" y="38"/>
                </a:lnTo>
                <a:lnTo>
                  <a:pt x="20" y="26"/>
                </a:lnTo>
                <a:lnTo>
                  <a:pt x="20" y="26"/>
                </a:lnTo>
                <a:lnTo>
                  <a:pt x="19" y="23"/>
                </a:lnTo>
                <a:lnTo>
                  <a:pt x="20" y="20"/>
                </a:lnTo>
                <a:lnTo>
                  <a:pt x="20" y="20"/>
                </a:lnTo>
                <a:lnTo>
                  <a:pt x="23" y="19"/>
                </a:lnTo>
                <a:lnTo>
                  <a:pt x="24" y="20"/>
                </a:lnTo>
                <a:lnTo>
                  <a:pt x="34" y="30"/>
                </a:lnTo>
                <a:lnTo>
                  <a:pt x="34" y="30"/>
                </a:lnTo>
                <a:close/>
                <a:moveTo>
                  <a:pt x="34" y="99"/>
                </a:moveTo>
                <a:lnTo>
                  <a:pt x="34" y="107"/>
                </a:lnTo>
                <a:lnTo>
                  <a:pt x="24" y="116"/>
                </a:lnTo>
                <a:lnTo>
                  <a:pt x="24" y="116"/>
                </a:lnTo>
                <a:lnTo>
                  <a:pt x="23" y="118"/>
                </a:lnTo>
                <a:lnTo>
                  <a:pt x="20" y="116"/>
                </a:lnTo>
                <a:lnTo>
                  <a:pt x="20" y="116"/>
                </a:lnTo>
                <a:lnTo>
                  <a:pt x="19" y="115"/>
                </a:lnTo>
                <a:lnTo>
                  <a:pt x="20" y="112"/>
                </a:lnTo>
                <a:lnTo>
                  <a:pt x="31" y="100"/>
                </a:lnTo>
                <a:lnTo>
                  <a:pt x="31" y="100"/>
                </a:lnTo>
                <a:lnTo>
                  <a:pt x="31" y="100"/>
                </a:lnTo>
                <a:lnTo>
                  <a:pt x="34" y="99"/>
                </a:lnTo>
                <a:lnTo>
                  <a:pt x="34" y="99"/>
                </a:lnTo>
                <a:close/>
                <a:moveTo>
                  <a:pt x="4" y="65"/>
                </a:moveTo>
                <a:lnTo>
                  <a:pt x="4" y="65"/>
                </a:lnTo>
                <a:lnTo>
                  <a:pt x="20" y="65"/>
                </a:lnTo>
                <a:lnTo>
                  <a:pt x="20" y="65"/>
                </a:lnTo>
                <a:lnTo>
                  <a:pt x="23" y="66"/>
                </a:lnTo>
                <a:lnTo>
                  <a:pt x="24" y="69"/>
                </a:lnTo>
                <a:lnTo>
                  <a:pt x="24" y="69"/>
                </a:lnTo>
                <a:lnTo>
                  <a:pt x="23" y="72"/>
                </a:lnTo>
                <a:lnTo>
                  <a:pt x="20" y="72"/>
                </a:lnTo>
                <a:lnTo>
                  <a:pt x="4" y="72"/>
                </a:lnTo>
                <a:lnTo>
                  <a:pt x="4" y="72"/>
                </a:lnTo>
                <a:lnTo>
                  <a:pt x="1" y="72"/>
                </a:lnTo>
                <a:lnTo>
                  <a:pt x="0" y="69"/>
                </a:lnTo>
                <a:lnTo>
                  <a:pt x="0" y="69"/>
                </a:lnTo>
                <a:lnTo>
                  <a:pt x="1" y="66"/>
                </a:lnTo>
                <a:lnTo>
                  <a:pt x="4" y="65"/>
                </a:lnTo>
                <a:lnTo>
                  <a:pt x="4" y="65"/>
                </a:lnTo>
                <a:close/>
              </a:path>
            </a:pathLst>
          </a:custGeom>
          <a:solidFill>
            <a:schemeClr val="accent1"/>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panose="020f0502020204030204" typeface="Calibri"/>
              <a:ea charset="-122" panose="02010600030101010101" pitchFamily="2" typeface="宋体"/>
              <a:cs typeface="+mn-cs"/>
            </a:endParaRPr>
          </a:p>
        </p:txBody>
      </p:sp>
      <p:sp>
        <p:nvSpPr>
          <p:cNvPr id="321" name="矩形 320"/>
          <p:cNvSpPr/>
          <p:nvPr/>
        </p:nvSpPr>
        <p:spPr>
          <a:xfrm>
            <a:off x="3912202" y="1842367"/>
            <a:ext cx="1927589" cy="1051560"/>
          </a:xfrm>
          <a:prstGeom prst="rect">
            <a:avLst/>
          </a:prstGeom>
        </p:spPr>
        <p:txBody>
          <a:bodyPr wrap="square">
            <a:spAutoFit/>
          </a:bodyPr>
          <a:lstStyle/>
          <a:p>
            <a:pPr>
              <a:lnSpc>
                <a:spcPct val="150000"/>
              </a:lnSpc>
            </a:pPr>
            <a:r>
              <a:rPr altLang="zh-CN" lang="en-US" sz="1050">
                <a:solidFill>
                  <a:schemeClr val="tx2"/>
                </a:solidFill>
                <a:ea typeface="微软雅黑"/>
                <a:cs charset="0" panose="020b0604020202020204" pitchFamily="34" typeface="Arial"/>
              </a:rPr>
              <a:t>Cum sociis natoque penatibus et magnis dis parturient montes, nascetur ridiculus mus. </a:t>
            </a:r>
          </a:p>
        </p:txBody>
      </p:sp>
      <p:sp>
        <p:nvSpPr>
          <p:cNvPr id="322" name="矩形 321"/>
          <p:cNvSpPr/>
          <p:nvPr/>
        </p:nvSpPr>
        <p:spPr>
          <a:xfrm>
            <a:off x="3912202" y="1663439"/>
            <a:ext cx="894080" cy="304800"/>
          </a:xfrm>
          <a:prstGeom prst="rect">
            <a:avLst/>
          </a:prstGeom>
        </p:spPr>
        <p:txBody>
          <a:bodyPr wrap="none">
            <a:spAutoFit/>
          </a:bodyPr>
          <a:lstStyle/>
          <a:p>
            <a:r>
              <a:rPr altLang="en-US" lang="zh-CN" sz="1400">
                <a:solidFill>
                  <a:schemeClr val="accent1"/>
                </a:solidFill>
                <a:latin typeface="方正兰亭黑_GBK"/>
                <a:ea typeface="方正兰亭黑_GBK"/>
              </a:rPr>
              <a:t>论文总结</a:t>
            </a:r>
          </a:p>
        </p:txBody>
      </p:sp>
      <p:sp>
        <p:nvSpPr>
          <p:cNvPr id="323" name="矩形 322"/>
          <p:cNvSpPr/>
          <p:nvPr/>
        </p:nvSpPr>
        <p:spPr>
          <a:xfrm>
            <a:off x="3912202" y="3164320"/>
            <a:ext cx="1927589" cy="1051560"/>
          </a:xfrm>
          <a:prstGeom prst="rect">
            <a:avLst/>
          </a:prstGeom>
        </p:spPr>
        <p:txBody>
          <a:bodyPr wrap="square">
            <a:spAutoFit/>
          </a:bodyPr>
          <a:lstStyle/>
          <a:p>
            <a:pPr>
              <a:lnSpc>
                <a:spcPct val="150000"/>
              </a:lnSpc>
            </a:pPr>
            <a:r>
              <a:rPr altLang="zh-CN" lang="en-US" sz="1050">
                <a:solidFill>
                  <a:schemeClr val="tx2"/>
                </a:solidFill>
                <a:ea typeface="微软雅黑"/>
                <a:cs charset="0" panose="020b0604020202020204" pitchFamily="34" typeface="Arial"/>
              </a:rPr>
              <a:t>Cum sociis natoque penatibus et magnis dis parturient montes, nascetur ridiculus mus. </a:t>
            </a:r>
          </a:p>
        </p:txBody>
      </p:sp>
      <p:sp>
        <p:nvSpPr>
          <p:cNvPr id="324" name="矩形 323"/>
          <p:cNvSpPr/>
          <p:nvPr/>
        </p:nvSpPr>
        <p:spPr>
          <a:xfrm>
            <a:off x="3912202" y="2985392"/>
            <a:ext cx="894080" cy="304800"/>
          </a:xfrm>
          <a:prstGeom prst="rect">
            <a:avLst/>
          </a:prstGeom>
        </p:spPr>
        <p:txBody>
          <a:bodyPr wrap="none">
            <a:spAutoFit/>
          </a:bodyPr>
          <a:lstStyle/>
          <a:p>
            <a:r>
              <a:rPr altLang="en-US" lang="zh-CN" sz="1400">
                <a:solidFill>
                  <a:schemeClr val="accent2">
                    <a:lumMod val="75000"/>
                  </a:schemeClr>
                </a:solidFill>
                <a:latin typeface="方正兰亭黑_GBK"/>
                <a:ea typeface="方正兰亭黑_GBK"/>
              </a:rPr>
              <a:t>论文总结</a:t>
            </a:r>
          </a:p>
        </p:txBody>
      </p:sp>
      <p:sp>
        <p:nvSpPr>
          <p:cNvPr id="325" name="矩形 324"/>
          <p:cNvSpPr/>
          <p:nvPr/>
        </p:nvSpPr>
        <p:spPr>
          <a:xfrm>
            <a:off x="6516388" y="1911199"/>
            <a:ext cx="1927589" cy="1051560"/>
          </a:xfrm>
          <a:prstGeom prst="rect">
            <a:avLst/>
          </a:prstGeom>
        </p:spPr>
        <p:txBody>
          <a:bodyPr wrap="square">
            <a:spAutoFit/>
          </a:bodyPr>
          <a:lstStyle/>
          <a:p>
            <a:pPr>
              <a:lnSpc>
                <a:spcPct val="150000"/>
              </a:lnSpc>
            </a:pPr>
            <a:r>
              <a:rPr altLang="zh-CN" lang="en-US" sz="1050">
                <a:solidFill>
                  <a:schemeClr val="tx2"/>
                </a:solidFill>
                <a:ea typeface="微软雅黑"/>
                <a:cs charset="0" panose="020b0604020202020204" pitchFamily="34" typeface="Arial"/>
              </a:rPr>
              <a:t>Cum sociis natoque penatibus et magnis dis parturient montes, nascetur ridiculus mus. </a:t>
            </a:r>
          </a:p>
        </p:txBody>
      </p:sp>
      <p:sp>
        <p:nvSpPr>
          <p:cNvPr id="326" name="矩形 325"/>
          <p:cNvSpPr/>
          <p:nvPr/>
        </p:nvSpPr>
        <p:spPr>
          <a:xfrm>
            <a:off x="6516388" y="1732271"/>
            <a:ext cx="894080" cy="304800"/>
          </a:xfrm>
          <a:prstGeom prst="rect">
            <a:avLst/>
          </a:prstGeom>
        </p:spPr>
        <p:txBody>
          <a:bodyPr wrap="none">
            <a:spAutoFit/>
          </a:bodyPr>
          <a:lstStyle/>
          <a:p>
            <a:r>
              <a:rPr altLang="en-US" lang="zh-CN" sz="1400">
                <a:solidFill>
                  <a:schemeClr val="accent4"/>
                </a:solidFill>
                <a:latin typeface="方正兰亭黑_GBK"/>
                <a:ea typeface="方正兰亭黑_GBK"/>
              </a:rPr>
              <a:t>论文总结</a:t>
            </a:r>
          </a:p>
        </p:txBody>
      </p:sp>
      <p:sp>
        <p:nvSpPr>
          <p:cNvPr id="327" name="矩形 326"/>
          <p:cNvSpPr/>
          <p:nvPr/>
        </p:nvSpPr>
        <p:spPr>
          <a:xfrm>
            <a:off x="6516388" y="3233152"/>
            <a:ext cx="1927589" cy="1051560"/>
          </a:xfrm>
          <a:prstGeom prst="rect">
            <a:avLst/>
          </a:prstGeom>
        </p:spPr>
        <p:txBody>
          <a:bodyPr wrap="square">
            <a:spAutoFit/>
          </a:bodyPr>
          <a:lstStyle/>
          <a:p>
            <a:pPr>
              <a:lnSpc>
                <a:spcPct val="150000"/>
              </a:lnSpc>
            </a:pPr>
            <a:r>
              <a:rPr altLang="zh-CN" lang="en-US" sz="1050">
                <a:solidFill>
                  <a:schemeClr val="tx2"/>
                </a:solidFill>
                <a:ea typeface="微软雅黑"/>
                <a:cs charset="0" panose="020b0604020202020204" pitchFamily="34" typeface="Arial"/>
              </a:rPr>
              <a:t>Cum sociis natoque penatibus et magnis dis parturient montes, nascetur ridiculus mus. </a:t>
            </a:r>
          </a:p>
        </p:txBody>
      </p:sp>
      <p:sp>
        <p:nvSpPr>
          <p:cNvPr id="328" name="矩形 327"/>
          <p:cNvSpPr/>
          <p:nvPr/>
        </p:nvSpPr>
        <p:spPr>
          <a:xfrm>
            <a:off x="6516388" y="3054224"/>
            <a:ext cx="894080" cy="304800"/>
          </a:xfrm>
          <a:prstGeom prst="rect">
            <a:avLst/>
          </a:prstGeom>
        </p:spPr>
        <p:txBody>
          <a:bodyPr wrap="none">
            <a:spAutoFit/>
          </a:bodyPr>
          <a:lstStyle/>
          <a:p>
            <a:r>
              <a:rPr altLang="en-US" lang="zh-CN" sz="1400">
                <a:solidFill>
                  <a:schemeClr val="accent3"/>
                </a:solidFill>
                <a:latin typeface="方正兰亭黑_GBK"/>
                <a:ea typeface="方正兰亭黑_GBK"/>
              </a:rPr>
              <a:t>论文总结</a:t>
            </a:r>
          </a:p>
        </p:txBody>
      </p:sp>
      <p:grpSp>
        <p:nvGrpSpPr>
          <p:cNvPr id="329" name="组合 328"/>
          <p:cNvGrpSpPr/>
          <p:nvPr/>
        </p:nvGrpSpPr>
        <p:grpSpPr>
          <a:xfrm>
            <a:off x="3511456" y="3001839"/>
            <a:ext cx="393757" cy="393757"/>
            <a:chOff x="3564033" y="3063299"/>
            <a:chExt cx="393757" cy="393757"/>
          </a:xfrm>
        </p:grpSpPr>
        <p:sp>
          <p:nvSpPr>
            <p:cNvPr id="330" name="椭圆 329"/>
            <p:cNvSpPr/>
            <p:nvPr/>
          </p:nvSpPr>
          <p:spPr>
            <a:xfrm>
              <a:off x="3564033" y="3063299"/>
              <a:ext cx="393757" cy="39375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1" name="Freeform 893"/>
            <p:cNvSpPr>
              <a:spLocks noEditPoints="1"/>
            </p:cNvSpPr>
            <p:nvPr/>
          </p:nvSpPr>
          <p:spPr bwMode="auto">
            <a:xfrm>
              <a:off x="3674786" y="3111991"/>
              <a:ext cx="172250" cy="296371"/>
            </a:xfrm>
            <a:custGeom>
              <a:gdLst>
                <a:gd fmla="*/ 105 w 115" name="T0"/>
                <a:gd fmla="*/ 49 h 198" name="T1"/>
                <a:gd fmla="*/ 115 w 115" name="T2"/>
                <a:gd fmla="*/ 53 h 198" name="T3"/>
                <a:gd fmla="*/ 101 w 115" name="T4"/>
                <a:gd fmla="*/ 93 h 198" name="T5"/>
                <a:gd fmla="*/ 89 w 115" name="T6"/>
                <a:gd fmla="*/ 93 h 198" name="T7"/>
                <a:gd fmla="*/ 105 w 115" name="T8"/>
                <a:gd fmla="*/ 49 h 198" name="T9"/>
                <a:gd fmla="*/ 112 w 115" name="T10"/>
                <a:gd fmla="*/ 18 h 198" name="T11"/>
                <a:gd fmla="*/ 109 w 115" name="T12"/>
                <a:gd fmla="*/ 17 h 198" name="T13"/>
                <a:gd fmla="*/ 94 w 115" name="T14"/>
                <a:gd fmla="*/ 33 h 198" name="T15"/>
                <a:gd fmla="*/ 114 w 115" name="T16"/>
                <a:gd fmla="*/ 39 h 198" name="T17"/>
                <a:gd fmla="*/ 112 w 115" name="T18"/>
                <a:gd fmla="*/ 18 h 198" name="T19"/>
                <a:gd fmla="*/ 78 w 115" name="T20"/>
                <a:gd fmla="*/ 93 h 198" name="T21"/>
                <a:gd fmla="*/ 95 w 115" name="T22"/>
                <a:gd fmla="*/ 46 h 198" name="T23"/>
                <a:gd fmla="*/ 85 w 115" name="T24"/>
                <a:gd fmla="*/ 42 h 198" name="T25"/>
                <a:gd fmla="*/ 67 w 115" name="T26"/>
                <a:gd fmla="*/ 93 h 198" name="T27"/>
                <a:gd fmla="*/ 78 w 115" name="T28"/>
                <a:gd fmla="*/ 93 h 198" name="T29"/>
                <a:gd fmla="*/ 2 w 115" name="T30"/>
                <a:gd fmla="*/ 25 h 198" name="T31"/>
                <a:gd fmla="*/ 15 w 115" name="T32"/>
                <a:gd fmla="*/ 3 h 198" name="T33"/>
                <a:gd fmla="*/ 38 w 115" name="T34"/>
                <a:gd fmla="*/ 16 h 198" name="T35"/>
                <a:gd fmla="*/ 58 w 115" name="T36"/>
                <a:gd fmla="*/ 93 h 198" name="T37"/>
                <a:gd fmla="*/ 20 w 115" name="T38"/>
                <a:gd fmla="*/ 93 h 198" name="T39"/>
                <a:gd fmla="*/ 2 w 115" name="T40"/>
                <a:gd fmla="*/ 25 h 198" name="T41"/>
                <a:gd fmla="*/ 16 w 115" name="T42"/>
                <a:gd fmla="*/ 22 h 198" name="T43"/>
                <a:gd fmla="*/ 28 w 115" name="T44"/>
                <a:gd fmla="*/ 69 h 198" name="T45"/>
                <a:gd fmla="*/ 34 w 115" name="T46"/>
                <a:gd fmla="*/ 72 h 198" name="T47"/>
                <a:gd fmla="*/ 37 w 115" name="T48"/>
                <a:gd fmla="*/ 66 h 198" name="T49"/>
                <a:gd fmla="*/ 24 w 115" name="T50"/>
                <a:gd fmla="*/ 19 h 198" name="T51"/>
                <a:gd fmla="*/ 19 w 115" name="T52"/>
                <a:gd fmla="*/ 16 h 198" name="T53"/>
                <a:gd fmla="*/ 16 w 115" name="T54"/>
                <a:gd fmla="*/ 22 h 198" name="T55"/>
                <a:gd fmla="*/ 107 w 115" name="T56"/>
                <a:gd fmla="*/ 100 h 198" name="T57"/>
                <a:gd fmla="*/ 8 w 115" name="T58"/>
                <a:gd fmla="*/ 100 h 198" name="T59"/>
                <a:gd fmla="*/ 2 w 115" name="T60"/>
                <a:gd fmla="*/ 105 h 198" name="T61"/>
                <a:gd fmla="*/ 8 w 115" name="T62"/>
                <a:gd fmla="*/ 109 h 198" name="T63"/>
                <a:gd fmla="*/ 19 w 115" name="T64"/>
                <a:gd fmla="*/ 190 h 198" name="T65"/>
                <a:gd fmla="*/ 14 w 115" name="T66"/>
                <a:gd fmla="*/ 194 h 198" name="T67"/>
                <a:gd fmla="*/ 20 w 115" name="T68"/>
                <a:gd fmla="*/ 198 h 198" name="T69"/>
                <a:gd fmla="*/ 95 w 115" name="T70"/>
                <a:gd fmla="*/ 198 h 198" name="T71"/>
                <a:gd fmla="*/ 101 w 115" name="T72"/>
                <a:gd fmla="*/ 194 h 198" name="T73"/>
                <a:gd fmla="*/ 96 w 115" name="T74"/>
                <a:gd fmla="*/ 190 h 198" name="T75"/>
                <a:gd fmla="*/ 107 w 115" name="T76"/>
                <a:gd fmla="*/ 109 h 198" name="T77"/>
                <a:gd fmla="*/ 113 w 115" name="T78"/>
                <a:gd fmla="*/ 105 h 198" name="T79"/>
                <a:gd fmla="*/ 107 w 115" name="T80"/>
                <a:gd fmla="*/ 100 h 198" name="T81"/>
                <a:gd fmla="*/ 34 w 115" name="T82"/>
                <a:gd fmla="*/ 186 h 198" name="T83"/>
                <a:gd fmla="*/ 34 w 115" name="T84"/>
                <a:gd fmla="*/ 186 h 198" name="T85"/>
                <a:gd fmla="*/ 30 w 115" name="T86"/>
                <a:gd fmla="*/ 183 h 198" name="T87"/>
                <a:gd fmla="*/ 20 w 115" name="T88"/>
                <a:gd fmla="*/ 115 h 198" name="T89"/>
                <a:gd fmla="*/ 23 w 115" name="T90"/>
                <a:gd fmla="*/ 110 h 198" name="T91"/>
                <a:gd fmla="*/ 28 w 115" name="T92"/>
                <a:gd fmla="*/ 114 h 198" name="T93"/>
                <a:gd fmla="*/ 38 w 115" name="T94"/>
                <a:gd fmla="*/ 182 h 198" name="T95"/>
                <a:gd fmla="*/ 34 w 115" name="T96"/>
                <a:gd fmla="*/ 186 h 198"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198" w="115">
                  <a:moveTo>
                    <a:pt x="105" y="49"/>
                  </a:moveTo>
                  <a:cubicBezTo>
                    <a:pt x="115" y="53"/>
                    <a:pt x="115" y="53"/>
                    <a:pt x="115" y="53"/>
                  </a:cubicBezTo>
                  <a:cubicBezTo>
                    <a:pt x="101" y="93"/>
                    <a:pt x="101" y="93"/>
                    <a:pt x="101" y="93"/>
                  </a:cubicBezTo>
                  <a:cubicBezTo>
                    <a:pt x="89" y="93"/>
                    <a:pt x="89" y="93"/>
                    <a:pt x="89" y="93"/>
                  </a:cubicBezTo>
                  <a:lnTo>
                    <a:pt x="105" y="49"/>
                  </a:lnTo>
                  <a:close/>
                  <a:moveTo>
                    <a:pt x="112" y="18"/>
                  </a:moveTo>
                  <a:cubicBezTo>
                    <a:pt x="112" y="16"/>
                    <a:pt x="111" y="16"/>
                    <a:pt x="109" y="17"/>
                  </a:cubicBezTo>
                  <a:cubicBezTo>
                    <a:pt x="94" y="33"/>
                    <a:pt x="94" y="33"/>
                    <a:pt x="94" y="33"/>
                  </a:cubicBezTo>
                  <a:cubicBezTo>
                    <a:pt x="114" y="39"/>
                    <a:pt x="114" y="39"/>
                    <a:pt x="114" y="39"/>
                  </a:cubicBezTo>
                  <a:lnTo>
                    <a:pt x="112" y="18"/>
                  </a:lnTo>
                  <a:close/>
                  <a:moveTo>
                    <a:pt x="78" y="93"/>
                  </a:moveTo>
                  <a:cubicBezTo>
                    <a:pt x="95" y="46"/>
                    <a:pt x="95" y="46"/>
                    <a:pt x="95" y="46"/>
                  </a:cubicBezTo>
                  <a:cubicBezTo>
                    <a:pt x="85" y="42"/>
                    <a:pt x="85" y="42"/>
                    <a:pt x="85" y="42"/>
                  </a:cubicBezTo>
                  <a:cubicBezTo>
                    <a:pt x="67" y="93"/>
                    <a:pt x="67" y="93"/>
                    <a:pt x="67" y="93"/>
                  </a:cubicBezTo>
                  <a:lnTo>
                    <a:pt x="78" y="93"/>
                  </a:lnTo>
                  <a:close/>
                  <a:moveTo>
                    <a:pt x="2" y="25"/>
                  </a:moveTo>
                  <a:cubicBezTo>
                    <a:pt x="0" y="15"/>
                    <a:pt x="5" y="5"/>
                    <a:pt x="15" y="3"/>
                  </a:cubicBezTo>
                  <a:cubicBezTo>
                    <a:pt x="25" y="0"/>
                    <a:pt x="35" y="6"/>
                    <a:pt x="38" y="16"/>
                  </a:cubicBezTo>
                  <a:cubicBezTo>
                    <a:pt x="58" y="93"/>
                    <a:pt x="58" y="93"/>
                    <a:pt x="58" y="93"/>
                  </a:cubicBezTo>
                  <a:cubicBezTo>
                    <a:pt x="20" y="93"/>
                    <a:pt x="20" y="93"/>
                    <a:pt x="20" y="93"/>
                  </a:cubicBezTo>
                  <a:lnTo>
                    <a:pt x="2" y="25"/>
                  </a:lnTo>
                  <a:close/>
                  <a:moveTo>
                    <a:pt x="16" y="22"/>
                  </a:moveTo>
                  <a:cubicBezTo>
                    <a:pt x="28" y="69"/>
                    <a:pt x="28" y="69"/>
                    <a:pt x="28" y="69"/>
                  </a:cubicBezTo>
                  <a:cubicBezTo>
                    <a:pt x="29" y="71"/>
                    <a:pt x="31" y="72"/>
                    <a:pt x="34" y="72"/>
                  </a:cubicBezTo>
                  <a:cubicBezTo>
                    <a:pt x="36" y="71"/>
                    <a:pt x="38" y="69"/>
                    <a:pt x="37" y="66"/>
                  </a:cubicBezTo>
                  <a:cubicBezTo>
                    <a:pt x="24" y="19"/>
                    <a:pt x="24" y="19"/>
                    <a:pt x="24" y="19"/>
                  </a:cubicBezTo>
                  <a:cubicBezTo>
                    <a:pt x="24" y="17"/>
                    <a:pt x="21" y="16"/>
                    <a:pt x="19" y="16"/>
                  </a:cubicBezTo>
                  <a:cubicBezTo>
                    <a:pt x="16" y="17"/>
                    <a:pt x="15" y="19"/>
                    <a:pt x="16" y="22"/>
                  </a:cubicBezTo>
                  <a:close/>
                  <a:moveTo>
                    <a:pt x="107" y="100"/>
                  </a:moveTo>
                  <a:cubicBezTo>
                    <a:pt x="8" y="100"/>
                    <a:pt x="8" y="100"/>
                    <a:pt x="8" y="100"/>
                  </a:cubicBezTo>
                  <a:cubicBezTo>
                    <a:pt x="5" y="100"/>
                    <a:pt x="2" y="102"/>
                    <a:pt x="2" y="105"/>
                  </a:cubicBezTo>
                  <a:cubicBezTo>
                    <a:pt x="2" y="107"/>
                    <a:pt x="4" y="109"/>
                    <a:pt x="8" y="109"/>
                  </a:cubicBezTo>
                  <a:cubicBezTo>
                    <a:pt x="19" y="190"/>
                    <a:pt x="19" y="190"/>
                    <a:pt x="19" y="190"/>
                  </a:cubicBezTo>
                  <a:cubicBezTo>
                    <a:pt x="16" y="190"/>
                    <a:pt x="14" y="192"/>
                    <a:pt x="14" y="194"/>
                  </a:cubicBezTo>
                  <a:cubicBezTo>
                    <a:pt x="14" y="196"/>
                    <a:pt x="17" y="198"/>
                    <a:pt x="20" y="198"/>
                  </a:cubicBezTo>
                  <a:cubicBezTo>
                    <a:pt x="95" y="198"/>
                    <a:pt x="95" y="198"/>
                    <a:pt x="95" y="198"/>
                  </a:cubicBezTo>
                  <a:cubicBezTo>
                    <a:pt x="98" y="198"/>
                    <a:pt x="101" y="196"/>
                    <a:pt x="101" y="194"/>
                  </a:cubicBezTo>
                  <a:cubicBezTo>
                    <a:pt x="101" y="192"/>
                    <a:pt x="99" y="190"/>
                    <a:pt x="96" y="190"/>
                  </a:cubicBezTo>
                  <a:cubicBezTo>
                    <a:pt x="107" y="109"/>
                    <a:pt x="107" y="109"/>
                    <a:pt x="107" y="109"/>
                  </a:cubicBezTo>
                  <a:cubicBezTo>
                    <a:pt x="111" y="109"/>
                    <a:pt x="113" y="107"/>
                    <a:pt x="113" y="105"/>
                  </a:cubicBezTo>
                  <a:cubicBezTo>
                    <a:pt x="113" y="102"/>
                    <a:pt x="110" y="100"/>
                    <a:pt x="107" y="100"/>
                  </a:cubicBezTo>
                  <a:close/>
                  <a:moveTo>
                    <a:pt x="34" y="186"/>
                  </a:moveTo>
                  <a:cubicBezTo>
                    <a:pt x="34" y="186"/>
                    <a:pt x="34" y="186"/>
                    <a:pt x="34" y="186"/>
                  </a:cubicBezTo>
                  <a:cubicBezTo>
                    <a:pt x="32" y="186"/>
                    <a:pt x="30" y="185"/>
                    <a:pt x="30" y="183"/>
                  </a:cubicBezTo>
                  <a:cubicBezTo>
                    <a:pt x="20" y="115"/>
                    <a:pt x="20" y="115"/>
                    <a:pt x="20" y="115"/>
                  </a:cubicBezTo>
                  <a:cubicBezTo>
                    <a:pt x="19" y="112"/>
                    <a:pt x="21" y="110"/>
                    <a:pt x="23" y="110"/>
                  </a:cubicBezTo>
                  <a:cubicBezTo>
                    <a:pt x="26" y="110"/>
                    <a:pt x="28" y="111"/>
                    <a:pt x="28" y="114"/>
                  </a:cubicBezTo>
                  <a:cubicBezTo>
                    <a:pt x="38" y="182"/>
                    <a:pt x="38" y="182"/>
                    <a:pt x="38" y="182"/>
                  </a:cubicBezTo>
                  <a:cubicBezTo>
                    <a:pt x="38" y="184"/>
                    <a:pt x="37" y="186"/>
                    <a:pt x="34" y="186"/>
                  </a:cubicBezTo>
                  <a:close/>
                </a:path>
              </a:pathLst>
            </a:custGeom>
            <a:solidFill>
              <a:sysClr lastClr="FFFFFF" val="window"/>
            </a:solidFill>
            <a:ln>
              <a:noFill/>
            </a:ln>
          </p:spPr>
          <p:txBody>
            <a:bodyPr anchor="t" anchorCtr="0" bIns="45720" compatLnSpc="1" lIns="91440" numCol="1" rIns="91440" tIns="45720" vert="horz" wrap="square">
              <a:prstTxWarp prst="textNoShape">
                <a:avLst/>
              </a:prstTxWarp>
            </a:bodyPr>
            <a:lstStyle/>
            <a:p>
              <a:pPr defTabSz="914400">
                <a:defRPr/>
              </a:pPr>
              <a:endParaRPr altLang="en-US" kern="0" lang="zh-CN" sz="1800">
                <a:solidFill>
                  <a:prstClr val="black"/>
                </a:solidFill>
                <a:ea typeface="微软雅黑"/>
              </a:endParaRPr>
            </a:p>
          </p:txBody>
        </p:sp>
      </p:grpSp>
      <p:grpSp>
        <p:nvGrpSpPr>
          <p:cNvPr id="332" name="组合 331"/>
          <p:cNvGrpSpPr/>
          <p:nvPr/>
        </p:nvGrpSpPr>
        <p:grpSpPr>
          <a:xfrm>
            <a:off x="6115642" y="3070671"/>
            <a:ext cx="393757" cy="393757"/>
            <a:chOff x="6168219" y="3132131"/>
            <a:chExt cx="393757" cy="393757"/>
          </a:xfrm>
        </p:grpSpPr>
        <p:sp>
          <p:nvSpPr>
            <p:cNvPr id="333" name="椭圆 332"/>
            <p:cNvSpPr/>
            <p:nvPr/>
          </p:nvSpPr>
          <p:spPr>
            <a:xfrm>
              <a:off x="6168219" y="3132131"/>
              <a:ext cx="393757" cy="39375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4" name="Freeform 895"/>
            <p:cNvSpPr>
              <a:spLocks noEditPoints="1"/>
            </p:cNvSpPr>
            <p:nvPr/>
          </p:nvSpPr>
          <p:spPr bwMode="auto">
            <a:xfrm>
              <a:off x="6254526" y="3187600"/>
              <a:ext cx="221142" cy="266490"/>
            </a:xfrm>
            <a:custGeom>
              <a:gdLst>
                <a:gd fmla="*/ 167 w 167" name="T0"/>
                <a:gd fmla="*/ 194 h 201" name="T1"/>
                <a:gd fmla="*/ 160 w 167" name="T2"/>
                <a:gd fmla="*/ 201 h 201" name="T3"/>
                <a:gd fmla="*/ 31 w 167" name="T4"/>
                <a:gd fmla="*/ 201 h 201" name="T5"/>
                <a:gd fmla="*/ 0 w 167" name="T6"/>
                <a:gd fmla="*/ 170 h 201" name="T7"/>
                <a:gd fmla="*/ 31 w 167" name="T8"/>
                <a:gd fmla="*/ 139 h 201" name="T9"/>
                <a:gd fmla="*/ 160 w 167" name="T10"/>
                <a:gd fmla="*/ 139 h 201" name="T11"/>
                <a:gd fmla="*/ 167 w 167" name="T12"/>
                <a:gd fmla="*/ 146 h 201" name="T13"/>
                <a:gd fmla="*/ 160 w 167" name="T14"/>
                <a:gd fmla="*/ 154 h 201" name="T15"/>
                <a:gd fmla="*/ 33 w 167" name="T16"/>
                <a:gd fmla="*/ 154 h 201" name="T17"/>
                <a:gd fmla="*/ 17 w 167" name="T18"/>
                <a:gd fmla="*/ 170 h 201" name="T19"/>
                <a:gd fmla="*/ 33 w 167" name="T20"/>
                <a:gd fmla="*/ 187 h 201" name="T21"/>
                <a:gd fmla="*/ 160 w 167" name="T22"/>
                <a:gd fmla="*/ 187 h 201" name="T23"/>
                <a:gd fmla="*/ 167 w 167" name="T24"/>
                <a:gd fmla="*/ 194 h 201" name="T25"/>
                <a:gd fmla="*/ 86 w 167" name="T26"/>
                <a:gd fmla="*/ 28 h 201" name="T27"/>
                <a:gd fmla="*/ 114 w 167" name="T28"/>
                <a:gd fmla="*/ 2 h 201" name="T29"/>
                <a:gd fmla="*/ 113 w 167" name="T30"/>
                <a:gd fmla="*/ 0 h 201" name="T31"/>
                <a:gd fmla="*/ 111 w 167" name="T32"/>
                <a:gd fmla="*/ 0 h 201" name="T33"/>
                <a:gd fmla="*/ 84 w 167" name="T34"/>
                <a:gd fmla="*/ 26 h 201" name="T35"/>
                <a:gd fmla="*/ 84 w 167" name="T36"/>
                <a:gd fmla="*/ 28 h 201" name="T37"/>
                <a:gd fmla="*/ 86 w 167" name="T38"/>
                <a:gd fmla="*/ 28 h 201" name="T39"/>
                <a:gd fmla="*/ 137 w 167" name="T40"/>
                <a:gd fmla="*/ 50 h 201" name="T41"/>
                <a:gd fmla="*/ 108 w 167" name="T42"/>
                <a:gd fmla="*/ 31 h 201" name="T43"/>
                <a:gd fmla="*/ 85 w 167" name="T44"/>
                <a:gd fmla="*/ 36 h 201" name="T45"/>
                <a:gd fmla="*/ 63 w 167" name="T46"/>
                <a:gd fmla="*/ 31 h 201" name="T47"/>
                <a:gd fmla="*/ 34 w 167" name="T48"/>
                <a:gd fmla="*/ 50 h 201" name="T49"/>
                <a:gd fmla="*/ 64 w 167" name="T50"/>
                <a:gd fmla="*/ 125 h 201" name="T51"/>
                <a:gd fmla="*/ 85 w 167" name="T52"/>
                <a:gd fmla="*/ 120 h 201" name="T53"/>
                <a:gd fmla="*/ 106 w 167" name="T54"/>
                <a:gd fmla="*/ 125 h 201" name="T55"/>
                <a:gd fmla="*/ 137 w 167" name="T56"/>
                <a:gd fmla="*/ 50 h 201" name="T57"/>
                <a:gd fmla="*/ 63 w 167" name="T58"/>
                <a:gd fmla="*/ 46 h 201" name="T59"/>
                <a:gd fmla="*/ 62 w 167" name="T60"/>
                <a:gd fmla="*/ 46 h 201" name="T61"/>
                <a:gd fmla="*/ 47 w 167" name="T62"/>
                <a:gd fmla="*/ 59 h 201" name="T63"/>
                <a:gd fmla="*/ 44 w 167" name="T64"/>
                <a:gd fmla="*/ 62 h 201" name="T65"/>
                <a:gd fmla="*/ 43 w 167" name="T66"/>
                <a:gd fmla="*/ 62 h 201" name="T67"/>
                <a:gd fmla="*/ 43 w 167" name="T68"/>
                <a:gd fmla="*/ 62 h 201" name="T69"/>
                <a:gd fmla="*/ 40 w 167" name="T70"/>
                <a:gd fmla="*/ 57 h 201" name="T71"/>
                <a:gd fmla="*/ 62 w 167" name="T72"/>
                <a:gd fmla="*/ 39 h 201" name="T73"/>
                <a:gd fmla="*/ 63 w 167" name="T74"/>
                <a:gd fmla="*/ 39 h 201" name="T75"/>
                <a:gd fmla="*/ 67 w 167" name="T76"/>
                <a:gd fmla="*/ 43 h 201" name="T77"/>
                <a:gd fmla="*/ 63 w 167" name="T78"/>
                <a:gd fmla="*/ 46 h 201"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201" w="167">
                  <a:moveTo>
                    <a:pt x="167" y="194"/>
                  </a:moveTo>
                  <a:cubicBezTo>
                    <a:pt x="167" y="198"/>
                    <a:pt x="164" y="201"/>
                    <a:pt x="160" y="201"/>
                  </a:cubicBezTo>
                  <a:cubicBezTo>
                    <a:pt x="31" y="201"/>
                    <a:pt x="31" y="201"/>
                    <a:pt x="31" y="201"/>
                  </a:cubicBezTo>
                  <a:cubicBezTo>
                    <a:pt x="14" y="201"/>
                    <a:pt x="0" y="187"/>
                    <a:pt x="0" y="170"/>
                  </a:cubicBezTo>
                  <a:cubicBezTo>
                    <a:pt x="0" y="153"/>
                    <a:pt x="14" y="139"/>
                    <a:pt x="31" y="139"/>
                  </a:cubicBezTo>
                  <a:cubicBezTo>
                    <a:pt x="160" y="139"/>
                    <a:pt x="160" y="139"/>
                    <a:pt x="160" y="139"/>
                  </a:cubicBezTo>
                  <a:cubicBezTo>
                    <a:pt x="164" y="139"/>
                    <a:pt x="167" y="142"/>
                    <a:pt x="167" y="146"/>
                  </a:cubicBezTo>
                  <a:cubicBezTo>
                    <a:pt x="167" y="150"/>
                    <a:pt x="164" y="154"/>
                    <a:pt x="160" y="154"/>
                  </a:cubicBezTo>
                  <a:cubicBezTo>
                    <a:pt x="33" y="154"/>
                    <a:pt x="33" y="154"/>
                    <a:pt x="33" y="154"/>
                  </a:cubicBezTo>
                  <a:cubicBezTo>
                    <a:pt x="24" y="154"/>
                    <a:pt x="17" y="161"/>
                    <a:pt x="17" y="170"/>
                  </a:cubicBezTo>
                  <a:cubicBezTo>
                    <a:pt x="17" y="179"/>
                    <a:pt x="24" y="187"/>
                    <a:pt x="33" y="187"/>
                  </a:cubicBezTo>
                  <a:cubicBezTo>
                    <a:pt x="160" y="187"/>
                    <a:pt x="160" y="187"/>
                    <a:pt x="160" y="187"/>
                  </a:cubicBezTo>
                  <a:cubicBezTo>
                    <a:pt x="164" y="187"/>
                    <a:pt x="167" y="190"/>
                    <a:pt x="167" y="194"/>
                  </a:cubicBezTo>
                  <a:close/>
                  <a:moveTo>
                    <a:pt x="86" y="28"/>
                  </a:moveTo>
                  <a:cubicBezTo>
                    <a:pt x="101" y="28"/>
                    <a:pt x="114" y="17"/>
                    <a:pt x="114" y="2"/>
                  </a:cubicBezTo>
                  <a:cubicBezTo>
                    <a:pt x="114" y="1"/>
                    <a:pt x="114" y="1"/>
                    <a:pt x="113" y="0"/>
                  </a:cubicBezTo>
                  <a:cubicBezTo>
                    <a:pt x="113" y="0"/>
                    <a:pt x="112" y="0"/>
                    <a:pt x="111" y="0"/>
                  </a:cubicBezTo>
                  <a:cubicBezTo>
                    <a:pt x="96" y="0"/>
                    <a:pt x="84" y="12"/>
                    <a:pt x="84" y="26"/>
                  </a:cubicBezTo>
                  <a:cubicBezTo>
                    <a:pt x="84" y="27"/>
                    <a:pt x="84" y="28"/>
                    <a:pt x="84" y="28"/>
                  </a:cubicBezTo>
                  <a:cubicBezTo>
                    <a:pt x="85" y="28"/>
                    <a:pt x="85" y="28"/>
                    <a:pt x="86" y="28"/>
                  </a:cubicBezTo>
                  <a:close/>
                  <a:moveTo>
                    <a:pt x="137" y="50"/>
                  </a:moveTo>
                  <a:cubicBezTo>
                    <a:pt x="131" y="37"/>
                    <a:pt x="118" y="31"/>
                    <a:pt x="108" y="31"/>
                  </a:cubicBezTo>
                  <a:cubicBezTo>
                    <a:pt x="97" y="31"/>
                    <a:pt x="94" y="36"/>
                    <a:pt x="85" y="36"/>
                  </a:cubicBezTo>
                  <a:cubicBezTo>
                    <a:pt x="76" y="36"/>
                    <a:pt x="74" y="31"/>
                    <a:pt x="63" y="31"/>
                  </a:cubicBezTo>
                  <a:cubicBezTo>
                    <a:pt x="53" y="31"/>
                    <a:pt x="40" y="37"/>
                    <a:pt x="34" y="50"/>
                  </a:cubicBezTo>
                  <a:cubicBezTo>
                    <a:pt x="23" y="76"/>
                    <a:pt x="42" y="125"/>
                    <a:pt x="64" y="125"/>
                  </a:cubicBezTo>
                  <a:cubicBezTo>
                    <a:pt x="73" y="125"/>
                    <a:pt x="77" y="120"/>
                    <a:pt x="85" y="120"/>
                  </a:cubicBezTo>
                  <a:cubicBezTo>
                    <a:pt x="94" y="120"/>
                    <a:pt x="97" y="125"/>
                    <a:pt x="106" y="125"/>
                  </a:cubicBezTo>
                  <a:cubicBezTo>
                    <a:pt x="129" y="125"/>
                    <a:pt x="148" y="76"/>
                    <a:pt x="137" y="50"/>
                  </a:cubicBezTo>
                  <a:close/>
                  <a:moveTo>
                    <a:pt x="63" y="46"/>
                  </a:moveTo>
                  <a:cubicBezTo>
                    <a:pt x="62" y="46"/>
                    <a:pt x="62" y="46"/>
                    <a:pt x="62" y="46"/>
                  </a:cubicBezTo>
                  <a:cubicBezTo>
                    <a:pt x="57" y="46"/>
                    <a:pt x="49" y="51"/>
                    <a:pt x="47" y="59"/>
                  </a:cubicBezTo>
                  <a:cubicBezTo>
                    <a:pt x="47" y="61"/>
                    <a:pt x="45" y="62"/>
                    <a:pt x="44" y="62"/>
                  </a:cubicBezTo>
                  <a:cubicBezTo>
                    <a:pt x="43" y="62"/>
                    <a:pt x="43" y="62"/>
                    <a:pt x="43" y="62"/>
                  </a:cubicBezTo>
                  <a:cubicBezTo>
                    <a:pt x="43" y="62"/>
                    <a:pt x="43" y="62"/>
                    <a:pt x="43" y="62"/>
                  </a:cubicBezTo>
                  <a:cubicBezTo>
                    <a:pt x="41" y="61"/>
                    <a:pt x="40" y="59"/>
                    <a:pt x="40" y="57"/>
                  </a:cubicBezTo>
                  <a:cubicBezTo>
                    <a:pt x="42" y="46"/>
                    <a:pt x="53" y="39"/>
                    <a:pt x="62" y="39"/>
                  </a:cubicBezTo>
                  <a:cubicBezTo>
                    <a:pt x="62" y="39"/>
                    <a:pt x="63" y="39"/>
                    <a:pt x="63" y="39"/>
                  </a:cubicBezTo>
                  <a:cubicBezTo>
                    <a:pt x="65" y="39"/>
                    <a:pt x="67" y="41"/>
                    <a:pt x="67" y="43"/>
                  </a:cubicBezTo>
                  <a:cubicBezTo>
                    <a:pt x="66" y="45"/>
                    <a:pt x="65" y="46"/>
                    <a:pt x="63" y="46"/>
                  </a:cubicBezTo>
                  <a:close/>
                </a:path>
              </a:pathLst>
            </a:custGeom>
            <a:solidFill>
              <a:sysClr lastClr="FFFFFF" val="window"/>
            </a:solidFill>
            <a:ln>
              <a:noFill/>
            </a:ln>
          </p:spPr>
          <p:txBody>
            <a:bodyPr anchor="t" anchorCtr="0" bIns="45720" compatLnSpc="1" lIns="91440" numCol="1" rIns="91440" tIns="45720" vert="horz" wrap="square">
              <a:prstTxWarp prst="textNoShape">
                <a:avLst/>
              </a:prstTxWarp>
            </a:bodyPr>
            <a:lstStyle/>
            <a:p>
              <a:pPr defTabSz="914400">
                <a:defRPr/>
              </a:pPr>
              <a:endParaRPr altLang="en-US" kern="0" lang="zh-CN" sz="1800">
                <a:solidFill>
                  <a:prstClr val="black"/>
                </a:solidFill>
                <a:ea typeface="微软雅黑"/>
              </a:endParaRPr>
            </a:p>
          </p:txBody>
        </p:sp>
      </p:grpSp>
      <p:grpSp>
        <p:nvGrpSpPr>
          <p:cNvPr id="335" name="组合 334"/>
          <p:cNvGrpSpPr/>
          <p:nvPr/>
        </p:nvGrpSpPr>
        <p:grpSpPr>
          <a:xfrm>
            <a:off x="3511456" y="1679886"/>
            <a:ext cx="393757" cy="393757"/>
            <a:chOff x="3564033" y="1741346"/>
            <a:chExt cx="393757" cy="393757"/>
          </a:xfrm>
        </p:grpSpPr>
        <p:sp>
          <p:nvSpPr>
            <p:cNvPr id="336" name="椭圆 335"/>
            <p:cNvSpPr/>
            <p:nvPr/>
          </p:nvSpPr>
          <p:spPr>
            <a:xfrm>
              <a:off x="3564033" y="1741346"/>
              <a:ext cx="393757" cy="39375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7" name="Freeform 898"/>
            <p:cNvSpPr>
              <a:spLocks noEditPoints="1"/>
            </p:cNvSpPr>
            <p:nvPr/>
          </p:nvSpPr>
          <p:spPr bwMode="auto">
            <a:xfrm>
              <a:off x="3683642" y="1812997"/>
              <a:ext cx="154539" cy="237101"/>
            </a:xfrm>
            <a:custGeom>
              <a:gdLst>
                <a:gd fmla="*/ 47 w 123" name="T0"/>
                <a:gd fmla="*/ 8 h 189" name="T1"/>
                <a:gd fmla="*/ 49 w 123" name="T2"/>
                <a:gd fmla="*/ 4 h 189" name="T3"/>
                <a:gd fmla="*/ 59 w 123" name="T4"/>
                <a:gd fmla="*/ 1 h 189" name="T5"/>
                <a:gd fmla="*/ 64 w 123" name="T6"/>
                <a:gd fmla="*/ 3 h 189" name="T7"/>
                <a:gd fmla="*/ 64 w 123" name="T8"/>
                <a:gd fmla="*/ 5 h 189" name="T9"/>
                <a:gd fmla="*/ 62 w 123" name="T10"/>
                <a:gd fmla="*/ 9 h 189" name="T11"/>
                <a:gd fmla="*/ 52 w 123" name="T12"/>
                <a:gd fmla="*/ 13 h 189" name="T13"/>
                <a:gd fmla="*/ 48 w 123" name="T14"/>
                <a:gd fmla="*/ 10 h 189" name="T15"/>
                <a:gd fmla="*/ 47 w 123" name="T16"/>
                <a:gd fmla="*/ 8 h 189" name="T17"/>
                <a:gd fmla="*/ 76 w 123" name="T18"/>
                <a:gd fmla="*/ 106 h 189" name="T19"/>
                <a:gd fmla="*/ 72 w 123" name="T20"/>
                <a:gd fmla="*/ 111 h 189" name="T21"/>
                <a:gd fmla="*/ 79 w 123" name="T22"/>
                <a:gd fmla="*/ 114 h 189" name="T23"/>
                <a:gd fmla="*/ 97 w 123" name="T24"/>
                <a:gd fmla="*/ 108 h 189" name="T25"/>
                <a:gd fmla="*/ 102 w 123" name="T26"/>
                <a:gd fmla="*/ 102 h 189" name="T27"/>
                <a:gd fmla="*/ 95 w 123" name="T28"/>
                <a:gd fmla="*/ 100 h 189" name="T29"/>
                <a:gd fmla="*/ 76 w 123" name="T30"/>
                <a:gd fmla="*/ 106 h 189" name="T31"/>
                <a:gd fmla="*/ 123 w 123" name="T32"/>
                <a:gd fmla="*/ 134 h 189" name="T33"/>
                <a:gd fmla="*/ 123 w 123" name="T34"/>
                <a:gd fmla="*/ 138 h 189" name="T35"/>
                <a:gd fmla="*/ 120 w 123" name="T36"/>
                <a:gd fmla="*/ 141 h 189" name="T37"/>
                <a:gd fmla="*/ 114 w 123" name="T38"/>
                <a:gd fmla="*/ 141 h 189" name="T39"/>
                <a:gd fmla="*/ 83 w 123" name="T40"/>
                <a:gd fmla="*/ 166 h 189" name="T41"/>
                <a:gd fmla="*/ 108 w 123" name="T42"/>
                <a:gd fmla="*/ 182 h 189" name="T43"/>
                <a:gd fmla="*/ 102 w 123" name="T44"/>
                <a:gd fmla="*/ 189 h 189" name="T45"/>
                <a:gd fmla="*/ 23 w 123" name="T46"/>
                <a:gd fmla="*/ 189 h 189" name="T47"/>
                <a:gd fmla="*/ 17 w 123" name="T48"/>
                <a:gd fmla="*/ 182 h 189" name="T49"/>
                <a:gd fmla="*/ 38 w 123" name="T50"/>
                <a:gd fmla="*/ 167 h 189" name="T51"/>
                <a:gd fmla="*/ 0 w 123" name="T52"/>
                <a:gd fmla="*/ 107 h 189" name="T53"/>
                <a:gd fmla="*/ 52 w 123" name="T54"/>
                <a:gd fmla="*/ 46 h 189" name="T55"/>
                <a:gd fmla="*/ 46 w 123" name="T56"/>
                <a:gd fmla="*/ 25 h 189" name="T57"/>
                <a:gd fmla="*/ 49 w 123" name="T58"/>
                <a:gd fmla="*/ 18 h 189" name="T59"/>
                <a:gd fmla="*/ 68 w 123" name="T60"/>
                <a:gd fmla="*/ 12 h 189" name="T61"/>
                <a:gd fmla="*/ 75 w 123" name="T62"/>
                <a:gd fmla="*/ 16 h 189" name="T63"/>
                <a:gd fmla="*/ 97 w 123" name="T64"/>
                <a:gd fmla="*/ 87 h 189" name="T65"/>
                <a:gd fmla="*/ 93 w 123" name="T66"/>
                <a:gd fmla="*/ 94 h 189" name="T67"/>
                <a:gd fmla="*/ 75 w 123" name="T68"/>
                <a:gd fmla="*/ 100 h 189" name="T69"/>
                <a:gd fmla="*/ 68 w 123" name="T70"/>
                <a:gd fmla="*/ 96 h 189" name="T71"/>
                <a:gd fmla="*/ 59 w 123" name="T72"/>
                <a:gd fmla="*/ 67 h 189" name="T73"/>
                <a:gd fmla="*/ 22 w 123" name="T74"/>
                <a:gd fmla="*/ 105 h 189" name="T75"/>
                <a:gd fmla="*/ 56 w 123" name="T76"/>
                <a:gd fmla="*/ 147 h 189" name="T77"/>
                <a:gd fmla="*/ 74 w 123" name="T78"/>
                <a:gd fmla="*/ 141 h 189" name="T79"/>
                <a:gd fmla="*/ 68 w 123" name="T80"/>
                <a:gd fmla="*/ 141 h 189" name="T81"/>
                <a:gd fmla="*/ 65 w 123" name="T82"/>
                <a:gd fmla="*/ 138 h 189" name="T83"/>
                <a:gd fmla="*/ 65 w 123" name="T84"/>
                <a:gd fmla="*/ 134 h 189" name="T85"/>
                <a:gd fmla="*/ 68 w 123" name="T86"/>
                <a:gd fmla="*/ 131 h 189" name="T87"/>
                <a:gd fmla="*/ 120 w 123" name="T88"/>
                <a:gd fmla="*/ 131 h 189" name="T89"/>
                <a:gd fmla="*/ 123 w 123" name="T90"/>
                <a:gd fmla="*/ 134 h 189" name="T91"/>
                <a:gd fmla="*/ 67 w 123" name="T92"/>
                <a:gd fmla="*/ 35 h 189" name="T93"/>
                <a:gd fmla="*/ 78 w 123" name="T94"/>
                <a:gd fmla="*/ 74 h 189" name="T95"/>
                <a:gd fmla="*/ 80 w 123" name="T96"/>
                <a:gd fmla="*/ 76 h 189" name="T97"/>
                <a:gd fmla="*/ 82 w 123" name="T98"/>
                <a:gd fmla="*/ 76 h 189" name="T99"/>
                <a:gd fmla="*/ 84 w 123" name="T100"/>
                <a:gd fmla="*/ 72 h 189" name="T101"/>
                <a:gd fmla="*/ 72 w 123" name="T102"/>
                <a:gd fmla="*/ 34 h 189" name="T103"/>
                <a:gd fmla="*/ 69 w 123" name="T104"/>
                <a:gd fmla="*/ 32 h 189" name="T105"/>
                <a:gd fmla="*/ 67 w 123" name="T106"/>
                <a:gd fmla="*/ 35 h 189" name="T107"/>
                <a:gd fmla="*/ 67 w 123" name="T108"/>
                <a:gd fmla="*/ 162 h 189" name="T109"/>
                <a:gd fmla="*/ 55 w 123" name="T110"/>
                <a:gd fmla="*/ 162 h 189" name="T111"/>
                <a:gd fmla="*/ 55 w 123" name="T112"/>
                <a:gd fmla="*/ 174 h 189" name="T113"/>
                <a:gd fmla="*/ 67 w 123" name="T114"/>
                <a:gd fmla="*/ 174 h 189" name="T115"/>
                <a:gd fmla="*/ 67 w 123" name="T116"/>
                <a:gd fmla="*/ 162 h 189"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189" w="123">
                  <a:moveTo>
                    <a:pt x="47" y="8"/>
                  </a:moveTo>
                  <a:cubicBezTo>
                    <a:pt x="46" y="6"/>
                    <a:pt x="47" y="5"/>
                    <a:pt x="49" y="4"/>
                  </a:cubicBezTo>
                  <a:cubicBezTo>
                    <a:pt x="59" y="1"/>
                    <a:pt x="59" y="1"/>
                    <a:pt x="59" y="1"/>
                  </a:cubicBezTo>
                  <a:cubicBezTo>
                    <a:pt x="61" y="0"/>
                    <a:pt x="63" y="1"/>
                    <a:pt x="64" y="3"/>
                  </a:cubicBezTo>
                  <a:cubicBezTo>
                    <a:pt x="64" y="5"/>
                    <a:pt x="64" y="5"/>
                    <a:pt x="64" y="5"/>
                  </a:cubicBezTo>
                  <a:cubicBezTo>
                    <a:pt x="65" y="7"/>
                    <a:pt x="64" y="9"/>
                    <a:pt x="62" y="9"/>
                  </a:cubicBezTo>
                  <a:cubicBezTo>
                    <a:pt x="52" y="13"/>
                    <a:pt x="52" y="13"/>
                    <a:pt x="52" y="13"/>
                  </a:cubicBezTo>
                  <a:cubicBezTo>
                    <a:pt x="50" y="13"/>
                    <a:pt x="48" y="12"/>
                    <a:pt x="48" y="10"/>
                  </a:cubicBezTo>
                  <a:lnTo>
                    <a:pt x="47" y="8"/>
                  </a:lnTo>
                  <a:close/>
                  <a:moveTo>
                    <a:pt x="76" y="106"/>
                  </a:moveTo>
                  <a:cubicBezTo>
                    <a:pt x="73" y="107"/>
                    <a:pt x="71" y="109"/>
                    <a:pt x="72" y="111"/>
                  </a:cubicBezTo>
                  <a:cubicBezTo>
                    <a:pt x="73" y="114"/>
                    <a:pt x="76" y="115"/>
                    <a:pt x="79" y="114"/>
                  </a:cubicBezTo>
                  <a:cubicBezTo>
                    <a:pt x="97" y="108"/>
                    <a:pt x="97" y="108"/>
                    <a:pt x="97" y="108"/>
                  </a:cubicBezTo>
                  <a:cubicBezTo>
                    <a:pt x="100" y="107"/>
                    <a:pt x="102" y="105"/>
                    <a:pt x="102" y="102"/>
                  </a:cubicBezTo>
                  <a:cubicBezTo>
                    <a:pt x="101" y="100"/>
                    <a:pt x="98" y="99"/>
                    <a:pt x="95" y="100"/>
                  </a:cubicBezTo>
                  <a:lnTo>
                    <a:pt x="76" y="106"/>
                  </a:lnTo>
                  <a:close/>
                  <a:moveTo>
                    <a:pt x="123" y="134"/>
                  </a:moveTo>
                  <a:cubicBezTo>
                    <a:pt x="123" y="138"/>
                    <a:pt x="123" y="138"/>
                    <a:pt x="123" y="138"/>
                  </a:cubicBezTo>
                  <a:cubicBezTo>
                    <a:pt x="123" y="140"/>
                    <a:pt x="122" y="141"/>
                    <a:pt x="120" y="141"/>
                  </a:cubicBezTo>
                  <a:cubicBezTo>
                    <a:pt x="114" y="141"/>
                    <a:pt x="114" y="141"/>
                    <a:pt x="114" y="141"/>
                  </a:cubicBezTo>
                  <a:cubicBezTo>
                    <a:pt x="108" y="150"/>
                    <a:pt x="95" y="160"/>
                    <a:pt x="83" y="166"/>
                  </a:cubicBezTo>
                  <a:cubicBezTo>
                    <a:pt x="96" y="169"/>
                    <a:pt x="108" y="177"/>
                    <a:pt x="108" y="182"/>
                  </a:cubicBezTo>
                  <a:cubicBezTo>
                    <a:pt x="108" y="186"/>
                    <a:pt x="105" y="189"/>
                    <a:pt x="102" y="189"/>
                  </a:cubicBezTo>
                  <a:cubicBezTo>
                    <a:pt x="23" y="189"/>
                    <a:pt x="23" y="189"/>
                    <a:pt x="23" y="189"/>
                  </a:cubicBezTo>
                  <a:cubicBezTo>
                    <a:pt x="20" y="189"/>
                    <a:pt x="17" y="186"/>
                    <a:pt x="17" y="182"/>
                  </a:cubicBezTo>
                  <a:cubicBezTo>
                    <a:pt x="17" y="177"/>
                    <a:pt x="26" y="171"/>
                    <a:pt x="38" y="167"/>
                  </a:cubicBezTo>
                  <a:cubicBezTo>
                    <a:pt x="9" y="150"/>
                    <a:pt x="0" y="133"/>
                    <a:pt x="0" y="107"/>
                  </a:cubicBezTo>
                  <a:cubicBezTo>
                    <a:pt x="0" y="80"/>
                    <a:pt x="19" y="54"/>
                    <a:pt x="52" y="46"/>
                  </a:cubicBezTo>
                  <a:cubicBezTo>
                    <a:pt x="46" y="25"/>
                    <a:pt x="46" y="25"/>
                    <a:pt x="46" y="25"/>
                  </a:cubicBezTo>
                  <a:cubicBezTo>
                    <a:pt x="45" y="22"/>
                    <a:pt x="46" y="19"/>
                    <a:pt x="49" y="18"/>
                  </a:cubicBezTo>
                  <a:cubicBezTo>
                    <a:pt x="68" y="12"/>
                    <a:pt x="68" y="12"/>
                    <a:pt x="68" y="12"/>
                  </a:cubicBezTo>
                  <a:cubicBezTo>
                    <a:pt x="71" y="11"/>
                    <a:pt x="74" y="13"/>
                    <a:pt x="75" y="16"/>
                  </a:cubicBezTo>
                  <a:cubicBezTo>
                    <a:pt x="97" y="87"/>
                    <a:pt x="97" y="87"/>
                    <a:pt x="97" y="87"/>
                  </a:cubicBezTo>
                  <a:cubicBezTo>
                    <a:pt x="98" y="90"/>
                    <a:pt x="96" y="93"/>
                    <a:pt x="93" y="94"/>
                  </a:cubicBezTo>
                  <a:cubicBezTo>
                    <a:pt x="75" y="100"/>
                    <a:pt x="75" y="100"/>
                    <a:pt x="75" y="100"/>
                  </a:cubicBezTo>
                  <a:cubicBezTo>
                    <a:pt x="72" y="100"/>
                    <a:pt x="69" y="99"/>
                    <a:pt x="68" y="96"/>
                  </a:cubicBezTo>
                  <a:cubicBezTo>
                    <a:pt x="59" y="67"/>
                    <a:pt x="59" y="67"/>
                    <a:pt x="59" y="67"/>
                  </a:cubicBezTo>
                  <a:cubicBezTo>
                    <a:pt x="42" y="69"/>
                    <a:pt x="22" y="85"/>
                    <a:pt x="22" y="105"/>
                  </a:cubicBezTo>
                  <a:cubicBezTo>
                    <a:pt x="22" y="127"/>
                    <a:pt x="38" y="147"/>
                    <a:pt x="56" y="147"/>
                  </a:cubicBezTo>
                  <a:cubicBezTo>
                    <a:pt x="64" y="147"/>
                    <a:pt x="70" y="145"/>
                    <a:pt x="74" y="141"/>
                  </a:cubicBezTo>
                  <a:cubicBezTo>
                    <a:pt x="68" y="141"/>
                    <a:pt x="68" y="141"/>
                    <a:pt x="68" y="141"/>
                  </a:cubicBezTo>
                  <a:cubicBezTo>
                    <a:pt x="66" y="141"/>
                    <a:pt x="65" y="140"/>
                    <a:pt x="65" y="138"/>
                  </a:cubicBezTo>
                  <a:cubicBezTo>
                    <a:pt x="65" y="134"/>
                    <a:pt x="65" y="134"/>
                    <a:pt x="65" y="134"/>
                  </a:cubicBezTo>
                  <a:cubicBezTo>
                    <a:pt x="65" y="133"/>
                    <a:pt x="66" y="131"/>
                    <a:pt x="68" y="131"/>
                  </a:cubicBezTo>
                  <a:cubicBezTo>
                    <a:pt x="120" y="131"/>
                    <a:pt x="120" y="131"/>
                    <a:pt x="120" y="131"/>
                  </a:cubicBezTo>
                  <a:cubicBezTo>
                    <a:pt x="122" y="131"/>
                    <a:pt x="123" y="133"/>
                    <a:pt x="123" y="134"/>
                  </a:cubicBezTo>
                  <a:close/>
                  <a:moveTo>
                    <a:pt x="67" y="35"/>
                  </a:moveTo>
                  <a:cubicBezTo>
                    <a:pt x="78" y="74"/>
                    <a:pt x="78" y="74"/>
                    <a:pt x="78" y="74"/>
                  </a:cubicBezTo>
                  <a:cubicBezTo>
                    <a:pt x="78" y="75"/>
                    <a:pt x="79" y="75"/>
                    <a:pt x="80" y="76"/>
                  </a:cubicBezTo>
                  <a:cubicBezTo>
                    <a:pt x="81" y="76"/>
                    <a:pt x="81" y="76"/>
                    <a:pt x="82" y="76"/>
                  </a:cubicBezTo>
                  <a:cubicBezTo>
                    <a:pt x="83" y="75"/>
                    <a:pt x="84" y="74"/>
                    <a:pt x="84" y="72"/>
                  </a:cubicBezTo>
                  <a:cubicBezTo>
                    <a:pt x="72" y="34"/>
                    <a:pt x="72" y="34"/>
                    <a:pt x="72" y="34"/>
                  </a:cubicBezTo>
                  <a:cubicBezTo>
                    <a:pt x="72" y="32"/>
                    <a:pt x="70" y="31"/>
                    <a:pt x="69" y="32"/>
                  </a:cubicBezTo>
                  <a:cubicBezTo>
                    <a:pt x="67" y="32"/>
                    <a:pt x="66" y="34"/>
                    <a:pt x="67" y="35"/>
                  </a:cubicBezTo>
                  <a:close/>
                  <a:moveTo>
                    <a:pt x="67" y="162"/>
                  </a:moveTo>
                  <a:cubicBezTo>
                    <a:pt x="64" y="159"/>
                    <a:pt x="58" y="159"/>
                    <a:pt x="55" y="162"/>
                  </a:cubicBezTo>
                  <a:cubicBezTo>
                    <a:pt x="52" y="165"/>
                    <a:pt x="52" y="171"/>
                    <a:pt x="55" y="174"/>
                  </a:cubicBezTo>
                  <a:cubicBezTo>
                    <a:pt x="58" y="177"/>
                    <a:pt x="64" y="177"/>
                    <a:pt x="67" y="174"/>
                  </a:cubicBezTo>
                  <a:cubicBezTo>
                    <a:pt x="70" y="171"/>
                    <a:pt x="70" y="165"/>
                    <a:pt x="67" y="162"/>
                  </a:cubicBezTo>
                  <a:close/>
                </a:path>
              </a:pathLst>
            </a:custGeom>
            <a:solidFill>
              <a:sysClr lastClr="FFFFFF" val="window"/>
            </a:solidFill>
            <a:ln>
              <a:noFill/>
            </a:ln>
          </p:spPr>
          <p:txBody>
            <a:bodyPr anchor="t" anchorCtr="0" bIns="45720" compatLnSpc="1" lIns="91440" numCol="1" rIns="91440" tIns="45720" vert="horz" wrap="square">
              <a:prstTxWarp prst="textNoShape">
                <a:avLst/>
              </a:prstTxWarp>
            </a:bodyPr>
            <a:lstStyle/>
            <a:p>
              <a:pPr defTabSz="914400">
                <a:defRPr/>
              </a:pPr>
              <a:endParaRPr altLang="en-US" kern="0" lang="zh-CN" sz="1800">
                <a:solidFill>
                  <a:prstClr val="black"/>
                </a:solidFill>
                <a:ea typeface="微软雅黑"/>
              </a:endParaRPr>
            </a:p>
          </p:txBody>
        </p:sp>
      </p:grpSp>
      <p:grpSp>
        <p:nvGrpSpPr>
          <p:cNvPr id="338" name="组合 337"/>
          <p:cNvGrpSpPr/>
          <p:nvPr/>
        </p:nvGrpSpPr>
        <p:grpSpPr>
          <a:xfrm>
            <a:off x="6115642" y="1748718"/>
            <a:ext cx="393757" cy="393757"/>
            <a:chOff x="6168219" y="1810178"/>
            <a:chExt cx="393757" cy="393757"/>
          </a:xfrm>
        </p:grpSpPr>
        <p:sp>
          <p:nvSpPr>
            <p:cNvPr id="339" name="椭圆 338"/>
            <p:cNvSpPr/>
            <p:nvPr/>
          </p:nvSpPr>
          <p:spPr>
            <a:xfrm>
              <a:off x="6168219" y="1810178"/>
              <a:ext cx="393757" cy="39375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0" name="Freeform 911"/>
            <p:cNvSpPr>
              <a:spLocks noEditPoints="1"/>
            </p:cNvSpPr>
            <p:nvPr/>
          </p:nvSpPr>
          <p:spPr bwMode="auto">
            <a:xfrm>
              <a:off x="6226269" y="1918711"/>
              <a:ext cx="277656" cy="176691"/>
            </a:xfrm>
            <a:custGeom>
              <a:gdLst>
                <a:gd fmla="*/ 232 w 232" name="T0"/>
                <a:gd fmla="*/ 54 h 148" name="T1"/>
                <a:gd fmla="*/ 229 w 232" name="T2"/>
                <a:gd fmla="*/ 51 h 148" name="T3"/>
                <a:gd fmla="*/ 6 w 232" name="T4"/>
                <a:gd fmla="*/ 0 h 148" name="T5"/>
                <a:gd fmla="*/ 1 w 232" name="T6"/>
                <a:gd fmla="*/ 2 h 148" name="T7"/>
                <a:gd fmla="*/ 2 w 232" name="T8"/>
                <a:gd fmla="*/ 6 h 148" name="T9"/>
                <a:gd fmla="*/ 120 w 232" name="T10"/>
                <a:gd fmla="*/ 146 h 148" name="T11"/>
                <a:gd fmla="*/ 123 w 232" name="T12"/>
                <a:gd fmla="*/ 148 h 148" name="T13"/>
                <a:gd fmla="*/ 125 w 232" name="T14"/>
                <a:gd fmla="*/ 147 h 148" name="T15"/>
                <a:gd fmla="*/ 231 w 232" name="T16"/>
                <a:gd fmla="*/ 58 h 148" name="T17"/>
                <a:gd fmla="*/ 232 w 232" name="T18"/>
                <a:gd fmla="*/ 54 h 148" name="T19"/>
                <a:gd fmla="*/ 123 w 232" name="T20"/>
                <a:gd fmla="*/ 138 h 148" name="T21"/>
                <a:gd fmla="*/ 112 w 232" name="T22"/>
                <a:gd fmla="*/ 124 h 148" name="T23"/>
                <a:gd fmla="*/ 119 w 232" name="T24"/>
                <a:gd fmla="*/ 118 h 148" name="T25"/>
                <a:gd fmla="*/ 120 w 232" name="T26"/>
                <a:gd fmla="*/ 113 h 148" name="T27"/>
                <a:gd fmla="*/ 115 w 232" name="T28"/>
                <a:gd fmla="*/ 113 h 148" name="T29"/>
                <a:gd fmla="*/ 107 w 232" name="T30"/>
                <a:gd fmla="*/ 119 h 148" name="T31"/>
                <a:gd fmla="*/ 95 w 232" name="T32"/>
                <a:gd fmla="*/ 105 h 148" name="T33"/>
                <a:gd fmla="*/ 99 w 232" name="T34"/>
                <a:gd fmla="*/ 101 h 148" name="T35"/>
                <a:gd fmla="*/ 100 w 232" name="T36"/>
                <a:gd fmla="*/ 97 h 148" name="T37"/>
                <a:gd fmla="*/ 95 w 232" name="T38"/>
                <a:gd fmla="*/ 96 h 148" name="T39"/>
                <a:gd fmla="*/ 91 w 232" name="T40"/>
                <a:gd fmla="*/ 100 h 148" name="T41"/>
                <a:gd fmla="*/ 78 w 232" name="T42"/>
                <a:gd fmla="*/ 85 h 148" name="T43"/>
                <a:gd fmla="*/ 86 w 232" name="T44"/>
                <a:gd fmla="*/ 78 h 148" name="T45"/>
                <a:gd fmla="*/ 86 w 232" name="T46"/>
                <a:gd fmla="*/ 74 h 148" name="T47"/>
                <a:gd fmla="*/ 82 w 232" name="T48"/>
                <a:gd fmla="*/ 74 h 148" name="T49"/>
                <a:gd fmla="*/ 75 w 232" name="T50"/>
                <a:gd fmla="*/ 80 h 148" name="T51"/>
                <a:gd fmla="*/ 62 w 232" name="T52"/>
                <a:gd fmla="*/ 65 h 148" name="T53"/>
                <a:gd fmla="*/ 66 w 232" name="T54"/>
                <a:gd fmla="*/ 62 h 148" name="T55"/>
                <a:gd fmla="*/ 66 w 232" name="T56"/>
                <a:gd fmla="*/ 57 h 148" name="T57"/>
                <a:gd fmla="*/ 62 w 232" name="T58"/>
                <a:gd fmla="*/ 57 h 148" name="T59"/>
                <a:gd fmla="*/ 58 w 232" name="T60"/>
                <a:gd fmla="*/ 60 h 148" name="T61"/>
                <a:gd fmla="*/ 45 w 232" name="T62"/>
                <a:gd fmla="*/ 45 h 148" name="T63"/>
                <a:gd fmla="*/ 53 w 232" name="T64"/>
                <a:gd fmla="*/ 39 h 148" name="T65"/>
                <a:gd fmla="*/ 53 w 232" name="T66"/>
                <a:gd fmla="*/ 35 h 148" name="T67"/>
                <a:gd fmla="*/ 49 w 232" name="T68"/>
                <a:gd fmla="*/ 35 h 148" name="T69"/>
                <a:gd fmla="*/ 41 w 232" name="T70"/>
                <a:gd fmla="*/ 41 h 148" name="T71"/>
                <a:gd fmla="*/ 16 w 232" name="T72"/>
                <a:gd fmla="*/ 10 h 148" name="T73"/>
                <a:gd fmla="*/ 219 w 232" name="T74"/>
                <a:gd fmla="*/ 57 h 148" name="T75"/>
                <a:gd fmla="*/ 123 w 232" name="T76"/>
                <a:gd fmla="*/ 138 h 148" name="T77"/>
                <a:gd fmla="*/ 125 w 232" name="T78"/>
                <a:gd fmla="*/ 100 h 148" name="T79"/>
                <a:gd fmla="*/ 128 w 232" name="T80"/>
                <a:gd fmla="*/ 102 h 148" name="T81"/>
                <a:gd fmla="*/ 131 w 232" name="T82"/>
                <a:gd fmla="*/ 101 h 148" name="T83"/>
                <a:gd fmla="*/ 165 w 232" name="T84"/>
                <a:gd fmla="*/ 72 h 148" name="T85"/>
                <a:gd fmla="*/ 167 w 232" name="T86"/>
                <a:gd fmla="*/ 68 h 148" name="T87"/>
                <a:gd fmla="*/ 164 w 232" name="T88"/>
                <a:gd fmla="*/ 65 h 148" name="T89"/>
                <a:gd fmla="*/ 93 w 232" name="T90"/>
                <a:gd fmla="*/ 51 h 148" name="T91"/>
                <a:gd fmla="*/ 88 w 232" name="T92"/>
                <a:gd fmla="*/ 53 h 148" name="T93"/>
                <a:gd fmla="*/ 89 w 232" name="T94"/>
                <a:gd fmla="*/ 57 h 148" name="T95"/>
                <a:gd fmla="*/ 125 w 232" name="T96"/>
                <a:gd fmla="*/ 100 h 148" name="T97"/>
                <a:gd fmla="*/ 154 w 232" name="T98"/>
                <a:gd fmla="*/ 71 h 148" name="T99"/>
                <a:gd fmla="*/ 128 w 232" name="T100"/>
                <a:gd fmla="*/ 92 h 148" name="T101"/>
                <a:gd fmla="*/ 102 w 232" name="T102"/>
                <a:gd fmla="*/ 61 h 148" name="T103"/>
                <a:gd fmla="*/ 154 w 232" name="T104"/>
                <a:gd fmla="*/ 71 h 148"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148" w="231">
                  <a:moveTo>
                    <a:pt x="232" y="54"/>
                  </a:moveTo>
                  <a:cubicBezTo>
                    <a:pt x="232" y="53"/>
                    <a:pt x="230" y="52"/>
                    <a:pt x="229" y="51"/>
                  </a:cubicBezTo>
                  <a:cubicBezTo>
                    <a:pt x="6" y="0"/>
                    <a:pt x="6" y="0"/>
                    <a:pt x="6" y="0"/>
                  </a:cubicBezTo>
                  <a:cubicBezTo>
                    <a:pt x="4" y="0"/>
                    <a:pt x="2" y="0"/>
                    <a:pt x="1" y="2"/>
                  </a:cubicBezTo>
                  <a:cubicBezTo>
                    <a:pt x="0" y="3"/>
                    <a:pt x="1" y="5"/>
                    <a:pt x="2" y="6"/>
                  </a:cubicBezTo>
                  <a:cubicBezTo>
                    <a:pt x="120" y="146"/>
                    <a:pt x="120" y="146"/>
                    <a:pt x="120" y="146"/>
                  </a:cubicBezTo>
                  <a:cubicBezTo>
                    <a:pt x="120" y="147"/>
                    <a:pt x="122" y="148"/>
                    <a:pt x="123" y="148"/>
                  </a:cubicBezTo>
                  <a:cubicBezTo>
                    <a:pt x="124" y="148"/>
                    <a:pt x="124" y="148"/>
                    <a:pt x="125" y="147"/>
                  </a:cubicBezTo>
                  <a:cubicBezTo>
                    <a:pt x="231" y="58"/>
                    <a:pt x="231" y="58"/>
                    <a:pt x="231" y="58"/>
                  </a:cubicBezTo>
                  <a:cubicBezTo>
                    <a:pt x="232" y="57"/>
                    <a:pt x="232" y="56"/>
                    <a:pt x="232" y="54"/>
                  </a:cubicBezTo>
                  <a:close/>
                  <a:moveTo>
                    <a:pt x="123" y="138"/>
                  </a:moveTo>
                  <a:cubicBezTo>
                    <a:pt x="112" y="124"/>
                    <a:pt x="112" y="124"/>
                    <a:pt x="112" y="124"/>
                  </a:cubicBezTo>
                  <a:cubicBezTo>
                    <a:pt x="119" y="118"/>
                    <a:pt x="119" y="118"/>
                    <a:pt x="119" y="118"/>
                  </a:cubicBezTo>
                  <a:cubicBezTo>
                    <a:pt x="121" y="117"/>
                    <a:pt x="121" y="115"/>
                    <a:pt x="120" y="113"/>
                  </a:cubicBezTo>
                  <a:cubicBezTo>
                    <a:pt x="118" y="112"/>
                    <a:pt x="116" y="112"/>
                    <a:pt x="115" y="113"/>
                  </a:cubicBezTo>
                  <a:cubicBezTo>
                    <a:pt x="107" y="119"/>
                    <a:pt x="107" y="119"/>
                    <a:pt x="107" y="119"/>
                  </a:cubicBezTo>
                  <a:cubicBezTo>
                    <a:pt x="95" y="105"/>
                    <a:pt x="95" y="105"/>
                    <a:pt x="95" y="105"/>
                  </a:cubicBezTo>
                  <a:cubicBezTo>
                    <a:pt x="99" y="101"/>
                    <a:pt x="99" y="101"/>
                    <a:pt x="99" y="101"/>
                  </a:cubicBezTo>
                  <a:cubicBezTo>
                    <a:pt x="101" y="100"/>
                    <a:pt x="101" y="98"/>
                    <a:pt x="100" y="97"/>
                  </a:cubicBezTo>
                  <a:cubicBezTo>
                    <a:pt x="98" y="95"/>
                    <a:pt x="96" y="95"/>
                    <a:pt x="95" y="96"/>
                  </a:cubicBezTo>
                  <a:cubicBezTo>
                    <a:pt x="91" y="100"/>
                    <a:pt x="91" y="100"/>
                    <a:pt x="91" y="100"/>
                  </a:cubicBezTo>
                  <a:cubicBezTo>
                    <a:pt x="78" y="85"/>
                    <a:pt x="78" y="85"/>
                    <a:pt x="78" y="85"/>
                  </a:cubicBezTo>
                  <a:cubicBezTo>
                    <a:pt x="86" y="78"/>
                    <a:pt x="86" y="78"/>
                    <a:pt x="86" y="78"/>
                  </a:cubicBezTo>
                  <a:cubicBezTo>
                    <a:pt x="87" y="77"/>
                    <a:pt x="87" y="75"/>
                    <a:pt x="86" y="74"/>
                  </a:cubicBezTo>
                  <a:cubicBezTo>
                    <a:pt x="85" y="73"/>
                    <a:pt x="83" y="73"/>
                    <a:pt x="82" y="74"/>
                  </a:cubicBezTo>
                  <a:cubicBezTo>
                    <a:pt x="75" y="80"/>
                    <a:pt x="75" y="80"/>
                    <a:pt x="75" y="80"/>
                  </a:cubicBezTo>
                  <a:cubicBezTo>
                    <a:pt x="62" y="65"/>
                    <a:pt x="62" y="65"/>
                    <a:pt x="62" y="65"/>
                  </a:cubicBezTo>
                  <a:cubicBezTo>
                    <a:pt x="66" y="62"/>
                    <a:pt x="66" y="62"/>
                    <a:pt x="66" y="62"/>
                  </a:cubicBezTo>
                  <a:cubicBezTo>
                    <a:pt x="67" y="61"/>
                    <a:pt x="68" y="59"/>
                    <a:pt x="66" y="57"/>
                  </a:cubicBezTo>
                  <a:cubicBezTo>
                    <a:pt x="65" y="56"/>
                    <a:pt x="63" y="56"/>
                    <a:pt x="62" y="57"/>
                  </a:cubicBezTo>
                  <a:cubicBezTo>
                    <a:pt x="58" y="60"/>
                    <a:pt x="58" y="60"/>
                    <a:pt x="58" y="60"/>
                  </a:cubicBezTo>
                  <a:cubicBezTo>
                    <a:pt x="45" y="45"/>
                    <a:pt x="45" y="45"/>
                    <a:pt x="45" y="45"/>
                  </a:cubicBezTo>
                  <a:cubicBezTo>
                    <a:pt x="53" y="39"/>
                    <a:pt x="53" y="39"/>
                    <a:pt x="53" y="39"/>
                  </a:cubicBezTo>
                  <a:cubicBezTo>
                    <a:pt x="54" y="38"/>
                    <a:pt x="54" y="36"/>
                    <a:pt x="53" y="35"/>
                  </a:cubicBezTo>
                  <a:cubicBezTo>
                    <a:pt x="52" y="34"/>
                    <a:pt x="50" y="34"/>
                    <a:pt x="49" y="35"/>
                  </a:cubicBezTo>
                  <a:cubicBezTo>
                    <a:pt x="41" y="41"/>
                    <a:pt x="41" y="41"/>
                    <a:pt x="41" y="41"/>
                  </a:cubicBezTo>
                  <a:cubicBezTo>
                    <a:pt x="16" y="10"/>
                    <a:pt x="16" y="10"/>
                    <a:pt x="16" y="10"/>
                  </a:cubicBezTo>
                  <a:cubicBezTo>
                    <a:pt x="219" y="57"/>
                    <a:pt x="219" y="57"/>
                    <a:pt x="219" y="57"/>
                  </a:cubicBezTo>
                  <a:lnTo>
                    <a:pt x="123" y="138"/>
                  </a:lnTo>
                  <a:close/>
                  <a:moveTo>
                    <a:pt x="125" y="100"/>
                  </a:moveTo>
                  <a:cubicBezTo>
                    <a:pt x="126" y="101"/>
                    <a:pt x="127" y="102"/>
                    <a:pt x="128" y="102"/>
                  </a:cubicBezTo>
                  <a:cubicBezTo>
                    <a:pt x="129" y="102"/>
                    <a:pt x="130" y="102"/>
                    <a:pt x="131" y="101"/>
                  </a:cubicBezTo>
                  <a:cubicBezTo>
                    <a:pt x="165" y="72"/>
                    <a:pt x="165" y="72"/>
                    <a:pt x="165" y="72"/>
                  </a:cubicBezTo>
                  <a:cubicBezTo>
                    <a:pt x="167" y="71"/>
                    <a:pt x="167" y="69"/>
                    <a:pt x="167" y="68"/>
                  </a:cubicBezTo>
                  <a:cubicBezTo>
                    <a:pt x="166" y="66"/>
                    <a:pt x="165" y="65"/>
                    <a:pt x="164" y="65"/>
                  </a:cubicBezTo>
                  <a:cubicBezTo>
                    <a:pt x="93" y="51"/>
                    <a:pt x="93" y="51"/>
                    <a:pt x="93" y="51"/>
                  </a:cubicBezTo>
                  <a:cubicBezTo>
                    <a:pt x="91" y="51"/>
                    <a:pt x="89" y="51"/>
                    <a:pt x="88" y="53"/>
                  </a:cubicBezTo>
                  <a:cubicBezTo>
                    <a:pt x="87" y="54"/>
                    <a:pt x="88" y="56"/>
                    <a:pt x="89" y="57"/>
                  </a:cubicBezTo>
                  <a:lnTo>
                    <a:pt x="125" y="100"/>
                  </a:lnTo>
                  <a:close/>
                  <a:moveTo>
                    <a:pt x="154" y="71"/>
                  </a:moveTo>
                  <a:cubicBezTo>
                    <a:pt x="128" y="92"/>
                    <a:pt x="128" y="92"/>
                    <a:pt x="128" y="92"/>
                  </a:cubicBezTo>
                  <a:cubicBezTo>
                    <a:pt x="102" y="61"/>
                    <a:pt x="102" y="61"/>
                    <a:pt x="102" y="61"/>
                  </a:cubicBezTo>
                  <a:lnTo>
                    <a:pt x="154" y="71"/>
                  </a:lnTo>
                  <a:close/>
                </a:path>
              </a:pathLst>
            </a:custGeom>
            <a:solidFill>
              <a:sysClr lastClr="FFFFFF" val="window"/>
            </a:solidFill>
            <a:ln>
              <a:noFill/>
            </a:ln>
          </p:spPr>
          <p:txBody>
            <a:bodyPr anchor="t" anchorCtr="0" bIns="45720" compatLnSpc="1" lIns="91440" numCol="1" rIns="91440" tIns="45720" vert="horz" wrap="square">
              <a:prstTxWarp prst="textNoShape">
                <a:avLst/>
              </a:prstTxWarp>
            </a:bodyPr>
            <a:lstStyle/>
            <a:p>
              <a:pPr defTabSz="914400">
                <a:defRPr/>
              </a:pPr>
              <a:endParaRPr altLang="en-US" kern="0" lang="zh-CN" sz="1800">
                <a:solidFill>
                  <a:prstClr val="black"/>
                </a:solidFill>
                <a:ea typeface="微软雅黑"/>
              </a:endParaRPr>
            </a:p>
          </p:txBody>
        </p:sp>
      </p:grpSp>
    </p:spTree>
    <p:extLst>
      <p:ext uri="{BB962C8B-B14F-4D97-AF65-F5344CB8AC3E}">
        <p14:creationId val="1444700245"/>
      </p:ext>
    </p:extLst>
  </p:cSld>
  <p:clrMapOvr>
    <a:masterClrMapping/>
  </p:clrMapOvr>
  <p:transition spd="slow">
    <p:push dir="u"/>
  </p:transition>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00" name="文本框 5"/>
          <p:cNvSpPr txBox="1">
            <a:spLocks noChangeArrowheads="1"/>
          </p:cNvSpPr>
          <p:nvPr/>
        </p:nvSpPr>
        <p:spPr bwMode="auto">
          <a:xfrm>
            <a:off x="3794760" y="283431"/>
            <a:ext cx="1554480"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1300">
                <a:solidFill>
                  <a:schemeClr val="tx1"/>
                </a:solidFill>
                <a:latin charset="0" panose="020f0302020204030204" pitchFamily="34" typeface="Calibri Light"/>
                <a:ea charset="-122" panose="02000000000000000000" pitchFamily="2" typeface="方正宋刻本秀楷简体"/>
              </a:defRPr>
            </a:lvl1pPr>
            <a:lvl2pPr indent="-285750" marL="742950">
              <a:defRPr sz="1300">
                <a:solidFill>
                  <a:schemeClr val="tx1"/>
                </a:solidFill>
                <a:latin charset="0" panose="020f0302020204030204" pitchFamily="34" typeface="Calibri Light"/>
                <a:ea charset="-122" panose="02000000000000000000" pitchFamily="2" typeface="方正宋刻本秀楷简体"/>
              </a:defRPr>
            </a:lvl2pPr>
            <a:lvl3pPr indent="-228600" marL="1143000">
              <a:defRPr sz="1300">
                <a:solidFill>
                  <a:schemeClr val="tx1"/>
                </a:solidFill>
                <a:latin charset="0" panose="020f0302020204030204" pitchFamily="34" typeface="Calibri Light"/>
                <a:ea charset="-122" panose="02000000000000000000" pitchFamily="2" typeface="方正宋刻本秀楷简体"/>
              </a:defRPr>
            </a:lvl3pPr>
            <a:lvl4pPr indent="-228600" marL="1600200">
              <a:defRPr sz="1300">
                <a:solidFill>
                  <a:schemeClr val="tx1"/>
                </a:solidFill>
                <a:latin charset="0" panose="020f0302020204030204" pitchFamily="34" typeface="Calibri Light"/>
                <a:ea charset="-122" panose="02000000000000000000" pitchFamily="2" typeface="方正宋刻本秀楷简体"/>
              </a:defRPr>
            </a:lvl4pPr>
            <a:lvl5pPr indent="-228600" marL="2057400">
              <a:defRPr sz="1300">
                <a:solidFill>
                  <a:schemeClr val="tx1"/>
                </a:solidFill>
                <a:latin charset="0" panose="020f0302020204030204" pitchFamily="34" typeface="Calibri Light"/>
                <a:ea charset="-122" panose="02000000000000000000" pitchFamily="2" typeface="方正宋刻本秀楷简体"/>
              </a:defRPr>
            </a:lvl5pPr>
            <a:lvl6pPr defTabSz="685800" eaLnBrk="0" fontAlgn="base" hangingPunct="0" indent="-228600" marL="25146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6pPr>
            <a:lvl7pPr defTabSz="685800" eaLnBrk="0" fontAlgn="base" hangingPunct="0" indent="-228600" marL="29718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7pPr>
            <a:lvl8pPr defTabSz="685800" eaLnBrk="0" fontAlgn="base" hangingPunct="0" indent="-228600" marL="34290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8pPr>
            <a:lvl9pPr defTabSz="685800" eaLnBrk="0" fontAlgn="base" hangingPunct="0" indent="-228600" marL="38862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9pPr>
          </a:lstStyle>
          <a:p>
            <a:pPr algn="ctr" fontAlgn="base">
              <a:spcBef>
                <a:spcPct val="0"/>
              </a:spcBef>
              <a:spcAft>
                <a:spcPct val="0"/>
              </a:spcAft>
              <a:defRPr/>
            </a:pPr>
            <a:r>
              <a:rPr altLang="en-US" lang="zh-CN" sz="1200">
                <a:solidFill>
                  <a:srgbClr val="FF7862"/>
                </a:solidFill>
                <a:latin charset="-122" panose="02010600040101010101" pitchFamily="2" typeface="华文细黑"/>
                <a:ea charset="-122" panose="02010600040101010101" pitchFamily="2" typeface="华文细黑"/>
              </a:rPr>
              <a:t>点击添加您标题内容</a:t>
            </a:r>
          </a:p>
        </p:txBody>
      </p:sp>
      <p:sp>
        <p:nvSpPr>
          <p:cNvPr id="110" name="文本框 6"/>
          <p:cNvSpPr txBox="1">
            <a:spLocks noChangeArrowheads="1"/>
          </p:cNvSpPr>
          <p:nvPr/>
        </p:nvSpPr>
        <p:spPr bwMode="auto">
          <a:xfrm>
            <a:off x="2466132" y="498304"/>
            <a:ext cx="4373223"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sz="1300">
                <a:solidFill>
                  <a:schemeClr val="tx1"/>
                </a:solidFill>
                <a:latin charset="0" panose="020f0302020204030204" pitchFamily="34" typeface="Calibri Light"/>
                <a:ea charset="-122" panose="02000000000000000000" pitchFamily="2" typeface="方正宋刻本秀楷简体"/>
              </a:defRPr>
            </a:lvl1pPr>
            <a:lvl2pPr indent="-285750" marL="742950">
              <a:defRPr sz="1300">
                <a:solidFill>
                  <a:schemeClr val="tx1"/>
                </a:solidFill>
                <a:latin charset="0" panose="020f0302020204030204" pitchFamily="34" typeface="Calibri Light"/>
                <a:ea charset="-122" panose="02000000000000000000" pitchFamily="2" typeface="方正宋刻本秀楷简体"/>
              </a:defRPr>
            </a:lvl2pPr>
            <a:lvl3pPr indent="-228600" marL="1143000">
              <a:defRPr sz="1300">
                <a:solidFill>
                  <a:schemeClr val="tx1"/>
                </a:solidFill>
                <a:latin charset="0" panose="020f0302020204030204" pitchFamily="34" typeface="Calibri Light"/>
                <a:ea charset="-122" panose="02000000000000000000" pitchFamily="2" typeface="方正宋刻本秀楷简体"/>
              </a:defRPr>
            </a:lvl3pPr>
            <a:lvl4pPr indent="-228600" marL="1600200">
              <a:defRPr sz="1300">
                <a:solidFill>
                  <a:schemeClr val="tx1"/>
                </a:solidFill>
                <a:latin charset="0" panose="020f0302020204030204" pitchFamily="34" typeface="Calibri Light"/>
                <a:ea charset="-122" panose="02000000000000000000" pitchFamily="2" typeface="方正宋刻本秀楷简体"/>
              </a:defRPr>
            </a:lvl4pPr>
            <a:lvl5pPr indent="-228600" marL="2057400">
              <a:defRPr sz="1300">
                <a:solidFill>
                  <a:schemeClr val="tx1"/>
                </a:solidFill>
                <a:latin charset="0" panose="020f0302020204030204" pitchFamily="34" typeface="Calibri Light"/>
                <a:ea charset="-122" panose="02000000000000000000" pitchFamily="2" typeface="方正宋刻本秀楷简体"/>
              </a:defRPr>
            </a:lvl5pPr>
            <a:lvl6pPr defTabSz="685800" eaLnBrk="0" fontAlgn="base" hangingPunct="0" indent="-228600" marL="25146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6pPr>
            <a:lvl7pPr defTabSz="685800" eaLnBrk="0" fontAlgn="base" hangingPunct="0" indent="-228600" marL="29718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7pPr>
            <a:lvl8pPr defTabSz="685800" eaLnBrk="0" fontAlgn="base" hangingPunct="0" indent="-228600" marL="34290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8pPr>
            <a:lvl9pPr defTabSz="685800" eaLnBrk="0" fontAlgn="base" hangingPunct="0" indent="-228600" marL="38862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9pPr>
          </a:lstStyle>
          <a:p>
            <a:pPr algn="ctr" fontAlgn="base">
              <a:lnSpc>
                <a:spcPct val="150000"/>
              </a:lnSpc>
              <a:spcBef>
                <a:spcPct val="0"/>
              </a:spcBef>
              <a:spcAft>
                <a:spcPct val="0"/>
              </a:spcAft>
              <a:defRPr/>
            </a:pPr>
            <a:r>
              <a:rPr altLang="zh-CN" lang="en-US" sz="800">
                <a:solidFill>
                  <a:srgbClr val="B28743"/>
                </a:solidFill>
                <a:latin charset="-122" panose="02010600040101010101" pitchFamily="2" typeface="华文细黑"/>
                <a:ea charset="-122" panose="02010600040101010101" pitchFamily="2" typeface="华文细黑"/>
              </a:rPr>
              <a:t>Lorem ipsum dolor sit amet, consectetur adipiscing elit. Donec luctus nibh sit amet sem vulputate venenatis bibendum orci pulvinar. </a:t>
            </a:r>
          </a:p>
        </p:txBody>
      </p:sp>
      <p:grpSp>
        <p:nvGrpSpPr>
          <p:cNvPr id="111" name="组合 110"/>
          <p:cNvGrpSpPr/>
          <p:nvPr/>
        </p:nvGrpSpPr>
        <p:grpSpPr>
          <a:xfrm>
            <a:off x="4257536" y="936403"/>
            <a:ext cx="628926" cy="89203"/>
            <a:chOff x="4064994" y="3738475"/>
            <a:chExt cx="987048" cy="139997"/>
          </a:xfrm>
        </p:grpSpPr>
        <p:sp>
          <p:nvSpPr>
            <p:cNvPr id="112" name="椭圆 111"/>
            <p:cNvSpPr/>
            <p:nvPr/>
          </p:nvSpPr>
          <p:spPr>
            <a:xfrm>
              <a:off x="4064994" y="3738475"/>
              <a:ext cx="139997" cy="13999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10600040101010101" pitchFamily="2" typeface="华文细黑"/>
              </a:endParaRPr>
            </a:p>
          </p:txBody>
        </p:sp>
        <p:sp>
          <p:nvSpPr>
            <p:cNvPr id="113" name="椭圆 112"/>
            <p:cNvSpPr/>
            <p:nvPr/>
          </p:nvSpPr>
          <p:spPr>
            <a:xfrm>
              <a:off x="4276757" y="3738475"/>
              <a:ext cx="139997" cy="139997"/>
            </a:xfrm>
            <a:prstGeom prst="ellipse">
              <a:avLst/>
            </a:prstGeom>
            <a:solidFill>
              <a:srgbClr val="FEC1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10600040101010101" pitchFamily="2" typeface="华文细黑"/>
              </a:endParaRPr>
            </a:p>
          </p:txBody>
        </p:sp>
        <p:sp>
          <p:nvSpPr>
            <p:cNvPr id="114" name="椭圆 113"/>
            <p:cNvSpPr/>
            <p:nvPr/>
          </p:nvSpPr>
          <p:spPr>
            <a:xfrm>
              <a:off x="4488520" y="3738475"/>
              <a:ext cx="139997" cy="139997"/>
            </a:xfrm>
            <a:prstGeom prst="ellipse">
              <a:avLst/>
            </a:prstGeom>
            <a:solidFill>
              <a:srgbClr val="B287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10600040101010101" pitchFamily="2" typeface="华文细黑"/>
              </a:endParaRPr>
            </a:p>
          </p:txBody>
        </p:sp>
        <p:sp>
          <p:nvSpPr>
            <p:cNvPr id="115" name="椭圆 114"/>
            <p:cNvSpPr/>
            <p:nvPr/>
          </p:nvSpPr>
          <p:spPr>
            <a:xfrm>
              <a:off x="4700283" y="3738475"/>
              <a:ext cx="139997" cy="139997"/>
            </a:xfrm>
            <a:prstGeom prst="ellipse">
              <a:avLst/>
            </a:prstGeom>
            <a:solidFill>
              <a:srgbClr val="21B3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10600040101010101" pitchFamily="2" typeface="华文细黑"/>
              </a:endParaRPr>
            </a:p>
          </p:txBody>
        </p:sp>
        <p:sp>
          <p:nvSpPr>
            <p:cNvPr id="116" name="椭圆 115"/>
            <p:cNvSpPr/>
            <p:nvPr/>
          </p:nvSpPr>
          <p:spPr>
            <a:xfrm>
              <a:off x="4912045" y="3738475"/>
              <a:ext cx="139997" cy="139997"/>
            </a:xfrm>
            <a:prstGeom prst="ellipse">
              <a:avLst/>
            </a:prstGeom>
            <a:solidFill>
              <a:srgbClr val="0C67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10600040101010101" pitchFamily="2" typeface="华文细黑"/>
              </a:endParaRPr>
            </a:p>
          </p:txBody>
        </p:sp>
      </p:grpSp>
      <p:sp>
        <p:nvSpPr>
          <p:cNvPr id="22" name="Oval 11"/>
          <p:cNvSpPr>
            <a:spLocks noChangeArrowheads="1"/>
          </p:cNvSpPr>
          <p:nvPr/>
        </p:nvSpPr>
        <p:spPr bwMode="auto">
          <a:xfrm>
            <a:off x="4181475" y="1635630"/>
            <a:ext cx="768350" cy="767000"/>
          </a:xfrm>
          <a:prstGeom prst="ellipse">
            <a:avLst/>
          </a:prstGeom>
          <a:solidFill>
            <a:schemeClr val="accent2">
              <a:lumMod val="90000"/>
            </a:schemeClr>
          </a:solidFill>
          <a:ln w="6350">
            <a:solidFill>
              <a:schemeClr val="bg1"/>
            </a:solidFill>
          </a:ln>
        </p:spPr>
        <p:txBody>
          <a:bodyPr/>
          <a:lstStyle/>
          <a:p>
            <a:endParaRPr altLang="en-US" lang="zh-CN"/>
          </a:p>
        </p:txBody>
      </p:sp>
      <p:sp>
        <p:nvSpPr>
          <p:cNvPr id="23" name="Oval 13"/>
          <p:cNvSpPr>
            <a:spLocks noChangeArrowheads="1"/>
          </p:cNvSpPr>
          <p:nvPr/>
        </p:nvSpPr>
        <p:spPr bwMode="auto">
          <a:xfrm>
            <a:off x="5162551" y="2617008"/>
            <a:ext cx="766763" cy="767000"/>
          </a:xfrm>
          <a:prstGeom prst="ellipse">
            <a:avLst/>
          </a:prstGeom>
          <a:solidFill>
            <a:schemeClr val="accent4"/>
          </a:solidFill>
          <a:ln w="6350">
            <a:solidFill>
              <a:schemeClr val="bg1"/>
            </a:solidFill>
          </a:ln>
        </p:spPr>
        <p:txBody>
          <a:bodyPr/>
          <a:lstStyle/>
          <a:p>
            <a:endParaRPr altLang="en-US" lang="zh-CN"/>
          </a:p>
        </p:txBody>
      </p:sp>
      <p:sp>
        <p:nvSpPr>
          <p:cNvPr id="24" name="Oval 14"/>
          <p:cNvSpPr>
            <a:spLocks noChangeArrowheads="1"/>
          </p:cNvSpPr>
          <p:nvPr/>
        </p:nvSpPr>
        <p:spPr bwMode="auto">
          <a:xfrm>
            <a:off x="3201988" y="2617008"/>
            <a:ext cx="766762" cy="767000"/>
          </a:xfrm>
          <a:prstGeom prst="ellipse">
            <a:avLst/>
          </a:prstGeom>
          <a:solidFill>
            <a:schemeClr val="accent1">
              <a:lumMod val="90000"/>
            </a:schemeClr>
          </a:solidFill>
          <a:ln w="6350">
            <a:solidFill>
              <a:schemeClr val="bg1"/>
            </a:solidFill>
          </a:ln>
        </p:spPr>
        <p:txBody>
          <a:bodyPr/>
          <a:lstStyle/>
          <a:p>
            <a:endParaRPr altLang="en-US" lang="zh-CN"/>
          </a:p>
        </p:txBody>
      </p:sp>
      <p:sp>
        <p:nvSpPr>
          <p:cNvPr id="25" name="Oval 15"/>
          <p:cNvSpPr>
            <a:spLocks noChangeArrowheads="1"/>
          </p:cNvSpPr>
          <p:nvPr/>
        </p:nvSpPr>
        <p:spPr bwMode="auto">
          <a:xfrm>
            <a:off x="4181475" y="3596798"/>
            <a:ext cx="768350" cy="768587"/>
          </a:xfrm>
          <a:prstGeom prst="ellipse">
            <a:avLst/>
          </a:prstGeom>
          <a:solidFill>
            <a:schemeClr val="accent5"/>
          </a:solidFill>
          <a:ln w="6350">
            <a:solidFill>
              <a:schemeClr val="bg1"/>
            </a:solidFill>
          </a:ln>
        </p:spPr>
        <p:txBody>
          <a:bodyPr/>
          <a:lstStyle/>
          <a:p>
            <a:endParaRPr altLang="en-US" lang="zh-CN"/>
          </a:p>
        </p:txBody>
      </p:sp>
      <p:sp>
        <p:nvSpPr>
          <p:cNvPr id="26" name="Freeform 16"/>
          <p:cNvSpPr/>
          <p:nvPr/>
        </p:nvSpPr>
        <p:spPr bwMode="auto">
          <a:xfrm>
            <a:off x="2824164" y="1721382"/>
            <a:ext cx="1228725" cy="333478"/>
          </a:xfrm>
          <a:custGeom>
            <a:gdLst>
              <a:gd fmla="*/ 774 w 774" name="T0"/>
              <a:gd fmla="*/ 210 h 210" name="T1"/>
              <a:gd fmla="*/ 389 w 774" name="T2"/>
              <a:gd fmla="*/ 210 h 210" name="T3"/>
              <a:gd fmla="*/ 389 w 774" name="T4"/>
              <a:gd fmla="*/ 0 h 210" name="T5"/>
              <a:gd fmla="*/ 0 w 774" name="T6"/>
              <a:gd fmla="*/ 0 h 210" name="T7"/>
            </a:gdLst>
            <a:cxnLst>
              <a:cxn ang="0">
                <a:pos x="T0" y="T1"/>
              </a:cxn>
              <a:cxn ang="0">
                <a:pos x="T2" y="T3"/>
              </a:cxn>
              <a:cxn ang="0">
                <a:pos x="T4" y="T5"/>
              </a:cxn>
              <a:cxn ang="0">
                <a:pos x="T6" y="T7"/>
              </a:cxn>
            </a:cxnLst>
            <a:rect b="b" l="0" r="r" t="0"/>
            <a:pathLst>
              <a:path h="210" w="774">
                <a:moveTo>
                  <a:pt x="774" y="210"/>
                </a:moveTo>
                <a:lnTo>
                  <a:pt x="389" y="210"/>
                </a:lnTo>
                <a:lnTo>
                  <a:pt x="389" y="0"/>
                </a:lnTo>
                <a:lnTo>
                  <a:pt x="0" y="0"/>
                </a:lnTo>
              </a:path>
            </a:pathLst>
          </a:custGeom>
          <a:noFill/>
          <a:ln cap="flat" cmpd="sng" w="6350">
            <a:solidFill>
              <a:schemeClr val="bg1">
                <a:lumMod val="50000"/>
              </a:schemeClr>
            </a:solidFill>
            <a:prstDash val="solid"/>
            <a:round/>
            <a:tailEnd len="sm" type="oval" w="sm"/>
          </a:ln>
          <a:extLst>
            <a:ext uri="{909E8E84-426E-40DD-AFC4-6F175D3DCCD1}">
              <a14:hiddenFill>
                <a:solidFill>
                  <a:srgbClr val="FFFFFF"/>
                </a:solidFill>
              </a14:hiddenFill>
            </a:ext>
          </a:extLst>
        </p:spPr>
        <p:txBody>
          <a:bodyPr/>
          <a:lstStyle/>
          <a:p>
            <a:endParaRPr altLang="en-US" lang="zh-CN">
              <a:solidFill>
                <a:schemeClr val="bg1">
                  <a:lumMod val="50000"/>
                </a:schemeClr>
              </a:solidFill>
            </a:endParaRPr>
          </a:p>
        </p:txBody>
      </p:sp>
      <p:sp>
        <p:nvSpPr>
          <p:cNvPr id="27" name="Freeform 17"/>
          <p:cNvSpPr/>
          <p:nvPr/>
        </p:nvSpPr>
        <p:spPr bwMode="auto">
          <a:xfrm>
            <a:off x="5570539" y="1721382"/>
            <a:ext cx="568325" cy="765411"/>
          </a:xfrm>
          <a:custGeom>
            <a:gdLst>
              <a:gd fmla="*/ 0 w 358" name="T0"/>
              <a:gd fmla="*/ 482 h 482" name="T1"/>
              <a:gd fmla="*/ 0 w 358" name="T2"/>
              <a:gd fmla="*/ 0 h 482" name="T3"/>
              <a:gd fmla="*/ 358 w 358" name="T4"/>
              <a:gd fmla="*/ 0 h 482" name="T5"/>
            </a:gdLst>
            <a:cxnLst>
              <a:cxn ang="0">
                <a:pos x="T0" y="T1"/>
              </a:cxn>
              <a:cxn ang="0">
                <a:pos x="T2" y="T3"/>
              </a:cxn>
              <a:cxn ang="0">
                <a:pos x="T4" y="T5"/>
              </a:cxn>
            </a:cxnLst>
            <a:rect b="b" l="0" r="r" t="0"/>
            <a:pathLst>
              <a:path h="482" w="358">
                <a:moveTo>
                  <a:pt x="0" y="482"/>
                </a:moveTo>
                <a:lnTo>
                  <a:pt x="0" y="0"/>
                </a:lnTo>
                <a:lnTo>
                  <a:pt x="358" y="0"/>
                </a:lnTo>
              </a:path>
            </a:pathLst>
          </a:custGeom>
          <a:noFill/>
          <a:ln cap="flat" cmpd="sng" w="6350">
            <a:solidFill>
              <a:schemeClr val="bg1">
                <a:lumMod val="50000"/>
              </a:schemeClr>
            </a:solidFill>
            <a:prstDash val="solid"/>
            <a:round/>
            <a:tailEnd len="sm" type="oval" w="sm"/>
          </a:ln>
          <a:extLst>
            <a:ext uri="{909E8E84-426E-40DD-AFC4-6F175D3DCCD1}">
              <a14:hiddenFill>
                <a:solidFill>
                  <a:srgbClr val="FFFFFF"/>
                </a:solidFill>
              </a14:hiddenFill>
            </a:ext>
          </a:extLst>
        </p:spPr>
        <p:txBody>
          <a:bodyPr/>
          <a:lstStyle/>
          <a:p>
            <a:endParaRPr altLang="en-US" lang="zh-CN">
              <a:solidFill>
                <a:schemeClr val="bg1">
                  <a:lumMod val="50000"/>
                </a:schemeClr>
              </a:solidFill>
            </a:endParaRPr>
          </a:p>
        </p:txBody>
      </p:sp>
      <p:sp>
        <p:nvSpPr>
          <p:cNvPr id="28" name="Freeform 18"/>
          <p:cNvSpPr/>
          <p:nvPr/>
        </p:nvSpPr>
        <p:spPr bwMode="auto">
          <a:xfrm>
            <a:off x="5078413" y="3668257"/>
            <a:ext cx="1014412" cy="333478"/>
          </a:xfrm>
          <a:custGeom>
            <a:gdLst>
              <a:gd fmla="*/ 0 w 639" name="T0"/>
              <a:gd fmla="*/ 210 h 210" name="T1"/>
              <a:gd fmla="*/ 318 w 639" name="T2"/>
              <a:gd fmla="*/ 210 h 210" name="T3"/>
              <a:gd fmla="*/ 318 w 639" name="T4"/>
              <a:gd fmla="*/ 0 h 210" name="T5"/>
              <a:gd fmla="*/ 639 w 639" name="T6"/>
              <a:gd fmla="*/ 0 h 210" name="T7"/>
            </a:gdLst>
            <a:cxnLst>
              <a:cxn ang="0">
                <a:pos x="T0" y="T1"/>
              </a:cxn>
              <a:cxn ang="0">
                <a:pos x="T2" y="T3"/>
              </a:cxn>
              <a:cxn ang="0">
                <a:pos x="T4" y="T5"/>
              </a:cxn>
              <a:cxn ang="0">
                <a:pos x="T6" y="T7"/>
              </a:cxn>
            </a:cxnLst>
            <a:rect b="b" l="0" r="r" t="0"/>
            <a:pathLst>
              <a:path h="210" w="639">
                <a:moveTo>
                  <a:pt x="0" y="210"/>
                </a:moveTo>
                <a:lnTo>
                  <a:pt x="318" y="210"/>
                </a:lnTo>
                <a:lnTo>
                  <a:pt x="318" y="0"/>
                </a:lnTo>
                <a:lnTo>
                  <a:pt x="639" y="0"/>
                </a:lnTo>
              </a:path>
            </a:pathLst>
          </a:custGeom>
          <a:noFill/>
          <a:ln cap="flat" cmpd="sng" w="6350">
            <a:solidFill>
              <a:schemeClr val="bg1">
                <a:lumMod val="50000"/>
              </a:schemeClr>
            </a:solidFill>
            <a:prstDash val="solid"/>
            <a:round/>
            <a:tailEnd len="sm" type="oval" w="sm"/>
          </a:ln>
          <a:extLst>
            <a:ext uri="{909E8E84-426E-40DD-AFC4-6F175D3DCCD1}">
              <a14:hiddenFill>
                <a:solidFill>
                  <a:srgbClr val="FFFFFF"/>
                </a:solidFill>
              </a14:hiddenFill>
            </a:ext>
          </a:extLst>
        </p:spPr>
        <p:txBody>
          <a:bodyPr/>
          <a:lstStyle/>
          <a:p>
            <a:endParaRPr altLang="en-US" lang="zh-CN">
              <a:solidFill>
                <a:schemeClr val="bg1">
                  <a:lumMod val="50000"/>
                </a:schemeClr>
              </a:solidFill>
            </a:endParaRPr>
          </a:p>
        </p:txBody>
      </p:sp>
      <p:sp>
        <p:nvSpPr>
          <p:cNvPr id="29" name="Freeform 19"/>
          <p:cNvSpPr/>
          <p:nvPr/>
        </p:nvSpPr>
        <p:spPr bwMode="auto">
          <a:xfrm>
            <a:off x="2824163" y="3458643"/>
            <a:ext cx="760412" cy="220731"/>
          </a:xfrm>
          <a:custGeom>
            <a:gdLst>
              <a:gd fmla="*/ 479 w 479" name="T0"/>
              <a:gd fmla="*/ 0 h 139" name="T1"/>
              <a:gd fmla="*/ 479 w 479" name="T2"/>
              <a:gd fmla="*/ 139 h 139" name="T3"/>
              <a:gd fmla="*/ 0 w 479" name="T4"/>
              <a:gd fmla="*/ 139 h 139" name="T5"/>
            </a:gdLst>
            <a:cxnLst>
              <a:cxn ang="0">
                <a:pos x="T0" y="T1"/>
              </a:cxn>
              <a:cxn ang="0">
                <a:pos x="T2" y="T3"/>
              </a:cxn>
              <a:cxn ang="0">
                <a:pos x="T4" y="T5"/>
              </a:cxn>
            </a:cxnLst>
            <a:rect b="b" l="0" r="r" t="0"/>
            <a:pathLst>
              <a:path h="139" w="479">
                <a:moveTo>
                  <a:pt x="479" y="0"/>
                </a:moveTo>
                <a:lnTo>
                  <a:pt x="479" y="139"/>
                </a:lnTo>
                <a:lnTo>
                  <a:pt x="0" y="139"/>
                </a:lnTo>
              </a:path>
            </a:pathLst>
          </a:custGeom>
          <a:noFill/>
          <a:ln cap="flat" cmpd="sng" w="6350">
            <a:solidFill>
              <a:schemeClr val="bg1">
                <a:lumMod val="50000"/>
              </a:schemeClr>
            </a:solidFill>
            <a:prstDash val="solid"/>
            <a:round/>
            <a:tailEnd len="sm" type="oval" w="sm"/>
          </a:ln>
          <a:extLst>
            <a:ext uri="{909E8E84-426E-40DD-AFC4-6F175D3DCCD1}">
              <a14:hiddenFill>
                <a:solidFill>
                  <a:srgbClr val="FFFFFF"/>
                </a:solidFill>
              </a14:hiddenFill>
            </a:ext>
          </a:extLst>
        </p:spPr>
        <p:txBody>
          <a:bodyPr/>
          <a:lstStyle/>
          <a:p>
            <a:endParaRPr altLang="en-US" lang="zh-CN">
              <a:solidFill>
                <a:schemeClr val="bg1">
                  <a:lumMod val="50000"/>
                </a:schemeClr>
              </a:solidFill>
            </a:endParaRPr>
          </a:p>
        </p:txBody>
      </p:sp>
      <p:sp>
        <p:nvSpPr>
          <p:cNvPr id="30" name="Freeform 20"/>
          <p:cNvSpPr/>
          <p:nvPr/>
        </p:nvSpPr>
        <p:spPr bwMode="auto">
          <a:xfrm>
            <a:off x="5005388" y="2936195"/>
            <a:ext cx="68262" cy="136567"/>
          </a:xfrm>
          <a:custGeom>
            <a:gdLst>
              <a:gd fmla="*/ 0 w 43" name="T0"/>
              <a:gd fmla="*/ 0 h 86" name="T1"/>
              <a:gd fmla="*/ 43 w 43" name="T2"/>
              <a:gd fmla="*/ 43 h 86" name="T3"/>
              <a:gd fmla="*/ 0 w 43" name="T4"/>
              <a:gd fmla="*/ 86 h 86" name="T5"/>
            </a:gdLst>
            <a:cxnLst>
              <a:cxn ang="0">
                <a:pos x="T0" y="T1"/>
              </a:cxn>
              <a:cxn ang="0">
                <a:pos x="T2" y="T3"/>
              </a:cxn>
              <a:cxn ang="0">
                <a:pos x="T4" y="T5"/>
              </a:cxn>
            </a:cxnLst>
            <a:rect b="b" l="0" r="r" t="0"/>
            <a:pathLst>
              <a:path h="86" w="43">
                <a:moveTo>
                  <a:pt x="0" y="0"/>
                </a:moveTo>
                <a:lnTo>
                  <a:pt x="43" y="43"/>
                </a:lnTo>
                <a:lnTo>
                  <a:pt x="0" y="86"/>
                </a:lnTo>
              </a:path>
            </a:pathLst>
          </a:custGeom>
          <a:noFill/>
          <a:ln cap="flat" cmpd="sng" w="12700">
            <a:solidFill>
              <a:schemeClr val="bg1">
                <a:lumMod val="50000"/>
              </a:schemeClr>
            </a:solidFill>
            <a:round/>
          </a:ln>
          <a:extLst>
            <a:ext uri="{909E8E84-426E-40DD-AFC4-6F175D3DCCD1}">
              <a14:hiddenFill>
                <a:solidFill>
                  <a:srgbClr val="FFFFFF"/>
                </a:solidFill>
              </a14:hiddenFill>
            </a:ext>
          </a:extLst>
        </p:spPr>
        <p:txBody>
          <a:bodyPr/>
          <a:lstStyle/>
          <a:p>
            <a:endParaRPr altLang="en-US" lang="zh-CN">
              <a:solidFill>
                <a:schemeClr val="bg1">
                  <a:lumMod val="50000"/>
                </a:schemeClr>
              </a:solidFill>
            </a:endParaRPr>
          </a:p>
        </p:txBody>
      </p:sp>
      <p:sp>
        <p:nvSpPr>
          <p:cNvPr id="31" name="Freeform 21"/>
          <p:cNvSpPr/>
          <p:nvPr/>
        </p:nvSpPr>
        <p:spPr bwMode="auto">
          <a:xfrm>
            <a:off x="4057651" y="2936195"/>
            <a:ext cx="68263" cy="136567"/>
          </a:xfrm>
          <a:custGeom>
            <a:gdLst>
              <a:gd fmla="*/ 43 w 43" name="T0"/>
              <a:gd fmla="*/ 86 h 86" name="T1"/>
              <a:gd fmla="*/ 0 w 43" name="T2"/>
              <a:gd fmla="*/ 43 h 86" name="T3"/>
              <a:gd fmla="*/ 43 w 43" name="T4"/>
              <a:gd fmla="*/ 0 h 86" name="T5"/>
            </a:gdLst>
            <a:cxnLst>
              <a:cxn ang="0">
                <a:pos x="T0" y="T1"/>
              </a:cxn>
              <a:cxn ang="0">
                <a:pos x="T2" y="T3"/>
              </a:cxn>
              <a:cxn ang="0">
                <a:pos x="T4" y="T5"/>
              </a:cxn>
            </a:cxnLst>
            <a:rect b="b" l="0" r="r" t="0"/>
            <a:pathLst>
              <a:path h="86" w="43">
                <a:moveTo>
                  <a:pt x="43" y="86"/>
                </a:moveTo>
                <a:lnTo>
                  <a:pt x="0" y="43"/>
                </a:lnTo>
                <a:lnTo>
                  <a:pt x="43" y="0"/>
                </a:lnTo>
              </a:path>
            </a:pathLst>
          </a:custGeom>
          <a:noFill/>
          <a:ln cap="flat" cmpd="sng" w="12700">
            <a:solidFill>
              <a:schemeClr val="bg1">
                <a:lumMod val="50000"/>
              </a:schemeClr>
            </a:solidFill>
            <a:round/>
          </a:ln>
          <a:extLst>
            <a:ext uri="{909E8E84-426E-40DD-AFC4-6F175D3DCCD1}">
              <a14:hiddenFill>
                <a:solidFill>
                  <a:srgbClr val="FFFFFF"/>
                </a:solidFill>
              </a14:hiddenFill>
            </a:ext>
          </a:extLst>
        </p:spPr>
        <p:txBody>
          <a:bodyPr/>
          <a:lstStyle/>
          <a:p>
            <a:endParaRPr altLang="en-US" lang="zh-CN">
              <a:solidFill>
                <a:schemeClr val="bg1">
                  <a:lumMod val="50000"/>
                </a:schemeClr>
              </a:solidFill>
            </a:endParaRPr>
          </a:p>
        </p:txBody>
      </p:sp>
      <p:sp>
        <p:nvSpPr>
          <p:cNvPr id="32" name="Freeform 22"/>
          <p:cNvSpPr/>
          <p:nvPr/>
        </p:nvSpPr>
        <p:spPr bwMode="auto">
          <a:xfrm>
            <a:off x="4497389" y="3444351"/>
            <a:ext cx="136525" cy="68283"/>
          </a:xfrm>
          <a:custGeom>
            <a:gdLst>
              <a:gd fmla="*/ 86 w 86" name="T0"/>
              <a:gd fmla="*/ 0 h 43" name="T1"/>
              <a:gd fmla="*/ 43 w 86" name="T2"/>
              <a:gd fmla="*/ 43 h 43" name="T3"/>
              <a:gd fmla="*/ 0 w 86" name="T4"/>
              <a:gd fmla="*/ 0 h 43" name="T5"/>
            </a:gdLst>
            <a:cxnLst>
              <a:cxn ang="0">
                <a:pos x="T0" y="T1"/>
              </a:cxn>
              <a:cxn ang="0">
                <a:pos x="T2" y="T3"/>
              </a:cxn>
              <a:cxn ang="0">
                <a:pos x="T4" y="T5"/>
              </a:cxn>
            </a:cxnLst>
            <a:rect b="b" l="0" r="r" t="0"/>
            <a:pathLst>
              <a:path h="43" w="86">
                <a:moveTo>
                  <a:pt x="86" y="0"/>
                </a:moveTo>
                <a:lnTo>
                  <a:pt x="43" y="43"/>
                </a:lnTo>
                <a:lnTo>
                  <a:pt x="0" y="0"/>
                </a:lnTo>
              </a:path>
            </a:pathLst>
          </a:custGeom>
          <a:noFill/>
          <a:ln cap="flat" cmpd="sng" w="12700">
            <a:solidFill>
              <a:schemeClr val="bg1">
                <a:lumMod val="50000"/>
              </a:schemeClr>
            </a:solidFill>
            <a:round/>
          </a:ln>
          <a:extLst>
            <a:ext uri="{909E8E84-426E-40DD-AFC4-6F175D3DCCD1}">
              <a14:hiddenFill>
                <a:solidFill>
                  <a:srgbClr val="FFFFFF"/>
                </a:solidFill>
              </a14:hiddenFill>
            </a:ext>
          </a:extLst>
        </p:spPr>
        <p:txBody>
          <a:bodyPr/>
          <a:lstStyle/>
          <a:p>
            <a:endParaRPr altLang="en-US" lang="zh-CN">
              <a:solidFill>
                <a:schemeClr val="bg1">
                  <a:lumMod val="50000"/>
                </a:schemeClr>
              </a:solidFill>
            </a:endParaRPr>
          </a:p>
        </p:txBody>
      </p:sp>
      <p:sp>
        <p:nvSpPr>
          <p:cNvPr id="33" name="Freeform 23"/>
          <p:cNvSpPr/>
          <p:nvPr/>
        </p:nvSpPr>
        <p:spPr bwMode="auto">
          <a:xfrm>
            <a:off x="4497389" y="2496321"/>
            <a:ext cx="136525" cy="68284"/>
          </a:xfrm>
          <a:custGeom>
            <a:gdLst>
              <a:gd fmla="*/ 0 w 86" name="T0"/>
              <a:gd fmla="*/ 43 h 43" name="T1"/>
              <a:gd fmla="*/ 43 w 86" name="T2"/>
              <a:gd fmla="*/ 0 h 43" name="T3"/>
              <a:gd fmla="*/ 86 w 86" name="T4"/>
              <a:gd fmla="*/ 43 h 43" name="T5"/>
            </a:gdLst>
            <a:cxnLst>
              <a:cxn ang="0">
                <a:pos x="T0" y="T1"/>
              </a:cxn>
              <a:cxn ang="0">
                <a:pos x="T2" y="T3"/>
              </a:cxn>
              <a:cxn ang="0">
                <a:pos x="T4" y="T5"/>
              </a:cxn>
            </a:cxnLst>
            <a:rect b="b" l="0" r="r" t="0"/>
            <a:pathLst>
              <a:path h="43" w="86">
                <a:moveTo>
                  <a:pt x="0" y="43"/>
                </a:moveTo>
                <a:lnTo>
                  <a:pt x="43" y="0"/>
                </a:lnTo>
                <a:lnTo>
                  <a:pt x="86" y="43"/>
                </a:lnTo>
              </a:path>
            </a:pathLst>
          </a:custGeom>
          <a:noFill/>
          <a:ln cap="flat" cmpd="sng" w="12700">
            <a:solidFill>
              <a:schemeClr val="bg1">
                <a:lumMod val="50000"/>
              </a:schemeClr>
            </a:solidFill>
            <a:round/>
          </a:ln>
          <a:extLst>
            <a:ext uri="{909E8E84-426E-40DD-AFC4-6F175D3DCCD1}">
              <a14:hiddenFill>
                <a:solidFill>
                  <a:srgbClr val="FFFFFF"/>
                </a:solidFill>
              </a14:hiddenFill>
            </a:ext>
          </a:extLst>
        </p:spPr>
        <p:txBody>
          <a:bodyPr/>
          <a:lstStyle/>
          <a:p>
            <a:endParaRPr altLang="en-US" lang="zh-CN">
              <a:solidFill>
                <a:schemeClr val="bg1">
                  <a:lumMod val="50000"/>
                </a:schemeClr>
              </a:solidFill>
            </a:endParaRPr>
          </a:p>
        </p:txBody>
      </p:sp>
      <p:sp>
        <p:nvSpPr>
          <p:cNvPr id="34" name="Rectangle 24"/>
          <p:cNvSpPr>
            <a:spLocks noChangeArrowheads="1"/>
          </p:cNvSpPr>
          <p:nvPr/>
        </p:nvSpPr>
        <p:spPr bwMode="auto">
          <a:xfrm>
            <a:off x="6281739" y="1645158"/>
            <a:ext cx="1512887" cy="762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buFont typeface="Arial"/>
              <a:buNone/>
            </a:pPr>
            <a:r>
              <a:rPr altLang="en-US" b="1" lang="zh-CN" sz="1000">
                <a:solidFill>
                  <a:schemeClr val="bg1">
                    <a:lumMod val="50000"/>
                  </a:schemeClr>
                </a:solidFill>
              </a:rPr>
              <a:t>Option 03</a:t>
            </a:r>
          </a:p>
          <a:p>
            <a:pPr>
              <a:buFont typeface="Arial"/>
              <a:buNone/>
            </a:pPr>
            <a:r>
              <a:rPr altLang="en-US" b="1" lang="zh-CN" sz="1000">
                <a:solidFill>
                  <a:schemeClr val="bg1">
                    <a:lumMod val="50000"/>
                  </a:schemeClr>
                </a:solidFill>
              </a:rPr>
              <a:t>We have many PowerPoint templates that has been specifically designed.</a:t>
            </a:r>
          </a:p>
        </p:txBody>
      </p:sp>
      <p:sp>
        <p:nvSpPr>
          <p:cNvPr id="35" name="Rectangle 25"/>
          <p:cNvSpPr>
            <a:spLocks noChangeArrowheads="1"/>
          </p:cNvSpPr>
          <p:nvPr/>
        </p:nvSpPr>
        <p:spPr bwMode="auto">
          <a:xfrm>
            <a:off x="6281739" y="3587270"/>
            <a:ext cx="1512887" cy="762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buFont typeface="Arial"/>
              <a:buNone/>
            </a:pPr>
            <a:r>
              <a:rPr altLang="en-US" b="1" lang="zh-CN" sz="1000">
                <a:solidFill>
                  <a:schemeClr val="bg1">
                    <a:lumMod val="50000"/>
                  </a:schemeClr>
                </a:solidFill>
              </a:rPr>
              <a:t>Option 04</a:t>
            </a:r>
          </a:p>
          <a:p>
            <a:pPr>
              <a:buFont typeface="Arial"/>
              <a:buNone/>
            </a:pPr>
            <a:r>
              <a:rPr altLang="en-US" b="1" lang="zh-CN" sz="1000">
                <a:solidFill>
                  <a:schemeClr val="bg1">
                    <a:lumMod val="50000"/>
                  </a:schemeClr>
                </a:solidFill>
              </a:rPr>
              <a:t>We have many PowerPoint templates that has been specifically designed.</a:t>
            </a:r>
          </a:p>
        </p:txBody>
      </p:sp>
      <p:sp>
        <p:nvSpPr>
          <p:cNvPr id="36" name="Rectangle 26"/>
          <p:cNvSpPr>
            <a:spLocks noChangeArrowheads="1"/>
          </p:cNvSpPr>
          <p:nvPr/>
        </p:nvSpPr>
        <p:spPr bwMode="auto">
          <a:xfrm>
            <a:off x="1160464" y="3587270"/>
            <a:ext cx="1512887" cy="762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r">
              <a:buFont typeface="Arial"/>
              <a:buNone/>
            </a:pPr>
            <a:r>
              <a:rPr altLang="en-US" b="1" lang="zh-CN" sz="1000">
                <a:solidFill>
                  <a:schemeClr val="bg1">
                    <a:lumMod val="50000"/>
                  </a:schemeClr>
                </a:solidFill>
              </a:rPr>
              <a:t>Option 02</a:t>
            </a:r>
          </a:p>
          <a:p>
            <a:pPr algn="r">
              <a:buFont typeface="Arial"/>
              <a:buNone/>
            </a:pPr>
            <a:r>
              <a:rPr altLang="en-US" b="1" lang="zh-CN" sz="1000">
                <a:solidFill>
                  <a:schemeClr val="bg1">
                    <a:lumMod val="50000"/>
                  </a:schemeClr>
                </a:solidFill>
              </a:rPr>
              <a:t>We have many PowerPoint templates that has been specifically designed.</a:t>
            </a:r>
          </a:p>
        </p:txBody>
      </p:sp>
      <p:sp>
        <p:nvSpPr>
          <p:cNvPr id="37" name="Rectangle 27"/>
          <p:cNvSpPr>
            <a:spLocks noChangeArrowheads="1"/>
          </p:cNvSpPr>
          <p:nvPr/>
        </p:nvSpPr>
        <p:spPr bwMode="auto">
          <a:xfrm>
            <a:off x="1160464" y="1641982"/>
            <a:ext cx="1512887" cy="762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r">
              <a:buFont typeface="Arial"/>
              <a:buNone/>
            </a:pPr>
            <a:r>
              <a:rPr altLang="en-US" b="1" lang="zh-CN" sz="1000">
                <a:solidFill>
                  <a:schemeClr val="bg1">
                    <a:lumMod val="50000"/>
                  </a:schemeClr>
                </a:solidFill>
              </a:rPr>
              <a:t>Option 01</a:t>
            </a:r>
          </a:p>
          <a:p>
            <a:pPr algn="r">
              <a:buFont typeface="Arial"/>
              <a:buNone/>
            </a:pPr>
            <a:r>
              <a:rPr altLang="en-US" b="1" lang="zh-CN" sz="1000">
                <a:solidFill>
                  <a:schemeClr val="bg1">
                    <a:lumMod val="50000"/>
                  </a:schemeClr>
                </a:solidFill>
              </a:rPr>
              <a:t>We have many PowerPoint templates that has been specifically designed.</a:t>
            </a:r>
          </a:p>
        </p:txBody>
      </p:sp>
      <p:grpSp>
        <p:nvGrpSpPr>
          <p:cNvPr id="38" name="组合 37"/>
          <p:cNvGrpSpPr/>
          <p:nvPr/>
        </p:nvGrpSpPr>
        <p:grpSpPr>
          <a:xfrm>
            <a:off x="4436947" y="2867853"/>
            <a:ext cx="271704" cy="249328"/>
            <a:chOff x="-849313" y="269875"/>
            <a:chExt cx="269875" cy="247650"/>
          </a:xfrm>
        </p:grpSpPr>
        <p:sp>
          <p:nvSpPr>
            <p:cNvPr id="39" name="Freeform 6"/>
            <p:cNvSpPr/>
            <p:nvPr/>
          </p:nvSpPr>
          <p:spPr bwMode="auto">
            <a:xfrm>
              <a:off x="-849313" y="269875"/>
              <a:ext cx="269875" cy="115888"/>
            </a:xfrm>
            <a:custGeom>
              <a:gdLst>
                <a:gd fmla="*/ 170 w 170" name="T0"/>
                <a:gd fmla="*/ 73 h 73" name="T1"/>
                <a:gd fmla="*/ 144 w 170" name="T2"/>
                <a:gd fmla="*/ 47 h 73" name="T3"/>
                <a:gd fmla="*/ 147 w 170" name="T4"/>
                <a:gd fmla="*/ 45 h 73" name="T5"/>
                <a:gd fmla="*/ 147 w 170" name="T6"/>
                <a:gd fmla="*/ 45 h 73" name="T7"/>
                <a:gd fmla="*/ 147 w 170" name="T8"/>
                <a:gd fmla="*/ 14 h 73" name="T9"/>
                <a:gd fmla="*/ 128 w 170" name="T10"/>
                <a:gd fmla="*/ 14 h 73" name="T11"/>
                <a:gd fmla="*/ 128 w 170" name="T12"/>
                <a:gd fmla="*/ 30 h 73" name="T13"/>
                <a:gd fmla="*/ 128 w 170" name="T14"/>
                <a:gd fmla="*/ 33 h 73" name="T15"/>
                <a:gd fmla="*/ 126 w 170" name="T16"/>
                <a:gd fmla="*/ 33 h 73" name="T17"/>
                <a:gd fmla="*/ 85 w 170" name="T18"/>
                <a:gd fmla="*/ 0 h 73" name="T19"/>
                <a:gd fmla="*/ 0 w 170" name="T20"/>
                <a:gd fmla="*/ 73 h 73"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73" w="170">
                  <a:moveTo>
                    <a:pt x="170" y="73"/>
                  </a:moveTo>
                  <a:lnTo>
                    <a:pt x="144" y="47"/>
                  </a:lnTo>
                  <a:lnTo>
                    <a:pt x="147" y="45"/>
                  </a:lnTo>
                  <a:lnTo>
                    <a:pt x="147" y="45"/>
                  </a:lnTo>
                  <a:lnTo>
                    <a:pt x="147" y="14"/>
                  </a:lnTo>
                  <a:lnTo>
                    <a:pt x="128" y="14"/>
                  </a:lnTo>
                  <a:lnTo>
                    <a:pt x="128" y="30"/>
                  </a:lnTo>
                  <a:lnTo>
                    <a:pt x="128" y="33"/>
                  </a:lnTo>
                  <a:lnTo>
                    <a:pt x="126" y="33"/>
                  </a:lnTo>
                  <a:lnTo>
                    <a:pt x="85" y="0"/>
                  </a:lnTo>
                  <a:lnTo>
                    <a:pt x="0" y="73"/>
                  </a:lnTo>
                </a:path>
              </a:pathLst>
            </a:custGeom>
            <a:noFill/>
            <a:ln cap="rnd" w="12700">
              <a:solidFill>
                <a:schemeClr val="tx1">
                  <a:lumMod val="75000"/>
                  <a:lumOff val="25000"/>
                </a:schemeClr>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40" name="Freeform 7"/>
            <p:cNvSpPr/>
            <p:nvPr/>
          </p:nvSpPr>
          <p:spPr bwMode="auto">
            <a:xfrm>
              <a:off x="-811213" y="407987"/>
              <a:ext cx="195263" cy="109538"/>
            </a:xfrm>
            <a:custGeom>
              <a:gdLst>
                <a:gd fmla="*/ 0 w 123" name="T0"/>
                <a:gd fmla="*/ 7 h 69" name="T1"/>
                <a:gd fmla="*/ 0 w 123" name="T2"/>
                <a:gd fmla="*/ 0 h 69" name="T3"/>
                <a:gd fmla="*/ 0 w 123" name="T4"/>
                <a:gd fmla="*/ 69 h 69" name="T5"/>
                <a:gd fmla="*/ 38 w 123" name="T6"/>
                <a:gd fmla="*/ 69 h 69" name="T7"/>
                <a:gd fmla="*/ 38 w 123" name="T8"/>
                <a:gd fmla="*/ 21 h 69" name="T9"/>
                <a:gd fmla="*/ 85 w 123" name="T10"/>
                <a:gd fmla="*/ 21 h 69" name="T11"/>
                <a:gd fmla="*/ 85 w 123" name="T12"/>
                <a:gd fmla="*/ 69 h 69" name="T13"/>
                <a:gd fmla="*/ 123 w 123" name="T14"/>
                <a:gd fmla="*/ 69 h 69" name="T15"/>
                <a:gd fmla="*/ 123 w 123" name="T16"/>
                <a:gd fmla="*/ 0 h 69" name="T17"/>
                <a:gd fmla="*/ 123 w 123" name="T18"/>
                <a:gd fmla="*/ 7 h 6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69" w="123">
                  <a:moveTo>
                    <a:pt x="0" y="7"/>
                  </a:moveTo>
                  <a:lnTo>
                    <a:pt x="0" y="0"/>
                  </a:lnTo>
                  <a:lnTo>
                    <a:pt x="0" y="69"/>
                  </a:lnTo>
                  <a:lnTo>
                    <a:pt x="38" y="69"/>
                  </a:lnTo>
                  <a:lnTo>
                    <a:pt x="38" y="21"/>
                  </a:lnTo>
                  <a:lnTo>
                    <a:pt x="85" y="21"/>
                  </a:lnTo>
                  <a:lnTo>
                    <a:pt x="85" y="69"/>
                  </a:lnTo>
                  <a:lnTo>
                    <a:pt x="123" y="69"/>
                  </a:lnTo>
                  <a:lnTo>
                    <a:pt x="123" y="0"/>
                  </a:lnTo>
                  <a:lnTo>
                    <a:pt x="123" y="7"/>
                  </a:lnTo>
                </a:path>
              </a:pathLst>
            </a:custGeom>
            <a:noFill/>
            <a:ln cap="rnd" w="12700">
              <a:solidFill>
                <a:schemeClr val="tx1">
                  <a:lumMod val="75000"/>
                  <a:lumOff val="25000"/>
                </a:schemeClr>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41" name="组合 40"/>
          <p:cNvGrpSpPr/>
          <p:nvPr/>
        </p:nvGrpSpPr>
        <p:grpSpPr>
          <a:xfrm>
            <a:off x="4430712" y="1892129"/>
            <a:ext cx="269875" cy="254001"/>
            <a:chOff x="12998451" y="-2027238"/>
            <a:chExt cx="269875" cy="254001"/>
          </a:xfrm>
        </p:grpSpPr>
        <p:sp>
          <p:nvSpPr>
            <p:cNvPr id="42" name="Freeform 18"/>
            <p:cNvSpPr/>
            <p:nvPr/>
          </p:nvSpPr>
          <p:spPr bwMode="auto">
            <a:xfrm>
              <a:off x="12998451" y="-2027238"/>
              <a:ext cx="134938" cy="112713"/>
            </a:xfrm>
            <a:custGeom>
              <a:gdLst>
                <a:gd fmla="*/ 36 w 36" name="T0"/>
                <a:gd fmla="*/ 30 h 30" name="T1"/>
                <a:gd fmla="*/ 36 w 36" name="T2"/>
                <a:gd fmla="*/ 17 h 30" name="T3"/>
                <a:gd fmla="*/ 36 w 36" name="T4"/>
                <a:gd fmla="*/ 17 h 30" name="T5"/>
                <a:gd fmla="*/ 18 w 36" name="T6"/>
                <a:gd fmla="*/ 0 h 30" name="T7"/>
                <a:gd fmla="*/ 0 w 36" name="T8"/>
                <a:gd fmla="*/ 17 h 30" name="T9"/>
                <a:gd fmla="*/ 0 w 36" name="T10"/>
                <a:gd fmla="*/ 20 h 30" name="T11"/>
                <a:gd fmla="*/ 0 w 36" name="T12"/>
                <a:gd fmla="*/ 30 h 30" name="T13"/>
              </a:gdLst>
              <a:cxnLst>
                <a:cxn ang="0">
                  <a:pos x="T0" y="T1"/>
                </a:cxn>
                <a:cxn ang="0">
                  <a:pos x="T2" y="T3"/>
                </a:cxn>
                <a:cxn ang="0">
                  <a:pos x="T4" y="T5"/>
                </a:cxn>
                <a:cxn ang="0">
                  <a:pos x="T6" y="T7"/>
                </a:cxn>
                <a:cxn ang="0">
                  <a:pos x="T8" y="T9"/>
                </a:cxn>
                <a:cxn ang="0">
                  <a:pos x="T10" y="T11"/>
                </a:cxn>
                <a:cxn ang="0">
                  <a:pos x="T12" y="T13"/>
                </a:cxn>
              </a:cxnLst>
              <a:rect b="b" l="0" r="r" t="0"/>
              <a:pathLst>
                <a:path h="30" w="36">
                  <a:moveTo>
                    <a:pt x="36" y="30"/>
                  </a:moveTo>
                  <a:cubicBezTo>
                    <a:pt x="36" y="17"/>
                    <a:pt x="36" y="17"/>
                    <a:pt x="36" y="17"/>
                  </a:cubicBezTo>
                  <a:cubicBezTo>
                    <a:pt x="36" y="17"/>
                    <a:pt x="36" y="17"/>
                    <a:pt x="36" y="17"/>
                  </a:cubicBezTo>
                  <a:cubicBezTo>
                    <a:pt x="36" y="7"/>
                    <a:pt x="28" y="0"/>
                    <a:pt x="18" y="0"/>
                  </a:cubicBezTo>
                  <a:cubicBezTo>
                    <a:pt x="8" y="0"/>
                    <a:pt x="0" y="7"/>
                    <a:pt x="0" y="17"/>
                  </a:cubicBezTo>
                  <a:cubicBezTo>
                    <a:pt x="0" y="17"/>
                    <a:pt x="0" y="20"/>
                    <a:pt x="0" y="20"/>
                  </a:cubicBezTo>
                  <a:cubicBezTo>
                    <a:pt x="0" y="30"/>
                    <a:pt x="0" y="30"/>
                    <a:pt x="0" y="30"/>
                  </a:cubicBezTo>
                </a:path>
              </a:pathLst>
            </a:custGeom>
            <a:noFill/>
            <a:ln cap="rnd" w="12700">
              <a:solidFill>
                <a:schemeClr val="bg2"/>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43" name="Freeform 19"/>
            <p:cNvSpPr>
              <a:spLocks noEditPoints="1"/>
            </p:cNvSpPr>
            <p:nvPr/>
          </p:nvSpPr>
          <p:spPr bwMode="auto">
            <a:xfrm>
              <a:off x="13103227" y="-1892300"/>
              <a:ext cx="165100" cy="119063"/>
            </a:xfrm>
            <a:custGeom>
              <a:gdLst>
                <a:gd fmla="*/ 42 w 44" name="T0"/>
                <a:gd fmla="*/ 0 h 32" name="T1"/>
                <a:gd fmla="*/ 2 w 44" name="T2"/>
                <a:gd fmla="*/ 0 h 32" name="T3"/>
                <a:gd fmla="*/ 0 w 44" name="T4"/>
                <a:gd fmla="*/ 2 h 32" name="T5"/>
                <a:gd fmla="*/ 0 w 44" name="T6"/>
                <a:gd fmla="*/ 30 h 32" name="T7"/>
                <a:gd fmla="*/ 2 w 44" name="T8"/>
                <a:gd fmla="*/ 32 h 32" name="T9"/>
                <a:gd fmla="*/ 42 w 44" name="T10"/>
                <a:gd fmla="*/ 32 h 32" name="T11"/>
                <a:gd fmla="*/ 44 w 44" name="T12"/>
                <a:gd fmla="*/ 30 h 32" name="T13"/>
                <a:gd fmla="*/ 44 w 44" name="T14"/>
                <a:gd fmla="*/ 2 h 32" name="T15"/>
                <a:gd fmla="*/ 42 w 44" name="T16"/>
                <a:gd fmla="*/ 0 h 32" name="T17"/>
                <a:gd fmla="*/ 23 w 44" name="T18"/>
                <a:gd fmla="*/ 15 h 32" name="T19"/>
                <a:gd fmla="*/ 24 w 44" name="T20"/>
                <a:gd fmla="*/ 20 h 32" name="T21"/>
                <a:gd fmla="*/ 24 w 44" name="T22"/>
                <a:gd fmla="*/ 21 h 32" name="T23"/>
                <a:gd fmla="*/ 23 w 44" name="T24"/>
                <a:gd fmla="*/ 21 h 32" name="T25"/>
                <a:gd fmla="*/ 21 w 44" name="T26"/>
                <a:gd fmla="*/ 21 h 32" name="T27"/>
                <a:gd fmla="*/ 20 w 44" name="T28"/>
                <a:gd fmla="*/ 21 h 32" name="T29"/>
                <a:gd fmla="*/ 20 w 44" name="T30"/>
                <a:gd fmla="*/ 20 h 32" name="T31"/>
                <a:gd fmla="*/ 21 w 44" name="T32"/>
                <a:gd fmla="*/ 15 h 32" name="T33"/>
                <a:gd fmla="*/ 18 w 44" name="T34"/>
                <a:gd fmla="*/ 12 h 32" name="T35"/>
                <a:gd fmla="*/ 22 w 44" name="T36"/>
                <a:gd fmla="*/ 8 h 32" name="T37"/>
                <a:gd fmla="*/ 26 w 44" name="T38"/>
                <a:gd fmla="*/ 12 h 32" name="T39"/>
                <a:gd fmla="*/ 23 w 44" name="T40"/>
                <a:gd fmla="*/ 15 h 32"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32" w="44">
                  <a:moveTo>
                    <a:pt x="42" y="0"/>
                  </a:moveTo>
                  <a:cubicBezTo>
                    <a:pt x="2" y="0"/>
                    <a:pt x="2" y="0"/>
                    <a:pt x="2" y="0"/>
                  </a:cubicBezTo>
                  <a:cubicBezTo>
                    <a:pt x="1" y="0"/>
                    <a:pt x="0" y="1"/>
                    <a:pt x="0" y="2"/>
                  </a:cubicBezTo>
                  <a:cubicBezTo>
                    <a:pt x="0" y="30"/>
                    <a:pt x="0" y="30"/>
                    <a:pt x="0" y="30"/>
                  </a:cubicBezTo>
                  <a:cubicBezTo>
                    <a:pt x="0" y="31"/>
                    <a:pt x="1" y="32"/>
                    <a:pt x="2" y="32"/>
                  </a:cubicBezTo>
                  <a:cubicBezTo>
                    <a:pt x="42" y="32"/>
                    <a:pt x="42" y="32"/>
                    <a:pt x="42" y="32"/>
                  </a:cubicBezTo>
                  <a:cubicBezTo>
                    <a:pt x="43" y="32"/>
                    <a:pt x="44" y="31"/>
                    <a:pt x="44" y="30"/>
                  </a:cubicBezTo>
                  <a:cubicBezTo>
                    <a:pt x="44" y="2"/>
                    <a:pt x="44" y="2"/>
                    <a:pt x="44" y="2"/>
                  </a:cubicBezTo>
                  <a:cubicBezTo>
                    <a:pt x="44" y="1"/>
                    <a:pt x="43" y="0"/>
                    <a:pt x="42" y="0"/>
                  </a:cubicBezTo>
                  <a:close/>
                  <a:moveTo>
                    <a:pt x="23" y="15"/>
                  </a:moveTo>
                  <a:cubicBezTo>
                    <a:pt x="24" y="20"/>
                    <a:pt x="24" y="20"/>
                    <a:pt x="24" y="20"/>
                  </a:cubicBezTo>
                  <a:cubicBezTo>
                    <a:pt x="24" y="20"/>
                    <a:pt x="24" y="21"/>
                    <a:pt x="24" y="21"/>
                  </a:cubicBezTo>
                  <a:cubicBezTo>
                    <a:pt x="24" y="21"/>
                    <a:pt x="24" y="21"/>
                    <a:pt x="23" y="21"/>
                  </a:cubicBezTo>
                  <a:cubicBezTo>
                    <a:pt x="21" y="21"/>
                    <a:pt x="21" y="21"/>
                    <a:pt x="21" y="21"/>
                  </a:cubicBezTo>
                  <a:cubicBezTo>
                    <a:pt x="20" y="21"/>
                    <a:pt x="20" y="21"/>
                    <a:pt x="20" y="21"/>
                  </a:cubicBezTo>
                  <a:cubicBezTo>
                    <a:pt x="20" y="21"/>
                    <a:pt x="20" y="20"/>
                    <a:pt x="20" y="20"/>
                  </a:cubicBezTo>
                  <a:cubicBezTo>
                    <a:pt x="21" y="15"/>
                    <a:pt x="21" y="15"/>
                    <a:pt x="21" y="15"/>
                  </a:cubicBezTo>
                  <a:cubicBezTo>
                    <a:pt x="19" y="14"/>
                    <a:pt x="18" y="13"/>
                    <a:pt x="18" y="12"/>
                  </a:cubicBezTo>
                  <a:cubicBezTo>
                    <a:pt x="18" y="10"/>
                    <a:pt x="20" y="8"/>
                    <a:pt x="22" y="8"/>
                  </a:cubicBezTo>
                  <a:cubicBezTo>
                    <a:pt x="24" y="8"/>
                    <a:pt x="26" y="10"/>
                    <a:pt x="26" y="12"/>
                  </a:cubicBezTo>
                  <a:cubicBezTo>
                    <a:pt x="26" y="13"/>
                    <a:pt x="25" y="14"/>
                    <a:pt x="23" y="15"/>
                  </a:cubicBezTo>
                  <a:close/>
                </a:path>
              </a:pathLst>
            </a:custGeom>
            <a:noFill/>
            <a:ln cap="rnd" w="12700">
              <a:solidFill>
                <a:schemeClr val="bg2"/>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44" name="组合 43"/>
          <p:cNvGrpSpPr/>
          <p:nvPr/>
        </p:nvGrpSpPr>
        <p:grpSpPr>
          <a:xfrm>
            <a:off x="4460081" y="3846906"/>
            <a:ext cx="211138" cy="284163"/>
            <a:chOff x="9758363" y="1408113"/>
            <a:chExt cx="211138" cy="284163"/>
          </a:xfrm>
        </p:grpSpPr>
        <p:sp>
          <p:nvSpPr>
            <p:cNvPr id="45" name="Freeform 20"/>
            <p:cNvSpPr/>
            <p:nvPr/>
          </p:nvSpPr>
          <p:spPr bwMode="auto">
            <a:xfrm>
              <a:off x="9758363" y="1452563"/>
              <a:ext cx="211138" cy="239713"/>
            </a:xfrm>
            <a:custGeom>
              <a:gdLst>
                <a:gd fmla="*/ 6 w 56" name="T0"/>
                <a:gd fmla="*/ 0 h 64" name="T1"/>
                <a:gd fmla="*/ 2 w 56" name="T2"/>
                <a:gd fmla="*/ 0 h 64" name="T3"/>
                <a:gd fmla="*/ 0 w 56" name="T4"/>
                <a:gd fmla="*/ 2 h 64" name="T5"/>
                <a:gd fmla="*/ 0 w 56" name="T6"/>
                <a:gd fmla="*/ 62 h 64" name="T7"/>
                <a:gd fmla="*/ 2 w 56" name="T8"/>
                <a:gd fmla="*/ 64 h 64" name="T9"/>
                <a:gd fmla="*/ 54 w 56" name="T10"/>
                <a:gd fmla="*/ 64 h 64" name="T11"/>
                <a:gd fmla="*/ 56 w 56" name="T12"/>
                <a:gd fmla="*/ 62 h 64" name="T13"/>
                <a:gd fmla="*/ 56 w 56" name="T14"/>
                <a:gd fmla="*/ 2 h 64" name="T15"/>
                <a:gd fmla="*/ 54 w 56" name="T16"/>
                <a:gd fmla="*/ 0 h 64" name="T17"/>
                <a:gd fmla="*/ 50 w 56" name="T18"/>
                <a:gd fmla="*/ 0 h 6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64" w="56">
                  <a:moveTo>
                    <a:pt x="6" y="0"/>
                  </a:moveTo>
                  <a:cubicBezTo>
                    <a:pt x="2" y="0"/>
                    <a:pt x="2" y="0"/>
                    <a:pt x="2" y="0"/>
                  </a:cubicBezTo>
                  <a:cubicBezTo>
                    <a:pt x="1" y="0"/>
                    <a:pt x="0" y="1"/>
                    <a:pt x="0" y="2"/>
                  </a:cubicBezTo>
                  <a:cubicBezTo>
                    <a:pt x="0" y="62"/>
                    <a:pt x="0" y="62"/>
                    <a:pt x="0" y="62"/>
                  </a:cubicBezTo>
                  <a:cubicBezTo>
                    <a:pt x="0" y="63"/>
                    <a:pt x="1" y="64"/>
                    <a:pt x="2" y="64"/>
                  </a:cubicBezTo>
                  <a:cubicBezTo>
                    <a:pt x="54" y="64"/>
                    <a:pt x="54" y="64"/>
                    <a:pt x="54" y="64"/>
                  </a:cubicBezTo>
                  <a:cubicBezTo>
                    <a:pt x="55" y="64"/>
                    <a:pt x="56" y="63"/>
                    <a:pt x="56" y="62"/>
                  </a:cubicBezTo>
                  <a:cubicBezTo>
                    <a:pt x="56" y="2"/>
                    <a:pt x="56" y="2"/>
                    <a:pt x="56" y="2"/>
                  </a:cubicBezTo>
                  <a:cubicBezTo>
                    <a:pt x="56" y="1"/>
                    <a:pt x="55" y="0"/>
                    <a:pt x="54" y="0"/>
                  </a:cubicBezTo>
                  <a:cubicBezTo>
                    <a:pt x="50" y="0"/>
                    <a:pt x="50" y="0"/>
                    <a:pt x="50" y="0"/>
                  </a:cubicBezTo>
                </a:path>
              </a:pathLst>
            </a:custGeom>
            <a:noFill/>
            <a:ln cap="rnd" w="12700">
              <a:solidFill>
                <a:schemeClr val="bg2"/>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46" name="Freeform 21"/>
            <p:cNvSpPr/>
            <p:nvPr/>
          </p:nvSpPr>
          <p:spPr bwMode="auto">
            <a:xfrm>
              <a:off x="9804401" y="1408113"/>
              <a:ext cx="119063" cy="60325"/>
            </a:xfrm>
            <a:custGeom>
              <a:gdLst>
                <a:gd fmla="*/ 14 w 32" name="T0"/>
                <a:gd fmla="*/ 0 h 16" name="T1"/>
                <a:gd fmla="*/ 12 w 32" name="T2"/>
                <a:gd fmla="*/ 2 h 16" name="T3"/>
                <a:gd fmla="*/ 10 w 32" name="T4"/>
                <a:gd fmla="*/ 6 h 16" name="T5"/>
                <a:gd fmla="*/ 8 w 32" name="T6"/>
                <a:gd fmla="*/ 8 h 16" name="T7"/>
                <a:gd fmla="*/ 4 w 32" name="T8"/>
                <a:gd fmla="*/ 8 h 16" name="T9"/>
                <a:gd fmla="*/ 2 w 32" name="T10"/>
                <a:gd fmla="*/ 10 h 16" name="T11"/>
                <a:gd fmla="*/ 0 w 32" name="T12"/>
                <a:gd fmla="*/ 14 h 16" name="T13"/>
                <a:gd fmla="*/ 2 w 32" name="T14"/>
                <a:gd fmla="*/ 16 h 16" name="T15"/>
                <a:gd fmla="*/ 30 w 32" name="T16"/>
                <a:gd fmla="*/ 16 h 16" name="T17"/>
                <a:gd fmla="*/ 32 w 32" name="T18"/>
                <a:gd fmla="*/ 14 h 16" name="T19"/>
                <a:gd fmla="*/ 30 w 32" name="T20"/>
                <a:gd fmla="*/ 10 h 16" name="T21"/>
                <a:gd fmla="*/ 28 w 32" name="T22"/>
                <a:gd fmla="*/ 8 h 16" name="T23"/>
                <a:gd fmla="*/ 24 w 32" name="T24"/>
                <a:gd fmla="*/ 8 h 16" name="T25"/>
                <a:gd fmla="*/ 22 w 32" name="T26"/>
                <a:gd fmla="*/ 6 h 16" name="T27"/>
                <a:gd fmla="*/ 20 w 32" name="T28"/>
                <a:gd fmla="*/ 2 h 16" name="T29"/>
                <a:gd fmla="*/ 18 w 32" name="T30"/>
                <a:gd fmla="*/ 0 h 16" name="T31"/>
                <a:gd fmla="*/ 14 w 32" name="T32"/>
                <a:gd fmla="*/ 0 h 16"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6" w="32">
                  <a:moveTo>
                    <a:pt x="14" y="0"/>
                  </a:moveTo>
                  <a:cubicBezTo>
                    <a:pt x="13" y="0"/>
                    <a:pt x="12" y="1"/>
                    <a:pt x="12" y="2"/>
                  </a:cubicBezTo>
                  <a:cubicBezTo>
                    <a:pt x="10" y="6"/>
                    <a:pt x="10" y="6"/>
                    <a:pt x="10" y="6"/>
                  </a:cubicBezTo>
                  <a:cubicBezTo>
                    <a:pt x="10" y="7"/>
                    <a:pt x="9" y="8"/>
                    <a:pt x="8" y="8"/>
                  </a:cubicBezTo>
                  <a:cubicBezTo>
                    <a:pt x="4" y="8"/>
                    <a:pt x="4" y="8"/>
                    <a:pt x="4" y="8"/>
                  </a:cubicBezTo>
                  <a:cubicBezTo>
                    <a:pt x="3" y="8"/>
                    <a:pt x="2" y="9"/>
                    <a:pt x="2" y="10"/>
                  </a:cubicBezTo>
                  <a:cubicBezTo>
                    <a:pt x="0" y="14"/>
                    <a:pt x="0" y="14"/>
                    <a:pt x="0" y="14"/>
                  </a:cubicBezTo>
                  <a:cubicBezTo>
                    <a:pt x="0" y="15"/>
                    <a:pt x="1" y="16"/>
                    <a:pt x="2" y="16"/>
                  </a:cubicBezTo>
                  <a:cubicBezTo>
                    <a:pt x="30" y="16"/>
                    <a:pt x="30" y="16"/>
                    <a:pt x="30" y="16"/>
                  </a:cubicBezTo>
                  <a:cubicBezTo>
                    <a:pt x="31" y="16"/>
                    <a:pt x="32" y="15"/>
                    <a:pt x="32" y="14"/>
                  </a:cubicBezTo>
                  <a:cubicBezTo>
                    <a:pt x="30" y="10"/>
                    <a:pt x="30" y="10"/>
                    <a:pt x="30" y="10"/>
                  </a:cubicBezTo>
                  <a:cubicBezTo>
                    <a:pt x="30" y="9"/>
                    <a:pt x="29" y="8"/>
                    <a:pt x="28" y="8"/>
                  </a:cubicBezTo>
                  <a:cubicBezTo>
                    <a:pt x="24" y="8"/>
                    <a:pt x="24" y="8"/>
                    <a:pt x="24" y="8"/>
                  </a:cubicBezTo>
                  <a:cubicBezTo>
                    <a:pt x="23" y="8"/>
                    <a:pt x="22" y="7"/>
                    <a:pt x="22" y="6"/>
                  </a:cubicBezTo>
                  <a:cubicBezTo>
                    <a:pt x="20" y="2"/>
                    <a:pt x="20" y="2"/>
                    <a:pt x="20" y="2"/>
                  </a:cubicBezTo>
                  <a:cubicBezTo>
                    <a:pt x="20" y="1"/>
                    <a:pt x="19" y="0"/>
                    <a:pt x="18" y="0"/>
                  </a:cubicBezTo>
                  <a:lnTo>
                    <a:pt x="14" y="0"/>
                  </a:lnTo>
                  <a:close/>
                </a:path>
              </a:pathLst>
            </a:custGeom>
            <a:noFill/>
            <a:ln cap="rnd" w="12700">
              <a:solidFill>
                <a:schemeClr val="bg2"/>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47" name="组合 46"/>
          <p:cNvGrpSpPr/>
          <p:nvPr/>
        </p:nvGrpSpPr>
        <p:grpSpPr>
          <a:xfrm>
            <a:off x="3434589" y="2849033"/>
            <a:ext cx="301560" cy="301560"/>
            <a:chOff x="11363326" y="-2538413"/>
            <a:chExt cx="285750" cy="285750"/>
          </a:xfrm>
        </p:grpSpPr>
        <p:sp>
          <p:nvSpPr>
            <p:cNvPr id="48" name="Oval 31"/>
            <p:cNvSpPr>
              <a:spLocks noChangeArrowheads="1"/>
            </p:cNvSpPr>
            <p:nvPr/>
          </p:nvSpPr>
          <p:spPr bwMode="auto">
            <a:xfrm>
              <a:off x="11423651" y="-2297113"/>
              <a:ext cx="150813" cy="44450"/>
            </a:xfrm>
            <a:prstGeom prst="ellipse">
              <a:avLst/>
            </a:prstGeom>
            <a:noFill/>
            <a:ln cap="rnd" w="12700">
              <a:solidFill>
                <a:schemeClr val="bg2"/>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49" name="Rectangle 32"/>
            <p:cNvSpPr>
              <a:spLocks noChangeArrowheads="1"/>
            </p:cNvSpPr>
            <p:nvPr/>
          </p:nvSpPr>
          <p:spPr bwMode="auto">
            <a:xfrm>
              <a:off x="11363326" y="-2538413"/>
              <a:ext cx="285750" cy="195263"/>
            </a:xfrm>
            <a:prstGeom prst="rect">
              <a:avLst/>
            </a:prstGeom>
            <a:noFill/>
            <a:ln cap="rnd" w="12700">
              <a:solidFill>
                <a:schemeClr val="bg2"/>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50" name="Line 33"/>
            <p:cNvSpPr>
              <a:spLocks noChangeShapeType="1"/>
            </p:cNvSpPr>
            <p:nvPr/>
          </p:nvSpPr>
          <p:spPr bwMode="auto">
            <a:xfrm>
              <a:off x="11401426" y="-2508250"/>
              <a:ext cx="209550" cy="0"/>
            </a:xfrm>
            <a:prstGeom prst="line">
              <a:avLst/>
            </a:prstGeom>
            <a:noFill/>
            <a:ln cap="rnd" w="12700">
              <a:solidFill>
                <a:schemeClr val="bg2"/>
              </a:solidFill>
              <a:prstDash val="solid"/>
              <a:round/>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51" name="Line 34"/>
            <p:cNvSpPr>
              <a:spLocks noChangeShapeType="1"/>
            </p:cNvSpPr>
            <p:nvPr/>
          </p:nvSpPr>
          <p:spPr bwMode="auto">
            <a:xfrm>
              <a:off x="11522076" y="-2447925"/>
              <a:ext cx="88900" cy="0"/>
            </a:xfrm>
            <a:prstGeom prst="line">
              <a:avLst/>
            </a:prstGeom>
            <a:noFill/>
            <a:ln cap="rnd" w="12700">
              <a:solidFill>
                <a:schemeClr val="bg2"/>
              </a:solidFill>
              <a:prstDash val="solid"/>
              <a:round/>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52" name="Line 35"/>
            <p:cNvSpPr>
              <a:spLocks noChangeShapeType="1"/>
            </p:cNvSpPr>
            <p:nvPr/>
          </p:nvSpPr>
          <p:spPr bwMode="auto">
            <a:xfrm>
              <a:off x="11522076" y="-2417763"/>
              <a:ext cx="88900" cy="0"/>
            </a:xfrm>
            <a:prstGeom prst="line">
              <a:avLst/>
            </a:prstGeom>
            <a:noFill/>
            <a:ln cap="rnd" w="12700">
              <a:solidFill>
                <a:schemeClr val="bg2"/>
              </a:solidFill>
              <a:prstDash val="solid"/>
              <a:round/>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53" name="Line 36"/>
            <p:cNvSpPr>
              <a:spLocks noChangeShapeType="1"/>
            </p:cNvSpPr>
            <p:nvPr/>
          </p:nvSpPr>
          <p:spPr bwMode="auto">
            <a:xfrm>
              <a:off x="11522076" y="-2387600"/>
              <a:ext cx="88900" cy="0"/>
            </a:xfrm>
            <a:prstGeom prst="line">
              <a:avLst/>
            </a:prstGeom>
            <a:noFill/>
            <a:ln cap="rnd" w="12700">
              <a:solidFill>
                <a:schemeClr val="bg2"/>
              </a:solidFill>
              <a:prstDash val="solid"/>
              <a:round/>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54" name="Line 37"/>
            <p:cNvSpPr>
              <a:spLocks noChangeShapeType="1"/>
            </p:cNvSpPr>
            <p:nvPr/>
          </p:nvSpPr>
          <p:spPr bwMode="auto">
            <a:xfrm flipH="1" flipV="1">
              <a:off x="11393488" y="-2409825"/>
              <a:ext cx="0" cy="30163"/>
            </a:xfrm>
            <a:prstGeom prst="line">
              <a:avLst/>
            </a:prstGeom>
            <a:noFill/>
            <a:ln cap="rnd" w="12700">
              <a:solidFill>
                <a:schemeClr val="bg2"/>
              </a:solidFill>
              <a:prstDash val="solid"/>
              <a:round/>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55" name="Line 38"/>
            <p:cNvSpPr>
              <a:spLocks noChangeShapeType="1"/>
            </p:cNvSpPr>
            <p:nvPr/>
          </p:nvSpPr>
          <p:spPr bwMode="auto">
            <a:xfrm flipH="1" flipV="1">
              <a:off x="11423651" y="-2439988"/>
              <a:ext cx="0" cy="60325"/>
            </a:xfrm>
            <a:prstGeom prst="line">
              <a:avLst/>
            </a:prstGeom>
            <a:noFill/>
            <a:ln cap="rnd" w="12700">
              <a:solidFill>
                <a:schemeClr val="bg2"/>
              </a:solidFill>
              <a:prstDash val="solid"/>
              <a:round/>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56" name="Line 39"/>
            <p:cNvSpPr>
              <a:spLocks noChangeShapeType="1"/>
            </p:cNvSpPr>
            <p:nvPr/>
          </p:nvSpPr>
          <p:spPr bwMode="auto">
            <a:xfrm flipH="1" flipV="1">
              <a:off x="11453813" y="-2470150"/>
              <a:ext cx="0" cy="90488"/>
            </a:xfrm>
            <a:prstGeom prst="line">
              <a:avLst/>
            </a:prstGeom>
            <a:noFill/>
            <a:ln cap="rnd" w="12700">
              <a:solidFill>
                <a:schemeClr val="bg2"/>
              </a:solidFill>
              <a:prstDash val="solid"/>
              <a:round/>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57" name="Line 40"/>
            <p:cNvSpPr>
              <a:spLocks noChangeShapeType="1"/>
            </p:cNvSpPr>
            <p:nvPr/>
          </p:nvSpPr>
          <p:spPr bwMode="auto">
            <a:xfrm flipH="1" flipV="1">
              <a:off x="11483976" y="-2439988"/>
              <a:ext cx="0" cy="60325"/>
            </a:xfrm>
            <a:prstGeom prst="line">
              <a:avLst/>
            </a:prstGeom>
            <a:noFill/>
            <a:ln cap="rnd" w="12700">
              <a:solidFill>
                <a:schemeClr val="bg2"/>
              </a:solidFill>
              <a:prstDash val="solid"/>
              <a:round/>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58" name="Line 41"/>
            <p:cNvSpPr>
              <a:spLocks noChangeShapeType="1"/>
            </p:cNvSpPr>
            <p:nvPr/>
          </p:nvSpPr>
          <p:spPr bwMode="auto">
            <a:xfrm flipH="1" flipV="1">
              <a:off x="11498263" y="-2335213"/>
              <a:ext cx="0" cy="60325"/>
            </a:xfrm>
            <a:prstGeom prst="line">
              <a:avLst/>
            </a:prstGeom>
            <a:noFill/>
            <a:ln cap="rnd" w="12700">
              <a:solidFill>
                <a:schemeClr val="bg2"/>
              </a:solidFill>
              <a:prstDash val="solid"/>
              <a:round/>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59" name="组合 58"/>
          <p:cNvGrpSpPr/>
          <p:nvPr/>
        </p:nvGrpSpPr>
        <p:grpSpPr>
          <a:xfrm>
            <a:off x="5414366" y="2823999"/>
            <a:ext cx="264758" cy="315568"/>
            <a:chOff x="6932613" y="-3332163"/>
            <a:chExt cx="314325" cy="374650"/>
          </a:xfrm>
        </p:grpSpPr>
        <p:sp>
          <p:nvSpPr>
            <p:cNvPr id="60" name="Oval 28"/>
            <p:cNvSpPr>
              <a:spLocks noChangeArrowheads="1"/>
            </p:cNvSpPr>
            <p:nvPr/>
          </p:nvSpPr>
          <p:spPr bwMode="auto">
            <a:xfrm>
              <a:off x="6932613" y="-3271838"/>
              <a:ext cx="314325" cy="314325"/>
            </a:xfrm>
            <a:prstGeom prst="ellipse">
              <a:avLst/>
            </a:prstGeom>
            <a:noFill/>
            <a:ln cap="rnd" w="12700">
              <a:solidFill>
                <a:schemeClr val="bg1"/>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61" name="Line 29"/>
            <p:cNvSpPr>
              <a:spLocks noChangeShapeType="1"/>
            </p:cNvSpPr>
            <p:nvPr/>
          </p:nvSpPr>
          <p:spPr bwMode="auto">
            <a:xfrm flipH="1" flipV="1">
              <a:off x="7089775" y="-3241675"/>
              <a:ext cx="0" cy="127000"/>
            </a:xfrm>
            <a:prstGeom prst="line">
              <a:avLst/>
            </a:prstGeom>
            <a:noFill/>
            <a:ln cap="rnd" w="12700">
              <a:solidFill>
                <a:schemeClr val="bg1"/>
              </a:solidFill>
              <a:prstDash val="solid"/>
              <a:round/>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62" name="Line 30"/>
            <p:cNvSpPr>
              <a:spLocks noChangeShapeType="1"/>
            </p:cNvSpPr>
            <p:nvPr/>
          </p:nvSpPr>
          <p:spPr bwMode="auto">
            <a:xfrm flipH="1">
              <a:off x="7089775" y="-3321050"/>
              <a:ext cx="0" cy="38100"/>
            </a:xfrm>
            <a:prstGeom prst="line">
              <a:avLst/>
            </a:prstGeom>
            <a:noFill/>
            <a:ln cap="rnd" w="12700">
              <a:solidFill>
                <a:schemeClr val="bg1"/>
              </a:solidFill>
              <a:prstDash val="solid"/>
              <a:round/>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63" name="Line 31"/>
            <p:cNvSpPr>
              <a:spLocks noChangeShapeType="1"/>
            </p:cNvSpPr>
            <p:nvPr/>
          </p:nvSpPr>
          <p:spPr bwMode="auto">
            <a:xfrm>
              <a:off x="7059613" y="-3332163"/>
              <a:ext cx="60325" cy="0"/>
            </a:xfrm>
            <a:prstGeom prst="line">
              <a:avLst/>
            </a:prstGeom>
            <a:noFill/>
            <a:ln cap="rnd" w="12700">
              <a:solidFill>
                <a:schemeClr val="bg1"/>
              </a:solidFill>
              <a:prstDash val="solid"/>
              <a:round/>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64" name="Line 32"/>
            <p:cNvSpPr>
              <a:spLocks noChangeShapeType="1"/>
            </p:cNvSpPr>
            <p:nvPr/>
          </p:nvSpPr>
          <p:spPr bwMode="auto">
            <a:xfrm flipV="1">
              <a:off x="7089775" y="-3208338"/>
              <a:ext cx="93662" cy="93663"/>
            </a:xfrm>
            <a:prstGeom prst="line">
              <a:avLst/>
            </a:prstGeom>
            <a:noFill/>
            <a:ln cap="rnd" w="12700">
              <a:solidFill>
                <a:schemeClr val="bg1"/>
              </a:solidFill>
              <a:prstDash val="solid"/>
              <a:round/>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65" name="Line 33"/>
            <p:cNvSpPr>
              <a:spLocks noChangeShapeType="1"/>
            </p:cNvSpPr>
            <p:nvPr/>
          </p:nvSpPr>
          <p:spPr bwMode="auto">
            <a:xfrm flipV="1">
              <a:off x="7213600" y="-3271838"/>
              <a:ext cx="33337" cy="33338"/>
            </a:xfrm>
            <a:prstGeom prst="line">
              <a:avLst/>
            </a:prstGeom>
            <a:noFill/>
            <a:ln cap="rnd" w="12700">
              <a:solidFill>
                <a:schemeClr val="bg1"/>
              </a:solidFill>
              <a:prstDash val="solid"/>
              <a:round/>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grpSp>
    </p:spTree>
    <p:extLst>
      <p:ext uri="{BB962C8B-B14F-4D97-AF65-F5344CB8AC3E}">
        <p14:creationId val="1148779233"/>
      </p:ext>
    </p:extLst>
  </p:cSld>
  <p:clrMapOvr>
    <a:masterClrMapping/>
  </p:clrMapOvr>
  <mc:AlternateContent>
    <mc:Choice Requires="p14">
      <p:transition p14:dur="1250" spd="slow">
        <p14:flip dir="r"/>
      </p:transition>
    </mc:Choice>
    <mc:Fallback>
      <p:transition spd="slow">
        <p:fade/>
      </p:transition>
    </mc:Fallback>
  </mc:AlternateConten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10" name="文本框 6"/>
          <p:cNvSpPr txBox="1">
            <a:spLocks noChangeArrowheads="1"/>
          </p:cNvSpPr>
          <p:nvPr/>
        </p:nvSpPr>
        <p:spPr bwMode="auto">
          <a:xfrm>
            <a:off x="2466132" y="498304"/>
            <a:ext cx="4373223"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sz="1300">
                <a:solidFill>
                  <a:schemeClr val="tx1"/>
                </a:solidFill>
                <a:latin charset="0" panose="020f0302020204030204" pitchFamily="34" typeface="Calibri Light"/>
                <a:ea charset="-122" panose="02000000000000000000" pitchFamily="2" typeface="方正宋刻本秀楷简体"/>
              </a:defRPr>
            </a:lvl1pPr>
            <a:lvl2pPr indent="-285750" marL="742950">
              <a:defRPr sz="1300">
                <a:solidFill>
                  <a:schemeClr val="tx1"/>
                </a:solidFill>
                <a:latin charset="0" panose="020f0302020204030204" pitchFamily="34" typeface="Calibri Light"/>
                <a:ea charset="-122" panose="02000000000000000000" pitchFamily="2" typeface="方正宋刻本秀楷简体"/>
              </a:defRPr>
            </a:lvl2pPr>
            <a:lvl3pPr indent="-228600" marL="1143000">
              <a:defRPr sz="1300">
                <a:solidFill>
                  <a:schemeClr val="tx1"/>
                </a:solidFill>
                <a:latin charset="0" panose="020f0302020204030204" pitchFamily="34" typeface="Calibri Light"/>
                <a:ea charset="-122" panose="02000000000000000000" pitchFamily="2" typeface="方正宋刻本秀楷简体"/>
              </a:defRPr>
            </a:lvl3pPr>
            <a:lvl4pPr indent="-228600" marL="1600200">
              <a:defRPr sz="1300">
                <a:solidFill>
                  <a:schemeClr val="tx1"/>
                </a:solidFill>
                <a:latin charset="0" panose="020f0302020204030204" pitchFamily="34" typeface="Calibri Light"/>
                <a:ea charset="-122" panose="02000000000000000000" pitchFamily="2" typeface="方正宋刻本秀楷简体"/>
              </a:defRPr>
            </a:lvl4pPr>
            <a:lvl5pPr indent="-228600" marL="2057400">
              <a:defRPr sz="1300">
                <a:solidFill>
                  <a:schemeClr val="tx1"/>
                </a:solidFill>
                <a:latin charset="0" panose="020f0302020204030204" pitchFamily="34" typeface="Calibri Light"/>
                <a:ea charset="-122" panose="02000000000000000000" pitchFamily="2" typeface="方正宋刻本秀楷简体"/>
              </a:defRPr>
            </a:lvl5pPr>
            <a:lvl6pPr defTabSz="685800" eaLnBrk="0" fontAlgn="base" hangingPunct="0" indent="-228600" marL="25146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6pPr>
            <a:lvl7pPr defTabSz="685800" eaLnBrk="0" fontAlgn="base" hangingPunct="0" indent="-228600" marL="29718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7pPr>
            <a:lvl8pPr defTabSz="685800" eaLnBrk="0" fontAlgn="base" hangingPunct="0" indent="-228600" marL="34290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8pPr>
            <a:lvl9pPr defTabSz="685800" eaLnBrk="0" fontAlgn="base" hangingPunct="0" indent="-228600" marL="38862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9pPr>
          </a:lstStyle>
          <a:p>
            <a:pPr algn="ctr" fontAlgn="base">
              <a:lnSpc>
                <a:spcPct val="150000"/>
              </a:lnSpc>
              <a:spcBef>
                <a:spcPct val="0"/>
              </a:spcBef>
              <a:spcAft>
                <a:spcPct val="0"/>
              </a:spcAft>
              <a:defRPr/>
            </a:pPr>
            <a:r>
              <a:rPr altLang="zh-CN" lang="en-US" sz="800">
                <a:solidFill>
                  <a:srgbClr val="B28743"/>
                </a:solidFill>
                <a:latin charset="-122" panose="02010600040101010101" pitchFamily="2" typeface="华文细黑"/>
                <a:ea charset="-122" panose="02010600040101010101" pitchFamily="2" typeface="华文细黑"/>
              </a:rPr>
              <a:t>Lorem ipsum dolor sit amet, consectetur adipiscing elit. Donec luctus nibh sit amet sem vulputate venenatis bibendum orci pulvinar. </a:t>
            </a:r>
          </a:p>
        </p:txBody>
      </p:sp>
      <p:grpSp>
        <p:nvGrpSpPr>
          <p:cNvPr id="111" name="组合 110"/>
          <p:cNvGrpSpPr/>
          <p:nvPr/>
        </p:nvGrpSpPr>
        <p:grpSpPr>
          <a:xfrm>
            <a:off x="4257536" y="936403"/>
            <a:ext cx="628926" cy="89203"/>
            <a:chOff x="4064994" y="3738475"/>
            <a:chExt cx="987048" cy="139997"/>
          </a:xfrm>
        </p:grpSpPr>
        <p:sp>
          <p:nvSpPr>
            <p:cNvPr id="112" name="椭圆 111"/>
            <p:cNvSpPr/>
            <p:nvPr/>
          </p:nvSpPr>
          <p:spPr>
            <a:xfrm>
              <a:off x="4064994" y="3738475"/>
              <a:ext cx="139997" cy="13999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10600040101010101" pitchFamily="2" typeface="华文细黑"/>
              </a:endParaRPr>
            </a:p>
          </p:txBody>
        </p:sp>
        <p:sp>
          <p:nvSpPr>
            <p:cNvPr id="113" name="椭圆 112"/>
            <p:cNvSpPr/>
            <p:nvPr/>
          </p:nvSpPr>
          <p:spPr>
            <a:xfrm>
              <a:off x="4276757" y="3738475"/>
              <a:ext cx="139997" cy="139997"/>
            </a:xfrm>
            <a:prstGeom prst="ellipse">
              <a:avLst/>
            </a:prstGeom>
            <a:solidFill>
              <a:srgbClr val="FEC1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10600040101010101" pitchFamily="2" typeface="华文细黑"/>
              </a:endParaRPr>
            </a:p>
          </p:txBody>
        </p:sp>
        <p:sp>
          <p:nvSpPr>
            <p:cNvPr id="114" name="椭圆 113"/>
            <p:cNvSpPr/>
            <p:nvPr/>
          </p:nvSpPr>
          <p:spPr>
            <a:xfrm>
              <a:off x="4488520" y="3738475"/>
              <a:ext cx="139997" cy="139997"/>
            </a:xfrm>
            <a:prstGeom prst="ellipse">
              <a:avLst/>
            </a:prstGeom>
            <a:solidFill>
              <a:srgbClr val="B287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10600040101010101" pitchFamily="2" typeface="华文细黑"/>
              </a:endParaRPr>
            </a:p>
          </p:txBody>
        </p:sp>
        <p:sp>
          <p:nvSpPr>
            <p:cNvPr id="115" name="椭圆 114"/>
            <p:cNvSpPr/>
            <p:nvPr/>
          </p:nvSpPr>
          <p:spPr>
            <a:xfrm>
              <a:off x="4700283" y="3738475"/>
              <a:ext cx="139997" cy="139997"/>
            </a:xfrm>
            <a:prstGeom prst="ellipse">
              <a:avLst/>
            </a:prstGeom>
            <a:solidFill>
              <a:srgbClr val="21B3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10600040101010101" pitchFamily="2" typeface="华文细黑"/>
              </a:endParaRPr>
            </a:p>
          </p:txBody>
        </p:sp>
        <p:sp>
          <p:nvSpPr>
            <p:cNvPr id="116" name="椭圆 115"/>
            <p:cNvSpPr/>
            <p:nvPr/>
          </p:nvSpPr>
          <p:spPr>
            <a:xfrm>
              <a:off x="4912045" y="3738475"/>
              <a:ext cx="139997" cy="139997"/>
            </a:xfrm>
            <a:prstGeom prst="ellipse">
              <a:avLst/>
            </a:prstGeom>
            <a:solidFill>
              <a:srgbClr val="0C67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10600040101010101" pitchFamily="2" typeface="华文细黑"/>
              </a:endParaRPr>
            </a:p>
          </p:txBody>
        </p:sp>
      </p:grpSp>
      <p:sp>
        <p:nvSpPr>
          <p:cNvPr id="150" name="文本框 5"/>
          <p:cNvSpPr txBox="1">
            <a:spLocks noChangeArrowheads="1"/>
          </p:cNvSpPr>
          <p:nvPr/>
        </p:nvSpPr>
        <p:spPr bwMode="auto">
          <a:xfrm>
            <a:off x="3794761" y="283431"/>
            <a:ext cx="1554480"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1300">
                <a:solidFill>
                  <a:schemeClr val="tx1"/>
                </a:solidFill>
                <a:latin charset="0" panose="020f0302020204030204" pitchFamily="34" typeface="Calibri Light"/>
                <a:ea charset="-122" panose="02000000000000000000" pitchFamily="2" typeface="方正宋刻本秀楷简体"/>
              </a:defRPr>
            </a:lvl1pPr>
            <a:lvl2pPr indent="-285750" marL="742950">
              <a:defRPr sz="1300">
                <a:solidFill>
                  <a:schemeClr val="tx1"/>
                </a:solidFill>
                <a:latin charset="0" panose="020f0302020204030204" pitchFamily="34" typeface="Calibri Light"/>
                <a:ea charset="-122" panose="02000000000000000000" pitchFamily="2" typeface="方正宋刻本秀楷简体"/>
              </a:defRPr>
            </a:lvl2pPr>
            <a:lvl3pPr indent="-228600" marL="1143000">
              <a:defRPr sz="1300">
                <a:solidFill>
                  <a:schemeClr val="tx1"/>
                </a:solidFill>
                <a:latin charset="0" panose="020f0302020204030204" pitchFamily="34" typeface="Calibri Light"/>
                <a:ea charset="-122" panose="02000000000000000000" pitchFamily="2" typeface="方正宋刻本秀楷简体"/>
              </a:defRPr>
            </a:lvl3pPr>
            <a:lvl4pPr indent="-228600" marL="1600200">
              <a:defRPr sz="1300">
                <a:solidFill>
                  <a:schemeClr val="tx1"/>
                </a:solidFill>
                <a:latin charset="0" panose="020f0302020204030204" pitchFamily="34" typeface="Calibri Light"/>
                <a:ea charset="-122" panose="02000000000000000000" pitchFamily="2" typeface="方正宋刻本秀楷简体"/>
              </a:defRPr>
            </a:lvl4pPr>
            <a:lvl5pPr indent="-228600" marL="2057400">
              <a:defRPr sz="1300">
                <a:solidFill>
                  <a:schemeClr val="tx1"/>
                </a:solidFill>
                <a:latin charset="0" panose="020f0302020204030204" pitchFamily="34" typeface="Calibri Light"/>
                <a:ea charset="-122" panose="02000000000000000000" pitchFamily="2" typeface="方正宋刻本秀楷简体"/>
              </a:defRPr>
            </a:lvl5pPr>
            <a:lvl6pPr defTabSz="685800" eaLnBrk="0" fontAlgn="base" hangingPunct="0" indent="-228600" marL="25146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6pPr>
            <a:lvl7pPr defTabSz="685800" eaLnBrk="0" fontAlgn="base" hangingPunct="0" indent="-228600" marL="29718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7pPr>
            <a:lvl8pPr defTabSz="685800" eaLnBrk="0" fontAlgn="base" hangingPunct="0" indent="-228600" marL="34290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8pPr>
            <a:lvl9pPr defTabSz="685800" eaLnBrk="0" fontAlgn="base" hangingPunct="0" indent="-228600" marL="38862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9pPr>
          </a:lstStyle>
          <a:p>
            <a:pPr algn="ctr" fontAlgn="base">
              <a:spcBef>
                <a:spcPct val="0"/>
              </a:spcBef>
              <a:spcAft>
                <a:spcPct val="0"/>
              </a:spcAft>
              <a:defRPr/>
            </a:pPr>
            <a:r>
              <a:rPr altLang="en-US" lang="zh-CN" sz="1200">
                <a:solidFill>
                  <a:srgbClr val="FF7862"/>
                </a:solidFill>
                <a:latin charset="-122" panose="02010600040101010101" pitchFamily="2" typeface="华文细黑"/>
                <a:ea charset="-122" panose="02010600040101010101" pitchFamily="2" typeface="华文细黑"/>
              </a:rPr>
              <a:t>点击添加您标题内容</a:t>
            </a:r>
          </a:p>
        </p:txBody>
      </p:sp>
      <p:sp>
        <p:nvSpPr>
          <p:cNvPr id="53" name="Oval 13"/>
          <p:cNvSpPr>
            <a:spLocks noChangeArrowheads="1"/>
          </p:cNvSpPr>
          <p:nvPr/>
        </p:nvSpPr>
        <p:spPr bwMode="auto">
          <a:xfrm>
            <a:off x="4857750" y="1743024"/>
            <a:ext cx="546100" cy="543093"/>
          </a:xfrm>
          <a:prstGeom prst="ellipse">
            <a:avLst/>
          </a:prstGeom>
          <a:solidFill>
            <a:schemeClr val="accent1">
              <a:lumMod val="90000"/>
            </a:schemeClr>
          </a:solidFill>
          <a:ln w="6350">
            <a:solidFill>
              <a:schemeClr val="bg1"/>
            </a:solidFill>
          </a:ln>
        </p:spPr>
        <p:txBody>
          <a:bodyPr/>
          <a:lstStyle/>
          <a:p>
            <a:endParaRPr altLang="en-US" lang="zh-CN"/>
          </a:p>
        </p:txBody>
      </p:sp>
      <p:sp>
        <p:nvSpPr>
          <p:cNvPr id="54" name="Oval 17"/>
          <p:cNvSpPr>
            <a:spLocks noChangeArrowheads="1"/>
          </p:cNvSpPr>
          <p:nvPr/>
        </p:nvSpPr>
        <p:spPr bwMode="auto">
          <a:xfrm>
            <a:off x="4859338" y="2678349"/>
            <a:ext cx="546100" cy="543093"/>
          </a:xfrm>
          <a:prstGeom prst="ellipse">
            <a:avLst/>
          </a:prstGeom>
          <a:solidFill>
            <a:schemeClr val="accent2">
              <a:lumMod val="90000"/>
            </a:schemeClr>
          </a:solidFill>
          <a:ln w="6350">
            <a:solidFill>
              <a:schemeClr val="bg1"/>
            </a:solidFill>
          </a:ln>
        </p:spPr>
        <p:txBody>
          <a:bodyPr/>
          <a:lstStyle/>
          <a:p>
            <a:endParaRPr altLang="en-US" lang="zh-CN"/>
          </a:p>
        </p:txBody>
      </p:sp>
      <p:sp>
        <p:nvSpPr>
          <p:cNvPr id="55" name="Oval 22"/>
          <p:cNvSpPr>
            <a:spLocks noChangeArrowheads="1"/>
          </p:cNvSpPr>
          <p:nvPr/>
        </p:nvSpPr>
        <p:spPr bwMode="auto">
          <a:xfrm>
            <a:off x="4859338" y="3602559"/>
            <a:ext cx="546100" cy="543093"/>
          </a:xfrm>
          <a:prstGeom prst="ellipse">
            <a:avLst/>
          </a:prstGeom>
          <a:solidFill>
            <a:schemeClr val="accent4"/>
          </a:solidFill>
          <a:ln w="6350">
            <a:solidFill>
              <a:schemeClr val="bg1"/>
            </a:solidFill>
          </a:ln>
        </p:spPr>
        <p:txBody>
          <a:bodyPr/>
          <a:lstStyle/>
          <a:p>
            <a:endParaRPr altLang="en-US" lang="zh-CN"/>
          </a:p>
        </p:txBody>
      </p:sp>
      <p:sp>
        <p:nvSpPr>
          <p:cNvPr id="56" name="Rectangle 28"/>
          <p:cNvSpPr>
            <a:spLocks noChangeArrowheads="1"/>
          </p:cNvSpPr>
          <p:nvPr/>
        </p:nvSpPr>
        <p:spPr bwMode="auto">
          <a:xfrm>
            <a:off x="5564188" y="1755727"/>
            <a:ext cx="2951162" cy="762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buFont typeface="Arial"/>
              <a:buNone/>
            </a:pPr>
            <a:r>
              <a:rPr altLang="en-US" b="1" lang="zh-CN" sz="1000">
                <a:solidFill>
                  <a:schemeClr val="bg1">
                    <a:lumMod val="50000"/>
                  </a:schemeClr>
                </a:solidFill>
              </a:rPr>
              <a:t>Head Title</a:t>
            </a:r>
          </a:p>
          <a:p>
            <a:pPr>
              <a:buFont typeface="Arial"/>
              <a:buNone/>
            </a:pPr>
            <a:r>
              <a:rPr altLang="en-US" b="1" lang="zh-CN" sz="1000">
                <a:solidFill>
                  <a:schemeClr val="bg1">
                    <a:lumMod val="50000"/>
                  </a:schemeClr>
                </a:solidFill>
              </a:rPr>
              <a:t>We have many PowerPoint templates that has been specifically designed to help anyone that is stepping into the world of PowerPoint for the very first time. </a:t>
            </a:r>
          </a:p>
        </p:txBody>
      </p:sp>
      <p:sp>
        <p:nvSpPr>
          <p:cNvPr id="57" name="Rectangle 29"/>
          <p:cNvSpPr>
            <a:spLocks noChangeArrowheads="1"/>
          </p:cNvSpPr>
          <p:nvPr/>
        </p:nvSpPr>
        <p:spPr bwMode="auto">
          <a:xfrm>
            <a:off x="5564188" y="2676761"/>
            <a:ext cx="2951162" cy="762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buFont typeface="Arial"/>
              <a:buNone/>
            </a:pPr>
            <a:r>
              <a:rPr altLang="en-US" b="1" lang="zh-CN" sz="1000">
                <a:solidFill>
                  <a:schemeClr val="bg1">
                    <a:lumMod val="50000"/>
                  </a:schemeClr>
                </a:solidFill>
              </a:rPr>
              <a:t>Head Title</a:t>
            </a:r>
          </a:p>
          <a:p>
            <a:pPr>
              <a:buFont typeface="Arial"/>
              <a:buNone/>
            </a:pPr>
            <a:r>
              <a:rPr altLang="en-US" b="1" lang="zh-CN" sz="1000">
                <a:solidFill>
                  <a:schemeClr val="bg1">
                    <a:lumMod val="50000"/>
                  </a:schemeClr>
                </a:solidFill>
              </a:rPr>
              <a:t>We have many PowerPoint templates that has been specifically designed to help anyone that is stepping into the world of PowerPoint for the very first time. </a:t>
            </a:r>
          </a:p>
        </p:txBody>
      </p:sp>
      <p:sp>
        <p:nvSpPr>
          <p:cNvPr id="58" name="Rectangle 30"/>
          <p:cNvSpPr>
            <a:spLocks noChangeArrowheads="1"/>
          </p:cNvSpPr>
          <p:nvPr/>
        </p:nvSpPr>
        <p:spPr bwMode="auto">
          <a:xfrm>
            <a:off x="5564188" y="3610500"/>
            <a:ext cx="2951162" cy="762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buFont typeface="Arial"/>
              <a:buNone/>
            </a:pPr>
            <a:r>
              <a:rPr altLang="en-US" b="1" lang="zh-CN" sz="1000">
                <a:solidFill>
                  <a:schemeClr val="bg1">
                    <a:lumMod val="50000"/>
                  </a:schemeClr>
                </a:solidFill>
              </a:rPr>
              <a:t>Head Title</a:t>
            </a:r>
          </a:p>
          <a:p>
            <a:pPr>
              <a:buFont typeface="Arial"/>
              <a:buNone/>
            </a:pPr>
            <a:r>
              <a:rPr altLang="en-US" b="1" lang="zh-CN" sz="1000">
                <a:solidFill>
                  <a:schemeClr val="bg1">
                    <a:lumMod val="50000"/>
                  </a:schemeClr>
                </a:solidFill>
              </a:rPr>
              <a:t>We have many PowerPoint templates that has been specifically designed to help anyone that is stepping into the world of PowerPoint for the very first time. </a:t>
            </a:r>
          </a:p>
        </p:txBody>
      </p:sp>
      <p:sp>
        <p:nvSpPr>
          <p:cNvPr descr="star_stareu_177855_11副本" id="59" name="Rectangle 12"/>
          <p:cNvSpPr>
            <a:spLocks noChangeArrowheads="1"/>
          </p:cNvSpPr>
          <p:nvPr/>
        </p:nvSpPr>
        <p:spPr bwMode="auto">
          <a:xfrm>
            <a:off x="611560" y="1369391"/>
            <a:ext cx="3574387" cy="3134012"/>
          </a:xfrm>
          <a:prstGeom prst="rect">
            <a:avLst/>
          </a:prstGeom>
          <a:blipFill dpi="0" rotWithShape="1">
            <a:blip r:embed="rId3">
              <a:extLst>
                <a:ext uri="{28A0092B-C50C-407E-A947-70E740481C1C}">
                  <a14:useLocalDpi/>
                </a:ext>
              </a:extLst>
            </a:blip>
            <a:stretch>
              <a:fillRect/>
            </a:stretch>
          </a:blipFill>
          <a:ln>
            <a:noFill/>
          </a:ln>
          <a:effectLst/>
        </p:spPr>
        <p:txBody>
          <a:bodyPr anchor="ctr" wrap="none"/>
          <a:lstStyle/>
          <a:p>
            <a:endParaRPr altLang="en-US" lang="zh-CN"/>
          </a:p>
        </p:txBody>
      </p:sp>
      <p:grpSp>
        <p:nvGrpSpPr>
          <p:cNvPr id="60" name="组合 59"/>
          <p:cNvGrpSpPr/>
          <p:nvPr/>
        </p:nvGrpSpPr>
        <p:grpSpPr>
          <a:xfrm>
            <a:off x="5048769" y="2834349"/>
            <a:ext cx="170414" cy="231090"/>
            <a:chOff x="9774238" y="912813"/>
            <a:chExt cx="209551" cy="284163"/>
          </a:xfrm>
        </p:grpSpPr>
        <p:sp>
          <p:nvSpPr>
            <p:cNvPr id="61" name="Freeform 22"/>
            <p:cNvSpPr/>
            <p:nvPr/>
          </p:nvSpPr>
          <p:spPr bwMode="auto">
            <a:xfrm>
              <a:off x="9893301" y="912813"/>
              <a:ext cx="90488" cy="90488"/>
            </a:xfrm>
            <a:custGeom>
              <a:gdLst>
                <a:gd fmla="*/ 57 w 57" name="T0"/>
                <a:gd fmla="*/ 57 h 57" name="T1"/>
                <a:gd fmla="*/ 0 w 57" name="T2"/>
                <a:gd fmla="*/ 0 h 57" name="T3"/>
                <a:gd fmla="*/ 0 w 57" name="T4"/>
                <a:gd fmla="*/ 57 h 57" name="T5"/>
                <a:gd fmla="*/ 57 w 57" name="T6"/>
                <a:gd fmla="*/ 57 h 57" name="T7"/>
              </a:gdLst>
              <a:cxnLst>
                <a:cxn ang="0">
                  <a:pos x="T0" y="T1"/>
                </a:cxn>
                <a:cxn ang="0">
                  <a:pos x="T2" y="T3"/>
                </a:cxn>
                <a:cxn ang="0">
                  <a:pos x="T4" y="T5"/>
                </a:cxn>
                <a:cxn ang="0">
                  <a:pos x="T6" y="T7"/>
                </a:cxn>
              </a:cxnLst>
              <a:rect b="b" l="0" r="r" t="0"/>
              <a:pathLst>
                <a:path h="57" w="57">
                  <a:moveTo>
                    <a:pt x="57" y="57"/>
                  </a:moveTo>
                  <a:lnTo>
                    <a:pt x="0" y="0"/>
                  </a:lnTo>
                  <a:lnTo>
                    <a:pt x="0" y="57"/>
                  </a:lnTo>
                  <a:lnTo>
                    <a:pt x="57" y="57"/>
                  </a:lnTo>
                  <a:close/>
                </a:path>
              </a:pathLst>
            </a:custGeom>
            <a:noFill/>
            <a:ln cap="rnd" w="12700">
              <a:solidFill>
                <a:schemeClr val="bg2"/>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62" name="Freeform 23"/>
            <p:cNvSpPr/>
            <p:nvPr/>
          </p:nvSpPr>
          <p:spPr bwMode="auto">
            <a:xfrm>
              <a:off x="9774238" y="912813"/>
              <a:ext cx="209550" cy="284163"/>
            </a:xfrm>
            <a:custGeom>
              <a:gdLst>
                <a:gd fmla="*/ 75 w 132" name="T0"/>
                <a:gd fmla="*/ 0 h 179" name="T1"/>
                <a:gd fmla="*/ 0 w 132" name="T2"/>
                <a:gd fmla="*/ 0 h 179" name="T3"/>
                <a:gd fmla="*/ 0 w 132" name="T4"/>
                <a:gd fmla="*/ 179 h 179" name="T5"/>
                <a:gd fmla="*/ 132 w 132" name="T6"/>
                <a:gd fmla="*/ 179 h 179" name="T7"/>
                <a:gd fmla="*/ 132 w 132" name="T8"/>
                <a:gd fmla="*/ 57 h 179" name="T9"/>
              </a:gdLst>
              <a:cxnLst>
                <a:cxn ang="0">
                  <a:pos x="T0" y="T1"/>
                </a:cxn>
                <a:cxn ang="0">
                  <a:pos x="T2" y="T3"/>
                </a:cxn>
                <a:cxn ang="0">
                  <a:pos x="T4" y="T5"/>
                </a:cxn>
                <a:cxn ang="0">
                  <a:pos x="T6" y="T7"/>
                </a:cxn>
                <a:cxn ang="0">
                  <a:pos x="T8" y="T9"/>
                </a:cxn>
              </a:cxnLst>
              <a:rect b="b" l="0" r="r" t="0"/>
              <a:pathLst>
                <a:path h="179" w="132">
                  <a:moveTo>
                    <a:pt x="75" y="0"/>
                  </a:moveTo>
                  <a:lnTo>
                    <a:pt x="0" y="0"/>
                  </a:lnTo>
                  <a:lnTo>
                    <a:pt x="0" y="179"/>
                  </a:lnTo>
                  <a:lnTo>
                    <a:pt x="132" y="179"/>
                  </a:lnTo>
                  <a:lnTo>
                    <a:pt x="132" y="57"/>
                  </a:lnTo>
                </a:path>
              </a:pathLst>
            </a:custGeom>
            <a:noFill/>
            <a:ln cap="rnd" w="12700">
              <a:solidFill>
                <a:schemeClr val="bg2"/>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63" name="组合 62"/>
          <p:cNvGrpSpPr/>
          <p:nvPr/>
        </p:nvGrpSpPr>
        <p:grpSpPr>
          <a:xfrm>
            <a:off x="5017785" y="3757915"/>
            <a:ext cx="232380" cy="232380"/>
            <a:chOff x="11363326" y="-2538413"/>
            <a:chExt cx="285750" cy="285750"/>
          </a:xfrm>
        </p:grpSpPr>
        <p:sp>
          <p:nvSpPr>
            <p:cNvPr id="64" name="Oval 31"/>
            <p:cNvSpPr>
              <a:spLocks noChangeArrowheads="1"/>
            </p:cNvSpPr>
            <p:nvPr/>
          </p:nvSpPr>
          <p:spPr bwMode="auto">
            <a:xfrm>
              <a:off x="11423651" y="-2297113"/>
              <a:ext cx="150813" cy="44450"/>
            </a:xfrm>
            <a:prstGeom prst="ellipse">
              <a:avLst/>
            </a:prstGeom>
            <a:noFill/>
            <a:ln cap="rnd" w="12700">
              <a:solidFill>
                <a:schemeClr val="bg2"/>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65" name="Rectangle 32"/>
            <p:cNvSpPr>
              <a:spLocks noChangeArrowheads="1"/>
            </p:cNvSpPr>
            <p:nvPr/>
          </p:nvSpPr>
          <p:spPr bwMode="auto">
            <a:xfrm>
              <a:off x="11363326" y="-2538413"/>
              <a:ext cx="285750" cy="195263"/>
            </a:xfrm>
            <a:prstGeom prst="rect">
              <a:avLst/>
            </a:prstGeom>
            <a:noFill/>
            <a:ln cap="rnd" w="12700">
              <a:solidFill>
                <a:schemeClr val="bg2"/>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66" name="Line 33"/>
            <p:cNvSpPr>
              <a:spLocks noChangeShapeType="1"/>
            </p:cNvSpPr>
            <p:nvPr/>
          </p:nvSpPr>
          <p:spPr bwMode="auto">
            <a:xfrm>
              <a:off x="11401426" y="-2508250"/>
              <a:ext cx="209550" cy="0"/>
            </a:xfrm>
            <a:prstGeom prst="line">
              <a:avLst/>
            </a:prstGeom>
            <a:noFill/>
            <a:ln cap="rnd" w="12700">
              <a:solidFill>
                <a:schemeClr val="bg2"/>
              </a:solidFill>
              <a:prstDash val="solid"/>
              <a:round/>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67" name="Line 34"/>
            <p:cNvSpPr>
              <a:spLocks noChangeShapeType="1"/>
            </p:cNvSpPr>
            <p:nvPr/>
          </p:nvSpPr>
          <p:spPr bwMode="auto">
            <a:xfrm>
              <a:off x="11522076" y="-2447925"/>
              <a:ext cx="88900" cy="0"/>
            </a:xfrm>
            <a:prstGeom prst="line">
              <a:avLst/>
            </a:prstGeom>
            <a:noFill/>
            <a:ln cap="rnd" w="12700">
              <a:solidFill>
                <a:schemeClr val="bg2"/>
              </a:solidFill>
              <a:prstDash val="solid"/>
              <a:round/>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68" name="Line 35"/>
            <p:cNvSpPr>
              <a:spLocks noChangeShapeType="1"/>
            </p:cNvSpPr>
            <p:nvPr/>
          </p:nvSpPr>
          <p:spPr bwMode="auto">
            <a:xfrm>
              <a:off x="11522076" y="-2417763"/>
              <a:ext cx="88900" cy="0"/>
            </a:xfrm>
            <a:prstGeom prst="line">
              <a:avLst/>
            </a:prstGeom>
            <a:noFill/>
            <a:ln cap="rnd" w="12700">
              <a:solidFill>
                <a:schemeClr val="bg2"/>
              </a:solidFill>
              <a:prstDash val="solid"/>
              <a:round/>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69" name="Line 36"/>
            <p:cNvSpPr>
              <a:spLocks noChangeShapeType="1"/>
            </p:cNvSpPr>
            <p:nvPr/>
          </p:nvSpPr>
          <p:spPr bwMode="auto">
            <a:xfrm>
              <a:off x="11522076" y="-2387600"/>
              <a:ext cx="88900" cy="0"/>
            </a:xfrm>
            <a:prstGeom prst="line">
              <a:avLst/>
            </a:prstGeom>
            <a:noFill/>
            <a:ln cap="rnd" w="12700">
              <a:solidFill>
                <a:schemeClr val="bg2"/>
              </a:solidFill>
              <a:prstDash val="solid"/>
              <a:round/>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70" name="Line 37"/>
            <p:cNvSpPr>
              <a:spLocks noChangeShapeType="1"/>
            </p:cNvSpPr>
            <p:nvPr/>
          </p:nvSpPr>
          <p:spPr bwMode="auto">
            <a:xfrm flipH="1" flipV="1">
              <a:off x="11393488" y="-2409825"/>
              <a:ext cx="0" cy="30163"/>
            </a:xfrm>
            <a:prstGeom prst="line">
              <a:avLst/>
            </a:prstGeom>
            <a:noFill/>
            <a:ln cap="rnd" w="12700">
              <a:solidFill>
                <a:schemeClr val="bg2"/>
              </a:solidFill>
              <a:prstDash val="solid"/>
              <a:round/>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71" name="Line 38"/>
            <p:cNvSpPr>
              <a:spLocks noChangeShapeType="1"/>
            </p:cNvSpPr>
            <p:nvPr/>
          </p:nvSpPr>
          <p:spPr bwMode="auto">
            <a:xfrm flipH="1" flipV="1">
              <a:off x="11423651" y="-2439988"/>
              <a:ext cx="0" cy="60325"/>
            </a:xfrm>
            <a:prstGeom prst="line">
              <a:avLst/>
            </a:prstGeom>
            <a:noFill/>
            <a:ln cap="rnd" w="12700">
              <a:solidFill>
                <a:schemeClr val="bg2"/>
              </a:solidFill>
              <a:prstDash val="solid"/>
              <a:round/>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72" name="Line 39"/>
            <p:cNvSpPr>
              <a:spLocks noChangeShapeType="1"/>
            </p:cNvSpPr>
            <p:nvPr/>
          </p:nvSpPr>
          <p:spPr bwMode="auto">
            <a:xfrm flipH="1" flipV="1">
              <a:off x="11453813" y="-2470150"/>
              <a:ext cx="0" cy="90488"/>
            </a:xfrm>
            <a:prstGeom prst="line">
              <a:avLst/>
            </a:prstGeom>
            <a:noFill/>
            <a:ln cap="rnd" w="12700">
              <a:solidFill>
                <a:schemeClr val="bg2"/>
              </a:solidFill>
              <a:prstDash val="solid"/>
              <a:round/>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73" name="Line 40"/>
            <p:cNvSpPr>
              <a:spLocks noChangeShapeType="1"/>
            </p:cNvSpPr>
            <p:nvPr/>
          </p:nvSpPr>
          <p:spPr bwMode="auto">
            <a:xfrm flipH="1" flipV="1">
              <a:off x="11483976" y="-2439988"/>
              <a:ext cx="0" cy="60325"/>
            </a:xfrm>
            <a:prstGeom prst="line">
              <a:avLst/>
            </a:prstGeom>
            <a:noFill/>
            <a:ln cap="rnd" w="12700">
              <a:solidFill>
                <a:schemeClr val="bg2"/>
              </a:solidFill>
              <a:prstDash val="solid"/>
              <a:round/>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74" name="Line 41"/>
            <p:cNvSpPr>
              <a:spLocks noChangeShapeType="1"/>
            </p:cNvSpPr>
            <p:nvPr/>
          </p:nvSpPr>
          <p:spPr bwMode="auto">
            <a:xfrm flipH="1" flipV="1">
              <a:off x="11498263" y="-2335213"/>
              <a:ext cx="0" cy="60325"/>
            </a:xfrm>
            <a:prstGeom prst="line">
              <a:avLst/>
            </a:prstGeom>
            <a:noFill/>
            <a:ln cap="rnd" w="12700">
              <a:solidFill>
                <a:schemeClr val="bg2"/>
              </a:solidFill>
              <a:prstDash val="solid"/>
              <a:round/>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75" name="组合 74"/>
          <p:cNvGrpSpPr/>
          <p:nvPr/>
        </p:nvGrpSpPr>
        <p:grpSpPr>
          <a:xfrm>
            <a:off x="5016198" y="1910644"/>
            <a:ext cx="232380" cy="207852"/>
            <a:chOff x="7043738" y="-1533525"/>
            <a:chExt cx="285750" cy="255588"/>
          </a:xfrm>
        </p:grpSpPr>
        <p:sp>
          <p:nvSpPr>
            <p:cNvPr id="76" name="Freeform 42"/>
            <p:cNvSpPr/>
            <p:nvPr/>
          </p:nvSpPr>
          <p:spPr bwMode="auto">
            <a:xfrm>
              <a:off x="7043738" y="-1533525"/>
              <a:ext cx="285750" cy="255588"/>
            </a:xfrm>
            <a:custGeom>
              <a:gdLst>
                <a:gd fmla="*/ 76 w 76" name="T0"/>
                <a:gd fmla="*/ 4 h 68" name="T1"/>
                <a:gd fmla="*/ 72 w 76" name="T2"/>
                <a:gd fmla="*/ 0 h 68" name="T3"/>
                <a:gd fmla="*/ 4 w 76" name="T4"/>
                <a:gd fmla="*/ 0 h 68" name="T5"/>
                <a:gd fmla="*/ 0 w 76" name="T6"/>
                <a:gd fmla="*/ 4 h 68" name="T7"/>
                <a:gd fmla="*/ 0 w 76" name="T8"/>
                <a:gd fmla="*/ 64 h 68" name="T9"/>
                <a:gd fmla="*/ 4 w 76" name="T10"/>
                <a:gd fmla="*/ 68 h 68" name="T11"/>
                <a:gd fmla="*/ 72 w 76" name="T12"/>
                <a:gd fmla="*/ 68 h 68" name="T13"/>
                <a:gd fmla="*/ 76 w 76" name="T14"/>
                <a:gd fmla="*/ 64 h 68" name="T15"/>
                <a:gd fmla="*/ 76 w 76" name="T16"/>
                <a:gd fmla="*/ 4 h 6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8" w="76">
                  <a:moveTo>
                    <a:pt x="76" y="4"/>
                  </a:moveTo>
                  <a:cubicBezTo>
                    <a:pt x="76" y="2"/>
                    <a:pt x="74" y="0"/>
                    <a:pt x="72" y="0"/>
                  </a:cubicBezTo>
                  <a:cubicBezTo>
                    <a:pt x="4" y="0"/>
                    <a:pt x="4" y="0"/>
                    <a:pt x="4" y="0"/>
                  </a:cubicBezTo>
                  <a:cubicBezTo>
                    <a:pt x="2" y="0"/>
                    <a:pt x="0" y="2"/>
                    <a:pt x="0" y="4"/>
                  </a:cubicBezTo>
                  <a:cubicBezTo>
                    <a:pt x="0" y="64"/>
                    <a:pt x="0" y="64"/>
                    <a:pt x="0" y="64"/>
                  </a:cubicBezTo>
                  <a:cubicBezTo>
                    <a:pt x="0" y="66"/>
                    <a:pt x="2" y="68"/>
                    <a:pt x="4" y="68"/>
                  </a:cubicBezTo>
                  <a:cubicBezTo>
                    <a:pt x="72" y="68"/>
                    <a:pt x="72" y="68"/>
                    <a:pt x="72" y="68"/>
                  </a:cubicBezTo>
                  <a:cubicBezTo>
                    <a:pt x="74" y="68"/>
                    <a:pt x="76" y="66"/>
                    <a:pt x="76" y="64"/>
                  </a:cubicBezTo>
                  <a:lnTo>
                    <a:pt x="76" y="4"/>
                  </a:lnTo>
                  <a:close/>
                </a:path>
              </a:pathLst>
            </a:custGeom>
            <a:noFill/>
            <a:ln cap="rnd" w="12700">
              <a:solidFill>
                <a:schemeClr val="bg2"/>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77" name="Oval 43"/>
            <p:cNvSpPr>
              <a:spLocks noChangeArrowheads="1"/>
            </p:cNvSpPr>
            <p:nvPr/>
          </p:nvSpPr>
          <p:spPr bwMode="auto">
            <a:xfrm>
              <a:off x="7089776" y="-1487488"/>
              <a:ext cx="44450" cy="44450"/>
            </a:xfrm>
            <a:prstGeom prst="ellipse">
              <a:avLst/>
            </a:prstGeom>
            <a:noFill/>
            <a:ln cap="rnd" w="12700">
              <a:solidFill>
                <a:schemeClr val="bg2"/>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78" name="Freeform 44"/>
            <p:cNvSpPr/>
            <p:nvPr/>
          </p:nvSpPr>
          <p:spPr bwMode="auto">
            <a:xfrm>
              <a:off x="7067551" y="-1435100"/>
              <a:ext cx="239713" cy="90488"/>
            </a:xfrm>
            <a:custGeom>
              <a:gdLst>
                <a:gd fmla="*/ 0 w 151" name="T0"/>
                <a:gd fmla="*/ 57 h 57" name="T1"/>
                <a:gd fmla="*/ 37 w 151" name="T2"/>
                <a:gd fmla="*/ 28 h 57" name="T3"/>
                <a:gd fmla="*/ 56 w 151" name="T4"/>
                <a:gd fmla="*/ 47 h 57" name="T5"/>
                <a:gd fmla="*/ 103 w 151" name="T6"/>
                <a:gd fmla="*/ 0 h 57" name="T7"/>
                <a:gd fmla="*/ 151 w 151" name="T8"/>
                <a:gd fmla="*/ 47 h 57" name="T9"/>
              </a:gdLst>
              <a:cxnLst>
                <a:cxn ang="0">
                  <a:pos x="T0" y="T1"/>
                </a:cxn>
                <a:cxn ang="0">
                  <a:pos x="T2" y="T3"/>
                </a:cxn>
                <a:cxn ang="0">
                  <a:pos x="T4" y="T5"/>
                </a:cxn>
                <a:cxn ang="0">
                  <a:pos x="T6" y="T7"/>
                </a:cxn>
                <a:cxn ang="0">
                  <a:pos x="T8" y="T9"/>
                </a:cxn>
              </a:cxnLst>
              <a:rect b="b" l="0" r="r" t="0"/>
              <a:pathLst>
                <a:path h="57" w="151">
                  <a:moveTo>
                    <a:pt x="0" y="57"/>
                  </a:moveTo>
                  <a:lnTo>
                    <a:pt x="37" y="28"/>
                  </a:lnTo>
                  <a:lnTo>
                    <a:pt x="56" y="47"/>
                  </a:lnTo>
                  <a:lnTo>
                    <a:pt x="103" y="0"/>
                  </a:lnTo>
                  <a:lnTo>
                    <a:pt x="151" y="47"/>
                  </a:lnTo>
                </a:path>
              </a:pathLst>
            </a:custGeom>
            <a:noFill/>
            <a:ln cap="rnd" w="12700">
              <a:solidFill>
                <a:schemeClr val="bg2"/>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79" name="Line 45"/>
            <p:cNvSpPr>
              <a:spLocks noChangeShapeType="1"/>
            </p:cNvSpPr>
            <p:nvPr/>
          </p:nvSpPr>
          <p:spPr bwMode="auto">
            <a:xfrm flipH="1">
              <a:off x="7202488" y="-1338263"/>
              <a:ext cx="104775" cy="0"/>
            </a:xfrm>
            <a:prstGeom prst="line">
              <a:avLst/>
            </a:prstGeom>
            <a:noFill/>
            <a:ln cap="rnd" w="12700">
              <a:solidFill>
                <a:schemeClr val="bg2"/>
              </a:solidFill>
              <a:prstDash val="solid"/>
              <a:round/>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80" name="Line 46"/>
            <p:cNvSpPr>
              <a:spLocks noChangeShapeType="1"/>
            </p:cNvSpPr>
            <p:nvPr/>
          </p:nvSpPr>
          <p:spPr bwMode="auto">
            <a:xfrm flipH="1">
              <a:off x="7142163" y="-1308100"/>
              <a:ext cx="165100" cy="0"/>
            </a:xfrm>
            <a:prstGeom prst="line">
              <a:avLst/>
            </a:prstGeom>
            <a:noFill/>
            <a:ln cap="rnd" w="12700">
              <a:solidFill>
                <a:schemeClr val="bg2"/>
              </a:solidFill>
              <a:prstDash val="solid"/>
              <a:round/>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grpSp>
    </p:spTree>
    <p:extLst>
      <p:ext uri="{BB962C8B-B14F-4D97-AF65-F5344CB8AC3E}">
        <p14:creationId val="3280596265"/>
      </p:ext>
    </p:extLst>
  </p:cSld>
  <p:clrMapOvr>
    <a:masterClrMapping/>
  </p:clrMapOvr>
  <p:transition spd="slow">
    <p:push dir="u"/>
  </p:transition>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10" name="文本框 6"/>
          <p:cNvSpPr txBox="1">
            <a:spLocks noChangeArrowheads="1"/>
          </p:cNvSpPr>
          <p:nvPr/>
        </p:nvSpPr>
        <p:spPr bwMode="auto">
          <a:xfrm>
            <a:off x="2466132" y="498304"/>
            <a:ext cx="4373223"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sz="1300">
                <a:solidFill>
                  <a:schemeClr val="tx1"/>
                </a:solidFill>
                <a:latin charset="0" panose="020f0302020204030204" pitchFamily="34" typeface="Calibri Light"/>
                <a:ea charset="-122" panose="02000000000000000000" pitchFamily="2" typeface="方正宋刻本秀楷简体"/>
              </a:defRPr>
            </a:lvl1pPr>
            <a:lvl2pPr indent="-285750" marL="742950">
              <a:defRPr sz="1300">
                <a:solidFill>
                  <a:schemeClr val="tx1"/>
                </a:solidFill>
                <a:latin charset="0" panose="020f0302020204030204" pitchFamily="34" typeface="Calibri Light"/>
                <a:ea charset="-122" panose="02000000000000000000" pitchFamily="2" typeface="方正宋刻本秀楷简体"/>
              </a:defRPr>
            </a:lvl2pPr>
            <a:lvl3pPr indent="-228600" marL="1143000">
              <a:defRPr sz="1300">
                <a:solidFill>
                  <a:schemeClr val="tx1"/>
                </a:solidFill>
                <a:latin charset="0" panose="020f0302020204030204" pitchFamily="34" typeface="Calibri Light"/>
                <a:ea charset="-122" panose="02000000000000000000" pitchFamily="2" typeface="方正宋刻本秀楷简体"/>
              </a:defRPr>
            </a:lvl3pPr>
            <a:lvl4pPr indent="-228600" marL="1600200">
              <a:defRPr sz="1300">
                <a:solidFill>
                  <a:schemeClr val="tx1"/>
                </a:solidFill>
                <a:latin charset="0" panose="020f0302020204030204" pitchFamily="34" typeface="Calibri Light"/>
                <a:ea charset="-122" panose="02000000000000000000" pitchFamily="2" typeface="方正宋刻本秀楷简体"/>
              </a:defRPr>
            </a:lvl4pPr>
            <a:lvl5pPr indent="-228600" marL="2057400">
              <a:defRPr sz="1300">
                <a:solidFill>
                  <a:schemeClr val="tx1"/>
                </a:solidFill>
                <a:latin charset="0" panose="020f0302020204030204" pitchFamily="34" typeface="Calibri Light"/>
                <a:ea charset="-122" panose="02000000000000000000" pitchFamily="2" typeface="方正宋刻本秀楷简体"/>
              </a:defRPr>
            </a:lvl5pPr>
            <a:lvl6pPr defTabSz="685800" eaLnBrk="0" fontAlgn="base" hangingPunct="0" indent="-228600" marL="25146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6pPr>
            <a:lvl7pPr defTabSz="685800" eaLnBrk="0" fontAlgn="base" hangingPunct="0" indent="-228600" marL="29718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7pPr>
            <a:lvl8pPr defTabSz="685800" eaLnBrk="0" fontAlgn="base" hangingPunct="0" indent="-228600" marL="34290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8pPr>
            <a:lvl9pPr defTabSz="685800" eaLnBrk="0" fontAlgn="base" hangingPunct="0" indent="-228600" marL="38862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9pPr>
          </a:lstStyle>
          <a:p>
            <a:pPr algn="ctr" fontAlgn="base">
              <a:lnSpc>
                <a:spcPct val="150000"/>
              </a:lnSpc>
              <a:spcBef>
                <a:spcPct val="0"/>
              </a:spcBef>
              <a:spcAft>
                <a:spcPct val="0"/>
              </a:spcAft>
              <a:defRPr/>
            </a:pPr>
            <a:r>
              <a:rPr altLang="zh-CN" lang="en-US" sz="800">
                <a:solidFill>
                  <a:srgbClr val="B28743"/>
                </a:solidFill>
                <a:latin charset="-122" panose="02010600040101010101" pitchFamily="2" typeface="华文细黑"/>
                <a:ea charset="-122" panose="02010600040101010101" pitchFamily="2" typeface="华文细黑"/>
              </a:rPr>
              <a:t>Lorem ipsum dolor sit amet, consectetur adipiscing elit. Donec luctus nibh sit amet sem vulputate venenatis bibendum orci pulvinar. </a:t>
            </a:r>
          </a:p>
        </p:txBody>
      </p:sp>
      <p:grpSp>
        <p:nvGrpSpPr>
          <p:cNvPr id="111" name="组合 110"/>
          <p:cNvGrpSpPr/>
          <p:nvPr/>
        </p:nvGrpSpPr>
        <p:grpSpPr>
          <a:xfrm>
            <a:off x="4257536" y="936403"/>
            <a:ext cx="628926" cy="89203"/>
            <a:chOff x="4064994" y="3738475"/>
            <a:chExt cx="987048" cy="139997"/>
          </a:xfrm>
        </p:grpSpPr>
        <p:sp>
          <p:nvSpPr>
            <p:cNvPr id="112" name="椭圆 111"/>
            <p:cNvSpPr/>
            <p:nvPr/>
          </p:nvSpPr>
          <p:spPr>
            <a:xfrm>
              <a:off x="4064994" y="3738475"/>
              <a:ext cx="139997" cy="13999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10600040101010101" pitchFamily="2" typeface="华文细黑"/>
              </a:endParaRPr>
            </a:p>
          </p:txBody>
        </p:sp>
        <p:sp>
          <p:nvSpPr>
            <p:cNvPr id="113" name="椭圆 112"/>
            <p:cNvSpPr/>
            <p:nvPr/>
          </p:nvSpPr>
          <p:spPr>
            <a:xfrm>
              <a:off x="4276757" y="3738475"/>
              <a:ext cx="139997" cy="139997"/>
            </a:xfrm>
            <a:prstGeom prst="ellipse">
              <a:avLst/>
            </a:prstGeom>
            <a:solidFill>
              <a:srgbClr val="FEC1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10600040101010101" pitchFamily="2" typeface="华文细黑"/>
              </a:endParaRPr>
            </a:p>
          </p:txBody>
        </p:sp>
        <p:sp>
          <p:nvSpPr>
            <p:cNvPr id="114" name="椭圆 113"/>
            <p:cNvSpPr/>
            <p:nvPr/>
          </p:nvSpPr>
          <p:spPr>
            <a:xfrm>
              <a:off x="4488520" y="3738475"/>
              <a:ext cx="139997" cy="139997"/>
            </a:xfrm>
            <a:prstGeom prst="ellipse">
              <a:avLst/>
            </a:prstGeom>
            <a:solidFill>
              <a:srgbClr val="B287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10600040101010101" pitchFamily="2" typeface="华文细黑"/>
              </a:endParaRPr>
            </a:p>
          </p:txBody>
        </p:sp>
        <p:sp>
          <p:nvSpPr>
            <p:cNvPr id="115" name="椭圆 114"/>
            <p:cNvSpPr/>
            <p:nvPr/>
          </p:nvSpPr>
          <p:spPr>
            <a:xfrm>
              <a:off x="4700283" y="3738475"/>
              <a:ext cx="139997" cy="139997"/>
            </a:xfrm>
            <a:prstGeom prst="ellipse">
              <a:avLst/>
            </a:prstGeom>
            <a:solidFill>
              <a:srgbClr val="21B3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10600040101010101" pitchFamily="2" typeface="华文细黑"/>
              </a:endParaRPr>
            </a:p>
          </p:txBody>
        </p:sp>
        <p:sp>
          <p:nvSpPr>
            <p:cNvPr id="116" name="椭圆 115"/>
            <p:cNvSpPr/>
            <p:nvPr/>
          </p:nvSpPr>
          <p:spPr>
            <a:xfrm>
              <a:off x="4912045" y="3738475"/>
              <a:ext cx="139997" cy="139997"/>
            </a:xfrm>
            <a:prstGeom prst="ellipse">
              <a:avLst/>
            </a:prstGeom>
            <a:solidFill>
              <a:srgbClr val="0C67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10600040101010101" pitchFamily="2" typeface="华文细黑"/>
              </a:endParaRPr>
            </a:p>
          </p:txBody>
        </p:sp>
      </p:grpSp>
      <p:sp>
        <p:nvSpPr>
          <p:cNvPr id="150" name="文本框 5"/>
          <p:cNvSpPr txBox="1">
            <a:spLocks noChangeArrowheads="1"/>
          </p:cNvSpPr>
          <p:nvPr/>
        </p:nvSpPr>
        <p:spPr bwMode="auto">
          <a:xfrm>
            <a:off x="3794761" y="283431"/>
            <a:ext cx="1554480"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1300">
                <a:solidFill>
                  <a:schemeClr val="tx1"/>
                </a:solidFill>
                <a:latin charset="0" panose="020f0302020204030204" pitchFamily="34" typeface="Calibri Light"/>
                <a:ea charset="-122" panose="02000000000000000000" pitchFamily="2" typeface="方正宋刻本秀楷简体"/>
              </a:defRPr>
            </a:lvl1pPr>
            <a:lvl2pPr indent="-285750" marL="742950">
              <a:defRPr sz="1300">
                <a:solidFill>
                  <a:schemeClr val="tx1"/>
                </a:solidFill>
                <a:latin charset="0" panose="020f0302020204030204" pitchFamily="34" typeface="Calibri Light"/>
                <a:ea charset="-122" panose="02000000000000000000" pitchFamily="2" typeface="方正宋刻本秀楷简体"/>
              </a:defRPr>
            </a:lvl2pPr>
            <a:lvl3pPr indent="-228600" marL="1143000">
              <a:defRPr sz="1300">
                <a:solidFill>
                  <a:schemeClr val="tx1"/>
                </a:solidFill>
                <a:latin charset="0" panose="020f0302020204030204" pitchFamily="34" typeface="Calibri Light"/>
                <a:ea charset="-122" panose="02000000000000000000" pitchFamily="2" typeface="方正宋刻本秀楷简体"/>
              </a:defRPr>
            </a:lvl3pPr>
            <a:lvl4pPr indent="-228600" marL="1600200">
              <a:defRPr sz="1300">
                <a:solidFill>
                  <a:schemeClr val="tx1"/>
                </a:solidFill>
                <a:latin charset="0" panose="020f0302020204030204" pitchFamily="34" typeface="Calibri Light"/>
                <a:ea charset="-122" panose="02000000000000000000" pitchFamily="2" typeface="方正宋刻本秀楷简体"/>
              </a:defRPr>
            </a:lvl4pPr>
            <a:lvl5pPr indent="-228600" marL="2057400">
              <a:defRPr sz="1300">
                <a:solidFill>
                  <a:schemeClr val="tx1"/>
                </a:solidFill>
                <a:latin charset="0" panose="020f0302020204030204" pitchFamily="34" typeface="Calibri Light"/>
                <a:ea charset="-122" panose="02000000000000000000" pitchFamily="2" typeface="方正宋刻本秀楷简体"/>
              </a:defRPr>
            </a:lvl5pPr>
            <a:lvl6pPr defTabSz="685800" eaLnBrk="0" fontAlgn="base" hangingPunct="0" indent="-228600" marL="25146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6pPr>
            <a:lvl7pPr defTabSz="685800" eaLnBrk="0" fontAlgn="base" hangingPunct="0" indent="-228600" marL="29718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7pPr>
            <a:lvl8pPr defTabSz="685800" eaLnBrk="0" fontAlgn="base" hangingPunct="0" indent="-228600" marL="34290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8pPr>
            <a:lvl9pPr defTabSz="685800" eaLnBrk="0" fontAlgn="base" hangingPunct="0" indent="-228600" marL="38862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9pPr>
          </a:lstStyle>
          <a:p>
            <a:pPr algn="ctr" fontAlgn="base">
              <a:spcBef>
                <a:spcPct val="0"/>
              </a:spcBef>
              <a:spcAft>
                <a:spcPct val="0"/>
              </a:spcAft>
              <a:defRPr/>
            </a:pPr>
            <a:r>
              <a:rPr altLang="en-US" lang="zh-CN" sz="1200">
                <a:solidFill>
                  <a:srgbClr val="FF7862"/>
                </a:solidFill>
                <a:latin charset="-122" panose="02010600040101010101" pitchFamily="2" typeface="华文细黑"/>
                <a:ea charset="-122" panose="02010600040101010101" pitchFamily="2" typeface="华文细黑"/>
              </a:rPr>
              <a:t>点击添加您标题内容</a:t>
            </a:r>
          </a:p>
        </p:txBody>
      </p:sp>
      <p:sp>
        <p:nvSpPr>
          <p:cNvPr id="6" name="矩形 5"/>
          <p:cNvSpPr/>
          <p:nvPr/>
        </p:nvSpPr>
        <p:spPr>
          <a:xfrm>
            <a:off x="2402186" y="-239562"/>
            <a:ext cx="729719" cy="3511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0" name="矩形 49"/>
          <p:cNvSpPr/>
          <p:nvPr/>
        </p:nvSpPr>
        <p:spPr>
          <a:xfrm>
            <a:off x="3305970" y="-239562"/>
            <a:ext cx="729719" cy="351182"/>
          </a:xfrm>
          <a:prstGeom prst="rect">
            <a:avLst/>
          </a:prstGeom>
          <a:solidFill>
            <a:srgbClr val="FEC1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1" name="矩形 50"/>
          <p:cNvSpPr/>
          <p:nvPr/>
        </p:nvSpPr>
        <p:spPr>
          <a:xfrm>
            <a:off x="4206064" y="-239562"/>
            <a:ext cx="729719" cy="351182"/>
          </a:xfrm>
          <a:prstGeom prst="rect">
            <a:avLst/>
          </a:prstGeom>
          <a:solidFill>
            <a:srgbClr val="B287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2" name="矩形 51"/>
          <p:cNvSpPr/>
          <p:nvPr/>
        </p:nvSpPr>
        <p:spPr>
          <a:xfrm>
            <a:off x="5200514" y="-239562"/>
            <a:ext cx="729719" cy="351182"/>
          </a:xfrm>
          <a:prstGeom prst="rect">
            <a:avLst/>
          </a:prstGeom>
          <a:solidFill>
            <a:srgbClr val="9295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5" name="五边形 1"/>
          <p:cNvSpPr/>
          <p:nvPr/>
        </p:nvSpPr>
        <p:spPr>
          <a:xfrm>
            <a:off x="0" y="1335942"/>
            <a:ext cx="1371600" cy="68580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86" name="燕尾形 2"/>
          <p:cNvSpPr/>
          <p:nvPr/>
        </p:nvSpPr>
        <p:spPr>
          <a:xfrm>
            <a:off x="1259681" y="1349039"/>
            <a:ext cx="6366272" cy="672703"/>
          </a:xfrm>
          <a:prstGeom prst="chevron">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solidFill>
                <a:srgbClr val="8EB453"/>
              </a:solidFill>
            </a:endParaRPr>
          </a:p>
        </p:txBody>
      </p:sp>
      <p:sp>
        <p:nvSpPr>
          <p:cNvPr id="87" name="五边形 112"/>
          <p:cNvSpPr/>
          <p:nvPr/>
        </p:nvSpPr>
        <p:spPr>
          <a:xfrm rot="10800000">
            <a:off x="7772400" y="2203908"/>
            <a:ext cx="1371600" cy="685800"/>
          </a:xfrm>
          <a:prstGeom prst="homePlate">
            <a:avLst/>
          </a:prstGeom>
          <a:solidFill>
            <a:srgbClr val="FEC1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88" name="燕尾形 113"/>
          <p:cNvSpPr/>
          <p:nvPr/>
        </p:nvSpPr>
        <p:spPr>
          <a:xfrm rot="10800000">
            <a:off x="1596629" y="2217005"/>
            <a:ext cx="6366272" cy="672704"/>
          </a:xfrm>
          <a:prstGeom prst="chevron">
            <a:avLst/>
          </a:prstGeom>
          <a:noFill/>
          <a:ln w="12700">
            <a:solidFill>
              <a:srgbClr val="FEC1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solidFill>
                <a:srgbClr val="3D7351"/>
              </a:solidFill>
            </a:endParaRPr>
          </a:p>
        </p:txBody>
      </p:sp>
      <p:sp>
        <p:nvSpPr>
          <p:cNvPr id="89" name="五边形 114"/>
          <p:cNvSpPr/>
          <p:nvPr/>
        </p:nvSpPr>
        <p:spPr>
          <a:xfrm>
            <a:off x="0" y="3027821"/>
            <a:ext cx="1371600" cy="685800"/>
          </a:xfrm>
          <a:prstGeom prst="homePlate">
            <a:avLst/>
          </a:prstGeom>
          <a:solidFill>
            <a:srgbClr val="B287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90" name="燕尾形 115"/>
          <p:cNvSpPr/>
          <p:nvPr/>
        </p:nvSpPr>
        <p:spPr>
          <a:xfrm>
            <a:off x="1259681" y="3040917"/>
            <a:ext cx="6366272" cy="672704"/>
          </a:xfrm>
          <a:prstGeom prst="chevron">
            <a:avLst/>
          </a:prstGeom>
          <a:noFill/>
          <a:ln w="12700">
            <a:solidFill>
              <a:srgbClr val="B2874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solidFill>
                <a:srgbClr val="8EB453"/>
              </a:solidFill>
            </a:endParaRPr>
          </a:p>
        </p:txBody>
      </p:sp>
      <p:sp>
        <p:nvSpPr>
          <p:cNvPr id="91" name="五边形 116"/>
          <p:cNvSpPr/>
          <p:nvPr/>
        </p:nvSpPr>
        <p:spPr>
          <a:xfrm rot="10800000">
            <a:off x="7772400" y="3896977"/>
            <a:ext cx="1371600" cy="685800"/>
          </a:xfrm>
          <a:prstGeom prst="homePlate">
            <a:avLst/>
          </a:prstGeom>
          <a:solidFill>
            <a:srgbClr val="9295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92" name="燕尾形 117"/>
          <p:cNvSpPr/>
          <p:nvPr/>
        </p:nvSpPr>
        <p:spPr>
          <a:xfrm rot="10800000">
            <a:off x="1596629" y="3910073"/>
            <a:ext cx="6366272" cy="672704"/>
          </a:xfrm>
          <a:prstGeom prst="chevron">
            <a:avLst/>
          </a:prstGeom>
          <a:noFill/>
          <a:ln w="12700">
            <a:solidFill>
              <a:srgbClr val="B2874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solidFill>
                <a:srgbClr val="3D7351"/>
              </a:solidFill>
            </a:endParaRPr>
          </a:p>
        </p:txBody>
      </p:sp>
      <p:sp>
        <p:nvSpPr>
          <p:cNvPr id="101" name="AutoShape 115"/>
          <p:cNvSpPr/>
          <p:nvPr/>
        </p:nvSpPr>
        <p:spPr bwMode="auto">
          <a:xfrm>
            <a:off x="554831" y="1466911"/>
            <a:ext cx="423863" cy="46553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1357" y="18801"/>
                </a:moveTo>
                <a:cubicBezTo>
                  <a:pt x="21518" y="18965"/>
                  <a:pt x="21599" y="19177"/>
                  <a:pt x="21599" y="19436"/>
                </a:cubicBezTo>
                <a:cubicBezTo>
                  <a:pt x="21599" y="19580"/>
                  <a:pt x="21518" y="19775"/>
                  <a:pt x="21357" y="20018"/>
                </a:cubicBezTo>
                <a:cubicBezTo>
                  <a:pt x="21193" y="20261"/>
                  <a:pt x="20989" y="20504"/>
                  <a:pt x="20746" y="20741"/>
                </a:cubicBezTo>
                <a:cubicBezTo>
                  <a:pt x="20503" y="20978"/>
                  <a:pt x="20260" y="21184"/>
                  <a:pt x="20023" y="21348"/>
                </a:cubicBezTo>
                <a:cubicBezTo>
                  <a:pt x="19783" y="21518"/>
                  <a:pt x="19593" y="21599"/>
                  <a:pt x="19447" y="21599"/>
                </a:cubicBezTo>
                <a:cubicBezTo>
                  <a:pt x="19189" y="21599"/>
                  <a:pt x="18975" y="21515"/>
                  <a:pt x="18811" y="21343"/>
                </a:cubicBezTo>
                <a:lnTo>
                  <a:pt x="13957" y="16502"/>
                </a:lnTo>
                <a:cubicBezTo>
                  <a:pt x="13217" y="16980"/>
                  <a:pt x="12428" y="17350"/>
                  <a:pt x="11589" y="17604"/>
                </a:cubicBezTo>
                <a:cubicBezTo>
                  <a:pt x="10750" y="17864"/>
                  <a:pt x="9891" y="17991"/>
                  <a:pt x="9007" y="17991"/>
                </a:cubicBezTo>
                <a:cubicBezTo>
                  <a:pt x="7769" y="17991"/>
                  <a:pt x="6608" y="17759"/>
                  <a:pt x="5517" y="17290"/>
                </a:cubicBezTo>
                <a:cubicBezTo>
                  <a:pt x="4427" y="16822"/>
                  <a:pt x="3469" y="16175"/>
                  <a:pt x="2644" y="15353"/>
                </a:cubicBezTo>
                <a:cubicBezTo>
                  <a:pt x="1816" y="14534"/>
                  <a:pt x="1172" y="13580"/>
                  <a:pt x="700" y="12487"/>
                </a:cubicBezTo>
                <a:cubicBezTo>
                  <a:pt x="231" y="11400"/>
                  <a:pt x="0" y="10236"/>
                  <a:pt x="0" y="8999"/>
                </a:cubicBezTo>
                <a:cubicBezTo>
                  <a:pt x="0" y="7768"/>
                  <a:pt x="231" y="6602"/>
                  <a:pt x="700" y="5515"/>
                </a:cubicBezTo>
                <a:cubicBezTo>
                  <a:pt x="1169" y="4422"/>
                  <a:pt x="1816" y="3467"/>
                  <a:pt x="2644" y="2645"/>
                </a:cubicBezTo>
                <a:cubicBezTo>
                  <a:pt x="3469" y="1827"/>
                  <a:pt x="4424" y="1180"/>
                  <a:pt x="5512" y="708"/>
                </a:cubicBezTo>
                <a:cubicBezTo>
                  <a:pt x="6600" y="237"/>
                  <a:pt x="7764" y="0"/>
                  <a:pt x="9007" y="0"/>
                </a:cubicBezTo>
                <a:cubicBezTo>
                  <a:pt x="10244" y="0"/>
                  <a:pt x="11403" y="237"/>
                  <a:pt x="12488" y="708"/>
                </a:cubicBezTo>
                <a:cubicBezTo>
                  <a:pt x="13573" y="1180"/>
                  <a:pt x="14530" y="1827"/>
                  <a:pt x="15358" y="2645"/>
                </a:cubicBezTo>
                <a:cubicBezTo>
                  <a:pt x="16183" y="3467"/>
                  <a:pt x="16830" y="4422"/>
                  <a:pt x="17299" y="5515"/>
                </a:cubicBezTo>
                <a:cubicBezTo>
                  <a:pt x="17768" y="6602"/>
                  <a:pt x="18003" y="7768"/>
                  <a:pt x="18003" y="8999"/>
                </a:cubicBezTo>
                <a:cubicBezTo>
                  <a:pt x="18003" y="9886"/>
                  <a:pt x="17873" y="10747"/>
                  <a:pt x="17616" y="11589"/>
                </a:cubicBezTo>
                <a:cubicBezTo>
                  <a:pt x="17359" y="12433"/>
                  <a:pt x="16991" y="13218"/>
                  <a:pt x="16514" y="13947"/>
                </a:cubicBezTo>
                <a:lnTo>
                  <a:pt x="21357" y="18801"/>
                </a:lnTo>
                <a:close/>
                <a:moveTo>
                  <a:pt x="3596" y="8999"/>
                </a:moveTo>
                <a:cubicBezTo>
                  <a:pt x="3596" y="9759"/>
                  <a:pt x="3740" y="10465"/>
                  <a:pt x="4028" y="11117"/>
                </a:cubicBezTo>
                <a:cubicBezTo>
                  <a:pt x="4317" y="11770"/>
                  <a:pt x="4707" y="12337"/>
                  <a:pt x="5193" y="12820"/>
                </a:cubicBezTo>
                <a:cubicBezTo>
                  <a:pt x="5679" y="13300"/>
                  <a:pt x="6252" y="13684"/>
                  <a:pt x="6908" y="13969"/>
                </a:cubicBezTo>
                <a:cubicBezTo>
                  <a:pt x="7566" y="14252"/>
                  <a:pt x="8264" y="14393"/>
                  <a:pt x="9004" y="14393"/>
                </a:cubicBezTo>
                <a:cubicBezTo>
                  <a:pt x="9744" y="14393"/>
                  <a:pt x="10439" y="14252"/>
                  <a:pt x="11092" y="13969"/>
                </a:cubicBezTo>
                <a:cubicBezTo>
                  <a:pt x="11745" y="13684"/>
                  <a:pt x="12318" y="13300"/>
                  <a:pt x="12801" y="12820"/>
                </a:cubicBezTo>
                <a:cubicBezTo>
                  <a:pt x="13290" y="12337"/>
                  <a:pt x="13677" y="11770"/>
                  <a:pt x="13965" y="11117"/>
                </a:cubicBezTo>
                <a:cubicBezTo>
                  <a:pt x="14254" y="10465"/>
                  <a:pt x="14398" y="9759"/>
                  <a:pt x="14398" y="8999"/>
                </a:cubicBezTo>
                <a:cubicBezTo>
                  <a:pt x="14398" y="8259"/>
                  <a:pt x="14254" y="7565"/>
                  <a:pt x="13965" y="6912"/>
                </a:cubicBezTo>
                <a:cubicBezTo>
                  <a:pt x="13674" y="6257"/>
                  <a:pt x="13290" y="5684"/>
                  <a:pt x="12801" y="5192"/>
                </a:cubicBezTo>
                <a:cubicBezTo>
                  <a:pt x="12315" y="4704"/>
                  <a:pt x="11745" y="4317"/>
                  <a:pt x="11092" y="4032"/>
                </a:cubicBezTo>
                <a:cubicBezTo>
                  <a:pt x="10439" y="3749"/>
                  <a:pt x="9741" y="3605"/>
                  <a:pt x="9004" y="3605"/>
                </a:cubicBezTo>
                <a:cubicBezTo>
                  <a:pt x="8267" y="3605"/>
                  <a:pt x="7566" y="3749"/>
                  <a:pt x="6908" y="4032"/>
                </a:cubicBezTo>
                <a:cubicBezTo>
                  <a:pt x="6252" y="4317"/>
                  <a:pt x="5676" y="4704"/>
                  <a:pt x="5193" y="5192"/>
                </a:cubicBezTo>
                <a:cubicBezTo>
                  <a:pt x="4707" y="5684"/>
                  <a:pt x="4317" y="6257"/>
                  <a:pt x="4028" y="6912"/>
                </a:cubicBezTo>
                <a:cubicBezTo>
                  <a:pt x="3740" y="7565"/>
                  <a:pt x="3596" y="8256"/>
                  <a:pt x="3596" y="8999"/>
                </a:cubicBezTo>
                <a:moveTo>
                  <a:pt x="9007" y="5591"/>
                </a:moveTo>
                <a:cubicBezTo>
                  <a:pt x="9185" y="5591"/>
                  <a:pt x="9343" y="5656"/>
                  <a:pt x="9473" y="5785"/>
                </a:cubicBezTo>
                <a:cubicBezTo>
                  <a:pt x="9603" y="5918"/>
                  <a:pt x="9668" y="6082"/>
                  <a:pt x="9668" y="6279"/>
                </a:cubicBezTo>
                <a:cubicBezTo>
                  <a:pt x="9668" y="6460"/>
                  <a:pt x="9603" y="6616"/>
                  <a:pt x="9473" y="6745"/>
                </a:cubicBezTo>
                <a:cubicBezTo>
                  <a:pt x="9343" y="6878"/>
                  <a:pt x="9185" y="6943"/>
                  <a:pt x="9007" y="6943"/>
                </a:cubicBezTo>
                <a:cubicBezTo>
                  <a:pt x="8439" y="6943"/>
                  <a:pt x="7953" y="7144"/>
                  <a:pt x="7552" y="7536"/>
                </a:cubicBezTo>
                <a:cubicBezTo>
                  <a:pt x="7151" y="7934"/>
                  <a:pt x="6950" y="8423"/>
                  <a:pt x="6950" y="8996"/>
                </a:cubicBezTo>
                <a:cubicBezTo>
                  <a:pt x="6950" y="9180"/>
                  <a:pt x="6885" y="9332"/>
                  <a:pt x="6755" y="9465"/>
                </a:cubicBezTo>
                <a:cubicBezTo>
                  <a:pt x="6622" y="9595"/>
                  <a:pt x="6467" y="9657"/>
                  <a:pt x="6289" y="9657"/>
                </a:cubicBezTo>
                <a:cubicBezTo>
                  <a:pt x="6080" y="9657"/>
                  <a:pt x="5913" y="9595"/>
                  <a:pt x="5786" y="9465"/>
                </a:cubicBezTo>
                <a:cubicBezTo>
                  <a:pt x="5659" y="9332"/>
                  <a:pt x="5599" y="9180"/>
                  <a:pt x="5599" y="8996"/>
                </a:cubicBezTo>
                <a:cubicBezTo>
                  <a:pt x="5599" y="8539"/>
                  <a:pt x="5684" y="8104"/>
                  <a:pt x="5862" y="7686"/>
                </a:cubicBezTo>
                <a:cubicBezTo>
                  <a:pt x="6037" y="7271"/>
                  <a:pt x="6280" y="6907"/>
                  <a:pt x="6597" y="6590"/>
                </a:cubicBezTo>
                <a:cubicBezTo>
                  <a:pt x="6905" y="6277"/>
                  <a:pt x="7264" y="6028"/>
                  <a:pt x="7676" y="5856"/>
                </a:cubicBezTo>
                <a:cubicBezTo>
                  <a:pt x="8086" y="5681"/>
                  <a:pt x="8529" y="5591"/>
                  <a:pt x="9007" y="5591"/>
                </a:cubicBezTo>
              </a:path>
            </a:pathLst>
          </a:custGeom>
          <a:solidFill>
            <a:srgbClr val="F9F9F9"/>
          </a:solidFill>
          <a:ln>
            <a:noFill/>
          </a:ln>
          <a:effectLst/>
        </p:spPr>
        <p:txBody>
          <a:bodyPr anchor="ctr" bIns="101578" lIns="101578" rIns="101578" tIns="101578"/>
          <a:lstStyle/>
          <a:p>
            <a:pPr defTabSz="914195" eaLnBrk="1" fontAlgn="auto" hangingPunct="1">
              <a:spcBef>
                <a:spcPct val="0"/>
              </a:spcBef>
              <a:spcAft>
                <a:spcPct val="0"/>
              </a:spcAft>
              <a:defRPr/>
            </a:pPr>
            <a:endParaRPr lang="es-ES" sz="5800">
              <a:solidFill>
                <a:srgbClr val="44CEB9"/>
              </a:solidFill>
              <a:effectLst>
                <a:outerShdw algn="tl" blurRad="38100" dir="2700000" dist="38100">
                  <a:srgbClr val="000000"/>
                </a:outerShdw>
              </a:effectLst>
              <a:latin charset="0" typeface="Gill Sans"/>
              <a:ea typeface="+mn-ea"/>
              <a:cs charset="0" typeface="Gill Sans"/>
              <a:sym charset="0" typeface="Gill Sans"/>
            </a:endParaRPr>
          </a:p>
        </p:txBody>
      </p:sp>
      <p:sp>
        <p:nvSpPr>
          <p:cNvPr id="102" name="AutoShape 29"/>
          <p:cNvSpPr/>
          <p:nvPr/>
        </p:nvSpPr>
        <p:spPr bwMode="auto">
          <a:xfrm>
            <a:off x="603647" y="3200461"/>
            <a:ext cx="425053" cy="426244"/>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3598" y="2167"/>
                </a:moveTo>
                <a:cubicBezTo>
                  <a:pt x="3598" y="2549"/>
                  <a:pt x="3517" y="2902"/>
                  <a:pt x="3358" y="3213"/>
                </a:cubicBezTo>
                <a:cubicBezTo>
                  <a:pt x="3197" y="3525"/>
                  <a:pt x="2981" y="3792"/>
                  <a:pt x="2707" y="4006"/>
                </a:cubicBezTo>
                <a:lnTo>
                  <a:pt x="2707" y="21050"/>
                </a:lnTo>
                <a:cubicBezTo>
                  <a:pt x="2707" y="21203"/>
                  <a:pt x="2663" y="21329"/>
                  <a:pt x="2580" y="21438"/>
                </a:cubicBezTo>
                <a:cubicBezTo>
                  <a:pt x="2492" y="21547"/>
                  <a:pt x="2386" y="21599"/>
                  <a:pt x="2262" y="21599"/>
                </a:cubicBezTo>
                <a:lnTo>
                  <a:pt x="1348" y="21599"/>
                </a:lnTo>
                <a:cubicBezTo>
                  <a:pt x="1221" y="21599"/>
                  <a:pt x="1118" y="21544"/>
                  <a:pt x="1038" y="21438"/>
                </a:cubicBezTo>
                <a:cubicBezTo>
                  <a:pt x="954" y="21329"/>
                  <a:pt x="913" y="21203"/>
                  <a:pt x="913" y="21050"/>
                </a:cubicBezTo>
                <a:lnTo>
                  <a:pt x="913" y="4006"/>
                </a:lnTo>
                <a:cubicBezTo>
                  <a:pt x="641" y="3792"/>
                  <a:pt x="421" y="3525"/>
                  <a:pt x="252" y="3213"/>
                </a:cubicBezTo>
                <a:cubicBezTo>
                  <a:pt x="83" y="2902"/>
                  <a:pt x="0" y="2549"/>
                  <a:pt x="0" y="2167"/>
                </a:cubicBezTo>
                <a:cubicBezTo>
                  <a:pt x="0" y="1574"/>
                  <a:pt x="176" y="1069"/>
                  <a:pt x="528" y="640"/>
                </a:cubicBezTo>
                <a:cubicBezTo>
                  <a:pt x="878" y="211"/>
                  <a:pt x="1304" y="0"/>
                  <a:pt x="1804" y="0"/>
                </a:cubicBezTo>
                <a:cubicBezTo>
                  <a:pt x="2296" y="0"/>
                  <a:pt x="2719" y="211"/>
                  <a:pt x="3069" y="640"/>
                </a:cubicBezTo>
                <a:cubicBezTo>
                  <a:pt x="3422" y="1069"/>
                  <a:pt x="3598" y="1571"/>
                  <a:pt x="3598" y="2167"/>
                </a:cubicBezTo>
                <a:moveTo>
                  <a:pt x="20838" y="2476"/>
                </a:moveTo>
                <a:cubicBezTo>
                  <a:pt x="21063" y="2323"/>
                  <a:pt x="21247" y="2297"/>
                  <a:pt x="21389" y="2391"/>
                </a:cubicBezTo>
                <a:cubicBezTo>
                  <a:pt x="21529" y="2485"/>
                  <a:pt x="21599" y="2684"/>
                  <a:pt x="21599" y="2996"/>
                </a:cubicBezTo>
                <a:lnTo>
                  <a:pt x="21599" y="13515"/>
                </a:lnTo>
                <a:cubicBezTo>
                  <a:pt x="21599" y="13803"/>
                  <a:pt x="21526" y="14106"/>
                  <a:pt x="21382" y="14420"/>
                </a:cubicBezTo>
                <a:cubicBezTo>
                  <a:pt x="21237" y="14737"/>
                  <a:pt x="21056" y="14966"/>
                  <a:pt x="20838" y="15119"/>
                </a:cubicBezTo>
                <a:cubicBezTo>
                  <a:pt x="19954" y="15757"/>
                  <a:pt x="19146" y="16165"/>
                  <a:pt x="18412" y="16350"/>
                </a:cubicBezTo>
                <a:cubicBezTo>
                  <a:pt x="17678" y="16529"/>
                  <a:pt x="17036" y="16606"/>
                  <a:pt x="16490" y="16567"/>
                </a:cubicBezTo>
                <a:cubicBezTo>
                  <a:pt x="15849" y="16526"/>
                  <a:pt x="15281" y="16371"/>
                  <a:pt x="14791" y="16103"/>
                </a:cubicBezTo>
                <a:cubicBezTo>
                  <a:pt x="14392" y="15851"/>
                  <a:pt x="14003" y="15607"/>
                  <a:pt x="13623" y="15378"/>
                </a:cubicBezTo>
                <a:cubicBezTo>
                  <a:pt x="13244" y="15146"/>
                  <a:pt x="12857" y="14946"/>
                  <a:pt x="12458" y="14773"/>
                </a:cubicBezTo>
                <a:cubicBezTo>
                  <a:pt x="12059" y="14599"/>
                  <a:pt x="11640" y="14461"/>
                  <a:pt x="11197" y="14358"/>
                </a:cubicBezTo>
                <a:cubicBezTo>
                  <a:pt x="10757" y="14256"/>
                  <a:pt x="10269" y="14203"/>
                  <a:pt x="9738" y="14203"/>
                </a:cubicBezTo>
                <a:cubicBezTo>
                  <a:pt x="9310" y="14220"/>
                  <a:pt x="8825" y="14306"/>
                  <a:pt x="8286" y="14455"/>
                </a:cubicBezTo>
                <a:cubicBezTo>
                  <a:pt x="7824" y="14588"/>
                  <a:pt x="7266" y="14799"/>
                  <a:pt x="6605" y="15090"/>
                </a:cubicBezTo>
                <a:cubicBezTo>
                  <a:pt x="5944" y="15381"/>
                  <a:pt x="5207" y="15792"/>
                  <a:pt x="4394" y="16327"/>
                </a:cubicBezTo>
                <a:cubicBezTo>
                  <a:pt x="4169" y="16476"/>
                  <a:pt x="3978" y="16494"/>
                  <a:pt x="3826" y="16382"/>
                </a:cubicBezTo>
                <a:cubicBezTo>
                  <a:pt x="3674" y="16268"/>
                  <a:pt x="3598" y="16059"/>
                  <a:pt x="3598" y="15751"/>
                </a:cubicBezTo>
                <a:lnTo>
                  <a:pt x="3598" y="5273"/>
                </a:lnTo>
                <a:cubicBezTo>
                  <a:pt x="3598" y="4964"/>
                  <a:pt x="3674" y="4653"/>
                  <a:pt x="3826" y="4347"/>
                </a:cubicBezTo>
                <a:cubicBezTo>
                  <a:pt x="3978" y="4036"/>
                  <a:pt x="4169" y="3807"/>
                  <a:pt x="4394" y="3654"/>
                </a:cubicBezTo>
                <a:cubicBezTo>
                  <a:pt x="5207" y="3143"/>
                  <a:pt x="5941" y="2737"/>
                  <a:pt x="6597" y="2447"/>
                </a:cubicBezTo>
                <a:cubicBezTo>
                  <a:pt x="7253" y="2156"/>
                  <a:pt x="7816" y="1944"/>
                  <a:pt x="8286" y="1812"/>
                </a:cubicBezTo>
                <a:cubicBezTo>
                  <a:pt x="8832" y="1665"/>
                  <a:pt x="9317" y="1580"/>
                  <a:pt x="9738" y="1559"/>
                </a:cubicBezTo>
                <a:cubicBezTo>
                  <a:pt x="10269" y="1559"/>
                  <a:pt x="10757" y="1612"/>
                  <a:pt x="11197" y="1715"/>
                </a:cubicBezTo>
                <a:cubicBezTo>
                  <a:pt x="11640" y="1818"/>
                  <a:pt x="12059" y="1956"/>
                  <a:pt x="12458" y="2135"/>
                </a:cubicBezTo>
                <a:cubicBezTo>
                  <a:pt x="12857" y="2306"/>
                  <a:pt x="13242" y="2508"/>
                  <a:pt x="13619" y="2737"/>
                </a:cubicBezTo>
                <a:cubicBezTo>
                  <a:pt x="13993" y="2967"/>
                  <a:pt x="14385" y="3207"/>
                  <a:pt x="14791" y="3463"/>
                </a:cubicBezTo>
                <a:cubicBezTo>
                  <a:pt x="15281" y="3736"/>
                  <a:pt x="15849" y="3889"/>
                  <a:pt x="16490" y="3924"/>
                </a:cubicBezTo>
                <a:cubicBezTo>
                  <a:pt x="17036" y="3965"/>
                  <a:pt x="17678" y="3889"/>
                  <a:pt x="18412" y="3707"/>
                </a:cubicBezTo>
                <a:cubicBezTo>
                  <a:pt x="19146" y="3522"/>
                  <a:pt x="19957" y="3113"/>
                  <a:pt x="20838" y="2476"/>
                </a:cubicBezTo>
              </a:path>
            </a:pathLst>
          </a:custGeom>
          <a:solidFill>
            <a:srgbClr val="F7F7F7"/>
          </a:solidFill>
          <a:ln>
            <a:noFill/>
          </a:ln>
          <a:effectLst/>
        </p:spPr>
        <p:txBody>
          <a:bodyPr anchor="ctr" bIns="101578" lIns="101578" rIns="101578" tIns="101578"/>
          <a:lstStyle/>
          <a:p>
            <a:pPr defTabSz="914195" eaLnBrk="1" fontAlgn="auto" hangingPunct="1">
              <a:spcBef>
                <a:spcPct val="0"/>
              </a:spcBef>
              <a:spcAft>
                <a:spcPct val="0"/>
              </a:spcAft>
              <a:defRPr/>
            </a:pPr>
            <a:endParaRPr lang="es-ES" sz="5800">
              <a:solidFill>
                <a:srgbClr val="44CEB9"/>
              </a:solidFill>
              <a:effectLst>
                <a:outerShdw algn="tl" blurRad="38100" dir="2700000" dist="38100">
                  <a:srgbClr val="000000"/>
                </a:outerShdw>
              </a:effectLst>
              <a:latin charset="0" typeface="Gill Sans"/>
              <a:ea typeface="+mn-ea"/>
              <a:cs charset="0" typeface="Gill Sans"/>
              <a:sym charset="0" typeface="Gill Sans"/>
            </a:endParaRPr>
          </a:p>
        </p:txBody>
      </p:sp>
      <p:grpSp>
        <p:nvGrpSpPr>
          <p:cNvPr id="103" name="Group 2"/>
          <p:cNvGrpSpPr/>
          <p:nvPr/>
        </p:nvGrpSpPr>
        <p:grpSpPr>
          <a:xfrm>
            <a:off x="8333354" y="2256570"/>
            <a:ext cx="452651" cy="443967"/>
            <a:chOff x="1569458" y="688424"/>
            <a:chExt cx="334962" cy="331788"/>
          </a:xfrm>
          <a:solidFill>
            <a:srgbClr val="F7F7F7"/>
          </a:solidFill>
        </p:grpSpPr>
        <p:sp>
          <p:nvSpPr>
            <p:cNvPr id="104" name="Freeform 11"/>
            <p:cNvSpPr>
              <a:spLocks noChangeArrowheads="1"/>
            </p:cNvSpPr>
            <p:nvPr/>
          </p:nvSpPr>
          <p:spPr bwMode="auto">
            <a:xfrm>
              <a:off x="1587500" y="901699"/>
              <a:ext cx="42863" cy="77788"/>
            </a:xfrm>
            <a:custGeom>
              <a:gdLst>
                <a:gd fmla="*/ 0 w 118" name="T0"/>
                <a:gd fmla="*/ 183 h 218" name="T1"/>
                <a:gd fmla="*/ 25 w 118" name="T2"/>
                <a:gd fmla="*/ 217 h 218" name="T3"/>
                <a:gd fmla="*/ 84 w 118" name="T4"/>
                <a:gd fmla="*/ 217 h 218" name="T5"/>
                <a:gd fmla="*/ 117 w 118" name="T6"/>
                <a:gd fmla="*/ 183 h 218" name="T7"/>
                <a:gd fmla="*/ 117 w 118" name="T8"/>
                <a:gd fmla="*/ 0 h 218" name="T9"/>
                <a:gd fmla="*/ 17 w 118" name="T10"/>
                <a:gd fmla="*/ 91 h 218" name="T11"/>
                <a:gd fmla="*/ 0 w 118" name="T12"/>
                <a:gd fmla="*/ 75 h 218" name="T13"/>
                <a:gd fmla="*/ 0 w 118" name="T14"/>
                <a:gd fmla="*/ 183 h 218" name="T15"/>
                <a:gd fmla="*/ 0 w 118" name="T16"/>
                <a:gd fmla="*/ 183 h 218" name="T17"/>
                <a:gd fmla="*/ 0 w 118" name="T18"/>
                <a:gd fmla="*/ 183 h 21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18" w="118">
                  <a:moveTo>
                    <a:pt x="0" y="183"/>
                  </a:moveTo>
                  <a:cubicBezTo>
                    <a:pt x="0" y="200"/>
                    <a:pt x="8" y="217"/>
                    <a:pt x="25" y="217"/>
                  </a:cubicBezTo>
                  <a:cubicBezTo>
                    <a:pt x="84" y="217"/>
                    <a:pt x="84" y="217"/>
                    <a:pt x="84" y="217"/>
                  </a:cubicBezTo>
                  <a:cubicBezTo>
                    <a:pt x="100" y="217"/>
                    <a:pt x="117" y="200"/>
                    <a:pt x="117" y="183"/>
                  </a:cubicBezTo>
                  <a:cubicBezTo>
                    <a:pt x="117" y="0"/>
                    <a:pt x="117" y="0"/>
                    <a:pt x="117" y="0"/>
                  </a:cubicBezTo>
                  <a:cubicBezTo>
                    <a:pt x="17" y="91"/>
                    <a:pt x="17" y="91"/>
                    <a:pt x="17" y="91"/>
                  </a:cubicBezTo>
                  <a:cubicBezTo>
                    <a:pt x="0" y="75"/>
                    <a:pt x="0" y="75"/>
                    <a:pt x="0" y="75"/>
                  </a:cubicBezTo>
                  <a:lnTo>
                    <a:pt x="0" y="183"/>
                  </a:lnTo>
                  <a:close/>
                  <a:moveTo>
                    <a:pt x="0" y="183"/>
                  </a:moveTo>
                  <a:lnTo>
                    <a:pt x="0" y="183"/>
                  </a:lnTo>
                  <a:close/>
                </a:path>
              </a:pathLst>
            </a:custGeom>
            <a:grpFill/>
            <a:ln>
              <a:noFill/>
            </a:ln>
            <a:effectLst/>
            <a:extLst>
              <a:ext uri="{91240B29-F687-4f45-9708-019B960494DF}"/>
              <a:ext uri="{AF507438-7753-43e0-B8FC-AC1667EBCBE1}"/>
            </a:extLst>
          </p:spPr>
          <p:txBody>
            <a:bodyPr anchor="ctr" wrap="none"/>
            <a:lstStyle/>
            <a:p>
              <a:pPr eaLnBrk="1" fontAlgn="auto" hangingPunct="1">
                <a:spcBef>
                  <a:spcPct val="0"/>
                </a:spcBef>
                <a:spcAft>
                  <a:spcPct val="0"/>
                </a:spcAft>
                <a:defRPr/>
              </a:pPr>
              <a:endParaRPr lang="en-US">
                <a:latin typeface="Open Sans Light"/>
                <a:ea typeface="+mn-ea"/>
                <a:cs typeface="Open Sans Light"/>
              </a:endParaRPr>
            </a:p>
          </p:txBody>
        </p:sp>
        <p:sp>
          <p:nvSpPr>
            <p:cNvPr id="105" name="Freeform 12"/>
            <p:cNvSpPr>
              <a:spLocks noChangeArrowheads="1"/>
            </p:cNvSpPr>
            <p:nvPr/>
          </p:nvSpPr>
          <p:spPr bwMode="auto">
            <a:xfrm>
              <a:off x="1657350" y="858837"/>
              <a:ext cx="42863" cy="120650"/>
            </a:xfrm>
            <a:custGeom>
              <a:gdLst>
                <a:gd fmla="*/ 0 w 118" name="T0"/>
                <a:gd fmla="*/ 301 h 336" name="T1"/>
                <a:gd fmla="*/ 34 w 118" name="T2"/>
                <a:gd fmla="*/ 335 h 336" name="T3"/>
                <a:gd fmla="*/ 84 w 118" name="T4"/>
                <a:gd fmla="*/ 335 h 336" name="T5"/>
                <a:gd fmla="*/ 117 w 118" name="T6"/>
                <a:gd fmla="*/ 301 h 336" name="T7"/>
                <a:gd fmla="*/ 117 w 118" name="T8"/>
                <a:gd fmla="*/ 76 h 336" name="T9"/>
                <a:gd fmla="*/ 42 w 118" name="T10"/>
                <a:gd fmla="*/ 0 h 336" name="T11"/>
                <a:gd fmla="*/ 0 w 118" name="T12"/>
                <a:gd fmla="*/ 42 h 336" name="T13"/>
                <a:gd fmla="*/ 0 w 118" name="T14"/>
                <a:gd fmla="*/ 301 h 336" name="T15"/>
                <a:gd fmla="*/ 0 w 118" name="T16"/>
                <a:gd fmla="*/ 301 h 336" name="T17"/>
                <a:gd fmla="*/ 0 w 118" name="T18"/>
                <a:gd fmla="*/ 301 h 33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36" w="118">
                  <a:moveTo>
                    <a:pt x="0" y="301"/>
                  </a:moveTo>
                  <a:cubicBezTo>
                    <a:pt x="0" y="318"/>
                    <a:pt x="17" y="335"/>
                    <a:pt x="34" y="335"/>
                  </a:cubicBezTo>
                  <a:cubicBezTo>
                    <a:pt x="84" y="335"/>
                    <a:pt x="84" y="335"/>
                    <a:pt x="84" y="335"/>
                  </a:cubicBezTo>
                  <a:cubicBezTo>
                    <a:pt x="101" y="335"/>
                    <a:pt x="117" y="318"/>
                    <a:pt x="117" y="301"/>
                  </a:cubicBezTo>
                  <a:cubicBezTo>
                    <a:pt x="117" y="76"/>
                    <a:pt x="117" y="76"/>
                    <a:pt x="117" y="76"/>
                  </a:cubicBezTo>
                  <a:cubicBezTo>
                    <a:pt x="42" y="0"/>
                    <a:pt x="42" y="0"/>
                    <a:pt x="42" y="0"/>
                  </a:cubicBezTo>
                  <a:cubicBezTo>
                    <a:pt x="0" y="42"/>
                    <a:pt x="0" y="42"/>
                    <a:pt x="0" y="42"/>
                  </a:cubicBezTo>
                  <a:lnTo>
                    <a:pt x="0" y="301"/>
                  </a:lnTo>
                  <a:close/>
                  <a:moveTo>
                    <a:pt x="0" y="301"/>
                  </a:moveTo>
                  <a:lnTo>
                    <a:pt x="0" y="301"/>
                  </a:lnTo>
                  <a:close/>
                </a:path>
              </a:pathLst>
            </a:custGeom>
            <a:grpFill/>
            <a:ln>
              <a:noFill/>
            </a:ln>
            <a:effectLst/>
            <a:extLst>
              <a:ext uri="{91240B29-F687-4f45-9708-019B960494DF}"/>
              <a:ext uri="{AF507438-7753-43e0-B8FC-AC1667EBCBE1}"/>
            </a:extLst>
          </p:spPr>
          <p:txBody>
            <a:bodyPr anchor="ctr" wrap="none"/>
            <a:lstStyle/>
            <a:p>
              <a:pPr eaLnBrk="1" fontAlgn="auto" hangingPunct="1">
                <a:spcBef>
                  <a:spcPct val="0"/>
                </a:spcBef>
                <a:spcAft>
                  <a:spcPct val="0"/>
                </a:spcAft>
                <a:defRPr/>
              </a:pPr>
              <a:endParaRPr lang="en-US">
                <a:latin typeface="Open Sans Light"/>
                <a:ea typeface="+mn-ea"/>
                <a:cs typeface="Open Sans Light"/>
              </a:endParaRPr>
            </a:p>
          </p:txBody>
        </p:sp>
        <p:sp>
          <p:nvSpPr>
            <p:cNvPr id="106" name="Freeform 13"/>
            <p:cNvSpPr>
              <a:spLocks noChangeArrowheads="1"/>
            </p:cNvSpPr>
            <p:nvPr/>
          </p:nvSpPr>
          <p:spPr bwMode="auto">
            <a:xfrm>
              <a:off x="1727200" y="858837"/>
              <a:ext cx="42863" cy="120650"/>
            </a:xfrm>
            <a:custGeom>
              <a:gdLst>
                <a:gd fmla="*/ 92 w 118" name="T0"/>
                <a:gd fmla="*/ 335 h 336" name="T1"/>
                <a:gd fmla="*/ 117 w 118" name="T2"/>
                <a:gd fmla="*/ 301 h 336" name="T3"/>
                <a:gd fmla="*/ 117 w 118" name="T4"/>
                <a:gd fmla="*/ 0 h 336" name="T5"/>
                <a:gd fmla="*/ 0 w 118" name="T6"/>
                <a:gd fmla="*/ 118 h 336" name="T7"/>
                <a:gd fmla="*/ 0 w 118" name="T8"/>
                <a:gd fmla="*/ 301 h 336" name="T9"/>
                <a:gd fmla="*/ 33 w 118" name="T10"/>
                <a:gd fmla="*/ 335 h 336" name="T11"/>
                <a:gd fmla="*/ 92 w 118" name="T12"/>
                <a:gd fmla="*/ 335 h 336" name="T13"/>
                <a:gd fmla="*/ 92 w 118" name="T14"/>
                <a:gd fmla="*/ 335 h 336" name="T15"/>
                <a:gd fmla="*/ 92 w 118" name="T16"/>
                <a:gd fmla="*/ 335 h 33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36" w="118">
                  <a:moveTo>
                    <a:pt x="92" y="335"/>
                  </a:moveTo>
                  <a:cubicBezTo>
                    <a:pt x="108" y="335"/>
                    <a:pt x="117" y="318"/>
                    <a:pt x="117" y="301"/>
                  </a:cubicBezTo>
                  <a:cubicBezTo>
                    <a:pt x="117" y="0"/>
                    <a:pt x="117" y="0"/>
                    <a:pt x="117" y="0"/>
                  </a:cubicBezTo>
                  <a:cubicBezTo>
                    <a:pt x="0" y="118"/>
                    <a:pt x="0" y="118"/>
                    <a:pt x="0" y="118"/>
                  </a:cubicBezTo>
                  <a:cubicBezTo>
                    <a:pt x="0" y="301"/>
                    <a:pt x="0" y="301"/>
                    <a:pt x="0" y="301"/>
                  </a:cubicBezTo>
                  <a:cubicBezTo>
                    <a:pt x="0" y="318"/>
                    <a:pt x="16" y="335"/>
                    <a:pt x="33" y="335"/>
                  </a:cubicBezTo>
                  <a:lnTo>
                    <a:pt x="92" y="335"/>
                  </a:lnTo>
                  <a:close/>
                  <a:moveTo>
                    <a:pt x="92" y="335"/>
                  </a:moveTo>
                  <a:lnTo>
                    <a:pt x="92" y="335"/>
                  </a:lnTo>
                  <a:close/>
                </a:path>
              </a:pathLst>
            </a:custGeom>
            <a:grpFill/>
            <a:ln>
              <a:noFill/>
            </a:ln>
            <a:effectLst/>
            <a:extLst>
              <a:ext uri="{91240B29-F687-4f45-9708-019B960494DF}"/>
              <a:ext uri="{AF507438-7753-43e0-B8FC-AC1667EBCBE1}"/>
            </a:extLst>
          </p:spPr>
          <p:txBody>
            <a:bodyPr anchor="ctr" wrap="none"/>
            <a:lstStyle/>
            <a:p>
              <a:pPr eaLnBrk="1" fontAlgn="auto" hangingPunct="1">
                <a:spcBef>
                  <a:spcPct val="0"/>
                </a:spcBef>
                <a:spcAft>
                  <a:spcPct val="0"/>
                </a:spcAft>
                <a:defRPr/>
              </a:pPr>
              <a:endParaRPr lang="en-US">
                <a:latin typeface="Open Sans Light"/>
                <a:ea typeface="+mn-ea"/>
                <a:cs typeface="Open Sans Light"/>
              </a:endParaRPr>
            </a:p>
          </p:txBody>
        </p:sp>
        <p:sp>
          <p:nvSpPr>
            <p:cNvPr id="107" name="Freeform 14"/>
            <p:cNvSpPr>
              <a:spLocks noChangeArrowheads="1"/>
            </p:cNvSpPr>
            <p:nvPr/>
          </p:nvSpPr>
          <p:spPr bwMode="auto">
            <a:xfrm>
              <a:off x="1795463" y="817562"/>
              <a:ext cx="46037" cy="163512"/>
            </a:xfrm>
            <a:custGeom>
              <a:gdLst>
                <a:gd fmla="*/ 0 w 126" name="T0"/>
                <a:gd fmla="*/ 41 h 452" name="T1"/>
                <a:gd fmla="*/ 0 w 126" name="T2"/>
                <a:gd fmla="*/ 417 h 452" name="T3"/>
                <a:gd fmla="*/ 33 w 126" name="T4"/>
                <a:gd fmla="*/ 451 h 452" name="T5"/>
                <a:gd fmla="*/ 92 w 126" name="T6"/>
                <a:gd fmla="*/ 451 h 452" name="T7"/>
                <a:gd fmla="*/ 125 w 126" name="T8"/>
                <a:gd fmla="*/ 417 h 452" name="T9"/>
                <a:gd fmla="*/ 125 w 126" name="T10"/>
                <a:gd fmla="*/ 66 h 452" name="T11"/>
                <a:gd fmla="*/ 50 w 126" name="T12"/>
                <a:gd fmla="*/ 0 h 452" name="T13"/>
                <a:gd fmla="*/ 0 w 126" name="T14"/>
                <a:gd fmla="*/ 41 h 452" name="T15"/>
                <a:gd fmla="*/ 0 w 126" name="T16"/>
                <a:gd fmla="*/ 41 h 452" name="T17"/>
                <a:gd fmla="*/ 0 w 126" name="T18"/>
                <a:gd fmla="*/ 41 h 45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52" w="125">
                  <a:moveTo>
                    <a:pt x="0" y="41"/>
                  </a:moveTo>
                  <a:cubicBezTo>
                    <a:pt x="0" y="417"/>
                    <a:pt x="0" y="417"/>
                    <a:pt x="0" y="417"/>
                  </a:cubicBezTo>
                  <a:cubicBezTo>
                    <a:pt x="0" y="434"/>
                    <a:pt x="17" y="451"/>
                    <a:pt x="33" y="451"/>
                  </a:cubicBezTo>
                  <a:cubicBezTo>
                    <a:pt x="92" y="451"/>
                    <a:pt x="92" y="451"/>
                    <a:pt x="92" y="451"/>
                  </a:cubicBezTo>
                  <a:cubicBezTo>
                    <a:pt x="109" y="451"/>
                    <a:pt x="125" y="434"/>
                    <a:pt x="125" y="417"/>
                  </a:cubicBezTo>
                  <a:cubicBezTo>
                    <a:pt x="125" y="66"/>
                    <a:pt x="125" y="66"/>
                    <a:pt x="125" y="66"/>
                  </a:cubicBezTo>
                  <a:cubicBezTo>
                    <a:pt x="50" y="0"/>
                    <a:pt x="50" y="0"/>
                    <a:pt x="50" y="0"/>
                  </a:cubicBezTo>
                  <a:lnTo>
                    <a:pt x="0" y="41"/>
                  </a:lnTo>
                  <a:close/>
                  <a:moveTo>
                    <a:pt x="0" y="41"/>
                  </a:moveTo>
                  <a:lnTo>
                    <a:pt x="0" y="41"/>
                  </a:lnTo>
                  <a:close/>
                </a:path>
              </a:pathLst>
            </a:custGeom>
            <a:grpFill/>
            <a:ln>
              <a:noFill/>
            </a:ln>
            <a:effectLst/>
            <a:extLst>
              <a:ext uri="{91240B29-F687-4f45-9708-019B960494DF}"/>
              <a:ext uri="{AF507438-7753-43e0-B8FC-AC1667EBCBE1}"/>
            </a:extLst>
          </p:spPr>
          <p:txBody>
            <a:bodyPr anchor="ctr" wrap="none"/>
            <a:lstStyle/>
            <a:p>
              <a:pPr eaLnBrk="1" fontAlgn="auto" hangingPunct="1">
                <a:spcBef>
                  <a:spcPct val="0"/>
                </a:spcBef>
                <a:spcAft>
                  <a:spcPct val="0"/>
                </a:spcAft>
                <a:defRPr/>
              </a:pPr>
              <a:endParaRPr lang="en-US">
                <a:latin typeface="+mn-lt"/>
                <a:ea typeface="+mn-ea"/>
                <a:cs typeface="Open Sans Light"/>
              </a:endParaRPr>
            </a:p>
          </p:txBody>
        </p:sp>
        <p:sp>
          <p:nvSpPr>
            <p:cNvPr id="108" name="Freeform 15"/>
            <p:cNvSpPr>
              <a:spLocks noChangeArrowheads="1"/>
            </p:cNvSpPr>
            <p:nvPr/>
          </p:nvSpPr>
          <p:spPr bwMode="auto">
            <a:xfrm>
              <a:off x="1576388" y="744537"/>
              <a:ext cx="261937" cy="163512"/>
            </a:xfrm>
            <a:custGeom>
              <a:gdLst>
                <a:gd fmla="*/ 234 w 728" name="T0"/>
                <a:gd fmla="*/ 284 h 452" name="T1"/>
                <a:gd fmla="*/ 292 w 728" name="T2"/>
                <a:gd fmla="*/ 284 h 452" name="T3"/>
                <a:gd fmla="*/ 359 w 728" name="T4"/>
                <a:gd fmla="*/ 351 h 452" name="T5"/>
                <a:gd fmla="*/ 401 w 728" name="T6"/>
                <a:gd fmla="*/ 368 h 452" name="T7"/>
                <a:gd fmla="*/ 434 w 728" name="T8"/>
                <a:gd fmla="*/ 351 h 452" name="T9"/>
                <a:gd fmla="*/ 660 w 728" name="T10"/>
                <a:gd fmla="*/ 134 h 452" name="T11"/>
                <a:gd fmla="*/ 694 w 728" name="T12"/>
                <a:gd fmla="*/ 167 h 452" name="T13"/>
                <a:gd fmla="*/ 710 w 728" name="T14"/>
                <a:gd fmla="*/ 175 h 452" name="T15"/>
                <a:gd fmla="*/ 727 w 728" name="T16"/>
                <a:gd fmla="*/ 159 h 452" name="T17"/>
                <a:gd fmla="*/ 727 w 728" name="T18"/>
                <a:gd fmla="*/ 33 h 452" name="T19"/>
                <a:gd fmla="*/ 719 w 728" name="T20"/>
                <a:gd fmla="*/ 8 h 452" name="T21"/>
                <a:gd fmla="*/ 694 w 728" name="T22"/>
                <a:gd fmla="*/ 0 h 452" name="T23"/>
                <a:gd fmla="*/ 568 w 728" name="T24"/>
                <a:gd fmla="*/ 0 h 452" name="T25"/>
                <a:gd fmla="*/ 551 w 728" name="T26"/>
                <a:gd fmla="*/ 8 h 452" name="T27"/>
                <a:gd fmla="*/ 551 w 728" name="T28"/>
                <a:gd fmla="*/ 33 h 452" name="T29"/>
                <a:gd fmla="*/ 585 w 728" name="T30"/>
                <a:gd fmla="*/ 58 h 452" name="T31"/>
                <a:gd fmla="*/ 426 w 728" name="T32"/>
                <a:gd fmla="*/ 217 h 452" name="T33"/>
                <a:gd fmla="*/ 401 w 728" name="T34"/>
                <a:gd fmla="*/ 225 h 452" name="T35"/>
                <a:gd fmla="*/ 368 w 728" name="T36"/>
                <a:gd fmla="*/ 217 h 452" name="T37"/>
                <a:gd fmla="*/ 292 w 728" name="T38"/>
                <a:gd fmla="*/ 142 h 452" name="T39"/>
                <a:gd fmla="*/ 234 w 728" name="T40"/>
                <a:gd fmla="*/ 142 h 452" name="T41"/>
                <a:gd fmla="*/ 8 w 728" name="T42"/>
                <a:gd fmla="*/ 359 h 452" name="T43"/>
                <a:gd fmla="*/ 0 w 728" name="T44"/>
                <a:gd fmla="*/ 393 h 452" name="T45"/>
                <a:gd fmla="*/ 8 w 728" name="T46"/>
                <a:gd fmla="*/ 426 h 452" name="T47"/>
                <a:gd fmla="*/ 25 w 728" name="T48"/>
                <a:gd fmla="*/ 435 h 452" name="T49"/>
                <a:gd fmla="*/ 83 w 728" name="T50"/>
                <a:gd fmla="*/ 435 h 452" name="T51"/>
                <a:gd fmla="*/ 234 w 728" name="T52"/>
                <a:gd fmla="*/ 284 h 452" name="T53"/>
                <a:gd fmla="*/ 234 w 728" name="T54"/>
                <a:gd fmla="*/ 284 h 452" name="T55"/>
                <a:gd fmla="*/ 234 w 728" name="T56"/>
                <a:gd fmla="*/ 284 h 452"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452" w="728">
                  <a:moveTo>
                    <a:pt x="234" y="284"/>
                  </a:moveTo>
                  <a:cubicBezTo>
                    <a:pt x="250" y="267"/>
                    <a:pt x="276" y="267"/>
                    <a:pt x="292" y="284"/>
                  </a:cubicBezTo>
                  <a:cubicBezTo>
                    <a:pt x="359" y="351"/>
                    <a:pt x="359" y="351"/>
                    <a:pt x="359" y="351"/>
                  </a:cubicBezTo>
                  <a:cubicBezTo>
                    <a:pt x="376" y="368"/>
                    <a:pt x="384" y="368"/>
                    <a:pt x="401" y="368"/>
                  </a:cubicBezTo>
                  <a:cubicBezTo>
                    <a:pt x="418" y="368"/>
                    <a:pt x="426" y="368"/>
                    <a:pt x="434" y="351"/>
                  </a:cubicBezTo>
                  <a:cubicBezTo>
                    <a:pt x="660" y="134"/>
                    <a:pt x="660" y="134"/>
                    <a:pt x="660" y="134"/>
                  </a:cubicBezTo>
                  <a:cubicBezTo>
                    <a:pt x="694" y="167"/>
                    <a:pt x="694" y="167"/>
                    <a:pt x="694" y="167"/>
                  </a:cubicBezTo>
                  <a:cubicBezTo>
                    <a:pt x="702" y="175"/>
                    <a:pt x="710" y="175"/>
                    <a:pt x="710" y="175"/>
                  </a:cubicBezTo>
                  <a:cubicBezTo>
                    <a:pt x="719" y="175"/>
                    <a:pt x="727" y="167"/>
                    <a:pt x="727" y="159"/>
                  </a:cubicBezTo>
                  <a:cubicBezTo>
                    <a:pt x="727" y="33"/>
                    <a:pt x="727" y="33"/>
                    <a:pt x="727" y="33"/>
                  </a:cubicBezTo>
                  <a:cubicBezTo>
                    <a:pt x="727" y="25"/>
                    <a:pt x="727" y="16"/>
                    <a:pt x="719" y="8"/>
                  </a:cubicBezTo>
                  <a:cubicBezTo>
                    <a:pt x="710" y="0"/>
                    <a:pt x="702" y="0"/>
                    <a:pt x="694" y="0"/>
                  </a:cubicBezTo>
                  <a:cubicBezTo>
                    <a:pt x="568" y="0"/>
                    <a:pt x="568" y="0"/>
                    <a:pt x="568" y="0"/>
                  </a:cubicBezTo>
                  <a:cubicBezTo>
                    <a:pt x="560" y="0"/>
                    <a:pt x="551" y="0"/>
                    <a:pt x="551" y="8"/>
                  </a:cubicBezTo>
                  <a:cubicBezTo>
                    <a:pt x="543" y="16"/>
                    <a:pt x="551" y="25"/>
                    <a:pt x="551" y="33"/>
                  </a:cubicBezTo>
                  <a:cubicBezTo>
                    <a:pt x="585" y="58"/>
                    <a:pt x="585" y="58"/>
                    <a:pt x="585" y="58"/>
                  </a:cubicBezTo>
                  <a:cubicBezTo>
                    <a:pt x="426" y="217"/>
                    <a:pt x="426" y="217"/>
                    <a:pt x="426" y="217"/>
                  </a:cubicBezTo>
                  <a:cubicBezTo>
                    <a:pt x="426" y="225"/>
                    <a:pt x="409" y="225"/>
                    <a:pt x="401" y="225"/>
                  </a:cubicBezTo>
                  <a:cubicBezTo>
                    <a:pt x="393" y="225"/>
                    <a:pt x="376" y="225"/>
                    <a:pt x="368" y="217"/>
                  </a:cubicBezTo>
                  <a:cubicBezTo>
                    <a:pt x="292" y="142"/>
                    <a:pt x="292" y="142"/>
                    <a:pt x="292" y="142"/>
                  </a:cubicBezTo>
                  <a:cubicBezTo>
                    <a:pt x="276" y="125"/>
                    <a:pt x="250" y="125"/>
                    <a:pt x="234" y="142"/>
                  </a:cubicBezTo>
                  <a:cubicBezTo>
                    <a:pt x="8" y="359"/>
                    <a:pt x="8" y="359"/>
                    <a:pt x="8" y="359"/>
                  </a:cubicBezTo>
                  <a:cubicBezTo>
                    <a:pt x="0" y="368"/>
                    <a:pt x="0" y="384"/>
                    <a:pt x="0" y="393"/>
                  </a:cubicBezTo>
                  <a:cubicBezTo>
                    <a:pt x="0" y="410"/>
                    <a:pt x="0" y="418"/>
                    <a:pt x="8" y="426"/>
                  </a:cubicBezTo>
                  <a:cubicBezTo>
                    <a:pt x="25" y="435"/>
                    <a:pt x="25" y="435"/>
                    <a:pt x="25" y="435"/>
                  </a:cubicBezTo>
                  <a:cubicBezTo>
                    <a:pt x="41" y="451"/>
                    <a:pt x="67" y="451"/>
                    <a:pt x="83" y="435"/>
                  </a:cubicBezTo>
                  <a:lnTo>
                    <a:pt x="234" y="284"/>
                  </a:lnTo>
                  <a:close/>
                  <a:moveTo>
                    <a:pt x="234" y="284"/>
                  </a:moveTo>
                  <a:lnTo>
                    <a:pt x="234" y="284"/>
                  </a:lnTo>
                  <a:close/>
                </a:path>
              </a:pathLst>
            </a:custGeom>
            <a:grpFill/>
            <a:ln>
              <a:noFill/>
            </a:ln>
            <a:effectLst/>
            <a:extLst>
              <a:ext uri="{91240B29-F687-4f45-9708-019B960494DF}"/>
              <a:ext uri="{AF507438-7753-43e0-B8FC-AC1667EBCBE1}"/>
            </a:extLst>
          </p:spPr>
          <p:txBody>
            <a:bodyPr anchor="ctr" wrap="none"/>
            <a:lstStyle/>
            <a:p>
              <a:pPr eaLnBrk="1" fontAlgn="auto" hangingPunct="1">
                <a:spcBef>
                  <a:spcPct val="0"/>
                </a:spcBef>
                <a:spcAft>
                  <a:spcPct val="0"/>
                </a:spcAft>
                <a:defRPr/>
              </a:pPr>
              <a:endParaRPr lang="en-US">
                <a:latin typeface="Open Sans Light"/>
                <a:ea typeface="+mn-ea"/>
                <a:cs typeface="Open Sans Light"/>
              </a:endParaRPr>
            </a:p>
          </p:txBody>
        </p:sp>
        <p:sp>
          <p:nvSpPr>
            <p:cNvPr id="109" name="Freeform 16"/>
            <p:cNvSpPr>
              <a:spLocks noChangeArrowheads="1"/>
            </p:cNvSpPr>
            <p:nvPr/>
          </p:nvSpPr>
          <p:spPr bwMode="auto">
            <a:xfrm>
              <a:off x="1569458" y="688424"/>
              <a:ext cx="334962" cy="331788"/>
            </a:xfrm>
            <a:custGeom>
              <a:gdLst>
                <a:gd fmla="*/ 887 w 929" name="T0"/>
                <a:gd fmla="*/ 0 h 921" name="T1"/>
                <a:gd fmla="*/ 836 w 929" name="T2"/>
                <a:gd fmla="*/ 50 h 921" name="T3"/>
                <a:gd fmla="*/ 836 w 929" name="T4"/>
                <a:gd fmla="*/ 837 h 921" name="T5"/>
                <a:gd fmla="*/ 51 w 929" name="T6"/>
                <a:gd fmla="*/ 837 h 921" name="T7"/>
                <a:gd fmla="*/ 0 w 929" name="T8"/>
                <a:gd fmla="*/ 878 h 921" name="T9"/>
                <a:gd fmla="*/ 51 w 929" name="T10"/>
                <a:gd fmla="*/ 920 h 921" name="T11"/>
                <a:gd fmla="*/ 887 w 929" name="T12"/>
                <a:gd fmla="*/ 920 h 921" name="T13"/>
                <a:gd fmla="*/ 928 w 929" name="T14"/>
                <a:gd fmla="*/ 878 h 921" name="T15"/>
                <a:gd fmla="*/ 928 w 929" name="T16"/>
                <a:gd fmla="*/ 50 h 921" name="T17"/>
                <a:gd fmla="*/ 887 w 929" name="T18"/>
                <a:gd fmla="*/ 0 h 921" name="T19"/>
                <a:gd fmla="*/ 887 w 929" name="T20"/>
                <a:gd fmla="*/ 0 h 921" name="T21"/>
                <a:gd fmla="*/ 887 w 929" name="T22"/>
                <a:gd fmla="*/ 0 h 921"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921" w="929">
                  <a:moveTo>
                    <a:pt x="887" y="0"/>
                  </a:moveTo>
                  <a:cubicBezTo>
                    <a:pt x="862" y="0"/>
                    <a:pt x="836" y="26"/>
                    <a:pt x="836" y="50"/>
                  </a:cubicBezTo>
                  <a:cubicBezTo>
                    <a:pt x="836" y="837"/>
                    <a:pt x="836" y="837"/>
                    <a:pt x="836" y="837"/>
                  </a:cubicBezTo>
                  <a:cubicBezTo>
                    <a:pt x="51" y="837"/>
                    <a:pt x="51" y="837"/>
                    <a:pt x="51" y="837"/>
                  </a:cubicBezTo>
                  <a:cubicBezTo>
                    <a:pt x="26" y="837"/>
                    <a:pt x="0" y="853"/>
                    <a:pt x="0" y="878"/>
                  </a:cubicBezTo>
                  <a:cubicBezTo>
                    <a:pt x="0" y="903"/>
                    <a:pt x="26" y="920"/>
                    <a:pt x="51" y="920"/>
                  </a:cubicBezTo>
                  <a:cubicBezTo>
                    <a:pt x="887" y="920"/>
                    <a:pt x="887" y="920"/>
                    <a:pt x="887" y="920"/>
                  </a:cubicBezTo>
                  <a:cubicBezTo>
                    <a:pt x="912" y="920"/>
                    <a:pt x="928" y="903"/>
                    <a:pt x="928" y="878"/>
                  </a:cubicBezTo>
                  <a:cubicBezTo>
                    <a:pt x="928" y="50"/>
                    <a:pt x="928" y="50"/>
                    <a:pt x="928" y="50"/>
                  </a:cubicBezTo>
                  <a:cubicBezTo>
                    <a:pt x="928" y="26"/>
                    <a:pt x="903" y="0"/>
                    <a:pt x="887" y="0"/>
                  </a:cubicBezTo>
                  <a:close/>
                  <a:moveTo>
                    <a:pt x="887" y="0"/>
                  </a:moveTo>
                  <a:lnTo>
                    <a:pt x="887" y="0"/>
                  </a:lnTo>
                  <a:close/>
                </a:path>
              </a:pathLst>
            </a:custGeom>
            <a:grpFill/>
            <a:ln>
              <a:noFill/>
            </a:ln>
            <a:effectLst/>
            <a:extLst>
              <a:ext uri="{91240B29-F687-4f45-9708-019B960494DF}"/>
              <a:ext uri="{AF507438-7753-43e0-B8FC-AC1667EBCBE1}"/>
            </a:extLst>
          </p:spPr>
          <p:txBody>
            <a:bodyPr anchor="ctr" wrap="none"/>
            <a:lstStyle/>
            <a:p>
              <a:pPr eaLnBrk="1" fontAlgn="auto" hangingPunct="1">
                <a:spcBef>
                  <a:spcPct val="0"/>
                </a:spcBef>
                <a:spcAft>
                  <a:spcPct val="0"/>
                </a:spcAft>
                <a:defRPr/>
              </a:pPr>
              <a:endParaRPr lang="en-US">
                <a:latin typeface="Open Sans Light"/>
                <a:ea typeface="+mn-ea"/>
                <a:cs typeface="Open Sans Light"/>
              </a:endParaRPr>
            </a:p>
          </p:txBody>
        </p:sp>
      </p:grpSp>
      <p:grpSp>
        <p:nvGrpSpPr>
          <p:cNvPr id="123" name="Group 587"/>
          <p:cNvGrpSpPr/>
          <p:nvPr/>
        </p:nvGrpSpPr>
        <p:grpSpPr>
          <a:xfrm>
            <a:off x="8342718" y="4044062"/>
            <a:ext cx="476906" cy="417553"/>
            <a:chOff x="1530350" y="5719762"/>
            <a:chExt cx="452438" cy="400050"/>
          </a:xfrm>
          <a:solidFill>
            <a:srgbClr val="F7F7F7"/>
          </a:solidFill>
        </p:grpSpPr>
        <p:sp>
          <p:nvSpPr>
            <p:cNvPr id="126" name="Freeform 533"/>
            <p:cNvSpPr>
              <a:spLocks noChangeArrowheads="1"/>
            </p:cNvSpPr>
            <p:nvPr/>
          </p:nvSpPr>
          <p:spPr bwMode="auto">
            <a:xfrm>
              <a:off x="1593850" y="5921374"/>
              <a:ext cx="42863" cy="39688"/>
            </a:xfrm>
            <a:custGeom>
              <a:gdLst>
                <a:gd fmla="*/ 0 w 118" name="T0"/>
                <a:gd fmla="*/ 0 h 110" name="T1"/>
                <a:gd fmla="*/ 117 w 118" name="T2"/>
                <a:gd fmla="*/ 0 h 110" name="T3"/>
                <a:gd fmla="*/ 117 w 118" name="T4"/>
                <a:gd fmla="*/ 109 h 110" name="T5"/>
                <a:gd fmla="*/ 0 w 118" name="T6"/>
                <a:gd fmla="*/ 109 h 110" name="T7"/>
                <a:gd fmla="*/ 0 w 118" name="T8"/>
                <a:gd fmla="*/ 0 h 110" name="T9"/>
              </a:gdLst>
              <a:cxnLst>
                <a:cxn ang="0">
                  <a:pos x="T0" y="T1"/>
                </a:cxn>
                <a:cxn ang="0">
                  <a:pos x="T2" y="T3"/>
                </a:cxn>
                <a:cxn ang="0">
                  <a:pos x="T4" y="T5"/>
                </a:cxn>
                <a:cxn ang="0">
                  <a:pos x="T6" y="T7"/>
                </a:cxn>
                <a:cxn ang="0">
                  <a:pos x="T8" y="T9"/>
                </a:cxn>
              </a:cxnLst>
              <a:rect b="b" l="0" r="r" t="0"/>
              <a:pathLst>
                <a:path h="110" w="118">
                  <a:moveTo>
                    <a:pt x="0" y="0"/>
                  </a:moveTo>
                  <a:lnTo>
                    <a:pt x="117" y="0"/>
                  </a:lnTo>
                  <a:lnTo>
                    <a:pt x="117" y="109"/>
                  </a:lnTo>
                  <a:lnTo>
                    <a:pt x="0" y="109"/>
                  </a:lnTo>
                  <a:lnTo>
                    <a:pt x="0" y="0"/>
                  </a:lnTo>
                </a:path>
              </a:pathLst>
            </a:custGeom>
            <a:grpFill/>
            <a:ln>
              <a:noFill/>
            </a:ln>
            <a:effectLst/>
            <a:extLst>
              <a:ext uri="{91240B29-F687-4f45-9708-019B960494DF}"/>
              <a:ext uri="{AF507438-7753-43e0-B8FC-AC1667EBCBE1}"/>
            </a:extLst>
          </p:spPr>
          <p:txBody>
            <a:bodyPr anchor="ctr" wrap="none"/>
            <a:lstStyle/>
            <a:p>
              <a:pPr eaLnBrk="1" fontAlgn="auto" hangingPunct="1">
                <a:spcBef>
                  <a:spcPct val="0"/>
                </a:spcBef>
                <a:spcAft>
                  <a:spcPct val="0"/>
                </a:spcAft>
                <a:defRPr/>
              </a:pPr>
              <a:endParaRPr lang="en-US">
                <a:latin typeface="Open Sans Light"/>
                <a:ea typeface="+mn-ea"/>
                <a:cs typeface="Open Sans Light"/>
              </a:endParaRPr>
            </a:p>
          </p:txBody>
        </p:sp>
        <p:sp>
          <p:nvSpPr>
            <p:cNvPr id="127" name="Freeform 534"/>
            <p:cNvSpPr>
              <a:spLocks noChangeArrowheads="1"/>
            </p:cNvSpPr>
            <p:nvPr/>
          </p:nvSpPr>
          <p:spPr bwMode="auto">
            <a:xfrm>
              <a:off x="1593850" y="5984874"/>
              <a:ext cx="42863" cy="39688"/>
            </a:xfrm>
            <a:custGeom>
              <a:gdLst>
                <a:gd fmla="*/ 0 w 118" name="T0"/>
                <a:gd fmla="*/ 0 h 110" name="T1"/>
                <a:gd fmla="*/ 117 w 118" name="T2"/>
                <a:gd fmla="*/ 0 h 110" name="T3"/>
                <a:gd fmla="*/ 117 w 118" name="T4"/>
                <a:gd fmla="*/ 109 h 110" name="T5"/>
                <a:gd fmla="*/ 0 w 118" name="T6"/>
                <a:gd fmla="*/ 109 h 110" name="T7"/>
                <a:gd fmla="*/ 0 w 118" name="T8"/>
                <a:gd fmla="*/ 0 h 110" name="T9"/>
              </a:gdLst>
              <a:cxnLst>
                <a:cxn ang="0">
                  <a:pos x="T0" y="T1"/>
                </a:cxn>
                <a:cxn ang="0">
                  <a:pos x="T2" y="T3"/>
                </a:cxn>
                <a:cxn ang="0">
                  <a:pos x="T4" y="T5"/>
                </a:cxn>
                <a:cxn ang="0">
                  <a:pos x="T6" y="T7"/>
                </a:cxn>
                <a:cxn ang="0">
                  <a:pos x="T8" y="T9"/>
                </a:cxn>
              </a:cxnLst>
              <a:rect b="b" l="0" r="r" t="0"/>
              <a:pathLst>
                <a:path h="110" w="118">
                  <a:moveTo>
                    <a:pt x="0" y="0"/>
                  </a:moveTo>
                  <a:lnTo>
                    <a:pt x="117" y="0"/>
                  </a:lnTo>
                  <a:lnTo>
                    <a:pt x="117" y="109"/>
                  </a:lnTo>
                  <a:lnTo>
                    <a:pt x="0" y="109"/>
                  </a:lnTo>
                  <a:lnTo>
                    <a:pt x="0" y="0"/>
                  </a:lnTo>
                </a:path>
              </a:pathLst>
            </a:custGeom>
            <a:grpFill/>
            <a:ln>
              <a:noFill/>
            </a:ln>
            <a:effectLst/>
            <a:extLst>
              <a:ext uri="{91240B29-F687-4f45-9708-019B960494DF}"/>
              <a:ext uri="{AF507438-7753-43e0-B8FC-AC1667EBCBE1}"/>
            </a:extLst>
          </p:spPr>
          <p:txBody>
            <a:bodyPr anchor="ctr" wrap="none"/>
            <a:lstStyle/>
            <a:p>
              <a:pPr eaLnBrk="1" fontAlgn="auto" hangingPunct="1">
                <a:spcBef>
                  <a:spcPct val="0"/>
                </a:spcBef>
                <a:spcAft>
                  <a:spcPct val="0"/>
                </a:spcAft>
                <a:defRPr/>
              </a:pPr>
              <a:endParaRPr lang="en-US">
                <a:latin typeface="Open Sans Light"/>
                <a:ea typeface="+mn-ea"/>
                <a:cs typeface="Open Sans Light"/>
              </a:endParaRPr>
            </a:p>
          </p:txBody>
        </p:sp>
        <p:sp>
          <p:nvSpPr>
            <p:cNvPr id="128" name="Freeform 535"/>
            <p:cNvSpPr>
              <a:spLocks noChangeArrowheads="1"/>
            </p:cNvSpPr>
            <p:nvPr/>
          </p:nvSpPr>
          <p:spPr bwMode="auto">
            <a:xfrm>
              <a:off x="1663700" y="5857874"/>
              <a:ext cx="39688" cy="39688"/>
            </a:xfrm>
            <a:custGeom>
              <a:gdLst>
                <a:gd fmla="*/ 0 w 110" name="T0"/>
                <a:gd fmla="*/ 0 h 110" name="T1"/>
                <a:gd fmla="*/ 109 w 110" name="T2"/>
                <a:gd fmla="*/ 0 h 110" name="T3"/>
                <a:gd fmla="*/ 109 w 110" name="T4"/>
                <a:gd fmla="*/ 109 h 110" name="T5"/>
                <a:gd fmla="*/ 0 w 110" name="T6"/>
                <a:gd fmla="*/ 109 h 110" name="T7"/>
                <a:gd fmla="*/ 0 w 110" name="T8"/>
                <a:gd fmla="*/ 0 h 110" name="T9"/>
              </a:gdLst>
              <a:cxnLst>
                <a:cxn ang="0">
                  <a:pos x="T0" y="T1"/>
                </a:cxn>
                <a:cxn ang="0">
                  <a:pos x="T2" y="T3"/>
                </a:cxn>
                <a:cxn ang="0">
                  <a:pos x="T4" y="T5"/>
                </a:cxn>
                <a:cxn ang="0">
                  <a:pos x="T6" y="T7"/>
                </a:cxn>
                <a:cxn ang="0">
                  <a:pos x="T8" y="T9"/>
                </a:cxn>
              </a:cxnLst>
              <a:rect b="b" l="0" r="r" t="0"/>
              <a:pathLst>
                <a:path h="110" w="110">
                  <a:moveTo>
                    <a:pt x="0" y="0"/>
                  </a:moveTo>
                  <a:lnTo>
                    <a:pt x="109" y="0"/>
                  </a:lnTo>
                  <a:lnTo>
                    <a:pt x="109" y="109"/>
                  </a:lnTo>
                  <a:lnTo>
                    <a:pt x="0" y="109"/>
                  </a:lnTo>
                  <a:lnTo>
                    <a:pt x="0" y="0"/>
                  </a:lnTo>
                </a:path>
              </a:pathLst>
            </a:custGeom>
            <a:grpFill/>
            <a:ln>
              <a:noFill/>
            </a:ln>
            <a:effectLst/>
            <a:extLst>
              <a:ext uri="{91240B29-F687-4f45-9708-019B960494DF}"/>
              <a:ext uri="{AF507438-7753-43e0-B8FC-AC1667EBCBE1}"/>
            </a:extLst>
          </p:spPr>
          <p:txBody>
            <a:bodyPr anchor="ctr" wrap="none"/>
            <a:lstStyle/>
            <a:p>
              <a:pPr eaLnBrk="1" fontAlgn="auto" hangingPunct="1">
                <a:spcBef>
                  <a:spcPct val="0"/>
                </a:spcBef>
                <a:spcAft>
                  <a:spcPct val="0"/>
                </a:spcAft>
                <a:defRPr/>
              </a:pPr>
              <a:endParaRPr lang="en-US">
                <a:latin typeface="Open Sans Light"/>
                <a:ea typeface="+mn-ea"/>
                <a:cs typeface="Open Sans Light"/>
              </a:endParaRPr>
            </a:p>
          </p:txBody>
        </p:sp>
        <p:sp>
          <p:nvSpPr>
            <p:cNvPr id="131" name="Freeform 536"/>
            <p:cNvSpPr>
              <a:spLocks noChangeArrowheads="1"/>
            </p:cNvSpPr>
            <p:nvPr/>
          </p:nvSpPr>
          <p:spPr bwMode="auto">
            <a:xfrm>
              <a:off x="1663700" y="5921374"/>
              <a:ext cx="39688" cy="39688"/>
            </a:xfrm>
            <a:custGeom>
              <a:gdLst>
                <a:gd fmla="*/ 0 w 110" name="T0"/>
                <a:gd fmla="*/ 0 h 110" name="T1"/>
                <a:gd fmla="*/ 109 w 110" name="T2"/>
                <a:gd fmla="*/ 0 h 110" name="T3"/>
                <a:gd fmla="*/ 109 w 110" name="T4"/>
                <a:gd fmla="*/ 109 h 110" name="T5"/>
                <a:gd fmla="*/ 0 w 110" name="T6"/>
                <a:gd fmla="*/ 109 h 110" name="T7"/>
                <a:gd fmla="*/ 0 w 110" name="T8"/>
                <a:gd fmla="*/ 0 h 110" name="T9"/>
              </a:gdLst>
              <a:cxnLst>
                <a:cxn ang="0">
                  <a:pos x="T0" y="T1"/>
                </a:cxn>
                <a:cxn ang="0">
                  <a:pos x="T2" y="T3"/>
                </a:cxn>
                <a:cxn ang="0">
                  <a:pos x="T4" y="T5"/>
                </a:cxn>
                <a:cxn ang="0">
                  <a:pos x="T6" y="T7"/>
                </a:cxn>
                <a:cxn ang="0">
                  <a:pos x="T8" y="T9"/>
                </a:cxn>
              </a:cxnLst>
              <a:rect b="b" l="0" r="r" t="0"/>
              <a:pathLst>
                <a:path h="110" w="110">
                  <a:moveTo>
                    <a:pt x="0" y="0"/>
                  </a:moveTo>
                  <a:lnTo>
                    <a:pt x="109" y="0"/>
                  </a:lnTo>
                  <a:lnTo>
                    <a:pt x="109" y="109"/>
                  </a:lnTo>
                  <a:lnTo>
                    <a:pt x="0" y="109"/>
                  </a:lnTo>
                  <a:lnTo>
                    <a:pt x="0" y="0"/>
                  </a:lnTo>
                </a:path>
              </a:pathLst>
            </a:custGeom>
            <a:grpFill/>
            <a:ln>
              <a:noFill/>
            </a:ln>
            <a:effectLst/>
            <a:extLst>
              <a:ext uri="{91240B29-F687-4f45-9708-019B960494DF}"/>
              <a:ext uri="{AF507438-7753-43e0-B8FC-AC1667EBCBE1}"/>
            </a:extLst>
          </p:spPr>
          <p:txBody>
            <a:bodyPr anchor="ctr" wrap="none"/>
            <a:lstStyle/>
            <a:p>
              <a:pPr eaLnBrk="1" fontAlgn="auto" hangingPunct="1">
                <a:spcBef>
                  <a:spcPct val="0"/>
                </a:spcBef>
                <a:spcAft>
                  <a:spcPct val="0"/>
                </a:spcAft>
                <a:defRPr/>
              </a:pPr>
              <a:endParaRPr lang="en-US">
                <a:latin typeface="Open Sans Light"/>
                <a:ea typeface="+mn-ea"/>
                <a:cs typeface="Open Sans Light"/>
              </a:endParaRPr>
            </a:p>
          </p:txBody>
        </p:sp>
        <p:sp>
          <p:nvSpPr>
            <p:cNvPr id="132" name="Freeform 537"/>
            <p:cNvSpPr>
              <a:spLocks noChangeArrowheads="1"/>
            </p:cNvSpPr>
            <p:nvPr/>
          </p:nvSpPr>
          <p:spPr bwMode="auto">
            <a:xfrm>
              <a:off x="1663700" y="5984874"/>
              <a:ext cx="39688" cy="39688"/>
            </a:xfrm>
            <a:custGeom>
              <a:gdLst>
                <a:gd fmla="*/ 0 w 110" name="T0"/>
                <a:gd fmla="*/ 0 h 110" name="T1"/>
                <a:gd fmla="*/ 109 w 110" name="T2"/>
                <a:gd fmla="*/ 0 h 110" name="T3"/>
                <a:gd fmla="*/ 109 w 110" name="T4"/>
                <a:gd fmla="*/ 109 h 110" name="T5"/>
                <a:gd fmla="*/ 0 w 110" name="T6"/>
                <a:gd fmla="*/ 109 h 110" name="T7"/>
                <a:gd fmla="*/ 0 w 110" name="T8"/>
                <a:gd fmla="*/ 0 h 110" name="T9"/>
              </a:gdLst>
              <a:cxnLst>
                <a:cxn ang="0">
                  <a:pos x="T0" y="T1"/>
                </a:cxn>
                <a:cxn ang="0">
                  <a:pos x="T2" y="T3"/>
                </a:cxn>
                <a:cxn ang="0">
                  <a:pos x="T4" y="T5"/>
                </a:cxn>
                <a:cxn ang="0">
                  <a:pos x="T6" y="T7"/>
                </a:cxn>
                <a:cxn ang="0">
                  <a:pos x="T8" y="T9"/>
                </a:cxn>
              </a:cxnLst>
              <a:rect b="b" l="0" r="r" t="0"/>
              <a:pathLst>
                <a:path h="110" w="110">
                  <a:moveTo>
                    <a:pt x="0" y="0"/>
                  </a:moveTo>
                  <a:lnTo>
                    <a:pt x="109" y="0"/>
                  </a:lnTo>
                  <a:lnTo>
                    <a:pt x="109" y="109"/>
                  </a:lnTo>
                  <a:lnTo>
                    <a:pt x="0" y="109"/>
                  </a:lnTo>
                  <a:lnTo>
                    <a:pt x="0" y="0"/>
                  </a:lnTo>
                </a:path>
              </a:pathLst>
            </a:custGeom>
            <a:grpFill/>
            <a:ln>
              <a:noFill/>
            </a:ln>
            <a:effectLst/>
            <a:extLst>
              <a:ext uri="{91240B29-F687-4f45-9708-019B960494DF}"/>
              <a:ext uri="{AF507438-7753-43e0-B8FC-AC1667EBCBE1}"/>
            </a:extLst>
          </p:spPr>
          <p:txBody>
            <a:bodyPr anchor="ctr" wrap="none"/>
            <a:lstStyle/>
            <a:p>
              <a:pPr eaLnBrk="1" fontAlgn="auto" hangingPunct="1">
                <a:spcBef>
                  <a:spcPct val="0"/>
                </a:spcBef>
                <a:spcAft>
                  <a:spcPct val="0"/>
                </a:spcAft>
                <a:defRPr/>
              </a:pPr>
              <a:endParaRPr lang="en-US">
                <a:latin typeface="Open Sans Light"/>
                <a:ea typeface="+mn-ea"/>
                <a:cs typeface="Open Sans Light"/>
              </a:endParaRPr>
            </a:p>
          </p:txBody>
        </p:sp>
        <p:sp>
          <p:nvSpPr>
            <p:cNvPr id="133" name="Freeform 538"/>
            <p:cNvSpPr>
              <a:spLocks noChangeArrowheads="1"/>
            </p:cNvSpPr>
            <p:nvPr/>
          </p:nvSpPr>
          <p:spPr bwMode="auto">
            <a:xfrm>
              <a:off x="1530350" y="5719762"/>
              <a:ext cx="452438" cy="400050"/>
            </a:xfrm>
            <a:custGeom>
              <a:gdLst>
                <a:gd fmla="*/ 1029 w 1255" name="T0"/>
                <a:gd fmla="*/ 75 h 1113" name="T1"/>
                <a:gd fmla="*/ 75 w 1255" name="T2"/>
                <a:gd fmla="*/ 0 h 1113" name="T3"/>
                <a:gd fmla="*/ 0 w 1255" name="T4"/>
                <a:gd fmla="*/ 953 h 1113" name="T5"/>
                <a:gd fmla="*/ 644 w 1255" name="T6"/>
                <a:gd fmla="*/ 1029 h 1113" name="T7"/>
                <a:gd fmla="*/ 1254 w 1255" name="T8"/>
                <a:gd fmla="*/ 736 h 1113" name="T9"/>
                <a:gd fmla="*/ 335 w 1255" name="T10"/>
                <a:gd fmla="*/ 75 h 1113" name="T11"/>
                <a:gd fmla="*/ 694 w 1255" name="T12"/>
                <a:gd fmla="*/ 167 h 1113" name="T13"/>
                <a:gd fmla="*/ 335 w 1255" name="T14"/>
                <a:gd fmla="*/ 75 h 1113" name="T15"/>
                <a:gd fmla="*/ 937 w 1255" name="T16"/>
                <a:gd fmla="*/ 251 h 1113" name="T17"/>
                <a:gd fmla="*/ 878 w 1255" name="T18"/>
                <a:gd fmla="*/ 368 h 1113" name="T19"/>
                <a:gd fmla="*/ 661 w 1255" name="T20"/>
                <a:gd fmla="*/ 385 h 1113" name="T21"/>
                <a:gd fmla="*/ 552 w 1255" name="T22"/>
                <a:gd fmla="*/ 494 h 1113" name="T23"/>
                <a:gd fmla="*/ 510 w 1255" name="T24"/>
                <a:gd fmla="*/ 736 h 1113" name="T25"/>
                <a:gd fmla="*/ 92 w 1255" name="T26"/>
                <a:gd fmla="*/ 920 h 1113" name="T27"/>
                <a:gd fmla="*/ 845 w 1255" name="T28"/>
                <a:gd fmla="*/ 435 h 1113" name="T29"/>
                <a:gd fmla="*/ 911 w 1255" name="T30"/>
                <a:gd fmla="*/ 435 h 1113" name="T31"/>
                <a:gd fmla="*/ 845 w 1255" name="T32"/>
                <a:gd fmla="*/ 435 h 1113" name="T33"/>
                <a:gd fmla="*/ 577 w 1255" name="T34"/>
                <a:gd fmla="*/ 769 h 1113" name="T35"/>
                <a:gd fmla="*/ 577 w 1255" name="T36"/>
                <a:gd fmla="*/ 703 h 1113" name="T37"/>
                <a:gd fmla="*/ 878 w 1255" name="T38"/>
                <a:gd fmla="*/ 1079 h 1113" name="T39"/>
                <a:gd fmla="*/ 878 w 1255" name="T40"/>
                <a:gd fmla="*/ 1004 h 1113" name="T41"/>
                <a:gd fmla="*/ 878 w 1255" name="T42"/>
                <a:gd fmla="*/ 1079 h 1113" name="T43"/>
                <a:gd fmla="*/ 945 w 1255" name="T44"/>
                <a:gd fmla="*/ 728 h 1113" name="T45"/>
                <a:gd fmla="*/ 878 w 1255" name="T46"/>
                <a:gd fmla="*/ 803 h 1113" name="T47"/>
                <a:gd fmla="*/ 661 w 1255" name="T48"/>
                <a:gd fmla="*/ 627 h 1113" name="T49"/>
                <a:gd fmla="*/ 694 w 1255" name="T50"/>
                <a:gd fmla="*/ 585 h 1113" name="T51"/>
                <a:gd fmla="*/ 878 w 1255" name="T52"/>
                <a:gd fmla="*/ 669 h 1113" name="T53"/>
                <a:gd fmla="*/ 1045 w 1255" name="T54"/>
                <a:gd fmla="*/ 544 h 1113" name="T55"/>
                <a:gd fmla="*/ 1087 w 1255" name="T56"/>
                <a:gd fmla="*/ 585 h 1113" name="T57"/>
                <a:gd fmla="*/ 1146 w 1255" name="T58"/>
                <a:gd fmla="*/ 736 h 1113" name="T59"/>
                <a:gd fmla="*/ 1221 w 1255" name="T60"/>
                <a:gd fmla="*/ 736 h 1113" name="T61"/>
                <a:gd fmla="*/ 1179 w 1255" name="T62"/>
                <a:gd fmla="*/ 769 h 1113"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1113" w="1255">
                  <a:moveTo>
                    <a:pt x="1029" y="402"/>
                  </a:moveTo>
                  <a:cubicBezTo>
                    <a:pt x="1029" y="75"/>
                    <a:pt x="1029" y="75"/>
                    <a:pt x="1029" y="75"/>
                  </a:cubicBezTo>
                  <a:cubicBezTo>
                    <a:pt x="1029" y="34"/>
                    <a:pt x="995" y="0"/>
                    <a:pt x="953" y="0"/>
                  </a:cubicBezTo>
                  <a:cubicBezTo>
                    <a:pt x="75" y="0"/>
                    <a:pt x="75" y="0"/>
                    <a:pt x="75" y="0"/>
                  </a:cubicBezTo>
                  <a:cubicBezTo>
                    <a:pt x="34" y="0"/>
                    <a:pt x="0" y="34"/>
                    <a:pt x="0" y="75"/>
                  </a:cubicBezTo>
                  <a:cubicBezTo>
                    <a:pt x="0" y="953"/>
                    <a:pt x="0" y="953"/>
                    <a:pt x="0" y="953"/>
                  </a:cubicBezTo>
                  <a:cubicBezTo>
                    <a:pt x="0" y="995"/>
                    <a:pt x="34" y="1029"/>
                    <a:pt x="75" y="1029"/>
                  </a:cubicBezTo>
                  <a:cubicBezTo>
                    <a:pt x="644" y="1029"/>
                    <a:pt x="644" y="1029"/>
                    <a:pt x="644" y="1029"/>
                  </a:cubicBezTo>
                  <a:cubicBezTo>
                    <a:pt x="711" y="1079"/>
                    <a:pt x="795" y="1112"/>
                    <a:pt x="878" y="1112"/>
                  </a:cubicBezTo>
                  <a:cubicBezTo>
                    <a:pt x="1087" y="1112"/>
                    <a:pt x="1254" y="945"/>
                    <a:pt x="1254" y="736"/>
                  </a:cubicBezTo>
                  <a:cubicBezTo>
                    <a:pt x="1254" y="585"/>
                    <a:pt x="1162" y="460"/>
                    <a:pt x="1029" y="402"/>
                  </a:cubicBezTo>
                  <a:close/>
                  <a:moveTo>
                    <a:pt x="335" y="75"/>
                  </a:moveTo>
                  <a:cubicBezTo>
                    <a:pt x="694" y="75"/>
                    <a:pt x="694" y="75"/>
                    <a:pt x="694" y="75"/>
                  </a:cubicBezTo>
                  <a:cubicBezTo>
                    <a:pt x="694" y="167"/>
                    <a:pt x="694" y="167"/>
                    <a:pt x="694" y="167"/>
                  </a:cubicBezTo>
                  <a:cubicBezTo>
                    <a:pt x="335" y="167"/>
                    <a:pt x="335" y="167"/>
                    <a:pt x="335" y="167"/>
                  </a:cubicBezTo>
                  <a:lnTo>
                    <a:pt x="335" y="75"/>
                  </a:lnTo>
                  <a:close/>
                  <a:moveTo>
                    <a:pt x="92" y="251"/>
                  </a:moveTo>
                  <a:cubicBezTo>
                    <a:pt x="937" y="251"/>
                    <a:pt x="937" y="251"/>
                    <a:pt x="937" y="251"/>
                  </a:cubicBezTo>
                  <a:cubicBezTo>
                    <a:pt x="937" y="368"/>
                    <a:pt x="937" y="368"/>
                    <a:pt x="937" y="368"/>
                  </a:cubicBezTo>
                  <a:cubicBezTo>
                    <a:pt x="920" y="368"/>
                    <a:pt x="895" y="368"/>
                    <a:pt x="878" y="368"/>
                  </a:cubicBezTo>
                  <a:cubicBezTo>
                    <a:pt x="795" y="368"/>
                    <a:pt x="719" y="393"/>
                    <a:pt x="661" y="435"/>
                  </a:cubicBezTo>
                  <a:cubicBezTo>
                    <a:pt x="661" y="385"/>
                    <a:pt x="661" y="385"/>
                    <a:pt x="661" y="385"/>
                  </a:cubicBezTo>
                  <a:cubicBezTo>
                    <a:pt x="552" y="385"/>
                    <a:pt x="552" y="385"/>
                    <a:pt x="552" y="385"/>
                  </a:cubicBezTo>
                  <a:cubicBezTo>
                    <a:pt x="552" y="494"/>
                    <a:pt x="552" y="494"/>
                    <a:pt x="552" y="494"/>
                  </a:cubicBezTo>
                  <a:cubicBezTo>
                    <a:pt x="602" y="494"/>
                    <a:pt x="602" y="494"/>
                    <a:pt x="602" y="494"/>
                  </a:cubicBezTo>
                  <a:cubicBezTo>
                    <a:pt x="544" y="560"/>
                    <a:pt x="510" y="644"/>
                    <a:pt x="510" y="736"/>
                  </a:cubicBezTo>
                  <a:cubicBezTo>
                    <a:pt x="510" y="803"/>
                    <a:pt x="527" y="870"/>
                    <a:pt x="560" y="920"/>
                  </a:cubicBezTo>
                  <a:cubicBezTo>
                    <a:pt x="92" y="920"/>
                    <a:pt x="92" y="920"/>
                    <a:pt x="92" y="920"/>
                  </a:cubicBezTo>
                  <a:lnTo>
                    <a:pt x="92" y="251"/>
                  </a:lnTo>
                  <a:close/>
                  <a:moveTo>
                    <a:pt x="845" y="435"/>
                  </a:moveTo>
                  <a:cubicBezTo>
                    <a:pt x="845" y="418"/>
                    <a:pt x="861" y="402"/>
                    <a:pt x="878" y="402"/>
                  </a:cubicBezTo>
                  <a:cubicBezTo>
                    <a:pt x="895" y="402"/>
                    <a:pt x="911" y="418"/>
                    <a:pt x="911" y="435"/>
                  </a:cubicBezTo>
                  <a:cubicBezTo>
                    <a:pt x="911" y="452"/>
                    <a:pt x="895" y="468"/>
                    <a:pt x="878" y="468"/>
                  </a:cubicBezTo>
                  <a:cubicBezTo>
                    <a:pt x="861" y="468"/>
                    <a:pt x="845" y="452"/>
                    <a:pt x="845" y="435"/>
                  </a:cubicBezTo>
                  <a:close/>
                  <a:moveTo>
                    <a:pt x="610" y="736"/>
                  </a:moveTo>
                  <a:cubicBezTo>
                    <a:pt x="610" y="761"/>
                    <a:pt x="594" y="769"/>
                    <a:pt x="577" y="769"/>
                  </a:cubicBezTo>
                  <a:cubicBezTo>
                    <a:pt x="560" y="769"/>
                    <a:pt x="544" y="761"/>
                    <a:pt x="544" y="736"/>
                  </a:cubicBezTo>
                  <a:cubicBezTo>
                    <a:pt x="544" y="719"/>
                    <a:pt x="560" y="703"/>
                    <a:pt x="577" y="703"/>
                  </a:cubicBezTo>
                  <a:cubicBezTo>
                    <a:pt x="594" y="703"/>
                    <a:pt x="610" y="719"/>
                    <a:pt x="610" y="736"/>
                  </a:cubicBezTo>
                  <a:close/>
                  <a:moveTo>
                    <a:pt x="878" y="1079"/>
                  </a:moveTo>
                  <a:cubicBezTo>
                    <a:pt x="861" y="1079"/>
                    <a:pt x="845" y="1062"/>
                    <a:pt x="845" y="1045"/>
                  </a:cubicBezTo>
                  <a:cubicBezTo>
                    <a:pt x="845" y="1020"/>
                    <a:pt x="861" y="1004"/>
                    <a:pt x="878" y="1004"/>
                  </a:cubicBezTo>
                  <a:cubicBezTo>
                    <a:pt x="895" y="1004"/>
                    <a:pt x="911" y="1020"/>
                    <a:pt x="911" y="1045"/>
                  </a:cubicBezTo>
                  <a:cubicBezTo>
                    <a:pt x="911" y="1062"/>
                    <a:pt x="895" y="1079"/>
                    <a:pt x="878" y="1079"/>
                  </a:cubicBezTo>
                  <a:close/>
                  <a:moveTo>
                    <a:pt x="1087" y="585"/>
                  </a:moveTo>
                  <a:cubicBezTo>
                    <a:pt x="945" y="728"/>
                    <a:pt x="945" y="728"/>
                    <a:pt x="945" y="728"/>
                  </a:cubicBezTo>
                  <a:lnTo>
                    <a:pt x="945" y="736"/>
                  </a:lnTo>
                  <a:cubicBezTo>
                    <a:pt x="945" y="778"/>
                    <a:pt x="920" y="803"/>
                    <a:pt x="878" y="803"/>
                  </a:cubicBezTo>
                  <a:cubicBezTo>
                    <a:pt x="845" y="803"/>
                    <a:pt x="811" y="778"/>
                    <a:pt x="811" y="744"/>
                  </a:cubicBezTo>
                  <a:cubicBezTo>
                    <a:pt x="661" y="627"/>
                    <a:pt x="661" y="627"/>
                    <a:pt x="661" y="627"/>
                  </a:cubicBezTo>
                  <a:cubicBezTo>
                    <a:pt x="652" y="619"/>
                    <a:pt x="644" y="594"/>
                    <a:pt x="652" y="585"/>
                  </a:cubicBezTo>
                  <a:cubicBezTo>
                    <a:pt x="661" y="577"/>
                    <a:pt x="686" y="569"/>
                    <a:pt x="694" y="585"/>
                  </a:cubicBezTo>
                  <a:cubicBezTo>
                    <a:pt x="836" y="686"/>
                    <a:pt x="836" y="686"/>
                    <a:pt x="836" y="686"/>
                  </a:cubicBezTo>
                  <a:cubicBezTo>
                    <a:pt x="845" y="677"/>
                    <a:pt x="861" y="669"/>
                    <a:pt x="878" y="669"/>
                  </a:cubicBezTo>
                  <a:cubicBezTo>
                    <a:pt x="895" y="669"/>
                    <a:pt x="903" y="677"/>
                    <a:pt x="911" y="677"/>
                  </a:cubicBezTo>
                  <a:cubicBezTo>
                    <a:pt x="1045" y="544"/>
                    <a:pt x="1045" y="544"/>
                    <a:pt x="1045" y="544"/>
                  </a:cubicBezTo>
                  <a:cubicBezTo>
                    <a:pt x="1062" y="535"/>
                    <a:pt x="1079" y="535"/>
                    <a:pt x="1087" y="544"/>
                  </a:cubicBezTo>
                  <a:cubicBezTo>
                    <a:pt x="1104" y="552"/>
                    <a:pt x="1096" y="569"/>
                    <a:pt x="1087" y="585"/>
                  </a:cubicBezTo>
                  <a:close/>
                  <a:moveTo>
                    <a:pt x="1179" y="769"/>
                  </a:moveTo>
                  <a:cubicBezTo>
                    <a:pt x="1162" y="769"/>
                    <a:pt x="1146" y="761"/>
                    <a:pt x="1146" y="736"/>
                  </a:cubicBezTo>
                  <a:cubicBezTo>
                    <a:pt x="1146" y="719"/>
                    <a:pt x="1162" y="703"/>
                    <a:pt x="1179" y="703"/>
                  </a:cubicBezTo>
                  <a:cubicBezTo>
                    <a:pt x="1204" y="703"/>
                    <a:pt x="1221" y="719"/>
                    <a:pt x="1221" y="736"/>
                  </a:cubicBezTo>
                  <a:cubicBezTo>
                    <a:pt x="1221" y="761"/>
                    <a:pt x="1204" y="769"/>
                    <a:pt x="1179" y="769"/>
                  </a:cubicBezTo>
                  <a:close/>
                  <a:moveTo>
                    <a:pt x="1179" y="769"/>
                  </a:moveTo>
                  <a:lnTo>
                    <a:pt x="1179" y="769"/>
                  </a:lnTo>
                  <a:close/>
                </a:path>
              </a:pathLst>
            </a:custGeom>
            <a:grpFill/>
            <a:ln>
              <a:noFill/>
            </a:ln>
            <a:effectLst/>
            <a:extLst>
              <a:ext uri="{91240B29-F687-4f45-9708-019B960494DF}"/>
              <a:ext uri="{AF507438-7753-43e0-B8FC-AC1667EBCBE1}"/>
            </a:extLst>
          </p:spPr>
          <p:txBody>
            <a:bodyPr anchor="ctr" wrap="none"/>
            <a:lstStyle/>
            <a:p>
              <a:pPr eaLnBrk="1" fontAlgn="auto" hangingPunct="1">
                <a:spcBef>
                  <a:spcPct val="0"/>
                </a:spcBef>
                <a:spcAft>
                  <a:spcPct val="0"/>
                </a:spcAft>
                <a:defRPr/>
              </a:pPr>
              <a:endParaRPr lang="en-US">
                <a:latin typeface="Open Sans Light"/>
                <a:ea typeface="+mn-ea"/>
                <a:cs typeface="Open Sans Light"/>
              </a:endParaRPr>
            </a:p>
          </p:txBody>
        </p:sp>
      </p:grpSp>
      <p:grpSp>
        <p:nvGrpSpPr>
          <p:cNvPr id="134" name="组合 4"/>
          <p:cNvGrpSpPr/>
          <p:nvPr/>
        </p:nvGrpSpPr>
        <p:grpSpPr>
          <a:xfrm>
            <a:off x="6904435" y="1481198"/>
            <a:ext cx="415528" cy="416719"/>
            <a:chOff x="9205771" y="1936782"/>
            <a:chExt cx="554905" cy="554905"/>
          </a:xfrm>
        </p:grpSpPr>
        <p:sp>
          <p:nvSpPr>
            <p:cNvPr id="135" name="椭圆 134"/>
            <p:cNvSpPr/>
            <p:nvPr/>
          </p:nvSpPr>
          <p:spPr>
            <a:xfrm>
              <a:off x="9205771" y="1936782"/>
              <a:ext cx="554905" cy="554905"/>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sz="900">
                <a:latin charset="-122" panose="02010600040101010101" pitchFamily="2" typeface="华文细黑"/>
                <a:ea charset="-122" panose="02010600040101010101" pitchFamily="2" typeface="华文细黑"/>
              </a:endParaRPr>
            </a:p>
          </p:txBody>
        </p:sp>
        <p:sp>
          <p:nvSpPr>
            <p:cNvPr id="136" name="文本框 142"/>
            <p:cNvSpPr txBox="1">
              <a:spLocks noChangeArrowheads="1"/>
            </p:cNvSpPr>
            <p:nvPr/>
          </p:nvSpPr>
          <p:spPr bwMode="auto">
            <a:xfrm>
              <a:off x="9229353" y="2022792"/>
              <a:ext cx="531324" cy="40587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r>
                <a:rPr altLang="zh-CN" lang="en-US" sz="1400">
                  <a:solidFill>
                    <a:schemeClr val="accent1"/>
                  </a:solidFill>
                  <a:latin charset="-122" panose="02010600040101010101" pitchFamily="2" typeface="华文细黑"/>
                  <a:ea charset="-122" panose="02010600040101010101" pitchFamily="2" typeface="华文细黑"/>
                </a:rPr>
                <a:t>01</a:t>
              </a:r>
            </a:p>
          </p:txBody>
        </p:sp>
      </p:grpSp>
      <p:grpSp>
        <p:nvGrpSpPr>
          <p:cNvPr id="137" name="组合 143"/>
          <p:cNvGrpSpPr/>
          <p:nvPr/>
        </p:nvGrpSpPr>
        <p:grpSpPr>
          <a:xfrm>
            <a:off x="1782366" y="2362261"/>
            <a:ext cx="476250" cy="416719"/>
            <a:chOff x="9205771" y="1936782"/>
            <a:chExt cx="634995" cy="554905"/>
          </a:xfrm>
        </p:grpSpPr>
        <p:sp>
          <p:nvSpPr>
            <p:cNvPr id="138" name="椭圆 137"/>
            <p:cNvSpPr/>
            <p:nvPr/>
          </p:nvSpPr>
          <p:spPr>
            <a:xfrm>
              <a:off x="9205771" y="1936782"/>
              <a:ext cx="555621" cy="554905"/>
            </a:xfrm>
            <a:prstGeom prst="ellipse">
              <a:avLst/>
            </a:prstGeom>
            <a:noFill/>
            <a:ln>
              <a:solidFill>
                <a:srgbClr val="FEC1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sz="900">
                <a:latin charset="-122" panose="02010600040101010101" pitchFamily="2" typeface="华文细黑"/>
                <a:ea charset="-122" panose="02010600040101010101" pitchFamily="2" typeface="华文细黑"/>
              </a:endParaRPr>
            </a:p>
          </p:txBody>
        </p:sp>
        <p:sp>
          <p:nvSpPr>
            <p:cNvPr id="141" name="文本框 145"/>
            <p:cNvSpPr txBox="1">
              <a:spLocks noChangeArrowheads="1"/>
            </p:cNvSpPr>
            <p:nvPr/>
          </p:nvSpPr>
          <p:spPr bwMode="auto">
            <a:xfrm>
              <a:off x="9229351" y="2001433"/>
              <a:ext cx="611415" cy="40587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r>
                <a:rPr altLang="zh-CN" lang="en-US" sz="1400">
                  <a:solidFill>
                    <a:srgbClr val="FEC160"/>
                  </a:solidFill>
                  <a:latin charset="-122" panose="02010600040101010101" pitchFamily="2" typeface="华文细黑"/>
                  <a:ea charset="-122" panose="02010600040101010101" pitchFamily="2" typeface="华文细黑"/>
                </a:rPr>
                <a:t>02</a:t>
              </a:r>
            </a:p>
          </p:txBody>
        </p:sp>
      </p:grpSp>
      <p:grpSp>
        <p:nvGrpSpPr>
          <p:cNvPr id="151" name="组合 146"/>
          <p:cNvGrpSpPr/>
          <p:nvPr/>
        </p:nvGrpSpPr>
        <p:grpSpPr>
          <a:xfrm>
            <a:off x="1808560" y="4067237"/>
            <a:ext cx="465534" cy="415529"/>
            <a:chOff x="9198666" y="1936782"/>
            <a:chExt cx="620570" cy="554905"/>
          </a:xfrm>
        </p:grpSpPr>
        <p:sp>
          <p:nvSpPr>
            <p:cNvPr id="152" name="椭圆 151"/>
            <p:cNvSpPr/>
            <p:nvPr/>
          </p:nvSpPr>
          <p:spPr>
            <a:xfrm>
              <a:off x="9205015" y="1936782"/>
              <a:ext cx="555498" cy="554905"/>
            </a:xfrm>
            <a:prstGeom prst="ellipse">
              <a:avLst/>
            </a:prstGeom>
            <a:noFill/>
            <a:ln>
              <a:solidFill>
                <a:srgbClr val="B2874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sz="900">
                <a:latin charset="-122" panose="02010600040101010101" pitchFamily="2" typeface="华文细黑"/>
                <a:ea charset="-122" panose="02010600040101010101" pitchFamily="2" typeface="华文细黑"/>
              </a:endParaRPr>
            </a:p>
          </p:txBody>
        </p:sp>
        <p:sp>
          <p:nvSpPr>
            <p:cNvPr id="153" name="文本框 148"/>
            <p:cNvSpPr txBox="1">
              <a:spLocks noChangeArrowheads="1"/>
            </p:cNvSpPr>
            <p:nvPr/>
          </p:nvSpPr>
          <p:spPr bwMode="auto">
            <a:xfrm>
              <a:off x="9198666" y="2008727"/>
              <a:ext cx="620570" cy="40703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r>
                <a:rPr altLang="zh-CN" lang="en-US" sz="1400">
                  <a:solidFill>
                    <a:srgbClr val="B28743"/>
                  </a:solidFill>
                  <a:latin charset="-122" panose="02010600040101010101" pitchFamily="2" typeface="华文细黑"/>
                  <a:ea charset="-122" panose="02010600040101010101" pitchFamily="2" typeface="华文细黑"/>
                </a:rPr>
                <a:t>04</a:t>
              </a:r>
            </a:p>
          </p:txBody>
        </p:sp>
      </p:grpSp>
      <p:grpSp>
        <p:nvGrpSpPr>
          <p:cNvPr id="154" name="组合 149"/>
          <p:cNvGrpSpPr/>
          <p:nvPr/>
        </p:nvGrpSpPr>
        <p:grpSpPr>
          <a:xfrm>
            <a:off x="6904435" y="3170696"/>
            <a:ext cx="583406" cy="416719"/>
            <a:chOff x="9205771" y="1936782"/>
            <a:chExt cx="777559" cy="554905"/>
          </a:xfrm>
        </p:grpSpPr>
        <p:sp>
          <p:nvSpPr>
            <p:cNvPr id="155" name="椭圆 154"/>
            <p:cNvSpPr/>
            <p:nvPr/>
          </p:nvSpPr>
          <p:spPr>
            <a:xfrm>
              <a:off x="9205771" y="1936782"/>
              <a:ext cx="555399" cy="554905"/>
            </a:xfrm>
            <a:prstGeom prst="ellipse">
              <a:avLst/>
            </a:prstGeom>
            <a:noFill/>
            <a:ln>
              <a:solidFill>
                <a:srgbClr val="B2874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sz="900">
                <a:latin charset="-122" panose="02010600040101010101" pitchFamily="2" typeface="华文细黑"/>
                <a:ea charset="-122" panose="02010600040101010101" pitchFamily="2" typeface="华文细黑"/>
              </a:endParaRPr>
            </a:p>
          </p:txBody>
        </p:sp>
        <p:sp>
          <p:nvSpPr>
            <p:cNvPr id="156" name="文本框 151"/>
            <p:cNvSpPr txBox="1">
              <a:spLocks noChangeArrowheads="1"/>
            </p:cNvSpPr>
            <p:nvPr/>
          </p:nvSpPr>
          <p:spPr bwMode="auto">
            <a:xfrm>
              <a:off x="9229352" y="2010163"/>
              <a:ext cx="753979" cy="40587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r>
                <a:rPr altLang="zh-CN" lang="en-US" sz="1400">
                  <a:solidFill>
                    <a:srgbClr val="B28743"/>
                  </a:solidFill>
                  <a:latin charset="-122" panose="02010600040101010101" pitchFamily="2" typeface="华文细黑"/>
                  <a:ea charset="-122" panose="02010600040101010101" pitchFamily="2" typeface="华文细黑"/>
                </a:rPr>
                <a:t>03</a:t>
              </a:r>
            </a:p>
          </p:txBody>
        </p:sp>
      </p:grpSp>
      <p:sp>
        <p:nvSpPr>
          <p:cNvPr id="157" name="矩形 156"/>
          <p:cNvSpPr/>
          <p:nvPr/>
        </p:nvSpPr>
        <p:spPr>
          <a:xfrm>
            <a:off x="1665145" y="1416331"/>
            <a:ext cx="4741088" cy="502920"/>
          </a:xfrm>
          <a:prstGeom prst="rect">
            <a:avLst/>
          </a:prstGeom>
        </p:spPr>
        <p:txBody>
          <a:bodyPr wrap="square">
            <a:spAutoFit/>
          </a:bodyPr>
          <a:lstStyle/>
          <a:p>
            <a:pPr fontAlgn="base" lvl="0">
              <a:lnSpc>
                <a:spcPct val="150000"/>
              </a:lnSpc>
              <a:spcBef>
                <a:spcPct val="0"/>
              </a:spcBef>
              <a:spcAft>
                <a:spcPct val="0"/>
              </a:spcAft>
              <a:defRPr/>
            </a:pPr>
            <a:r>
              <a:rPr altLang="zh-CN" lang="en-US" sz="900">
                <a:solidFill>
                  <a:schemeClr val="tx1">
                    <a:lumMod val="85000"/>
                    <a:lumOff val="15000"/>
                  </a:schemeClr>
                </a:solidFill>
                <a:ea charset="-122" panose="02010600040101010101" pitchFamily="2" typeface="华文细黑"/>
              </a:rPr>
              <a:t>Lorem ipsum dolor sit amet, consectetur adipiscing elit. Donec luctus nibh sit amet sem vulputate venenatis bibendum orci pulvinar. </a:t>
            </a:r>
          </a:p>
        </p:txBody>
      </p:sp>
      <p:sp>
        <p:nvSpPr>
          <p:cNvPr id="158" name="矩形 157"/>
          <p:cNvSpPr/>
          <p:nvPr/>
        </p:nvSpPr>
        <p:spPr>
          <a:xfrm>
            <a:off x="2259284" y="2307919"/>
            <a:ext cx="4741088" cy="502920"/>
          </a:xfrm>
          <a:prstGeom prst="rect">
            <a:avLst/>
          </a:prstGeom>
        </p:spPr>
        <p:txBody>
          <a:bodyPr wrap="square">
            <a:spAutoFit/>
          </a:bodyPr>
          <a:lstStyle/>
          <a:p>
            <a:pPr fontAlgn="base" lvl="0">
              <a:lnSpc>
                <a:spcPct val="150000"/>
              </a:lnSpc>
              <a:spcBef>
                <a:spcPct val="0"/>
              </a:spcBef>
              <a:spcAft>
                <a:spcPct val="0"/>
              </a:spcAft>
              <a:defRPr/>
            </a:pPr>
            <a:r>
              <a:rPr altLang="zh-CN" lang="en-US" sz="900">
                <a:solidFill>
                  <a:schemeClr val="tx1">
                    <a:lumMod val="85000"/>
                    <a:lumOff val="15000"/>
                  </a:schemeClr>
                </a:solidFill>
                <a:ea charset="-122" panose="02010600040101010101" pitchFamily="2" typeface="华文细黑"/>
              </a:rPr>
              <a:t>Lorem ipsum dolor sit amet, consectetur adipiscing elit. Donec luctus nibh sit amet sem vulputate venenatis bibendum orci pulvinar. </a:t>
            </a:r>
          </a:p>
        </p:txBody>
      </p:sp>
      <p:sp>
        <p:nvSpPr>
          <p:cNvPr id="159" name="矩形 158"/>
          <p:cNvSpPr/>
          <p:nvPr/>
        </p:nvSpPr>
        <p:spPr>
          <a:xfrm>
            <a:off x="1767473" y="3128570"/>
            <a:ext cx="4741088" cy="502920"/>
          </a:xfrm>
          <a:prstGeom prst="rect">
            <a:avLst/>
          </a:prstGeom>
        </p:spPr>
        <p:txBody>
          <a:bodyPr wrap="square">
            <a:spAutoFit/>
          </a:bodyPr>
          <a:lstStyle/>
          <a:p>
            <a:pPr fontAlgn="base" lvl="0">
              <a:lnSpc>
                <a:spcPct val="150000"/>
              </a:lnSpc>
              <a:spcBef>
                <a:spcPct val="0"/>
              </a:spcBef>
              <a:spcAft>
                <a:spcPct val="0"/>
              </a:spcAft>
              <a:defRPr/>
            </a:pPr>
            <a:r>
              <a:rPr altLang="zh-CN" lang="en-US" sz="900">
                <a:solidFill>
                  <a:schemeClr val="tx1">
                    <a:lumMod val="85000"/>
                    <a:lumOff val="15000"/>
                  </a:schemeClr>
                </a:solidFill>
                <a:ea charset="-122" panose="02010600040101010101" pitchFamily="2" typeface="华文细黑"/>
              </a:rPr>
              <a:t>Lorem ipsum dolor sit amet, consectetur adipiscing elit. Donec luctus nibh sit amet sem vulputate venenatis bibendum orci pulvinar. </a:t>
            </a:r>
          </a:p>
        </p:txBody>
      </p:sp>
      <p:sp>
        <p:nvSpPr>
          <p:cNvPr id="160" name="矩形 159"/>
          <p:cNvSpPr/>
          <p:nvPr/>
        </p:nvSpPr>
        <p:spPr>
          <a:xfrm>
            <a:off x="2401067" y="4010689"/>
            <a:ext cx="4741088" cy="502920"/>
          </a:xfrm>
          <a:prstGeom prst="rect">
            <a:avLst/>
          </a:prstGeom>
        </p:spPr>
        <p:txBody>
          <a:bodyPr wrap="square">
            <a:spAutoFit/>
          </a:bodyPr>
          <a:lstStyle/>
          <a:p>
            <a:pPr fontAlgn="base" lvl="0">
              <a:lnSpc>
                <a:spcPct val="150000"/>
              </a:lnSpc>
              <a:spcBef>
                <a:spcPct val="0"/>
              </a:spcBef>
              <a:spcAft>
                <a:spcPct val="0"/>
              </a:spcAft>
              <a:defRPr/>
            </a:pPr>
            <a:r>
              <a:rPr altLang="zh-CN" lang="en-US" sz="900">
                <a:solidFill>
                  <a:schemeClr val="tx1">
                    <a:lumMod val="85000"/>
                    <a:lumOff val="15000"/>
                  </a:schemeClr>
                </a:solidFill>
                <a:ea charset="-122" panose="02010600040101010101" pitchFamily="2" typeface="华文细黑"/>
              </a:rPr>
              <a:t>Lorem ipsum dolor sit amet, consectetur adipiscing elit. Donec luctus nibh sit amet sem vulputate venenatis bibendum orci pulvinar. </a:t>
            </a:r>
          </a:p>
        </p:txBody>
      </p:sp>
    </p:spTree>
    <p:extLst>
      <p:ext uri="{BB962C8B-B14F-4D97-AF65-F5344CB8AC3E}">
        <p14:creationId val="833118269"/>
      </p:ext>
    </p:extLst>
  </p:cSld>
  <p:clrMapOvr>
    <a:masterClrMapping/>
  </p:clrMapOvr>
  <p:transition spd="slow">
    <p:push dir="u"/>
  </p:transition>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00" name="文本框 5"/>
          <p:cNvSpPr txBox="1">
            <a:spLocks noChangeArrowheads="1"/>
          </p:cNvSpPr>
          <p:nvPr/>
        </p:nvSpPr>
        <p:spPr bwMode="auto">
          <a:xfrm>
            <a:off x="3794761" y="283431"/>
            <a:ext cx="1554480"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1300">
                <a:solidFill>
                  <a:schemeClr val="tx1"/>
                </a:solidFill>
                <a:latin charset="0" panose="020f0302020204030204" pitchFamily="34" typeface="Calibri Light"/>
                <a:ea charset="-122" panose="02000000000000000000" pitchFamily="2" typeface="方正宋刻本秀楷简体"/>
              </a:defRPr>
            </a:lvl1pPr>
            <a:lvl2pPr indent="-285750" marL="742950">
              <a:defRPr sz="1300">
                <a:solidFill>
                  <a:schemeClr val="tx1"/>
                </a:solidFill>
                <a:latin charset="0" panose="020f0302020204030204" pitchFamily="34" typeface="Calibri Light"/>
                <a:ea charset="-122" panose="02000000000000000000" pitchFamily="2" typeface="方正宋刻本秀楷简体"/>
              </a:defRPr>
            </a:lvl2pPr>
            <a:lvl3pPr indent="-228600" marL="1143000">
              <a:defRPr sz="1300">
                <a:solidFill>
                  <a:schemeClr val="tx1"/>
                </a:solidFill>
                <a:latin charset="0" panose="020f0302020204030204" pitchFamily="34" typeface="Calibri Light"/>
                <a:ea charset="-122" panose="02000000000000000000" pitchFamily="2" typeface="方正宋刻本秀楷简体"/>
              </a:defRPr>
            </a:lvl3pPr>
            <a:lvl4pPr indent="-228600" marL="1600200">
              <a:defRPr sz="1300">
                <a:solidFill>
                  <a:schemeClr val="tx1"/>
                </a:solidFill>
                <a:latin charset="0" panose="020f0302020204030204" pitchFamily="34" typeface="Calibri Light"/>
                <a:ea charset="-122" panose="02000000000000000000" pitchFamily="2" typeface="方正宋刻本秀楷简体"/>
              </a:defRPr>
            </a:lvl4pPr>
            <a:lvl5pPr indent="-228600" marL="2057400">
              <a:defRPr sz="1300">
                <a:solidFill>
                  <a:schemeClr val="tx1"/>
                </a:solidFill>
                <a:latin charset="0" panose="020f0302020204030204" pitchFamily="34" typeface="Calibri Light"/>
                <a:ea charset="-122" panose="02000000000000000000" pitchFamily="2" typeface="方正宋刻本秀楷简体"/>
              </a:defRPr>
            </a:lvl5pPr>
            <a:lvl6pPr defTabSz="685800" eaLnBrk="0" fontAlgn="base" hangingPunct="0" indent="-228600" marL="25146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6pPr>
            <a:lvl7pPr defTabSz="685800" eaLnBrk="0" fontAlgn="base" hangingPunct="0" indent="-228600" marL="29718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7pPr>
            <a:lvl8pPr defTabSz="685800" eaLnBrk="0" fontAlgn="base" hangingPunct="0" indent="-228600" marL="34290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8pPr>
            <a:lvl9pPr defTabSz="685800" eaLnBrk="0" fontAlgn="base" hangingPunct="0" indent="-228600" marL="38862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9pPr>
          </a:lstStyle>
          <a:p>
            <a:pPr algn="ctr" fontAlgn="base">
              <a:spcBef>
                <a:spcPct val="0"/>
              </a:spcBef>
              <a:spcAft>
                <a:spcPct val="0"/>
              </a:spcAft>
              <a:defRPr/>
            </a:pPr>
            <a:r>
              <a:rPr altLang="en-US" lang="zh-CN" sz="1200">
                <a:solidFill>
                  <a:srgbClr val="FF7862"/>
                </a:solidFill>
                <a:latin charset="-122" panose="02010600040101010101" pitchFamily="2" typeface="华文细黑"/>
                <a:ea charset="-122" panose="02010600040101010101" pitchFamily="2" typeface="华文细黑"/>
              </a:rPr>
              <a:t>点击添加您标题内容</a:t>
            </a:r>
          </a:p>
        </p:txBody>
      </p:sp>
      <p:sp>
        <p:nvSpPr>
          <p:cNvPr id="110" name="文本框 6"/>
          <p:cNvSpPr txBox="1">
            <a:spLocks noChangeArrowheads="1"/>
          </p:cNvSpPr>
          <p:nvPr/>
        </p:nvSpPr>
        <p:spPr bwMode="auto">
          <a:xfrm>
            <a:off x="2466132" y="498304"/>
            <a:ext cx="4373223"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sz="1300">
                <a:solidFill>
                  <a:schemeClr val="tx1"/>
                </a:solidFill>
                <a:latin charset="0" panose="020f0302020204030204" pitchFamily="34" typeface="Calibri Light"/>
                <a:ea charset="-122" panose="02000000000000000000" pitchFamily="2" typeface="方正宋刻本秀楷简体"/>
              </a:defRPr>
            </a:lvl1pPr>
            <a:lvl2pPr indent="-285750" marL="742950">
              <a:defRPr sz="1300">
                <a:solidFill>
                  <a:schemeClr val="tx1"/>
                </a:solidFill>
                <a:latin charset="0" panose="020f0302020204030204" pitchFamily="34" typeface="Calibri Light"/>
                <a:ea charset="-122" panose="02000000000000000000" pitchFamily="2" typeface="方正宋刻本秀楷简体"/>
              </a:defRPr>
            </a:lvl2pPr>
            <a:lvl3pPr indent="-228600" marL="1143000">
              <a:defRPr sz="1300">
                <a:solidFill>
                  <a:schemeClr val="tx1"/>
                </a:solidFill>
                <a:latin charset="0" panose="020f0302020204030204" pitchFamily="34" typeface="Calibri Light"/>
                <a:ea charset="-122" panose="02000000000000000000" pitchFamily="2" typeface="方正宋刻本秀楷简体"/>
              </a:defRPr>
            </a:lvl3pPr>
            <a:lvl4pPr indent="-228600" marL="1600200">
              <a:defRPr sz="1300">
                <a:solidFill>
                  <a:schemeClr val="tx1"/>
                </a:solidFill>
                <a:latin charset="0" panose="020f0302020204030204" pitchFamily="34" typeface="Calibri Light"/>
                <a:ea charset="-122" panose="02000000000000000000" pitchFamily="2" typeface="方正宋刻本秀楷简体"/>
              </a:defRPr>
            </a:lvl4pPr>
            <a:lvl5pPr indent="-228600" marL="2057400">
              <a:defRPr sz="1300">
                <a:solidFill>
                  <a:schemeClr val="tx1"/>
                </a:solidFill>
                <a:latin charset="0" panose="020f0302020204030204" pitchFamily="34" typeface="Calibri Light"/>
                <a:ea charset="-122" panose="02000000000000000000" pitchFamily="2" typeface="方正宋刻本秀楷简体"/>
              </a:defRPr>
            </a:lvl5pPr>
            <a:lvl6pPr defTabSz="685800" eaLnBrk="0" fontAlgn="base" hangingPunct="0" indent="-228600" marL="25146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6pPr>
            <a:lvl7pPr defTabSz="685800" eaLnBrk="0" fontAlgn="base" hangingPunct="0" indent="-228600" marL="29718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7pPr>
            <a:lvl8pPr defTabSz="685800" eaLnBrk="0" fontAlgn="base" hangingPunct="0" indent="-228600" marL="34290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8pPr>
            <a:lvl9pPr defTabSz="685800" eaLnBrk="0" fontAlgn="base" hangingPunct="0" indent="-228600" marL="38862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9pPr>
          </a:lstStyle>
          <a:p>
            <a:pPr algn="ctr" fontAlgn="base">
              <a:lnSpc>
                <a:spcPct val="150000"/>
              </a:lnSpc>
              <a:spcBef>
                <a:spcPct val="0"/>
              </a:spcBef>
              <a:spcAft>
                <a:spcPct val="0"/>
              </a:spcAft>
              <a:defRPr/>
            </a:pPr>
            <a:r>
              <a:rPr altLang="zh-CN" lang="en-US" sz="800">
                <a:solidFill>
                  <a:srgbClr val="B28743"/>
                </a:solidFill>
                <a:latin charset="-122" panose="02010600040101010101" pitchFamily="2" typeface="华文细黑"/>
                <a:ea charset="-122" panose="02010600040101010101" pitchFamily="2" typeface="华文细黑"/>
              </a:rPr>
              <a:t>Lorem ipsum dolor sit amet, consectetur adipiscing elit. Donec luctus nibh sit amet sem vulputate venenatis bibendum orci pulvinar. </a:t>
            </a:r>
          </a:p>
        </p:txBody>
      </p:sp>
      <p:grpSp>
        <p:nvGrpSpPr>
          <p:cNvPr id="111" name="组合 110"/>
          <p:cNvGrpSpPr/>
          <p:nvPr/>
        </p:nvGrpSpPr>
        <p:grpSpPr>
          <a:xfrm>
            <a:off x="4257536" y="936403"/>
            <a:ext cx="628926" cy="89203"/>
            <a:chOff x="4064994" y="3738475"/>
            <a:chExt cx="987048" cy="139997"/>
          </a:xfrm>
        </p:grpSpPr>
        <p:sp>
          <p:nvSpPr>
            <p:cNvPr id="112" name="椭圆 111"/>
            <p:cNvSpPr/>
            <p:nvPr/>
          </p:nvSpPr>
          <p:spPr>
            <a:xfrm>
              <a:off x="4064994" y="3738475"/>
              <a:ext cx="139997" cy="13999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10600040101010101" pitchFamily="2" typeface="华文细黑"/>
              </a:endParaRPr>
            </a:p>
          </p:txBody>
        </p:sp>
        <p:sp>
          <p:nvSpPr>
            <p:cNvPr id="113" name="椭圆 112"/>
            <p:cNvSpPr/>
            <p:nvPr/>
          </p:nvSpPr>
          <p:spPr>
            <a:xfrm>
              <a:off x="4276757" y="3738475"/>
              <a:ext cx="139997" cy="139997"/>
            </a:xfrm>
            <a:prstGeom prst="ellipse">
              <a:avLst/>
            </a:prstGeom>
            <a:solidFill>
              <a:srgbClr val="FEC1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10600040101010101" pitchFamily="2" typeface="华文细黑"/>
              </a:endParaRPr>
            </a:p>
          </p:txBody>
        </p:sp>
        <p:sp>
          <p:nvSpPr>
            <p:cNvPr id="114" name="椭圆 113"/>
            <p:cNvSpPr/>
            <p:nvPr/>
          </p:nvSpPr>
          <p:spPr>
            <a:xfrm>
              <a:off x="4488520" y="3738475"/>
              <a:ext cx="139997" cy="139997"/>
            </a:xfrm>
            <a:prstGeom prst="ellipse">
              <a:avLst/>
            </a:prstGeom>
            <a:solidFill>
              <a:srgbClr val="B287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10600040101010101" pitchFamily="2" typeface="华文细黑"/>
              </a:endParaRPr>
            </a:p>
          </p:txBody>
        </p:sp>
        <p:sp>
          <p:nvSpPr>
            <p:cNvPr id="115" name="椭圆 114"/>
            <p:cNvSpPr/>
            <p:nvPr/>
          </p:nvSpPr>
          <p:spPr>
            <a:xfrm>
              <a:off x="4700283" y="3738475"/>
              <a:ext cx="139997" cy="139997"/>
            </a:xfrm>
            <a:prstGeom prst="ellipse">
              <a:avLst/>
            </a:prstGeom>
            <a:solidFill>
              <a:srgbClr val="21B3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10600040101010101" pitchFamily="2" typeface="华文细黑"/>
              </a:endParaRPr>
            </a:p>
          </p:txBody>
        </p:sp>
        <p:sp>
          <p:nvSpPr>
            <p:cNvPr id="116" name="椭圆 115"/>
            <p:cNvSpPr/>
            <p:nvPr/>
          </p:nvSpPr>
          <p:spPr>
            <a:xfrm>
              <a:off x="4912045" y="3738475"/>
              <a:ext cx="139997" cy="139997"/>
            </a:xfrm>
            <a:prstGeom prst="ellipse">
              <a:avLst/>
            </a:prstGeom>
            <a:solidFill>
              <a:srgbClr val="0C67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10600040101010101" pitchFamily="2" typeface="华文细黑"/>
              </a:endParaRPr>
            </a:p>
          </p:txBody>
        </p:sp>
      </p:grpSp>
      <p:pic>
        <p:nvPicPr>
          <p:cNvPr id="2" name="图片 1"/>
          <p:cNvPicPr>
            <a:picLocks noChangeAspect="1"/>
          </p:cNvPicPr>
          <p:nvPr/>
        </p:nvPicPr>
        <p:blipFill>
          <a:blip r:embed="rId3">
            <a:extLst>
              <a:ext uri="{28A0092B-C50C-407E-A947-70E740481C1C}">
                <a14:useLocalDpi val="0"/>
              </a:ext>
            </a:extLst>
          </a:blip>
          <a:stretch>
            <a:fillRect/>
          </a:stretch>
        </p:blipFill>
        <p:spPr>
          <a:xfrm>
            <a:off x="646317" y="1597268"/>
            <a:ext cx="3639629" cy="2421858"/>
          </a:xfrm>
          <a:prstGeom prst="rect">
            <a:avLst/>
          </a:prstGeom>
        </p:spPr>
      </p:pic>
      <p:sp>
        <p:nvSpPr>
          <p:cNvPr id="3" name="矩形 2"/>
          <p:cNvSpPr/>
          <p:nvPr/>
        </p:nvSpPr>
        <p:spPr>
          <a:xfrm>
            <a:off x="4346739" y="1597268"/>
            <a:ext cx="3564514" cy="24218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10600040101010101" pitchFamily="2" typeface="华文细黑"/>
            </a:endParaRPr>
          </a:p>
        </p:txBody>
      </p:sp>
      <p:sp>
        <p:nvSpPr>
          <p:cNvPr id="11" name="文本框 5"/>
          <p:cNvSpPr txBox="1">
            <a:spLocks noChangeArrowheads="1"/>
          </p:cNvSpPr>
          <p:nvPr/>
        </p:nvSpPr>
        <p:spPr bwMode="auto">
          <a:xfrm>
            <a:off x="4354662" y="1894901"/>
            <a:ext cx="160528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1300">
                <a:solidFill>
                  <a:schemeClr val="tx1"/>
                </a:solidFill>
                <a:latin charset="0" panose="020f0302020204030204" pitchFamily="34" typeface="Calibri Light"/>
                <a:ea charset="-122" panose="02000000000000000000" pitchFamily="2" typeface="方正宋刻本秀楷简体"/>
              </a:defRPr>
            </a:lvl1pPr>
            <a:lvl2pPr indent="-285750" marL="742950">
              <a:defRPr sz="1300">
                <a:solidFill>
                  <a:schemeClr val="tx1"/>
                </a:solidFill>
                <a:latin charset="0" panose="020f0302020204030204" pitchFamily="34" typeface="Calibri Light"/>
                <a:ea charset="-122" panose="02000000000000000000" pitchFamily="2" typeface="方正宋刻本秀楷简体"/>
              </a:defRPr>
            </a:lvl2pPr>
            <a:lvl3pPr indent="-228600" marL="1143000">
              <a:defRPr sz="1300">
                <a:solidFill>
                  <a:schemeClr val="tx1"/>
                </a:solidFill>
                <a:latin charset="0" panose="020f0302020204030204" pitchFamily="34" typeface="Calibri Light"/>
                <a:ea charset="-122" panose="02000000000000000000" pitchFamily="2" typeface="方正宋刻本秀楷简体"/>
              </a:defRPr>
            </a:lvl3pPr>
            <a:lvl4pPr indent="-228600" marL="1600200">
              <a:defRPr sz="1300">
                <a:solidFill>
                  <a:schemeClr val="tx1"/>
                </a:solidFill>
                <a:latin charset="0" panose="020f0302020204030204" pitchFamily="34" typeface="Calibri Light"/>
                <a:ea charset="-122" panose="02000000000000000000" pitchFamily="2" typeface="方正宋刻本秀楷简体"/>
              </a:defRPr>
            </a:lvl4pPr>
            <a:lvl5pPr indent="-228600" marL="2057400">
              <a:defRPr sz="1300">
                <a:solidFill>
                  <a:schemeClr val="tx1"/>
                </a:solidFill>
                <a:latin charset="0" panose="020f0302020204030204" pitchFamily="34" typeface="Calibri Light"/>
                <a:ea charset="-122" panose="02000000000000000000" pitchFamily="2" typeface="方正宋刻本秀楷简体"/>
              </a:defRPr>
            </a:lvl5pPr>
            <a:lvl6pPr defTabSz="685800" eaLnBrk="0" fontAlgn="base" hangingPunct="0" indent="-228600" marL="25146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6pPr>
            <a:lvl7pPr defTabSz="685800" eaLnBrk="0" fontAlgn="base" hangingPunct="0" indent="-228600" marL="29718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7pPr>
            <a:lvl8pPr defTabSz="685800" eaLnBrk="0" fontAlgn="base" hangingPunct="0" indent="-228600" marL="34290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8pPr>
            <a:lvl9pPr defTabSz="685800" eaLnBrk="0" fontAlgn="base" hangingPunct="0" indent="-228600" marL="38862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9pPr>
          </a:lstStyle>
          <a:p>
            <a:pPr fontAlgn="base">
              <a:spcBef>
                <a:spcPct val="0"/>
              </a:spcBef>
              <a:spcAft>
                <a:spcPct val="0"/>
              </a:spcAft>
              <a:defRPr/>
            </a:pPr>
            <a:r>
              <a:rPr altLang="en-US" b="1" lang="zh-CN" sz="1600">
                <a:solidFill>
                  <a:schemeClr val="bg1"/>
                </a:solidFill>
                <a:latin charset="-122" panose="02010600040101010101" pitchFamily="2" typeface="华文细黑"/>
                <a:ea charset="-122" panose="02010600040101010101" pitchFamily="2" typeface="华文细黑"/>
              </a:rPr>
              <a:t>国内外研究状况</a:t>
            </a:r>
          </a:p>
        </p:txBody>
      </p:sp>
      <p:sp>
        <p:nvSpPr>
          <p:cNvPr id="12" name="文本框 6"/>
          <p:cNvSpPr txBox="1">
            <a:spLocks noChangeArrowheads="1"/>
          </p:cNvSpPr>
          <p:nvPr/>
        </p:nvSpPr>
        <p:spPr bwMode="auto">
          <a:xfrm>
            <a:off x="4375572" y="2233455"/>
            <a:ext cx="3004013" cy="8915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sz="1300">
                <a:solidFill>
                  <a:schemeClr val="tx1"/>
                </a:solidFill>
                <a:latin charset="0" panose="020f0302020204030204" pitchFamily="34" typeface="Calibri Light"/>
                <a:ea charset="-122" panose="02000000000000000000" pitchFamily="2" typeface="方正宋刻本秀楷简体"/>
              </a:defRPr>
            </a:lvl1pPr>
            <a:lvl2pPr indent="-285750" marL="742950">
              <a:defRPr sz="1300">
                <a:solidFill>
                  <a:schemeClr val="tx1"/>
                </a:solidFill>
                <a:latin charset="0" panose="020f0302020204030204" pitchFamily="34" typeface="Calibri Light"/>
                <a:ea charset="-122" panose="02000000000000000000" pitchFamily="2" typeface="方正宋刻本秀楷简体"/>
              </a:defRPr>
            </a:lvl2pPr>
            <a:lvl3pPr indent="-228600" marL="1143000">
              <a:defRPr sz="1300">
                <a:solidFill>
                  <a:schemeClr val="tx1"/>
                </a:solidFill>
                <a:latin charset="0" panose="020f0302020204030204" pitchFamily="34" typeface="Calibri Light"/>
                <a:ea charset="-122" panose="02000000000000000000" pitchFamily="2" typeface="方正宋刻本秀楷简体"/>
              </a:defRPr>
            </a:lvl3pPr>
            <a:lvl4pPr indent="-228600" marL="1600200">
              <a:defRPr sz="1300">
                <a:solidFill>
                  <a:schemeClr val="tx1"/>
                </a:solidFill>
                <a:latin charset="0" panose="020f0302020204030204" pitchFamily="34" typeface="Calibri Light"/>
                <a:ea charset="-122" panose="02000000000000000000" pitchFamily="2" typeface="方正宋刻本秀楷简体"/>
              </a:defRPr>
            </a:lvl4pPr>
            <a:lvl5pPr indent="-228600" marL="2057400">
              <a:defRPr sz="1300">
                <a:solidFill>
                  <a:schemeClr val="tx1"/>
                </a:solidFill>
                <a:latin charset="0" panose="020f0302020204030204" pitchFamily="34" typeface="Calibri Light"/>
                <a:ea charset="-122" panose="02000000000000000000" pitchFamily="2" typeface="方正宋刻本秀楷简体"/>
              </a:defRPr>
            </a:lvl5pPr>
            <a:lvl6pPr defTabSz="685800" eaLnBrk="0" fontAlgn="base" hangingPunct="0" indent="-228600" marL="25146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6pPr>
            <a:lvl7pPr defTabSz="685800" eaLnBrk="0" fontAlgn="base" hangingPunct="0" indent="-228600" marL="29718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7pPr>
            <a:lvl8pPr defTabSz="685800" eaLnBrk="0" fontAlgn="base" hangingPunct="0" indent="-228600" marL="34290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8pPr>
            <a:lvl9pPr defTabSz="685800" eaLnBrk="0" fontAlgn="base" hangingPunct="0" indent="-228600" marL="38862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9pPr>
          </a:lstStyle>
          <a:p>
            <a:pPr fontAlgn="base">
              <a:lnSpc>
                <a:spcPct val="150000"/>
              </a:lnSpc>
              <a:spcBef>
                <a:spcPct val="0"/>
              </a:spcBef>
              <a:spcAft>
                <a:spcPct val="0"/>
              </a:spcAft>
              <a:defRPr/>
            </a:pPr>
            <a:r>
              <a:rPr altLang="zh-CN" lang="en-US" sz="700">
                <a:solidFill>
                  <a:schemeClr val="bg1"/>
                </a:solidFill>
                <a:latin charset="-122" panose="02010600040101010101" pitchFamily="2" typeface="华文细黑"/>
                <a:ea charset="-122" panose="02010600040101010101" pitchFamily="2" typeface="华文细黑"/>
              </a:rPr>
              <a:t>Lorem ipsum dolor sit amet, consectetur adipiscing elit. Donec luctus nibh sit amet sem vulputate venenatis bibendum orci pulvinar. Lorem ipsum dolor sit amet, consectetur adipiscing elit. Donec luctus nibh sit amet sem vulputate venenatis bibendum orci pulvinar. </a:t>
            </a:r>
          </a:p>
        </p:txBody>
      </p:sp>
      <p:sp>
        <p:nvSpPr>
          <p:cNvPr id="14" name="文本框 6"/>
          <p:cNvSpPr txBox="1">
            <a:spLocks noChangeArrowheads="1"/>
          </p:cNvSpPr>
          <p:nvPr/>
        </p:nvSpPr>
        <p:spPr bwMode="auto">
          <a:xfrm>
            <a:off x="4377311" y="2972119"/>
            <a:ext cx="3004013" cy="8915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sz="1300">
                <a:solidFill>
                  <a:schemeClr val="tx1"/>
                </a:solidFill>
                <a:latin charset="0" panose="020f0302020204030204" pitchFamily="34" typeface="Calibri Light"/>
                <a:ea charset="-122" panose="02000000000000000000" pitchFamily="2" typeface="方正宋刻本秀楷简体"/>
              </a:defRPr>
            </a:lvl1pPr>
            <a:lvl2pPr indent="-285750" marL="742950">
              <a:defRPr sz="1300">
                <a:solidFill>
                  <a:schemeClr val="tx1"/>
                </a:solidFill>
                <a:latin charset="0" panose="020f0302020204030204" pitchFamily="34" typeface="Calibri Light"/>
                <a:ea charset="-122" panose="02000000000000000000" pitchFamily="2" typeface="方正宋刻本秀楷简体"/>
              </a:defRPr>
            </a:lvl2pPr>
            <a:lvl3pPr indent="-228600" marL="1143000">
              <a:defRPr sz="1300">
                <a:solidFill>
                  <a:schemeClr val="tx1"/>
                </a:solidFill>
                <a:latin charset="0" panose="020f0302020204030204" pitchFamily="34" typeface="Calibri Light"/>
                <a:ea charset="-122" panose="02000000000000000000" pitchFamily="2" typeface="方正宋刻本秀楷简体"/>
              </a:defRPr>
            </a:lvl3pPr>
            <a:lvl4pPr indent="-228600" marL="1600200">
              <a:defRPr sz="1300">
                <a:solidFill>
                  <a:schemeClr val="tx1"/>
                </a:solidFill>
                <a:latin charset="0" panose="020f0302020204030204" pitchFamily="34" typeface="Calibri Light"/>
                <a:ea charset="-122" panose="02000000000000000000" pitchFamily="2" typeface="方正宋刻本秀楷简体"/>
              </a:defRPr>
            </a:lvl4pPr>
            <a:lvl5pPr indent="-228600" marL="2057400">
              <a:defRPr sz="1300">
                <a:solidFill>
                  <a:schemeClr val="tx1"/>
                </a:solidFill>
                <a:latin charset="0" panose="020f0302020204030204" pitchFamily="34" typeface="Calibri Light"/>
                <a:ea charset="-122" panose="02000000000000000000" pitchFamily="2" typeface="方正宋刻本秀楷简体"/>
              </a:defRPr>
            </a:lvl5pPr>
            <a:lvl6pPr defTabSz="685800" eaLnBrk="0" fontAlgn="base" hangingPunct="0" indent="-228600" marL="25146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6pPr>
            <a:lvl7pPr defTabSz="685800" eaLnBrk="0" fontAlgn="base" hangingPunct="0" indent="-228600" marL="29718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7pPr>
            <a:lvl8pPr defTabSz="685800" eaLnBrk="0" fontAlgn="base" hangingPunct="0" indent="-228600" marL="34290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8pPr>
            <a:lvl9pPr defTabSz="685800" eaLnBrk="0" fontAlgn="base" hangingPunct="0" indent="-228600" marL="38862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9pPr>
          </a:lstStyle>
          <a:p>
            <a:pPr fontAlgn="base">
              <a:lnSpc>
                <a:spcPct val="150000"/>
              </a:lnSpc>
              <a:spcBef>
                <a:spcPct val="0"/>
              </a:spcBef>
              <a:spcAft>
                <a:spcPct val="0"/>
              </a:spcAft>
              <a:defRPr/>
            </a:pPr>
            <a:r>
              <a:rPr altLang="zh-CN" lang="en-US" sz="700">
                <a:solidFill>
                  <a:schemeClr val="bg1"/>
                </a:solidFill>
                <a:latin charset="-122" panose="02010600040101010101" pitchFamily="2" typeface="华文细黑"/>
                <a:ea charset="-122" panose="02010600040101010101" pitchFamily="2" typeface="华文细黑"/>
              </a:rPr>
              <a:t>Lorem ipsum dolor sit amet, consectetur adipiscing elit. Donec luctus nibh sit amet sem vulputate venenatis bibendum orci pulvinar. Lorem ipsum dolor sit amet, consectetur adipiscing elit. Donec luctus nibh sit amet sem vulputate venenatis bibendum orci pulvinar. </a:t>
            </a:r>
          </a:p>
        </p:txBody>
      </p:sp>
    </p:spTree>
    <p:extLst>
      <p:ext uri="{BB962C8B-B14F-4D97-AF65-F5344CB8AC3E}">
        <p14:creationId val="3843703998"/>
      </p:ext>
    </p:extLst>
  </p:cSld>
  <p:clrMapOvr>
    <a:masterClrMapping/>
  </p:clrMapOvr>
  <mc:AlternateContent>
    <mc:Choice Requires="p14">
      <p:transition p14:dur="3400" spd="slow">
        <p14:reveal/>
      </p:transition>
    </mc:Choice>
    <mc:Fallback>
      <p:transition spd="slow">
        <p:fade/>
      </p:transition>
    </mc:Fallback>
  </mc:AlternateConten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93" name="文本框 5"/>
          <p:cNvSpPr txBox="1">
            <a:spLocks noChangeArrowheads="1"/>
          </p:cNvSpPr>
          <p:nvPr/>
        </p:nvSpPr>
        <p:spPr bwMode="auto">
          <a:xfrm>
            <a:off x="2592077" y="2350902"/>
            <a:ext cx="3916680"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1300">
                <a:solidFill>
                  <a:schemeClr val="tx1"/>
                </a:solidFill>
                <a:latin charset="0" panose="020f0302020204030204" pitchFamily="34" typeface="Calibri Light"/>
                <a:ea charset="-122" panose="02000000000000000000" pitchFamily="2" typeface="方正宋刻本秀楷简体"/>
              </a:defRPr>
            </a:lvl1pPr>
            <a:lvl2pPr indent="-285750" marL="742950">
              <a:defRPr sz="1300">
                <a:solidFill>
                  <a:schemeClr val="tx1"/>
                </a:solidFill>
                <a:latin charset="0" panose="020f0302020204030204" pitchFamily="34" typeface="Calibri Light"/>
                <a:ea charset="-122" panose="02000000000000000000" pitchFamily="2" typeface="方正宋刻本秀楷简体"/>
              </a:defRPr>
            </a:lvl2pPr>
            <a:lvl3pPr indent="-228600" marL="1143000">
              <a:defRPr sz="1300">
                <a:solidFill>
                  <a:schemeClr val="tx1"/>
                </a:solidFill>
                <a:latin charset="0" panose="020f0302020204030204" pitchFamily="34" typeface="Calibri Light"/>
                <a:ea charset="-122" panose="02000000000000000000" pitchFamily="2" typeface="方正宋刻本秀楷简体"/>
              </a:defRPr>
            </a:lvl3pPr>
            <a:lvl4pPr indent="-228600" marL="1600200">
              <a:defRPr sz="1300">
                <a:solidFill>
                  <a:schemeClr val="tx1"/>
                </a:solidFill>
                <a:latin charset="0" panose="020f0302020204030204" pitchFamily="34" typeface="Calibri Light"/>
                <a:ea charset="-122" panose="02000000000000000000" pitchFamily="2" typeface="方正宋刻本秀楷简体"/>
              </a:defRPr>
            </a:lvl4pPr>
            <a:lvl5pPr indent="-228600" marL="2057400">
              <a:defRPr sz="1300">
                <a:solidFill>
                  <a:schemeClr val="tx1"/>
                </a:solidFill>
                <a:latin charset="0" panose="020f0302020204030204" pitchFamily="34" typeface="Calibri Light"/>
                <a:ea charset="-122" panose="02000000000000000000" pitchFamily="2" typeface="方正宋刻本秀楷简体"/>
              </a:defRPr>
            </a:lvl5pPr>
            <a:lvl6pPr defTabSz="685800" eaLnBrk="0" fontAlgn="base" hangingPunct="0" indent="-228600" marL="25146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6pPr>
            <a:lvl7pPr defTabSz="685800" eaLnBrk="0" fontAlgn="base" hangingPunct="0" indent="-228600" marL="29718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7pPr>
            <a:lvl8pPr defTabSz="685800" eaLnBrk="0" fontAlgn="base" hangingPunct="0" indent="-228600" marL="34290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8pPr>
            <a:lvl9pPr defTabSz="685800" eaLnBrk="0" fontAlgn="base" hangingPunct="0" indent="-228600" marL="38862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9pPr>
          </a:lstStyle>
          <a:p>
            <a:pPr algn="ctr" fontAlgn="base">
              <a:spcBef>
                <a:spcPct val="0"/>
              </a:spcBef>
              <a:spcAft>
                <a:spcPct val="0"/>
              </a:spcAft>
              <a:defRPr/>
            </a:pPr>
            <a:r>
              <a:rPr altLang="zh-CN" lang="en-US" sz="2800">
                <a:solidFill>
                  <a:srgbClr val="FF7862"/>
                </a:solidFill>
                <a:latin charset="-122" panose="02010600040101010101" pitchFamily="2" typeface="华文细黑"/>
                <a:ea charset="-122" panose="02010600040101010101" pitchFamily="2" typeface="华文细黑"/>
              </a:rPr>
              <a:t>02.点击添加您标题内容</a:t>
            </a:r>
          </a:p>
        </p:txBody>
      </p:sp>
      <p:sp>
        <p:nvSpPr>
          <p:cNvPr id="94" name="文本框 6"/>
          <p:cNvSpPr txBox="1">
            <a:spLocks noChangeArrowheads="1"/>
          </p:cNvSpPr>
          <p:nvPr/>
        </p:nvSpPr>
        <p:spPr bwMode="auto">
          <a:xfrm>
            <a:off x="2765870" y="2823733"/>
            <a:ext cx="3489482" cy="7086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sz="1300">
                <a:solidFill>
                  <a:schemeClr val="tx1"/>
                </a:solidFill>
                <a:latin charset="0" panose="020f0302020204030204" pitchFamily="34" typeface="Calibri Light"/>
                <a:ea charset="-122" panose="02000000000000000000" pitchFamily="2" typeface="方正宋刻本秀楷简体"/>
              </a:defRPr>
            </a:lvl1pPr>
            <a:lvl2pPr indent="-285750" marL="742950">
              <a:defRPr sz="1300">
                <a:solidFill>
                  <a:schemeClr val="tx1"/>
                </a:solidFill>
                <a:latin charset="0" panose="020f0302020204030204" pitchFamily="34" typeface="Calibri Light"/>
                <a:ea charset="-122" panose="02000000000000000000" pitchFamily="2" typeface="方正宋刻本秀楷简体"/>
              </a:defRPr>
            </a:lvl2pPr>
            <a:lvl3pPr indent="-228600" marL="1143000">
              <a:defRPr sz="1300">
                <a:solidFill>
                  <a:schemeClr val="tx1"/>
                </a:solidFill>
                <a:latin charset="0" panose="020f0302020204030204" pitchFamily="34" typeface="Calibri Light"/>
                <a:ea charset="-122" panose="02000000000000000000" pitchFamily="2" typeface="方正宋刻本秀楷简体"/>
              </a:defRPr>
            </a:lvl3pPr>
            <a:lvl4pPr indent="-228600" marL="1600200">
              <a:defRPr sz="1300">
                <a:solidFill>
                  <a:schemeClr val="tx1"/>
                </a:solidFill>
                <a:latin charset="0" panose="020f0302020204030204" pitchFamily="34" typeface="Calibri Light"/>
                <a:ea charset="-122" panose="02000000000000000000" pitchFamily="2" typeface="方正宋刻本秀楷简体"/>
              </a:defRPr>
            </a:lvl4pPr>
            <a:lvl5pPr indent="-228600" marL="2057400">
              <a:defRPr sz="1300">
                <a:solidFill>
                  <a:schemeClr val="tx1"/>
                </a:solidFill>
                <a:latin charset="0" panose="020f0302020204030204" pitchFamily="34" typeface="Calibri Light"/>
                <a:ea charset="-122" panose="02000000000000000000" pitchFamily="2" typeface="方正宋刻本秀楷简体"/>
              </a:defRPr>
            </a:lvl5pPr>
            <a:lvl6pPr defTabSz="685800" eaLnBrk="0" fontAlgn="base" hangingPunct="0" indent="-228600" marL="25146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6pPr>
            <a:lvl7pPr defTabSz="685800" eaLnBrk="0" fontAlgn="base" hangingPunct="0" indent="-228600" marL="29718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7pPr>
            <a:lvl8pPr defTabSz="685800" eaLnBrk="0" fontAlgn="base" hangingPunct="0" indent="-228600" marL="34290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8pPr>
            <a:lvl9pPr defTabSz="685800" eaLnBrk="0" fontAlgn="base" hangingPunct="0" indent="-228600" marL="38862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9pPr>
          </a:lstStyle>
          <a:p>
            <a:pPr algn="ctr" fontAlgn="base">
              <a:lnSpc>
                <a:spcPct val="150000"/>
              </a:lnSpc>
              <a:spcBef>
                <a:spcPct val="0"/>
              </a:spcBef>
              <a:spcAft>
                <a:spcPct val="0"/>
              </a:spcAft>
              <a:defRPr/>
            </a:pPr>
            <a:r>
              <a:rPr altLang="zh-CN" lang="en-US" sz="900">
                <a:solidFill>
                  <a:srgbClr val="B28743"/>
                </a:solidFill>
                <a:latin charset="-122" panose="02010600040101010101" pitchFamily="2" typeface="华文细黑"/>
                <a:ea charset="-122" panose="02010600040101010101" pitchFamily="2" typeface="华文细黑"/>
              </a:rPr>
              <a:t>Lorem ipsum dolor sit amet, consectetur adipiscing elit. Donec luctus nibh sit amet sem vulputate venenatis bibendum orci pulvinar. </a:t>
            </a:r>
          </a:p>
        </p:txBody>
      </p:sp>
      <p:grpSp>
        <p:nvGrpSpPr>
          <p:cNvPr id="4" name="组合 3"/>
          <p:cNvGrpSpPr/>
          <p:nvPr/>
        </p:nvGrpSpPr>
        <p:grpSpPr>
          <a:xfrm>
            <a:off x="4257537" y="3759544"/>
            <a:ext cx="628926" cy="89203"/>
            <a:chOff x="4064994" y="3738475"/>
            <a:chExt cx="987048" cy="139997"/>
          </a:xfrm>
        </p:grpSpPr>
        <p:sp>
          <p:nvSpPr>
            <p:cNvPr id="3" name="椭圆 2"/>
            <p:cNvSpPr/>
            <p:nvPr/>
          </p:nvSpPr>
          <p:spPr>
            <a:xfrm>
              <a:off x="4064994" y="3738475"/>
              <a:ext cx="139997" cy="13999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10600040101010101" pitchFamily="2" typeface="华文细黑"/>
              </a:endParaRPr>
            </a:p>
          </p:txBody>
        </p:sp>
        <p:sp>
          <p:nvSpPr>
            <p:cNvPr id="95" name="椭圆 94"/>
            <p:cNvSpPr/>
            <p:nvPr/>
          </p:nvSpPr>
          <p:spPr>
            <a:xfrm>
              <a:off x="4276757" y="3738475"/>
              <a:ext cx="139997" cy="139997"/>
            </a:xfrm>
            <a:prstGeom prst="ellipse">
              <a:avLst/>
            </a:prstGeom>
            <a:solidFill>
              <a:srgbClr val="FEC1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10600040101010101" pitchFamily="2" typeface="华文细黑"/>
              </a:endParaRPr>
            </a:p>
          </p:txBody>
        </p:sp>
        <p:sp>
          <p:nvSpPr>
            <p:cNvPr id="96" name="椭圆 95"/>
            <p:cNvSpPr/>
            <p:nvPr/>
          </p:nvSpPr>
          <p:spPr>
            <a:xfrm>
              <a:off x="4488520" y="3738475"/>
              <a:ext cx="139997" cy="139997"/>
            </a:xfrm>
            <a:prstGeom prst="ellipse">
              <a:avLst/>
            </a:prstGeom>
            <a:solidFill>
              <a:srgbClr val="B287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10600040101010101" pitchFamily="2" typeface="华文细黑"/>
              </a:endParaRPr>
            </a:p>
          </p:txBody>
        </p:sp>
        <p:sp>
          <p:nvSpPr>
            <p:cNvPr id="97" name="椭圆 96"/>
            <p:cNvSpPr/>
            <p:nvPr/>
          </p:nvSpPr>
          <p:spPr>
            <a:xfrm>
              <a:off x="4700283" y="3738475"/>
              <a:ext cx="139997" cy="139997"/>
            </a:xfrm>
            <a:prstGeom prst="ellipse">
              <a:avLst/>
            </a:prstGeom>
            <a:solidFill>
              <a:srgbClr val="21B3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10600040101010101" pitchFamily="2" typeface="华文细黑"/>
              </a:endParaRPr>
            </a:p>
          </p:txBody>
        </p:sp>
        <p:sp>
          <p:nvSpPr>
            <p:cNvPr id="98" name="椭圆 97"/>
            <p:cNvSpPr/>
            <p:nvPr/>
          </p:nvSpPr>
          <p:spPr>
            <a:xfrm>
              <a:off x="4912045" y="3738475"/>
              <a:ext cx="139997" cy="139997"/>
            </a:xfrm>
            <a:prstGeom prst="ellipse">
              <a:avLst/>
            </a:prstGeom>
            <a:solidFill>
              <a:srgbClr val="0C67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10600040101010101" pitchFamily="2" typeface="华文细黑"/>
              </a:endParaRPr>
            </a:p>
          </p:txBody>
        </p:sp>
      </p:grpSp>
    </p:spTree>
    <p:extLst>
      <p:ext uri="{BB962C8B-B14F-4D97-AF65-F5344CB8AC3E}">
        <p14:creationId val="1677886677"/>
      </p:ext>
    </p:extLst>
  </p:cSld>
  <p:clrMapOvr>
    <a:masterClrMapping/>
  </p:clrMapOvr>
  <mc:AlternateContent>
    <mc:Choice Requires="p14">
      <p:transition p14:dur="800" spd="slow">
        <p:circle/>
      </p:transition>
    </mc:Choice>
    <mc:Fallback>
      <p:transition spd="slow">
        <p:circle/>
      </p:transition>
    </mc:Fallback>
  </mc:AlternateConten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PRING_PRESENTATION_TITLE" val="PowerPoint 演示文稿"/>
</p:tagLst>
</file>

<file path=ppt/theme/theme1.xml><?xml version="1.0" encoding="utf-8"?>
<a:theme xmlns:r="http://schemas.openxmlformats.org/officeDocument/2006/relationships" xmlns:a="http://schemas.openxmlformats.org/drawingml/2006/main" name="">
  <a:themeElements>
    <a:clrScheme name="花纹小清新">
      <a:dk1>
        <a:sysClr val="windowText" lastClr="000000"/>
      </a:dk1>
      <a:lt1>
        <a:sysClr val="window" lastClr="FFFFFF"/>
      </a:lt1>
      <a:dk2>
        <a:srgbClr val="44546A"/>
      </a:dk2>
      <a:lt2>
        <a:srgbClr val="E7E6E6"/>
      </a:lt2>
      <a:accent1>
        <a:srgbClr val="FF7862"/>
      </a:accent1>
      <a:accent2>
        <a:srgbClr val="B28743"/>
      </a:accent2>
      <a:accent3>
        <a:srgbClr val="92951D"/>
      </a:accent3>
      <a:accent4>
        <a:srgbClr val="FFC000"/>
      </a:accent4>
      <a:accent5>
        <a:srgbClr val="4472C4"/>
      </a:accent5>
      <a:accent6>
        <a:srgbClr val="70AD47"/>
      </a:accent6>
      <a:hlink>
        <a:srgbClr val="0563C1"/>
      </a:hlink>
      <a:folHlink>
        <a:srgbClr val="954F72"/>
      </a:folHlink>
    </a:clrScheme>
    <a:fontScheme name="常用2">
      <a:majorFont>
        <a:latin typeface="方正兰亭黑_GBK"/>
        <a:ea typeface="方正兰亭黑_GBK"/>
        <a:cs typeface="Arial"/>
      </a:majorFont>
      <a:minorFont>
        <a:latin typeface="微软雅黑 Light"/>
        <a:ea typeface="微软雅黑 Light"/>
        <a:cs typeface="Arial"/>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4.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Template>Office Theme</Template>
  <Company/>
  <PresentationFormat>On-screen Show (16:9)</PresentationFormat>
  <Paragraphs>261</Paragraphs>
  <Slides>33</Slides>
  <Notes>33</Notes>
  <TotalTime>305</TotalTime>
  <HiddenSlides>0</HiddenSlides>
  <MMClips>0</MMClips>
  <ScaleCrop>0</ScaleCrop>
  <HeadingPairs>
    <vt:vector baseType="variant" size="6">
      <vt:variant>
        <vt:lpstr>Fonts used</vt:lpstr>
      </vt:variant>
      <vt:variant>
        <vt:i4>15</vt:i4>
      </vt:variant>
      <vt:variant>
        <vt:lpstr>Theme</vt:lpstr>
      </vt:variant>
      <vt:variant>
        <vt:i4>1</vt:i4>
      </vt:variant>
      <vt:variant>
        <vt:lpstr>Slide Titles</vt:lpstr>
      </vt:variant>
      <vt:variant>
        <vt:i4>33</vt:i4>
      </vt:variant>
    </vt:vector>
  </HeadingPairs>
  <TitlesOfParts>
    <vt:vector baseType="lpstr" size="49">
      <vt:lpstr>Arial</vt:lpstr>
      <vt:lpstr>方正兰亭黑_GBK</vt:lpstr>
      <vt:lpstr>微软雅黑 Light</vt:lpstr>
      <vt:lpstr>Calibri Light</vt:lpstr>
      <vt:lpstr>Calibri</vt:lpstr>
      <vt:lpstr>等线 Light</vt:lpstr>
      <vt:lpstr>等线</vt:lpstr>
      <vt:lpstr>方正宋刻本秀楷简体</vt:lpstr>
      <vt:lpstr>华文细黑</vt:lpstr>
      <vt:lpstr>宋体</vt:lpstr>
      <vt:lpstr>微软雅黑</vt:lpstr>
      <vt:lpstr>Gill Sans</vt:lpstr>
      <vt:lpstr>Open Sans Light</vt:lpstr>
      <vt:lpstr>Open Sans</vt:lpstr>
      <vt:lpstr>方正兰亭粗黑_GBK</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2016-04-21T16:41:39Z</dcterms:created>
  <cp:lastModifiedBy>优品PPT</cp:lastModifiedBy>
  <dcterms:modified xsi:type="dcterms:W3CDTF">2021-08-20T11:06:31Z</dcterms:modified>
  <cp:revision>146</cp:revision>
  <dc:title>PowerPoint 演示文稿</dc:title>
</cp:coreProperties>
</file>