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9" r:id="rId2"/>
    <p:sldMasterId id="2147483671" r:id="rId3"/>
  </p:sldMasterIdLst>
  <p:notesMasterIdLst>
    <p:notesMasterId r:id="rId4"/>
  </p:notesMasterIdLst>
  <p:sldIdLst>
    <p:sldId id="266" r:id="rId5"/>
    <p:sldId id="267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5" r:id="rId14"/>
    <p:sldId id="264" r:id="rId15"/>
    <p:sldId id="263" r:id="rId16"/>
    <p:sldId id="269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slideMasters/slideMaster2.xml" Type="http://schemas.openxmlformats.org/officeDocument/2006/relationships/slideMaster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4597-B8F8-41F3-97AF-1D51241A7115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64CC8-E2FD-478A-9C86-6546B2F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2993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332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8910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3813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888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15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06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246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0581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1893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875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4932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04560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7949359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511587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0903741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406557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202301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011128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023640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352129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384209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84212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53373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87838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578825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49324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562705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1259408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5085474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0068789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2838363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9114419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357205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682602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982D0487-CDCD-478B-9429-FC193B8A89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8652" y="1891167"/>
            <a:ext cx="2818474" cy="1748224"/>
          </a:xfrm>
          <a:custGeom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7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4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29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7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4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29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1085EBDC-4D95-49FB-A7A2-BED9EB26AD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6984" y="1891167"/>
            <a:ext cx="2818474" cy="1748224"/>
          </a:xfrm>
          <a:custGeom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7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4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30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7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4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30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B1C77B03-3816-4DF1-9A91-EF9CFE91B1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35318" y="1891167"/>
            <a:ext cx="2818474" cy="1748224"/>
          </a:xfrm>
          <a:custGeom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4 w 2818474"/>
              <a:gd name="connsiteY5" fmla="*/ 11225 h 1748224"/>
              <a:gd name="connsiteX6" fmla="*/ 1526957 w 2818474"/>
              <a:gd name="connsiteY6" fmla="*/ 11225 h 1748224"/>
              <a:gd name="connsiteX7" fmla="*/ 1589378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7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4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09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29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4" y="11225"/>
                </a:lnTo>
                <a:lnTo>
                  <a:pt x="1526957" y="11225"/>
                </a:lnTo>
                <a:lnTo>
                  <a:pt x="1589378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7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4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09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29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A69D81D4-CAE0-4170-9504-AB8BB28925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0267" y="4104786"/>
            <a:ext cx="2818474" cy="1748224"/>
          </a:xfrm>
          <a:custGeom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8 h 1748224"/>
              <a:gd name="connsiteX11" fmla="*/ 2243319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5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79 w 2818474"/>
              <a:gd name="connsiteY23" fmla="*/ 1048614 h 1748224"/>
              <a:gd name="connsiteX24" fmla="*/ 2799169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5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30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8"/>
                </a:lnTo>
                <a:lnTo>
                  <a:pt x="2243319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5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79" y="1048614"/>
                </a:lnTo>
                <a:lnTo>
                  <a:pt x="2799169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5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30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E8C04D39-E8E0-456C-9CD7-CB112288CC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74029" y="4104786"/>
            <a:ext cx="2818474" cy="1748224"/>
          </a:xfrm>
          <a:custGeom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8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5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29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2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8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5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29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2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6700389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9FCF5783-4E67-42FD-936A-0F9368EF89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7174" y="1952182"/>
            <a:ext cx="3154693" cy="3541489"/>
          </a:xfrm>
          <a:custGeom>
            <a:gdLst>
              <a:gd name="connsiteX0" fmla="*/ 471510 w 3154693"/>
              <a:gd name="connsiteY0" fmla="*/ 0 h 3541489"/>
              <a:gd name="connsiteX1" fmla="*/ 3154693 w 3154693"/>
              <a:gd name="connsiteY1" fmla="*/ 403123 h 3541489"/>
              <a:gd name="connsiteX2" fmla="*/ 2683183 w 3154693"/>
              <a:gd name="connsiteY2" fmla="*/ 3541489 h 3541489"/>
              <a:gd name="connsiteX3" fmla="*/ 0 w 3154693"/>
              <a:gd name="connsiteY3" fmla="*/ 3138365 h 35414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693" h="3541489">
                <a:moveTo>
                  <a:pt x="471510" y="0"/>
                </a:moveTo>
                <a:lnTo>
                  <a:pt x="3154693" y="403123"/>
                </a:lnTo>
                <a:lnTo>
                  <a:pt x="2683183" y="3541489"/>
                </a:lnTo>
                <a:lnTo>
                  <a:pt x="0" y="31383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CD90BE07-7C5A-43DE-AEFA-D3C314E786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2420" y="693732"/>
            <a:ext cx="2780062" cy="3029193"/>
          </a:xfrm>
          <a:custGeom>
            <a:gdLst>
              <a:gd name="connsiteX0" fmla="*/ 2073041 w 2780062"/>
              <a:gd name="connsiteY0" fmla="*/ 0 h 3029193"/>
              <a:gd name="connsiteX1" fmla="*/ 2780062 w 2780062"/>
              <a:gd name="connsiteY1" fmla="*/ 2424718 h 3029193"/>
              <a:gd name="connsiteX2" fmla="*/ 707020 w 2780062"/>
              <a:gd name="connsiteY2" fmla="*/ 3029193 h 3029193"/>
              <a:gd name="connsiteX3" fmla="*/ 0 w 2780062"/>
              <a:gd name="connsiteY3" fmla="*/ 604475 h 30291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0062" h="3029193">
                <a:moveTo>
                  <a:pt x="2073041" y="0"/>
                </a:moveTo>
                <a:lnTo>
                  <a:pt x="2780062" y="2424718"/>
                </a:lnTo>
                <a:lnTo>
                  <a:pt x="707020" y="3029193"/>
                </a:lnTo>
                <a:lnTo>
                  <a:pt x="0" y="604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6DE5341-F212-430B-930C-8CFA178A9A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39830" y="4116310"/>
            <a:ext cx="2133600" cy="2133600"/>
          </a:xfrm>
          <a:custGeom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D0A73EC-6BCE-4CE6-931D-B18028B6E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81285" y="2262744"/>
            <a:ext cx="2638461" cy="2920367"/>
          </a:xfrm>
          <a:custGeom>
            <a:gdLst>
              <a:gd name="connsiteX0" fmla="*/ 526532 w 2638461"/>
              <a:gd name="connsiteY0" fmla="*/ 0 h 2920367"/>
              <a:gd name="connsiteX1" fmla="*/ 2638461 w 2638461"/>
              <a:gd name="connsiteY1" fmla="*/ 450165 h 2920367"/>
              <a:gd name="connsiteX2" fmla="*/ 2111929 w 2638461"/>
              <a:gd name="connsiteY2" fmla="*/ 2920367 h 2920367"/>
              <a:gd name="connsiteX3" fmla="*/ 0 w 2638461"/>
              <a:gd name="connsiteY3" fmla="*/ 2470202 h 29203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61" h="2920367">
                <a:moveTo>
                  <a:pt x="526532" y="0"/>
                </a:moveTo>
                <a:lnTo>
                  <a:pt x="2638461" y="450165"/>
                </a:lnTo>
                <a:lnTo>
                  <a:pt x="2111929" y="2920367"/>
                </a:lnTo>
                <a:lnTo>
                  <a:pt x="0" y="2470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207322159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0F5464C-8CB4-446B-85D2-3BB463250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9689" y="2431806"/>
            <a:ext cx="2792615" cy="2008391"/>
          </a:xfrm>
          <a:custGeom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6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8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76AAD04-F7E4-475C-96D5-E1C9B29A8C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9158" y="3705842"/>
            <a:ext cx="2792615" cy="2008391"/>
          </a:xfrm>
          <a:custGeom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6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4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9" y="-603"/>
                  <a:pt x="1721225" y="4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38F7125-2CB8-476A-BC88-8A37432DA6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4165" y="1860752"/>
            <a:ext cx="2792615" cy="2008391"/>
          </a:xfrm>
          <a:custGeom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39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6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7 w 2792615"/>
              <a:gd name="connsiteY26" fmla="*/ 167873 h 2008391"/>
              <a:gd name="connsiteX27" fmla="*/ 1452105 w 2792615"/>
              <a:gd name="connsiteY27" fmla="*/ 152932 h 2008391"/>
              <a:gd name="connsiteX28" fmla="*/ 1454538 w 2792615"/>
              <a:gd name="connsiteY28" fmla="*/ 149327 h 2008391"/>
              <a:gd name="connsiteX29" fmla="*/ 1489880 w 2792615"/>
              <a:gd name="connsiteY29" fmla="*/ 96968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39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6" y="325323"/>
                  <a:pt x="2685574" y="392065"/>
                  <a:pt x="2712689" y="472923"/>
                </a:cubicBezTo>
                <a:cubicBezTo>
                  <a:pt x="2738964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8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3" y="1849821"/>
                  <a:pt x="1680839" y="1961116"/>
                  <a:pt x="1530286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7" y="167873"/>
                </a:lnTo>
                <a:cubicBezTo>
                  <a:pt x="1081182" y="28504"/>
                  <a:pt x="1308509" y="14278"/>
                  <a:pt x="1452105" y="152932"/>
                </a:cubicBezTo>
                <a:lnTo>
                  <a:pt x="1454538" y="149327"/>
                </a:lnTo>
                <a:lnTo>
                  <a:pt x="1489880" y="96968"/>
                </a:lnTo>
                <a:cubicBezTo>
                  <a:pt x="1533990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26572044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746365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620370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827445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media/image1.emf" Type="http://schemas.openxmlformats.org/officeDocument/2006/relationships/image"/><Relationship Id="rId8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10" Target="../slideLayouts/slideLayout27.xml" Type="http://schemas.openxmlformats.org/officeDocument/2006/relationships/slideLayout"/><Relationship Id="rId11" Target="../slideLayouts/slideLayout28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9.xml" Type="http://schemas.openxmlformats.org/officeDocument/2006/relationships/slideLayout"/><Relationship Id="rId3" Target="../slideLayouts/slideLayout20.xml" Type="http://schemas.openxmlformats.org/officeDocument/2006/relationships/slideLayout"/><Relationship Id="rId4" Target="../slideLayouts/slideLayout21.xml" Type="http://schemas.openxmlformats.org/officeDocument/2006/relationships/slideLayout"/><Relationship Id="rId5" Target="../slideLayouts/slideLayout22.xml" Type="http://schemas.openxmlformats.org/officeDocument/2006/relationships/slideLayout"/><Relationship Id="rId6" Target="../slideLayouts/slideLayout23.xml" Type="http://schemas.openxmlformats.org/officeDocument/2006/relationships/slideLayout"/><Relationship Id="rId7" Target="../slideLayouts/slideLayout24.xml" Type="http://schemas.openxmlformats.org/officeDocument/2006/relationships/slideLayout"/><Relationship Id="rId8" Target="../slideLayouts/slideLayout25.xml" Type="http://schemas.openxmlformats.org/officeDocument/2006/relationships/slideLayout"/><Relationship Id="rId9" Target="../slideLayouts/slideLayout26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C6F68D4-F725-4BA0-99F3-5B712BD3270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5175" t="21226" r="5175" b="114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580177B-8F3A-4EBA-ABD0-D8545843DA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A5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8469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8" r:id="rId4"/>
    <p:sldLayoutId id="2147483657" r:id="rId5"/>
    <p:sldLayoutId id="2147483656" r:id="rId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005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570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emf" Type="http://schemas.openxmlformats.org/officeDocument/2006/relationships/image"/><Relationship Id="rId4" Target="../media/image3.emf" Type="http://schemas.openxmlformats.org/officeDocument/2006/relationships/image"/><Relationship Id="rId5" Target="../media/image4.emf" Type="http://schemas.openxmlformats.org/officeDocument/2006/relationships/image"/><Relationship Id="rId6" Target="../media/image5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7.jpe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1.em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.emf" Type="http://schemas.openxmlformats.org/officeDocument/2006/relationships/image"/><Relationship Id="rId4" Target="../media/image32.emf" Type="http://schemas.openxmlformats.org/officeDocument/2006/relationships/image"/><Relationship Id="rId5" Target="../media/image33.em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emf" Type="http://schemas.openxmlformats.org/officeDocument/2006/relationships/image"/><Relationship Id="rId4" Target="../media/image7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8.emf" Type="http://schemas.openxmlformats.org/officeDocument/2006/relationships/image"/><Relationship Id="rId4" Target="../media/image9.emf" Type="http://schemas.openxmlformats.org/officeDocument/2006/relationships/image"/><Relationship Id="rId5" Target="../media/image10.emf" Type="http://schemas.openxmlformats.org/officeDocument/2006/relationships/image"/><Relationship Id="rId6" Target="../media/image11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5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0.emf" Type="http://schemas.openxmlformats.org/officeDocument/2006/relationships/image"/><Relationship Id="rId4" Target="../media/image21.emf" Type="http://schemas.openxmlformats.org/officeDocument/2006/relationships/image"/><Relationship Id="rId5" Target="../media/image22.emf" Type="http://schemas.openxmlformats.org/officeDocument/2006/relationships/image"/><Relationship Id="rId6" Target="../media/image23.emf" Type="http://schemas.openxmlformats.org/officeDocument/2006/relationships/image"/><Relationship Id="rId7" Target="../media/image24.em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5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6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B236E20-83E7-45B1-97BF-2A291CC6E7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461" l="6290" r="6290" t="2024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231260E-393F-4141-B060-019873D1865F}"/>
              </a:ext>
            </a:extLst>
          </p:cNvPr>
          <p:cNvSpPr txBox="1"/>
          <p:nvPr/>
        </p:nvSpPr>
        <p:spPr>
          <a:xfrm>
            <a:off x="3261361" y="1565861"/>
            <a:ext cx="56692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5400">
                <a:latin charset="-122" panose="00020600040101010101" pitchFamily="18" typeface="汉仪小麦体简"/>
                <a:ea charset="-122" panose="00020600040101010101" pitchFamily="18" typeface="汉仪小麦体简"/>
              </a:rPr>
              <a:t>小学生班干部竞选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4806D9-868B-4FA0-A3D6-429F77EE8F0C}"/>
              </a:ext>
            </a:extLst>
          </p:cNvPr>
          <p:cNvSpPr txBox="1"/>
          <p:nvPr/>
        </p:nvSpPr>
        <p:spPr>
          <a:xfrm>
            <a:off x="3083561" y="2527291"/>
            <a:ext cx="60248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1500">
                <a:latin charset="-122" panose="00020600040101010101" pitchFamily="18" typeface="汉仪小麦体简"/>
                <a:ea charset="-122" panose="00020600040101010101" pitchFamily="18" typeface="汉仪小麦体简"/>
              </a:rPr>
              <a:t>自我介绍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9AE5AE7-A928-473C-A18F-D7643DCBBC58}"/>
              </a:ext>
            </a:extLst>
          </p:cNvPr>
          <p:cNvGrpSpPr/>
          <p:nvPr/>
        </p:nvGrpSpPr>
        <p:grpSpPr>
          <a:xfrm>
            <a:off x="3876675" y="4762360"/>
            <a:ext cx="4438650" cy="793352"/>
            <a:chOff x="3876675" y="4762360"/>
            <a:chExt cx="4438650" cy="79335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8DBC3FA-8B2F-4BD9-AB6C-81EE99710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6675" y="4762360"/>
              <a:ext cx="4438650" cy="793352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E224E29-A606-4E80-927D-FCE98AABFCDA}"/>
                </a:ext>
              </a:extLst>
            </p:cNvPr>
            <p:cNvSpPr txBox="1"/>
            <p:nvPr/>
          </p:nvSpPr>
          <p:spPr>
            <a:xfrm>
              <a:off x="4582361" y="4813903"/>
              <a:ext cx="304673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2400">
                  <a:latin charset="-122" panose="00020600040101010101" pitchFamily="18" typeface="汉仪小麦体简"/>
                  <a:ea charset="-122" panose="00020600040101010101" pitchFamily="18" typeface="汉仪小麦体简"/>
                </a:rPr>
                <a:t>三年级二班 优页PPT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C943504-445C-439D-9AC6-F1D9AF685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568" y="1565861"/>
            <a:ext cx="2144952" cy="13132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735596-F5E0-404A-B307-65A1A384A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6086" y="1565861"/>
            <a:ext cx="1555956" cy="1675707"/>
          </a:xfrm>
          <a:prstGeom prst="rect">
            <a:avLst/>
          </a:prstGeom>
        </p:spPr>
      </p:pic>
    </p:spTree>
    <p:extLst>
      <p:ext uri="{BB962C8B-B14F-4D97-AF65-F5344CB8AC3E}">
        <p14:creationId val="2402126968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2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3663635-B944-4017-82F2-5A9EEAB8ABA5}"/>
              </a:ext>
            </a:extLst>
          </p:cNvPr>
          <p:cNvSpPr txBox="1"/>
          <p:nvPr/>
        </p:nvSpPr>
        <p:spPr>
          <a:xfrm>
            <a:off x="1066036" y="550043"/>
            <a:ext cx="288339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r>
              <a:rPr altLang="en-US" lang="zh-CN" sz="4000"/>
              <a:t>获奖证书</a:t>
            </a:r>
          </a:p>
        </p:txBody>
      </p:sp>
      <p:sp>
        <p:nvSpPr>
          <p:cNvPr id="3" name="任意多边形 73">
            <a:extLst>
              <a:ext uri="{FF2B5EF4-FFF2-40B4-BE49-F238E27FC236}">
                <a16:creationId xmlns:a16="http://schemas.microsoft.com/office/drawing/2014/main" id="{C5F327FB-346A-4554-8879-22B035996012}"/>
              </a:ext>
            </a:extLst>
          </p:cNvPr>
          <p:cNvSpPr/>
          <p:nvPr/>
        </p:nvSpPr>
        <p:spPr>
          <a:xfrm>
            <a:off x="1282645" y="1828081"/>
            <a:ext cx="2975432" cy="1878595"/>
          </a:xfrm>
          <a:custGeom>
            <a:gdLst>
              <a:gd fmla="*/ 22225 w 3178175" name="connsiteX0"/>
              <a:gd fmla="*/ 196850 h 2006600" name="connsiteY0"/>
              <a:gd fmla="*/ 34925 w 3178175" name="connsiteX1"/>
              <a:gd fmla="*/ 0 h 2006600" name="connsiteY1"/>
              <a:gd fmla="*/ 720725 w 3178175" name="connsiteX2"/>
              <a:gd fmla="*/ 0 h 2006600" name="connsiteY2"/>
              <a:gd fmla="*/ 996950 w 3178175" name="connsiteX3"/>
              <a:gd fmla="*/ 34925 h 2006600" name="connsiteY3"/>
              <a:gd fmla="*/ 1647825 w 3178175" name="connsiteX4"/>
              <a:gd fmla="*/ 9525 h 2006600" name="connsiteY4"/>
              <a:gd fmla="*/ 2165350 w 3178175" name="connsiteX5"/>
              <a:gd fmla="*/ 6350 h 2006600" name="connsiteY5"/>
              <a:gd fmla="*/ 2647950 w 3178175" name="connsiteX6"/>
              <a:gd fmla="*/ 41275 h 2006600" name="connsiteY6"/>
              <a:gd fmla="*/ 2730500 w 3178175" name="connsiteX7"/>
              <a:gd fmla="*/ 9525 h 2006600" name="connsiteY7"/>
              <a:gd fmla="*/ 3143250 w 3178175" name="connsiteX8"/>
              <a:gd fmla="*/ 6350 h 2006600" name="connsiteY8"/>
              <a:gd fmla="*/ 3149600 w 3178175" name="connsiteX9"/>
              <a:gd fmla="*/ 301625 h 2006600" name="connsiteY9"/>
              <a:gd fmla="*/ 3130550 w 3178175" name="connsiteX10"/>
              <a:gd fmla="*/ 727075 h 2006600" name="connsiteY10"/>
              <a:gd fmla="*/ 3178175 w 3178175" name="connsiteX11"/>
              <a:gd fmla="*/ 1266825 h 2006600" name="connsiteY11"/>
              <a:gd fmla="*/ 3152775 w 3178175" name="connsiteX12"/>
              <a:gd fmla="*/ 1765300 h 2006600" name="connsiteY12"/>
              <a:gd fmla="*/ 3175000 w 3178175" name="connsiteX13"/>
              <a:gd fmla="*/ 2000250 h 2006600" name="connsiteY13"/>
              <a:gd fmla="*/ 2733675 w 3178175" name="connsiteX14"/>
              <a:gd fmla="*/ 1974850 h 2006600" name="connsiteY14"/>
              <a:gd fmla="*/ 1822450 w 3178175" name="connsiteX15"/>
              <a:gd fmla="*/ 2006600 h 2006600" name="connsiteY15"/>
              <a:gd fmla="*/ 1720850 w 3178175" name="connsiteX16"/>
              <a:gd fmla="*/ 2006600 h 2006600" name="connsiteY16"/>
              <a:gd fmla="*/ 1019175 w 3178175" name="connsiteX17"/>
              <a:gd fmla="*/ 1949450 h 2006600" name="connsiteY17"/>
              <a:gd fmla="*/ 682625 w 3178175" name="connsiteX18"/>
              <a:gd fmla="*/ 1958975 h 2006600" name="connsiteY18"/>
              <a:gd fmla="*/ 581025 w 3178175" name="connsiteX19"/>
              <a:gd fmla="*/ 2000250 h 2006600" name="connsiteY19"/>
              <a:gd fmla="*/ 3175 w 3178175" name="connsiteX20"/>
              <a:gd fmla="*/ 1997075 h 2006600" name="connsiteY20"/>
              <a:gd fmla="*/ 34925 w 3178175" name="connsiteX21"/>
              <a:gd fmla="*/ 1768475 h 2006600" name="connsiteY21"/>
              <a:gd fmla="*/ 25400 w 3178175" name="connsiteX22"/>
              <a:gd fmla="*/ 1530350 h 2006600" name="connsiteY22"/>
              <a:gd fmla="*/ 38100 w 3178175" name="connsiteX23"/>
              <a:gd fmla="*/ 1231900 h 2006600" name="connsiteY23"/>
              <a:gd fmla="*/ 28575 w 3178175" name="connsiteX24"/>
              <a:gd fmla="*/ 933450 h 2006600" name="connsiteY24"/>
              <a:gd fmla="*/ 0 w 3178175" name="connsiteX25"/>
              <a:gd fmla="*/ 736600 h 2006600" name="connsiteY25"/>
              <a:gd fmla="*/ 22225 w 3178175" name="connsiteX26"/>
              <a:gd fmla="*/ 196850 h 2006600" name="connsiteY26"/>
              <a:gd fmla="*/ 50800 w 3194050" name="connsiteX27"/>
              <a:gd fmla="*/ 10164 h 2035814" name="connsiteY27"/>
              <a:gd fmla="*/ 34925 w 3178175" name="connsiteX28"/>
              <a:gd fmla="*/ 0 h 2035175" name="connsiteY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2006600" w="3178175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rgbClr val="EA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 73">
            <a:extLst>
              <a:ext uri="{FF2B5EF4-FFF2-40B4-BE49-F238E27FC236}">
                <a16:creationId xmlns:a16="http://schemas.microsoft.com/office/drawing/2014/main" id="{F8848FE3-D004-458B-BC75-8F1FB2A16AA3}"/>
              </a:ext>
            </a:extLst>
          </p:cNvPr>
          <p:cNvSpPr/>
          <p:nvPr/>
        </p:nvSpPr>
        <p:spPr>
          <a:xfrm>
            <a:off x="4610977" y="1828081"/>
            <a:ext cx="2975432" cy="1878595"/>
          </a:xfrm>
          <a:custGeom>
            <a:gdLst>
              <a:gd fmla="*/ 22225 w 3178175" name="connsiteX0"/>
              <a:gd fmla="*/ 196850 h 2006600" name="connsiteY0"/>
              <a:gd fmla="*/ 34925 w 3178175" name="connsiteX1"/>
              <a:gd fmla="*/ 0 h 2006600" name="connsiteY1"/>
              <a:gd fmla="*/ 720725 w 3178175" name="connsiteX2"/>
              <a:gd fmla="*/ 0 h 2006600" name="connsiteY2"/>
              <a:gd fmla="*/ 996950 w 3178175" name="connsiteX3"/>
              <a:gd fmla="*/ 34925 h 2006600" name="connsiteY3"/>
              <a:gd fmla="*/ 1647825 w 3178175" name="connsiteX4"/>
              <a:gd fmla="*/ 9525 h 2006600" name="connsiteY4"/>
              <a:gd fmla="*/ 2165350 w 3178175" name="connsiteX5"/>
              <a:gd fmla="*/ 6350 h 2006600" name="connsiteY5"/>
              <a:gd fmla="*/ 2647950 w 3178175" name="connsiteX6"/>
              <a:gd fmla="*/ 41275 h 2006600" name="connsiteY6"/>
              <a:gd fmla="*/ 2730500 w 3178175" name="connsiteX7"/>
              <a:gd fmla="*/ 9525 h 2006600" name="connsiteY7"/>
              <a:gd fmla="*/ 3143250 w 3178175" name="connsiteX8"/>
              <a:gd fmla="*/ 6350 h 2006600" name="connsiteY8"/>
              <a:gd fmla="*/ 3149600 w 3178175" name="connsiteX9"/>
              <a:gd fmla="*/ 301625 h 2006600" name="connsiteY9"/>
              <a:gd fmla="*/ 3130550 w 3178175" name="connsiteX10"/>
              <a:gd fmla="*/ 727075 h 2006600" name="connsiteY10"/>
              <a:gd fmla="*/ 3178175 w 3178175" name="connsiteX11"/>
              <a:gd fmla="*/ 1266825 h 2006600" name="connsiteY11"/>
              <a:gd fmla="*/ 3152775 w 3178175" name="connsiteX12"/>
              <a:gd fmla="*/ 1765300 h 2006600" name="connsiteY12"/>
              <a:gd fmla="*/ 3175000 w 3178175" name="connsiteX13"/>
              <a:gd fmla="*/ 2000250 h 2006600" name="connsiteY13"/>
              <a:gd fmla="*/ 2733675 w 3178175" name="connsiteX14"/>
              <a:gd fmla="*/ 1974850 h 2006600" name="connsiteY14"/>
              <a:gd fmla="*/ 1822450 w 3178175" name="connsiteX15"/>
              <a:gd fmla="*/ 2006600 h 2006600" name="connsiteY15"/>
              <a:gd fmla="*/ 1720850 w 3178175" name="connsiteX16"/>
              <a:gd fmla="*/ 2006600 h 2006600" name="connsiteY16"/>
              <a:gd fmla="*/ 1019175 w 3178175" name="connsiteX17"/>
              <a:gd fmla="*/ 1949450 h 2006600" name="connsiteY17"/>
              <a:gd fmla="*/ 682625 w 3178175" name="connsiteX18"/>
              <a:gd fmla="*/ 1958975 h 2006600" name="connsiteY18"/>
              <a:gd fmla="*/ 581025 w 3178175" name="connsiteX19"/>
              <a:gd fmla="*/ 2000250 h 2006600" name="connsiteY19"/>
              <a:gd fmla="*/ 3175 w 3178175" name="connsiteX20"/>
              <a:gd fmla="*/ 1997075 h 2006600" name="connsiteY20"/>
              <a:gd fmla="*/ 34925 w 3178175" name="connsiteX21"/>
              <a:gd fmla="*/ 1768475 h 2006600" name="connsiteY21"/>
              <a:gd fmla="*/ 25400 w 3178175" name="connsiteX22"/>
              <a:gd fmla="*/ 1530350 h 2006600" name="connsiteY22"/>
              <a:gd fmla="*/ 38100 w 3178175" name="connsiteX23"/>
              <a:gd fmla="*/ 1231900 h 2006600" name="connsiteY23"/>
              <a:gd fmla="*/ 28575 w 3178175" name="connsiteX24"/>
              <a:gd fmla="*/ 933450 h 2006600" name="connsiteY24"/>
              <a:gd fmla="*/ 0 w 3178175" name="connsiteX25"/>
              <a:gd fmla="*/ 736600 h 2006600" name="connsiteY25"/>
              <a:gd fmla="*/ 22225 w 3178175" name="connsiteX26"/>
              <a:gd fmla="*/ 196850 h 2006600" name="connsiteY26"/>
              <a:gd fmla="*/ 50800 w 3194050" name="connsiteX27"/>
              <a:gd fmla="*/ 10164 h 2035814" name="connsiteY27"/>
              <a:gd fmla="*/ 34925 w 3178175" name="connsiteX28"/>
              <a:gd fmla="*/ 0 h 2035175" name="connsiteY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2006600" w="3178175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rgbClr val="EA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73">
            <a:extLst>
              <a:ext uri="{FF2B5EF4-FFF2-40B4-BE49-F238E27FC236}">
                <a16:creationId xmlns:a16="http://schemas.microsoft.com/office/drawing/2014/main" id="{030538F6-E6EC-4F4F-A8AE-374DA4104D5F}"/>
              </a:ext>
            </a:extLst>
          </p:cNvPr>
          <p:cNvSpPr/>
          <p:nvPr/>
        </p:nvSpPr>
        <p:spPr>
          <a:xfrm>
            <a:off x="7939311" y="1828081"/>
            <a:ext cx="2975432" cy="1878595"/>
          </a:xfrm>
          <a:custGeom>
            <a:gdLst>
              <a:gd fmla="*/ 22225 w 3178175" name="connsiteX0"/>
              <a:gd fmla="*/ 196850 h 2006600" name="connsiteY0"/>
              <a:gd fmla="*/ 34925 w 3178175" name="connsiteX1"/>
              <a:gd fmla="*/ 0 h 2006600" name="connsiteY1"/>
              <a:gd fmla="*/ 720725 w 3178175" name="connsiteX2"/>
              <a:gd fmla="*/ 0 h 2006600" name="connsiteY2"/>
              <a:gd fmla="*/ 996950 w 3178175" name="connsiteX3"/>
              <a:gd fmla="*/ 34925 h 2006600" name="connsiteY3"/>
              <a:gd fmla="*/ 1647825 w 3178175" name="connsiteX4"/>
              <a:gd fmla="*/ 9525 h 2006600" name="connsiteY4"/>
              <a:gd fmla="*/ 2165350 w 3178175" name="connsiteX5"/>
              <a:gd fmla="*/ 6350 h 2006600" name="connsiteY5"/>
              <a:gd fmla="*/ 2647950 w 3178175" name="connsiteX6"/>
              <a:gd fmla="*/ 41275 h 2006600" name="connsiteY6"/>
              <a:gd fmla="*/ 2730500 w 3178175" name="connsiteX7"/>
              <a:gd fmla="*/ 9525 h 2006600" name="connsiteY7"/>
              <a:gd fmla="*/ 3143250 w 3178175" name="connsiteX8"/>
              <a:gd fmla="*/ 6350 h 2006600" name="connsiteY8"/>
              <a:gd fmla="*/ 3149600 w 3178175" name="connsiteX9"/>
              <a:gd fmla="*/ 301625 h 2006600" name="connsiteY9"/>
              <a:gd fmla="*/ 3130550 w 3178175" name="connsiteX10"/>
              <a:gd fmla="*/ 727075 h 2006600" name="connsiteY10"/>
              <a:gd fmla="*/ 3178175 w 3178175" name="connsiteX11"/>
              <a:gd fmla="*/ 1266825 h 2006600" name="connsiteY11"/>
              <a:gd fmla="*/ 3152775 w 3178175" name="connsiteX12"/>
              <a:gd fmla="*/ 1765300 h 2006600" name="connsiteY12"/>
              <a:gd fmla="*/ 3175000 w 3178175" name="connsiteX13"/>
              <a:gd fmla="*/ 2000250 h 2006600" name="connsiteY13"/>
              <a:gd fmla="*/ 2733675 w 3178175" name="connsiteX14"/>
              <a:gd fmla="*/ 1974850 h 2006600" name="connsiteY14"/>
              <a:gd fmla="*/ 1822450 w 3178175" name="connsiteX15"/>
              <a:gd fmla="*/ 2006600 h 2006600" name="connsiteY15"/>
              <a:gd fmla="*/ 1720850 w 3178175" name="connsiteX16"/>
              <a:gd fmla="*/ 2006600 h 2006600" name="connsiteY16"/>
              <a:gd fmla="*/ 1019175 w 3178175" name="connsiteX17"/>
              <a:gd fmla="*/ 1949450 h 2006600" name="connsiteY17"/>
              <a:gd fmla="*/ 682625 w 3178175" name="connsiteX18"/>
              <a:gd fmla="*/ 1958975 h 2006600" name="connsiteY18"/>
              <a:gd fmla="*/ 581025 w 3178175" name="connsiteX19"/>
              <a:gd fmla="*/ 2000250 h 2006600" name="connsiteY19"/>
              <a:gd fmla="*/ 3175 w 3178175" name="connsiteX20"/>
              <a:gd fmla="*/ 1997075 h 2006600" name="connsiteY20"/>
              <a:gd fmla="*/ 34925 w 3178175" name="connsiteX21"/>
              <a:gd fmla="*/ 1768475 h 2006600" name="connsiteY21"/>
              <a:gd fmla="*/ 25400 w 3178175" name="connsiteX22"/>
              <a:gd fmla="*/ 1530350 h 2006600" name="connsiteY22"/>
              <a:gd fmla="*/ 38100 w 3178175" name="connsiteX23"/>
              <a:gd fmla="*/ 1231900 h 2006600" name="connsiteY23"/>
              <a:gd fmla="*/ 28575 w 3178175" name="connsiteX24"/>
              <a:gd fmla="*/ 933450 h 2006600" name="connsiteY24"/>
              <a:gd fmla="*/ 0 w 3178175" name="connsiteX25"/>
              <a:gd fmla="*/ 736600 h 2006600" name="connsiteY25"/>
              <a:gd fmla="*/ 22225 w 3178175" name="connsiteX26"/>
              <a:gd fmla="*/ 196850 h 2006600" name="connsiteY26"/>
              <a:gd fmla="*/ 50800 w 3194050" name="connsiteX27"/>
              <a:gd fmla="*/ 10164 h 2035814" name="connsiteY27"/>
              <a:gd fmla="*/ 34925 w 3178175" name="connsiteX28"/>
              <a:gd fmla="*/ 0 h 2035175" name="connsiteY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2006600" w="3178175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rgbClr val="EA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73">
            <a:extLst>
              <a:ext uri="{FF2B5EF4-FFF2-40B4-BE49-F238E27FC236}">
                <a16:creationId xmlns:a16="http://schemas.microsoft.com/office/drawing/2014/main" id="{84662A98-6D81-453E-ADCC-BA1091E114A3}"/>
              </a:ext>
            </a:extLst>
          </p:cNvPr>
          <p:cNvSpPr/>
          <p:nvPr/>
        </p:nvSpPr>
        <p:spPr>
          <a:xfrm>
            <a:off x="2978022" y="4041700"/>
            <a:ext cx="2975432" cy="1878595"/>
          </a:xfrm>
          <a:custGeom>
            <a:gdLst>
              <a:gd fmla="*/ 22225 w 3178175" name="connsiteX0"/>
              <a:gd fmla="*/ 196850 h 2006600" name="connsiteY0"/>
              <a:gd fmla="*/ 34925 w 3178175" name="connsiteX1"/>
              <a:gd fmla="*/ 0 h 2006600" name="connsiteY1"/>
              <a:gd fmla="*/ 720725 w 3178175" name="connsiteX2"/>
              <a:gd fmla="*/ 0 h 2006600" name="connsiteY2"/>
              <a:gd fmla="*/ 996950 w 3178175" name="connsiteX3"/>
              <a:gd fmla="*/ 34925 h 2006600" name="connsiteY3"/>
              <a:gd fmla="*/ 1647825 w 3178175" name="connsiteX4"/>
              <a:gd fmla="*/ 9525 h 2006600" name="connsiteY4"/>
              <a:gd fmla="*/ 2165350 w 3178175" name="connsiteX5"/>
              <a:gd fmla="*/ 6350 h 2006600" name="connsiteY5"/>
              <a:gd fmla="*/ 2647950 w 3178175" name="connsiteX6"/>
              <a:gd fmla="*/ 41275 h 2006600" name="connsiteY6"/>
              <a:gd fmla="*/ 2730500 w 3178175" name="connsiteX7"/>
              <a:gd fmla="*/ 9525 h 2006600" name="connsiteY7"/>
              <a:gd fmla="*/ 3143250 w 3178175" name="connsiteX8"/>
              <a:gd fmla="*/ 6350 h 2006600" name="connsiteY8"/>
              <a:gd fmla="*/ 3149600 w 3178175" name="connsiteX9"/>
              <a:gd fmla="*/ 301625 h 2006600" name="connsiteY9"/>
              <a:gd fmla="*/ 3130550 w 3178175" name="connsiteX10"/>
              <a:gd fmla="*/ 727075 h 2006600" name="connsiteY10"/>
              <a:gd fmla="*/ 3178175 w 3178175" name="connsiteX11"/>
              <a:gd fmla="*/ 1266825 h 2006600" name="connsiteY11"/>
              <a:gd fmla="*/ 3152775 w 3178175" name="connsiteX12"/>
              <a:gd fmla="*/ 1765300 h 2006600" name="connsiteY12"/>
              <a:gd fmla="*/ 3175000 w 3178175" name="connsiteX13"/>
              <a:gd fmla="*/ 2000250 h 2006600" name="connsiteY13"/>
              <a:gd fmla="*/ 2733675 w 3178175" name="connsiteX14"/>
              <a:gd fmla="*/ 1974850 h 2006600" name="connsiteY14"/>
              <a:gd fmla="*/ 1822450 w 3178175" name="connsiteX15"/>
              <a:gd fmla="*/ 2006600 h 2006600" name="connsiteY15"/>
              <a:gd fmla="*/ 1720850 w 3178175" name="connsiteX16"/>
              <a:gd fmla="*/ 2006600 h 2006600" name="connsiteY16"/>
              <a:gd fmla="*/ 1019175 w 3178175" name="connsiteX17"/>
              <a:gd fmla="*/ 1949450 h 2006600" name="connsiteY17"/>
              <a:gd fmla="*/ 682625 w 3178175" name="connsiteX18"/>
              <a:gd fmla="*/ 1958975 h 2006600" name="connsiteY18"/>
              <a:gd fmla="*/ 581025 w 3178175" name="connsiteX19"/>
              <a:gd fmla="*/ 2000250 h 2006600" name="connsiteY19"/>
              <a:gd fmla="*/ 3175 w 3178175" name="connsiteX20"/>
              <a:gd fmla="*/ 1997075 h 2006600" name="connsiteY20"/>
              <a:gd fmla="*/ 34925 w 3178175" name="connsiteX21"/>
              <a:gd fmla="*/ 1768475 h 2006600" name="connsiteY21"/>
              <a:gd fmla="*/ 25400 w 3178175" name="connsiteX22"/>
              <a:gd fmla="*/ 1530350 h 2006600" name="connsiteY22"/>
              <a:gd fmla="*/ 38100 w 3178175" name="connsiteX23"/>
              <a:gd fmla="*/ 1231900 h 2006600" name="connsiteY23"/>
              <a:gd fmla="*/ 28575 w 3178175" name="connsiteX24"/>
              <a:gd fmla="*/ 933450 h 2006600" name="connsiteY24"/>
              <a:gd fmla="*/ 0 w 3178175" name="connsiteX25"/>
              <a:gd fmla="*/ 736600 h 2006600" name="connsiteY25"/>
              <a:gd fmla="*/ 22225 w 3178175" name="connsiteX26"/>
              <a:gd fmla="*/ 196850 h 2006600" name="connsiteY26"/>
              <a:gd fmla="*/ 50800 w 3194050" name="connsiteX27"/>
              <a:gd fmla="*/ 10164 h 2035814" name="connsiteY27"/>
              <a:gd fmla="*/ 34925 w 3178175" name="connsiteX28"/>
              <a:gd fmla="*/ 0 h 2035175" name="connsiteY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2006600" w="3178175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rgbClr val="EA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73">
            <a:extLst>
              <a:ext uri="{FF2B5EF4-FFF2-40B4-BE49-F238E27FC236}">
                <a16:creationId xmlns:a16="http://schemas.microsoft.com/office/drawing/2014/main" id="{A40BB1ED-B315-412C-B457-1180B691E7DF}"/>
              </a:ext>
            </a:extLst>
          </p:cNvPr>
          <p:cNvSpPr/>
          <p:nvPr/>
        </p:nvSpPr>
        <p:spPr>
          <a:xfrm>
            <a:off x="6314260" y="4041700"/>
            <a:ext cx="2975432" cy="1878595"/>
          </a:xfrm>
          <a:custGeom>
            <a:gdLst>
              <a:gd fmla="*/ 22225 w 3178175" name="connsiteX0"/>
              <a:gd fmla="*/ 196850 h 2006600" name="connsiteY0"/>
              <a:gd fmla="*/ 34925 w 3178175" name="connsiteX1"/>
              <a:gd fmla="*/ 0 h 2006600" name="connsiteY1"/>
              <a:gd fmla="*/ 720725 w 3178175" name="connsiteX2"/>
              <a:gd fmla="*/ 0 h 2006600" name="connsiteY2"/>
              <a:gd fmla="*/ 996950 w 3178175" name="connsiteX3"/>
              <a:gd fmla="*/ 34925 h 2006600" name="connsiteY3"/>
              <a:gd fmla="*/ 1647825 w 3178175" name="connsiteX4"/>
              <a:gd fmla="*/ 9525 h 2006600" name="connsiteY4"/>
              <a:gd fmla="*/ 2165350 w 3178175" name="connsiteX5"/>
              <a:gd fmla="*/ 6350 h 2006600" name="connsiteY5"/>
              <a:gd fmla="*/ 2647950 w 3178175" name="connsiteX6"/>
              <a:gd fmla="*/ 41275 h 2006600" name="connsiteY6"/>
              <a:gd fmla="*/ 2730500 w 3178175" name="connsiteX7"/>
              <a:gd fmla="*/ 9525 h 2006600" name="connsiteY7"/>
              <a:gd fmla="*/ 3143250 w 3178175" name="connsiteX8"/>
              <a:gd fmla="*/ 6350 h 2006600" name="connsiteY8"/>
              <a:gd fmla="*/ 3149600 w 3178175" name="connsiteX9"/>
              <a:gd fmla="*/ 301625 h 2006600" name="connsiteY9"/>
              <a:gd fmla="*/ 3130550 w 3178175" name="connsiteX10"/>
              <a:gd fmla="*/ 727075 h 2006600" name="connsiteY10"/>
              <a:gd fmla="*/ 3178175 w 3178175" name="connsiteX11"/>
              <a:gd fmla="*/ 1266825 h 2006600" name="connsiteY11"/>
              <a:gd fmla="*/ 3152775 w 3178175" name="connsiteX12"/>
              <a:gd fmla="*/ 1765300 h 2006600" name="connsiteY12"/>
              <a:gd fmla="*/ 3175000 w 3178175" name="connsiteX13"/>
              <a:gd fmla="*/ 2000250 h 2006600" name="connsiteY13"/>
              <a:gd fmla="*/ 2733675 w 3178175" name="connsiteX14"/>
              <a:gd fmla="*/ 1974850 h 2006600" name="connsiteY14"/>
              <a:gd fmla="*/ 1822450 w 3178175" name="connsiteX15"/>
              <a:gd fmla="*/ 2006600 h 2006600" name="connsiteY15"/>
              <a:gd fmla="*/ 1720850 w 3178175" name="connsiteX16"/>
              <a:gd fmla="*/ 2006600 h 2006600" name="connsiteY16"/>
              <a:gd fmla="*/ 1019175 w 3178175" name="connsiteX17"/>
              <a:gd fmla="*/ 1949450 h 2006600" name="connsiteY17"/>
              <a:gd fmla="*/ 682625 w 3178175" name="connsiteX18"/>
              <a:gd fmla="*/ 1958975 h 2006600" name="connsiteY18"/>
              <a:gd fmla="*/ 581025 w 3178175" name="connsiteX19"/>
              <a:gd fmla="*/ 2000250 h 2006600" name="connsiteY19"/>
              <a:gd fmla="*/ 3175 w 3178175" name="connsiteX20"/>
              <a:gd fmla="*/ 1997075 h 2006600" name="connsiteY20"/>
              <a:gd fmla="*/ 34925 w 3178175" name="connsiteX21"/>
              <a:gd fmla="*/ 1768475 h 2006600" name="connsiteY21"/>
              <a:gd fmla="*/ 25400 w 3178175" name="connsiteX22"/>
              <a:gd fmla="*/ 1530350 h 2006600" name="connsiteY22"/>
              <a:gd fmla="*/ 38100 w 3178175" name="connsiteX23"/>
              <a:gd fmla="*/ 1231900 h 2006600" name="connsiteY23"/>
              <a:gd fmla="*/ 28575 w 3178175" name="connsiteX24"/>
              <a:gd fmla="*/ 933450 h 2006600" name="connsiteY24"/>
              <a:gd fmla="*/ 0 w 3178175" name="connsiteX25"/>
              <a:gd fmla="*/ 736600 h 2006600" name="connsiteY25"/>
              <a:gd fmla="*/ 22225 w 3178175" name="connsiteX26"/>
              <a:gd fmla="*/ 196850 h 2006600" name="connsiteY26"/>
              <a:gd fmla="*/ 50800 w 3194050" name="connsiteX27"/>
              <a:gd fmla="*/ 10164 h 2035814" name="connsiteY27"/>
              <a:gd fmla="*/ 34925 w 3178175" name="connsiteX28"/>
              <a:gd fmla="*/ 0 h 2035175" name="connsiteY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2006600" w="3178175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rgbClr val="EA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0562ADF6-3A83-46D0-B1C1-F743DCEF5B70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134" t="6134"/>
          <a:stretch>
            <a:fillRect/>
          </a:stretch>
        </p:blipFill>
        <p:spPr/>
      </p:pic>
      <p:pic>
        <p:nvPicPr>
          <p:cNvPr id="23" name="图片占位符 22">
            <a:extLst>
              <a:ext uri="{FF2B5EF4-FFF2-40B4-BE49-F238E27FC236}">
                <a16:creationId xmlns:a16="http://schemas.microsoft.com/office/drawing/2014/main" id="{9F023D16-F0DF-4CBE-8A01-6F10019FEFCC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93" t="8093"/>
          <a:stretch>
            <a:fillRect/>
          </a:stretch>
        </p:blipFill>
        <p:spPr/>
      </p:pic>
      <p:pic>
        <p:nvPicPr>
          <p:cNvPr id="27" name="图片占位符 26">
            <a:extLst>
              <a:ext uri="{FF2B5EF4-FFF2-40B4-BE49-F238E27FC236}">
                <a16:creationId xmlns:a16="http://schemas.microsoft.com/office/drawing/2014/main" id="{0FED69C8-4629-430C-A222-484B345F87AF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599" t="6599"/>
          <a:stretch>
            <a:fillRect/>
          </a:stretch>
        </p:blipFill>
        <p:spPr/>
      </p:pic>
      <p:pic>
        <p:nvPicPr>
          <p:cNvPr id="25" name="图片占位符 24">
            <a:extLst>
              <a:ext uri="{FF2B5EF4-FFF2-40B4-BE49-F238E27FC236}">
                <a16:creationId xmlns:a16="http://schemas.microsoft.com/office/drawing/2014/main" id="{D8BA3ED1-C7DC-48FC-9CDD-605D5D2304E7}"/>
              </a:ext>
            </a:extLst>
          </p:cNvPr>
          <p:cNvPicPr>
            <a:picLocks noChangeAspect="1" noGrp="1"/>
          </p:cNvPicPr>
          <p:nvPr>
            <p:ph idx="14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460" t="3460"/>
          <a:stretch>
            <a:fillRect/>
          </a:stretch>
        </p:blipFill>
        <p:spPr/>
      </p:pic>
      <p:pic>
        <p:nvPicPr>
          <p:cNvPr id="31" name="图片占位符 30">
            <a:extLst>
              <a:ext uri="{FF2B5EF4-FFF2-40B4-BE49-F238E27FC236}">
                <a16:creationId xmlns:a16="http://schemas.microsoft.com/office/drawing/2014/main" id="{500CB6A2-2B8F-4A4D-B62A-411BF2C849BB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417" t="3417"/>
          <a:stretch>
            <a:fillRect/>
          </a:stretch>
        </p:blipFill>
        <p:spPr/>
      </p:pic>
    </p:spTree>
    <p:extLst>
      <p:ext uri="{BB962C8B-B14F-4D97-AF65-F5344CB8AC3E}">
        <p14:creationId val="16307321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  <p:bldP grpId="0" spid="7"/>
      <p:bldP grpId="0" spid="9"/>
      <p:bldP grpId="0" spid="1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D3BC5E1-CAB6-4548-AE99-AC9662A4B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87" y="574237"/>
            <a:ext cx="11106151" cy="570952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5D3A33B-66D8-4FD0-A283-56FB13DA33C3}"/>
              </a:ext>
            </a:extLst>
          </p:cNvPr>
          <p:cNvSpPr txBox="1"/>
          <p:nvPr/>
        </p:nvSpPr>
        <p:spPr>
          <a:xfrm>
            <a:off x="2457450" y="1900213"/>
            <a:ext cx="6705600" cy="1847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假如我是大队委，我将：用“热心”为同学服务；用“真诚”做老师的得力助手；用“创新”开展班级工作；用“汗水”保卫校园整洁、有序，因为良好的环境，才能培育出高尚文明的人。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0098EF-F1CF-4D74-B466-2BE9244E5AFE}"/>
              </a:ext>
            </a:extLst>
          </p:cNvPr>
          <p:cNvSpPr txBox="1"/>
          <p:nvPr/>
        </p:nvSpPr>
        <p:spPr>
          <a:xfrm>
            <a:off x="3009900" y="3998195"/>
            <a:ext cx="6705600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老师们、同学们，请相信我，我有决心当好大队委，请大家投我一票。</a:t>
            </a:r>
          </a:p>
        </p:txBody>
      </p:sp>
    </p:spTree>
    <p:extLst>
      <p:ext uri="{BB962C8B-B14F-4D97-AF65-F5344CB8AC3E}">
        <p14:creationId val="328804946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C172D09-2896-42A7-8A10-B754E49BE8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461" l="6290" r="6290" t="2024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894AD3C-94C5-499E-8A77-02A0EF27CED4}"/>
              </a:ext>
            </a:extLst>
          </p:cNvPr>
          <p:cNvSpPr txBox="1"/>
          <p:nvPr/>
        </p:nvSpPr>
        <p:spPr>
          <a:xfrm>
            <a:off x="4020563" y="1374825"/>
            <a:ext cx="4150874" cy="10789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pPr algn="ctr"/>
            <a:r>
              <a:rPr altLang="en-US" lang="zh-CN" sz="5400"/>
              <a:t>请投我一票！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A1A782-8BC8-4CB2-8C40-72F2C8CDA8BD}"/>
              </a:ext>
            </a:extLst>
          </p:cNvPr>
          <p:cNvSpPr txBox="1"/>
          <p:nvPr/>
        </p:nvSpPr>
        <p:spPr>
          <a:xfrm>
            <a:off x="1905000" y="2648047"/>
            <a:ext cx="8382000" cy="10789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pPr algn="ctr"/>
            <a:r>
              <a:rPr altLang="en-US" lang="zh-CN" sz="5400"/>
              <a:t>我是你们最好的选择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B0DC600-2F1D-4867-B06C-F627E5F6C7EE}"/>
              </a:ext>
            </a:extLst>
          </p:cNvPr>
          <p:cNvSpPr txBox="1"/>
          <p:nvPr/>
        </p:nvSpPr>
        <p:spPr>
          <a:xfrm>
            <a:off x="3492498" y="4208449"/>
            <a:ext cx="5207002" cy="10789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pPr algn="ctr"/>
            <a:r>
              <a:rPr altLang="en-US" lang="zh-CN" sz="5400"/>
              <a:t>谢谢支持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DFDFFC-1442-42DD-8B2C-C5BD6CE05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1306">
            <a:off x="2153206" y="3726774"/>
            <a:ext cx="1913796" cy="20679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EE34D9-E97E-48C9-AA22-875622B7F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437" y="1178722"/>
            <a:ext cx="2052409" cy="1996903"/>
          </a:xfrm>
          <a:prstGeom prst="rect">
            <a:avLst/>
          </a:prstGeom>
        </p:spPr>
      </p:pic>
    </p:spTree>
    <p:extLst>
      <p:ext uri="{BB962C8B-B14F-4D97-AF65-F5344CB8AC3E}">
        <p14:creationId val="352854608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http://www.youyedoc.com/article/2017/4141.html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0" y="1395191"/>
            <a:ext cx="2334970" cy="646232"/>
          </a:xfrm>
          <a:prstGeom prst="rect">
            <a:avLst/>
          </a:prstGeom>
        </p:spPr>
      </p:pic>
    </p:spTree>
    <p:extLst>
      <p:ext uri="{BB962C8B-B14F-4D97-AF65-F5344CB8AC3E}">
        <p14:creationId val="116075207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C99539E-6F22-4185-9F04-9CBE9CD9A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143" y="709606"/>
            <a:ext cx="8947715" cy="512921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5BB9A53-0FEE-4A9A-9117-85F9BF63DE6D}"/>
              </a:ext>
            </a:extLst>
          </p:cNvPr>
          <p:cNvSpPr txBox="1"/>
          <p:nvPr/>
        </p:nvSpPr>
        <p:spPr>
          <a:xfrm>
            <a:off x="4310897" y="2047666"/>
            <a:ext cx="3981768" cy="2773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400">
                <a:solidFill>
                  <a:schemeClr val="bg1"/>
                </a:solidFill>
                <a:latin charset="-122" panose="00020600040101010101" pitchFamily="18" typeface="汉仪小麦体简"/>
                <a:ea charset="-122" panose="00020600040101010101" pitchFamily="18" typeface="汉仪小麦体简"/>
              </a:rPr>
              <a:t>姓名：优页PPT</a:t>
            </a:r>
          </a:p>
          <a:p>
            <a:r>
              <a:rPr altLang="en-US" lang="zh-CN" sz="4400">
                <a:solidFill>
                  <a:schemeClr val="bg1"/>
                </a:solidFill>
                <a:latin charset="-122" panose="00020600040101010101" pitchFamily="18" typeface="汉仪小麦体简"/>
                <a:ea charset="-122" panose="00020600040101010101" pitchFamily="18" typeface="汉仪小麦体简"/>
              </a:rPr>
              <a:t>年龄：10岁</a:t>
            </a:r>
          </a:p>
          <a:p>
            <a:r>
              <a:rPr altLang="en-US" lang="zh-CN" sz="4400">
                <a:solidFill>
                  <a:schemeClr val="bg1"/>
                </a:solidFill>
                <a:latin charset="-122" panose="00020600040101010101" pitchFamily="18" typeface="汉仪小麦体简"/>
                <a:ea charset="-122" panose="00020600040101010101" pitchFamily="18" typeface="汉仪小麦体简"/>
              </a:rPr>
              <a:t>性别：男</a:t>
            </a:r>
          </a:p>
          <a:p>
            <a:r>
              <a:rPr altLang="en-US" lang="zh-CN" sz="4400">
                <a:solidFill>
                  <a:schemeClr val="bg1"/>
                </a:solidFill>
                <a:latin charset="-122" panose="00020600040101010101" pitchFamily="18" typeface="汉仪小麦体简"/>
                <a:ea charset="-122" panose="00020600040101010101" pitchFamily="18" typeface="汉仪小麦体简"/>
              </a:rPr>
              <a:t>星座：狮子座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660E39-EE2A-4774-B5DA-B12A31452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180" y="4177495"/>
            <a:ext cx="2080675" cy="2350305"/>
          </a:xfrm>
          <a:prstGeom prst="rect">
            <a:avLst/>
          </a:prstGeom>
        </p:spPr>
      </p:pic>
    </p:spTree>
    <p:extLst>
      <p:ext uri="{BB962C8B-B14F-4D97-AF65-F5344CB8AC3E}">
        <p14:creationId val="68123396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D19964ED-8A4F-42DE-8C5F-8E8832F6D141}"/>
              </a:ext>
            </a:extLst>
          </p:cNvPr>
          <p:cNvSpPr/>
          <p:nvPr/>
        </p:nvSpPr>
        <p:spPr>
          <a:xfrm>
            <a:off x="1055687" y="1422399"/>
            <a:ext cx="10080625" cy="4229101"/>
          </a:xfrm>
          <a:custGeom>
            <a:gdLst>
              <a:gd fmla="*/ 165100 w 10441336" name="connsiteX0"/>
              <a:gd fmla="*/ 153072 h 4934357" name="connsiteY0"/>
              <a:gd fmla="*/ 711200 w 10441336" name="connsiteX1"/>
              <a:gd fmla="*/ 13372 h 4934357" name="connsiteY1"/>
              <a:gd fmla="*/ 2006600 w 10441336" name="connsiteX2"/>
              <a:gd fmla="*/ 76872 h 4934357" name="connsiteY2"/>
              <a:gd fmla="*/ 4165600 w 10441336" name="connsiteX3"/>
              <a:gd fmla="*/ 672 h 4934357" name="connsiteY3"/>
              <a:gd fmla="*/ 5765800 w 10441336" name="connsiteX4"/>
              <a:gd fmla="*/ 127672 h 4934357" name="connsiteY4"/>
              <a:gd fmla="*/ 7556500 w 10441336" name="connsiteX5"/>
              <a:gd fmla="*/ 672 h 4934357" name="connsiteY5"/>
              <a:gd fmla="*/ 8648700 w 10441336" name="connsiteX6"/>
              <a:gd fmla="*/ 76872 h 4934357" name="connsiteY6"/>
              <a:gd fmla="*/ 10134600 w 10441336" name="connsiteX7"/>
              <a:gd fmla="*/ 64172 h 4934357" name="connsiteY7"/>
              <a:gd fmla="*/ 10375900 w 10441336" name="connsiteX8"/>
              <a:gd fmla="*/ 1003972 h 4934357" name="connsiteY8"/>
              <a:gd fmla="*/ 10401300 w 10441336" name="connsiteX9"/>
              <a:gd fmla="*/ 1994572 h 4934357" name="connsiteY9"/>
              <a:gd fmla="*/ 10350500 w 10441336" name="connsiteX10"/>
              <a:gd fmla="*/ 2781972 h 4934357" name="connsiteY10"/>
              <a:gd fmla="*/ 10439400 w 10441336" name="connsiteX11"/>
              <a:gd fmla="*/ 3759872 h 4934357" name="connsiteY11"/>
              <a:gd fmla="*/ 10248900 w 10441336" name="connsiteX12"/>
              <a:gd fmla="*/ 4737772 h 4934357" name="connsiteY12"/>
              <a:gd fmla="*/ 9093200 w 10441336" name="connsiteX13"/>
              <a:gd fmla="*/ 4915572 h 4934357" name="connsiteY13"/>
              <a:gd fmla="*/ 8267700 w 10441336" name="connsiteX14"/>
              <a:gd fmla="*/ 4801272 h 4934357" name="connsiteY14"/>
              <a:gd fmla="*/ 6273800 w 10441336" name="connsiteX15"/>
              <a:gd fmla="*/ 4915572 h 4934357" name="connsiteY15"/>
              <a:gd fmla="*/ 4343400 w 10441336" name="connsiteX16"/>
              <a:gd fmla="*/ 4839372 h 4934357" name="connsiteY16"/>
              <a:gd fmla="*/ 1879600 w 10441336" name="connsiteX17"/>
              <a:gd fmla="*/ 4877472 h 4934357" name="connsiteY17"/>
              <a:gd fmla="*/ 520700 w 10441336" name="connsiteX18"/>
              <a:gd fmla="*/ 4928272 h 4934357" name="connsiteY18"/>
              <a:gd fmla="*/ 114300 w 10441336" name="connsiteX19"/>
              <a:gd fmla="*/ 4725072 h 4934357" name="connsiteY19"/>
              <a:gd fmla="*/ 12700 w 10441336" name="connsiteX20"/>
              <a:gd fmla="*/ 4242472 h 4934357" name="connsiteY20"/>
              <a:gd fmla="*/ 63500 w 10441336" name="connsiteX21"/>
              <a:gd fmla="*/ 2820072 h 4934357" name="connsiteY21"/>
              <a:gd fmla="*/ 0 w 10441336" name="connsiteX22"/>
              <a:gd fmla="*/ 1804072 h 4934357" name="connsiteY22"/>
              <a:gd fmla="*/ 63500 w 10441336" name="connsiteX23"/>
              <a:gd fmla="*/ 864272 h 4934357" name="connsiteY23"/>
              <a:gd fmla="*/ 165100 w 10441336" name="connsiteX24"/>
              <a:gd fmla="*/ 153072 h 4934357" name="connsiteY24"/>
              <a:gd fmla="*/ 165100 w 10439439" name="connsiteX25"/>
              <a:gd fmla="*/ 153072 h 4934357" name="connsiteY25"/>
              <a:gd fmla="*/ 165100 w 10439439" name="connsiteX26"/>
              <a:gd fmla="*/ 153072 h 4934357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4934357" w="10441336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B2CE8FA-A4F5-48F7-8B39-11E9B6867239}"/>
              </a:ext>
            </a:extLst>
          </p:cNvPr>
          <p:cNvSpPr txBox="1"/>
          <p:nvPr/>
        </p:nvSpPr>
        <p:spPr>
          <a:xfrm>
            <a:off x="1281953" y="545379"/>
            <a:ext cx="424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000">
                <a:latin charset="-122" panose="00020600040101010101" pitchFamily="18" typeface="汉仪小麦体简"/>
                <a:ea charset="-122" panose="00020600040101010101" pitchFamily="18" typeface="汉仪小麦体简"/>
              </a:rPr>
              <a:t>同学们好！老师好！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409326" y="1769780"/>
            <a:ext cx="9373347" cy="1847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400">
                <a:latin charset="-122" panose="00020600040101010101" pitchFamily="18" typeface="汉仪小麦体简"/>
                <a:ea charset="-122" panose="00020600040101010101" pitchFamily="18" typeface="汉仪小麦体简"/>
              </a:rPr>
              <a:t>我是三二班的XXX，三年来，在老师的辛勤培育教导下，我长大了，连年被评为“三好”学生和优秀班干部。老师给我的评价是：做事认真、主动、组织能力强；同学们给我的评价是：学习成绩好，举止大方；我给自己的评价是：充满自信、喜欢挑战、乐于奉献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B10F68-43A7-4EAB-8592-749A59085631}"/>
              </a:ext>
            </a:extLst>
          </p:cNvPr>
          <p:cNvSpPr txBox="1"/>
          <p:nvPr/>
        </p:nvSpPr>
        <p:spPr>
          <a:xfrm>
            <a:off x="1409326" y="3843243"/>
            <a:ext cx="9373347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400">
                <a:latin charset="-122" panose="00020600040101010101" pitchFamily="18" typeface="汉仪小麦体简"/>
                <a:ea charset="-122" panose="00020600040101010101" pitchFamily="18" typeface="汉仪小麦体简"/>
              </a:rPr>
              <a:t>作为一名光荣的少先队员，能生活在这样一个充满活力的大集体中，我感到无比的光荣和自豪。为了能更好的为同学们服务，更全面的为红领巾增光添色，我参加了这次大队长竞选活动。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DD0D32-F5AD-4F4B-9DF5-70D6C99B5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4912001"/>
            <a:ext cx="1736351" cy="17255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EC7342-2C1F-4DD6-B0FB-21B865E1F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751" y="461750"/>
            <a:ext cx="2103347" cy="12385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857B4F-D293-433D-8772-2E4FA951E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213" y="303725"/>
            <a:ext cx="1616671" cy="10145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D7FB4B-BC28-4BA0-9198-463589103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46" y="5126866"/>
            <a:ext cx="976813" cy="1465941"/>
          </a:xfrm>
          <a:prstGeom prst="rect">
            <a:avLst/>
          </a:prstGeom>
        </p:spPr>
      </p:pic>
    </p:spTree>
    <p:extLst>
      <p:ext uri="{BB962C8B-B14F-4D97-AF65-F5344CB8AC3E}">
        <p14:creationId val="4036727259"/>
      </p:ext>
    </p:extLst>
  </p:cSld>
  <p:clrMapOvr>
    <a:masterClrMapping/>
  </p:clrMapOvr>
  <mc:AlternateContent>
    <mc:Choice Requires="p14">
      <p:transition advTm="8000" p14:dur="1500" spd="slow">
        <p:random/>
      </p:transition>
    </mc:Choice>
    <mc:Fallback>
      <p:transition advTm="8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"/>
      <p:bldP grpId="0" spid="3"/>
      <p:bldP grpId="0" spid="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A6E39B1D-466F-48F4-A380-B7F685331F73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3809" r="3809"/>
          <a:stretch>
            <a:fillRect/>
          </a:stretch>
        </p:blipFill>
        <p:spPr/>
      </p:pic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B34AF8DE-F1D5-4B02-ADB2-26E78CAEDA67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3841" r="3841"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C4C66067-7A7E-4472-BD2A-5062DAC01A05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053" r="1053"/>
          <a:stretch>
            <a:fillRect/>
          </a:stretch>
        </p:blipFill>
        <p:spPr/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1066037" y="549426"/>
            <a:ext cx="2834754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r>
              <a:rPr altLang="en-US" lang="zh-CN" sz="4800"/>
              <a:t>我的爱好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D29379-55CF-4C4C-9659-6A1B1012631D}"/>
              </a:ext>
            </a:extLst>
          </p:cNvPr>
          <p:cNvSpPr txBox="1"/>
          <p:nvPr/>
        </p:nvSpPr>
        <p:spPr>
          <a:xfrm>
            <a:off x="1855459" y="4567518"/>
            <a:ext cx="1802142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pPr algn="ctr"/>
            <a:r>
              <a:rPr altLang="en-US" lang="zh-CN" sz="3600"/>
              <a:t>书法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69C969-9F6B-4092-9F06-2AECCD9CE3B6}"/>
              </a:ext>
            </a:extLst>
          </p:cNvPr>
          <p:cNvSpPr txBox="1"/>
          <p:nvPr/>
        </p:nvSpPr>
        <p:spPr>
          <a:xfrm>
            <a:off x="5194929" y="2819846"/>
            <a:ext cx="1802142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pPr algn="ctr"/>
            <a:r>
              <a:rPr altLang="en-US" lang="zh-CN" sz="3600"/>
              <a:t>跑步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E5DCEEC-8C3F-4F53-8EE3-C27BCC130E79}"/>
              </a:ext>
            </a:extLst>
          </p:cNvPr>
          <p:cNvSpPr txBox="1"/>
          <p:nvPr/>
        </p:nvSpPr>
        <p:spPr>
          <a:xfrm>
            <a:off x="8534400" y="4031987"/>
            <a:ext cx="1802142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pPr algn="ctr"/>
            <a:r>
              <a:rPr altLang="en-US" lang="zh-CN" sz="3600"/>
              <a:t>画画</a:t>
            </a:r>
          </a:p>
        </p:txBody>
      </p:sp>
      <p:sp>
        <p:nvSpPr>
          <p:cNvPr id="8" name="云形 7">
            <a:extLst>
              <a:ext uri="{FF2B5EF4-FFF2-40B4-BE49-F238E27FC236}">
                <a16:creationId xmlns:a16="http://schemas.microsoft.com/office/drawing/2014/main" id="{DB1AB579-999E-4893-B46F-99F3EFBC7BD3}"/>
              </a:ext>
            </a:extLst>
          </p:cNvPr>
          <p:cNvSpPr/>
          <p:nvPr/>
        </p:nvSpPr>
        <p:spPr>
          <a:xfrm>
            <a:off x="1362051" y="2425254"/>
            <a:ext cx="2788959" cy="2007492"/>
          </a:xfrm>
          <a:prstGeom prst="cloud">
            <a:avLst/>
          </a:prstGeom>
          <a:noFill/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云形 8">
            <a:extLst>
              <a:ext uri="{FF2B5EF4-FFF2-40B4-BE49-F238E27FC236}">
                <a16:creationId xmlns:a16="http://schemas.microsoft.com/office/drawing/2014/main" id="{FCF33A34-745B-42C0-BBB5-64362BEBCA22}"/>
              </a:ext>
            </a:extLst>
          </p:cNvPr>
          <p:cNvSpPr/>
          <p:nvPr/>
        </p:nvSpPr>
        <p:spPr>
          <a:xfrm>
            <a:off x="4701520" y="3699290"/>
            <a:ext cx="2788959" cy="2007492"/>
          </a:xfrm>
          <a:prstGeom prst="cloud">
            <a:avLst/>
          </a:prstGeom>
          <a:noFill/>
          <a:ln w="38100">
            <a:solidFill>
              <a:srgbClr val="83C15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云形 9">
            <a:extLst>
              <a:ext uri="{FF2B5EF4-FFF2-40B4-BE49-F238E27FC236}">
                <a16:creationId xmlns:a16="http://schemas.microsoft.com/office/drawing/2014/main" id="{5C8DC106-ABFF-468F-9252-424B84C48CBC}"/>
              </a:ext>
            </a:extLst>
          </p:cNvPr>
          <p:cNvSpPr/>
          <p:nvPr/>
        </p:nvSpPr>
        <p:spPr>
          <a:xfrm>
            <a:off x="7596527" y="1854200"/>
            <a:ext cx="2788959" cy="2007492"/>
          </a:xfrm>
          <a:prstGeom prst="cloud">
            <a:avLst/>
          </a:prstGeom>
          <a:noFill/>
          <a:ln w="38100">
            <a:solidFill>
              <a:srgbClr val="F5A7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8558498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6"/>
      <p:bldP grpId="0" spid="8"/>
      <p:bldP grpId="0" spid="9"/>
      <p:bldP grpId="0" spid="1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A9ABA52-7408-4070-94EC-FE5238627312}"/>
              </a:ext>
            </a:extLst>
          </p:cNvPr>
          <p:cNvSpPr txBox="1"/>
          <p:nvPr/>
        </p:nvSpPr>
        <p:spPr>
          <a:xfrm>
            <a:off x="1065416" y="663387"/>
            <a:ext cx="252346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r>
              <a:rPr altLang="en-US" lang="zh-CN"/>
              <a:t>我的性格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8D8AA38-C00D-4E01-B184-07AC6AFFF002}"/>
              </a:ext>
            </a:extLst>
          </p:cNvPr>
          <p:cNvGrpSpPr/>
          <p:nvPr/>
        </p:nvGrpSpPr>
        <p:grpSpPr>
          <a:xfrm>
            <a:off x="1586616" y="1354744"/>
            <a:ext cx="9018768" cy="2622998"/>
            <a:chOff x="1586616" y="1770243"/>
            <a:chExt cx="9018768" cy="262299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F0F03E-72FA-41D4-A3BA-AAD9939B8776}"/>
                </a:ext>
              </a:extLst>
            </p:cNvPr>
            <p:cNvGrpSpPr/>
            <p:nvPr/>
          </p:nvGrpSpPr>
          <p:grpSpPr>
            <a:xfrm>
              <a:off x="1586616" y="1770243"/>
              <a:ext cx="9018768" cy="2622998"/>
              <a:chOff x="2851167" y="3308681"/>
              <a:chExt cx="3021479" cy="878760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12C7773E-5FF6-4C1A-8763-1EA4DE33ED95}"/>
                  </a:ext>
                </a:extLst>
              </p:cNvPr>
              <p:cNvGrpSpPr/>
              <p:nvPr/>
            </p:nvGrpSpPr>
            <p:grpSpPr>
              <a:xfrm rot="20884910">
                <a:off x="2851167" y="3579378"/>
                <a:ext cx="2105831" cy="608063"/>
                <a:chOff x="3256489" y="3502442"/>
                <a:chExt cx="2105831" cy="608063"/>
              </a:xfrm>
            </p:grpSpPr>
            <p:sp>
              <p:nvSpPr>
                <p:cNvPr id="25" name="任意多边形 133">
                  <a:extLst>
                    <a:ext uri="{FF2B5EF4-FFF2-40B4-BE49-F238E27FC236}">
                      <a16:creationId xmlns:a16="http://schemas.microsoft.com/office/drawing/2014/main" id="{76116E2C-4BCF-43E2-A8E9-A4546F75CBA7}"/>
                    </a:ext>
                  </a:extLst>
                </p:cNvPr>
                <p:cNvSpPr/>
                <p:nvPr/>
              </p:nvSpPr>
              <p:spPr>
                <a:xfrm>
                  <a:off x="5121814" y="3747154"/>
                  <a:ext cx="240506" cy="126206"/>
                </a:xfrm>
                <a:custGeom>
                  <a:gdLst>
                    <a:gd fmla="*/ 0 w 240506" name="connsiteX0"/>
                    <a:gd fmla="*/ 0 h 126206" name="connsiteY0"/>
                    <a:gd fmla="*/ 240506 w 240506" name="connsiteX1"/>
                    <a:gd fmla="*/ 28575 h 126206" name="connsiteY1"/>
                    <a:gd fmla="*/ 0 w 240506" name="connsiteX2"/>
                    <a:gd fmla="*/ 126206 h 126206" name="connsiteY2"/>
                    <a:gd fmla="*/ 0 w 240506" name="connsiteX3"/>
                    <a:gd fmla="*/ 126206 h 126206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126206" w="240506">
                      <a:moveTo>
                        <a:pt x="0" y="0"/>
                      </a:moveTo>
                      <a:lnTo>
                        <a:pt x="240506" y="28575"/>
                      </a:lnTo>
                      <a:lnTo>
                        <a:pt x="0" y="126206"/>
                      </a:lnTo>
                      <a:lnTo>
                        <a:pt x="0" y="126206"/>
                      </a:ln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26" name="组合 25">
                  <a:extLst>
                    <a:ext uri="{FF2B5EF4-FFF2-40B4-BE49-F238E27FC236}">
                      <a16:creationId xmlns:a16="http://schemas.microsoft.com/office/drawing/2014/main" id="{146263AF-B002-43FA-AE31-5483FE25CB08}"/>
                    </a:ext>
                  </a:extLst>
                </p:cNvPr>
                <p:cNvGrpSpPr/>
                <p:nvPr/>
              </p:nvGrpSpPr>
              <p:grpSpPr>
                <a:xfrm>
                  <a:off x="3256489" y="3502442"/>
                  <a:ext cx="1870024" cy="608063"/>
                  <a:chOff x="-1283892" y="9484005"/>
                  <a:chExt cx="1259682" cy="409602"/>
                </a:xfrm>
              </p:grpSpPr>
              <p:sp>
                <p:nvSpPr>
                  <p:cNvPr id="27" name="任意多边形 135">
                    <a:extLst>
                      <a:ext uri="{FF2B5EF4-FFF2-40B4-BE49-F238E27FC236}">
                        <a16:creationId xmlns:a16="http://schemas.microsoft.com/office/drawing/2014/main" id="{D2E5527B-59AE-4CDD-9424-4532BE24E389}"/>
                      </a:ext>
                    </a:extLst>
                  </p:cNvPr>
                  <p:cNvSpPr/>
                  <p:nvPr/>
                </p:nvSpPr>
                <p:spPr>
                  <a:xfrm>
                    <a:off x="-1283892" y="9600495"/>
                    <a:ext cx="276226" cy="293112"/>
                  </a:xfrm>
                  <a:custGeom>
                    <a:gdLst>
                      <a:gd fmla="*/ 0 w 276226" name="connsiteX0"/>
                      <a:gd fmla="*/ 64512 h 293112" name="connsiteY0"/>
                      <a:gd fmla="*/ 269082 w 276226" name="connsiteX1"/>
                      <a:gd fmla="*/ 219 h 293112" name="connsiteY1"/>
                      <a:gd fmla="*/ 276226 w 276226" name="connsiteX2"/>
                      <a:gd fmla="*/ 252631 h 293112" name="connsiteY2"/>
                      <a:gd fmla="*/ 38101 w 276226" name="connsiteX3"/>
                      <a:gd fmla="*/ 293112 h 293112" name="connsiteY3"/>
                      <a:gd fmla="*/ 97632 w 276226" name="connsiteX4"/>
                      <a:gd fmla="*/ 169287 h 293112" name="connsiteY4"/>
                      <a:gd fmla="*/ 0 w 276226" name="connsiteX5"/>
                      <a:gd fmla="*/ 64512 h 293112" name="connsiteY5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b="b" l="l" r="r" t="t"/>
                    <a:pathLst>
                      <a:path h="293112" w="276226">
                        <a:moveTo>
                          <a:pt x="0" y="64512"/>
                        </a:moveTo>
                        <a:cubicBezTo>
                          <a:pt x="65881" y="14506"/>
                          <a:pt x="184151" y="-2163"/>
                          <a:pt x="269082" y="219"/>
                        </a:cubicBezTo>
                        <a:lnTo>
                          <a:pt x="276226" y="252631"/>
                        </a:lnTo>
                        <a:cubicBezTo>
                          <a:pt x="208758" y="247075"/>
                          <a:pt x="112714" y="251043"/>
                          <a:pt x="38101" y="293112"/>
                        </a:cubicBezTo>
                        <a:lnTo>
                          <a:pt x="97632" y="169287"/>
                        </a:lnTo>
                        <a:lnTo>
                          <a:pt x="0" y="64512"/>
                        </a:lnTo>
                        <a:close/>
                      </a:path>
                    </a:pathLst>
                  </a:custGeom>
                  <a:solidFill>
                    <a:srgbClr val="EDEA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8" name="任意多边形 136">
                    <a:extLst>
                      <a:ext uri="{FF2B5EF4-FFF2-40B4-BE49-F238E27FC236}">
                        <a16:creationId xmlns:a16="http://schemas.microsoft.com/office/drawing/2014/main" id="{DEB9C24B-6790-4103-BE2F-95C580AB7B54}"/>
                      </a:ext>
                    </a:extLst>
                  </p:cNvPr>
                  <p:cNvSpPr/>
                  <p:nvPr/>
                </p:nvSpPr>
                <p:spPr>
                  <a:xfrm>
                    <a:off x="-1114823" y="9553089"/>
                    <a:ext cx="107156" cy="295275"/>
                  </a:xfrm>
                  <a:custGeom>
                    <a:gdLst>
                      <a:gd fmla="*/ 0 w 107156" name="connsiteX0"/>
                      <a:gd fmla="*/ 228600 h 295275" name="connsiteY0"/>
                      <a:gd fmla="*/ 107156 w 107156" name="connsiteX1"/>
                      <a:gd fmla="*/ 295275 h 295275" name="connsiteY1"/>
                      <a:gd fmla="*/ 104775 w 107156" name="connsiteX2"/>
                      <a:gd fmla="*/ 47625 h 295275" name="connsiteY2"/>
                      <a:gd fmla="*/ 4763 w 107156" name="connsiteX3"/>
                      <a:gd fmla="*/ 0 h 295275" name="connsiteY3"/>
                      <a:gd fmla="*/ 0 w 107156" name="connsiteX4"/>
                      <a:gd fmla="*/ 228600 h 295275" name="connsiteY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b="b" l="l" r="r" t="t"/>
                    <a:pathLst>
                      <a:path h="295275" w="107156">
                        <a:moveTo>
                          <a:pt x="0" y="228600"/>
                        </a:moveTo>
                        <a:lnTo>
                          <a:pt x="107156" y="295275"/>
                        </a:lnTo>
                        <a:cubicBezTo>
                          <a:pt x="106362" y="212725"/>
                          <a:pt x="105569" y="130175"/>
                          <a:pt x="104775" y="47625"/>
                        </a:cubicBezTo>
                        <a:lnTo>
                          <a:pt x="4763" y="0"/>
                        </a:lnTo>
                        <a:cubicBezTo>
                          <a:pt x="3175" y="76200"/>
                          <a:pt x="1588" y="152400"/>
                          <a:pt x="0" y="228600"/>
                        </a:cubicBezTo>
                        <a:close/>
                      </a:path>
                    </a:pathLst>
                  </a:custGeom>
                  <a:solidFill>
                    <a:srgbClr val="C5BB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9" name="任意多边形 137">
                    <a:extLst>
                      <a:ext uri="{FF2B5EF4-FFF2-40B4-BE49-F238E27FC236}">
                        <a16:creationId xmlns:a16="http://schemas.microsoft.com/office/drawing/2014/main" id="{9BBEDE6B-219C-42DD-95A3-D21F932E0370}"/>
                      </a:ext>
                    </a:extLst>
                  </p:cNvPr>
                  <p:cNvSpPr/>
                  <p:nvPr/>
                </p:nvSpPr>
                <p:spPr>
                  <a:xfrm>
                    <a:off x="-1117204" y="9484005"/>
                    <a:ext cx="1092994" cy="323873"/>
                  </a:xfrm>
                  <a:custGeom>
                    <a:gdLst>
                      <a:gd fmla="*/ 2382 w 1092994" name="connsiteX0"/>
                      <a:gd fmla="*/ 71461 h 323873" name="connsiteY0"/>
                      <a:gd fmla="*/ 1092994 w 1092994" name="connsiteX1"/>
                      <a:gd fmla="*/ 95273 h 323873" name="connsiteY1"/>
                      <a:gd fmla="*/ 1092994 w 1092994" name="connsiteX2"/>
                      <a:gd fmla="*/ 323873 h 323873" name="connsiteY2"/>
                      <a:gd fmla="*/ 0 w 1092994" name="connsiteX3"/>
                      <a:gd fmla="*/ 300061 h 323873" name="connsiteY3"/>
                      <a:gd fmla="*/ 2382 w 1092994" name="connsiteX4"/>
                      <a:gd fmla="*/ 71461 h 323873" name="connsiteY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b="b" l="l" r="r" t="t"/>
                    <a:pathLst>
                      <a:path h="323873" w="1092994">
                        <a:moveTo>
                          <a:pt x="2382" y="71461"/>
                        </a:moveTo>
                        <a:cubicBezTo>
                          <a:pt x="201612" y="-1565"/>
                          <a:pt x="703264" y="-53158"/>
                          <a:pt x="1092994" y="95273"/>
                        </a:cubicBezTo>
                        <a:lnTo>
                          <a:pt x="1092994" y="323873"/>
                        </a:lnTo>
                        <a:cubicBezTo>
                          <a:pt x="850107" y="237354"/>
                          <a:pt x="397668" y="184173"/>
                          <a:pt x="0" y="300061"/>
                        </a:cubicBezTo>
                        <a:lnTo>
                          <a:pt x="2382" y="71461"/>
                        </a:lnTo>
                        <a:close/>
                      </a:path>
                    </a:pathLst>
                  </a:custGeom>
                  <a:solidFill>
                    <a:srgbClr val="F6F4D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8A99CC1B-291A-45A9-A4BC-B350B33B72A0}"/>
                  </a:ext>
                </a:extLst>
              </p:cNvPr>
              <p:cNvGrpSpPr/>
              <p:nvPr/>
            </p:nvGrpSpPr>
            <p:grpSpPr>
              <a:xfrm>
                <a:off x="4803673" y="3308681"/>
                <a:ext cx="1068973" cy="429411"/>
                <a:chOff x="-116241" y="9612161"/>
                <a:chExt cx="1068973" cy="429411"/>
              </a:xfrm>
            </p:grpSpPr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4EF66CC2-289E-45A0-8C20-B617A410CD48}"/>
                    </a:ext>
                  </a:extLst>
                </p:cNvPr>
                <p:cNvSpPr/>
                <p:nvPr/>
              </p:nvSpPr>
              <p:spPr>
                <a:xfrm>
                  <a:off x="720443" y="9709029"/>
                  <a:ext cx="232289" cy="217174"/>
                </a:xfrm>
                <a:prstGeom prst="ellipse">
                  <a:avLst/>
                </a:pr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6" name="任意多边形 140">
                  <a:extLst>
                    <a:ext uri="{FF2B5EF4-FFF2-40B4-BE49-F238E27FC236}">
                      <a16:creationId xmlns:a16="http://schemas.microsoft.com/office/drawing/2014/main" id="{18468AE4-6801-4D07-9975-0C6CE2635103}"/>
                    </a:ext>
                  </a:extLst>
                </p:cNvPr>
                <p:cNvSpPr/>
                <p:nvPr/>
              </p:nvSpPr>
              <p:spPr>
                <a:xfrm>
                  <a:off x="-2149" y="9716654"/>
                  <a:ext cx="900906" cy="324918"/>
                </a:xfrm>
                <a:custGeom>
                  <a:gdLst>
                    <a:gd fmla="*/ 797718 w 900906" name="connsiteX0"/>
                    <a:gd fmla="*/ 0 h 324918" name="connsiteY0"/>
                    <a:gd fmla="*/ 900906 w 900906" name="connsiteX1"/>
                    <a:gd fmla="*/ 192881 h 324918" name="connsiteY1"/>
                    <a:gd fmla="*/ 0 w 900906" name="connsiteX2"/>
                    <a:gd fmla="*/ 277019 h 324918" name="connsiteY2"/>
                    <a:gd fmla="*/ 797718 w 900906" name="connsiteX3"/>
                    <a:gd fmla="*/ 0 h 324918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324918" w="900905">
                      <a:moveTo>
                        <a:pt x="797718" y="0"/>
                      </a:moveTo>
                      <a:cubicBezTo>
                        <a:pt x="822590" y="111918"/>
                        <a:pt x="849841" y="159543"/>
                        <a:pt x="900906" y="192881"/>
                      </a:cubicBezTo>
                      <a:cubicBezTo>
                        <a:pt x="649816" y="375707"/>
                        <a:pt x="217752" y="332317"/>
                        <a:pt x="0" y="277019"/>
                      </a:cubicBezTo>
                      <a:cubicBezTo>
                        <a:pt x="275430" y="241829"/>
                        <a:pt x="586580" y="142345"/>
                        <a:pt x="797718" y="0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7" name="任意多边形 141">
                  <a:extLst>
                    <a:ext uri="{FF2B5EF4-FFF2-40B4-BE49-F238E27FC236}">
                      <a16:creationId xmlns:a16="http://schemas.microsoft.com/office/drawing/2014/main" id="{2F551F4A-38E8-465F-8FE6-0C494DB7C44C}"/>
                    </a:ext>
                  </a:extLst>
                </p:cNvPr>
                <p:cNvSpPr/>
                <p:nvPr/>
              </p:nvSpPr>
              <p:spPr>
                <a:xfrm>
                  <a:off x="-41065" y="9612161"/>
                  <a:ext cx="844061" cy="417230"/>
                </a:xfrm>
                <a:custGeom>
                  <a:gdLst>
                    <a:gd fmla="*/ 39708 w 844061" name="connsiteX0"/>
                    <a:gd fmla="*/ 381512 h 417230" name="connsiteY0"/>
                    <a:gd fmla="*/ 199252 w 844061" name="connsiteX1"/>
                    <a:gd fmla="*/ 167199 h 417230" name="connsiteY1"/>
                    <a:gd fmla="*/ 687408 w 844061" name="connsiteX2"/>
                    <a:gd fmla="*/ 2892 h 417230" name="connsiteY2"/>
                    <a:gd fmla="*/ 832664 w 844061" name="connsiteX3"/>
                    <a:gd fmla="*/ 107668 h 417230" name="connsiteY3"/>
                    <a:gd fmla="*/ 835045 w 844061" name="connsiteX4"/>
                    <a:gd fmla="*/ 286261 h 417230" name="connsiteY4"/>
                    <a:gd fmla="*/ 444520 w 844061" name="connsiteX5"/>
                    <a:gd fmla="*/ 417230 h 417230" name="connsiteY5"/>
                    <a:gd fmla="*/ 39708 w 844061" name="connsiteX6"/>
                    <a:gd fmla="*/ 381512 h 417230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417230" w="844061">
                      <a:moveTo>
                        <a:pt x="39708" y="381512"/>
                      </a:moveTo>
                      <a:cubicBezTo>
                        <a:pt x="-77370" y="354128"/>
                        <a:pt x="91302" y="230302"/>
                        <a:pt x="199252" y="167199"/>
                      </a:cubicBezTo>
                      <a:cubicBezTo>
                        <a:pt x="307202" y="104096"/>
                        <a:pt x="588982" y="-20524"/>
                        <a:pt x="687408" y="2892"/>
                      </a:cubicBezTo>
                      <a:cubicBezTo>
                        <a:pt x="785834" y="26308"/>
                        <a:pt x="808058" y="60440"/>
                        <a:pt x="832664" y="107668"/>
                      </a:cubicBezTo>
                      <a:cubicBezTo>
                        <a:pt x="857270" y="154896"/>
                        <a:pt x="834251" y="226730"/>
                        <a:pt x="835045" y="286261"/>
                      </a:cubicBezTo>
                      <a:lnTo>
                        <a:pt x="444520" y="417230"/>
                      </a:lnTo>
                      <a:lnTo>
                        <a:pt x="39708" y="381512"/>
                      </a:ln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8" name="任意多边形 142">
                  <a:extLst>
                    <a:ext uri="{FF2B5EF4-FFF2-40B4-BE49-F238E27FC236}">
                      <a16:creationId xmlns:a16="http://schemas.microsoft.com/office/drawing/2014/main" id="{B4AB0787-FD2C-480C-AF76-A88EA0DE2AA7}"/>
                    </a:ext>
                  </a:extLst>
                </p:cNvPr>
                <p:cNvSpPr/>
                <p:nvPr/>
              </p:nvSpPr>
              <p:spPr>
                <a:xfrm>
                  <a:off x="-116241" y="9672486"/>
                  <a:ext cx="307767" cy="264036"/>
                </a:xfrm>
                <a:custGeom>
                  <a:gdLst>
                    <a:gd fmla="*/ 12492 w 307767" name="connsiteX0"/>
                    <a:gd fmla="*/ 14005 h 264036" name="connsiteY0"/>
                    <a:gd fmla="*/ 307767 w 307767" name="connsiteX1"/>
                    <a:gd fmla="*/ 94967 h 264036" name="connsiteY1"/>
                    <a:gd fmla="*/ 141079 w 307767" name="connsiteX2"/>
                    <a:gd fmla="*/ 264036 h 264036" name="connsiteY2"/>
                    <a:gd fmla="*/ 12492 w 307767" name="connsiteX3"/>
                    <a:gd fmla="*/ 14005 h 264036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264036" w="307767">
                      <a:moveTo>
                        <a:pt x="12492" y="14005"/>
                      </a:moveTo>
                      <a:cubicBezTo>
                        <a:pt x="96629" y="-37589"/>
                        <a:pt x="209342" y="67980"/>
                        <a:pt x="307767" y="94967"/>
                      </a:cubicBezTo>
                      <a:lnTo>
                        <a:pt x="141079" y="264036"/>
                      </a:lnTo>
                      <a:cubicBezTo>
                        <a:pt x="98217" y="180692"/>
                        <a:pt x="-42277" y="92586"/>
                        <a:pt x="12492" y="14005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9" name="任意多边形 143">
                  <a:extLst>
                    <a:ext uri="{FF2B5EF4-FFF2-40B4-BE49-F238E27FC236}">
                      <a16:creationId xmlns:a16="http://schemas.microsoft.com/office/drawing/2014/main" id="{A29DF603-7053-4106-B681-24FCF103DD49}"/>
                    </a:ext>
                  </a:extLst>
                </p:cNvPr>
                <p:cNvSpPr/>
                <p:nvPr/>
              </p:nvSpPr>
              <p:spPr>
                <a:xfrm>
                  <a:off x="-56125" y="9628766"/>
                  <a:ext cx="850626" cy="350841"/>
                </a:xfrm>
                <a:custGeom>
                  <a:gdLst>
                    <a:gd fmla="*/ 718613 w 835294" name="connsiteX0"/>
                    <a:gd fmla="*/ 12 h 350841" name="connsiteY0"/>
                    <a:gd fmla="*/ 6619 w 835294" name="connsiteX1"/>
                    <a:gd fmla="*/ 338150 h 350841" name="connsiteY1"/>
                    <a:gd fmla="*/ 835294 w 835294" name="connsiteX2"/>
                    <a:gd fmla="*/ 90500 h 350841" name="connsiteY2"/>
                    <a:gd fmla="*/ 718613 w 835294" name="connsiteX3"/>
                    <a:gd fmla="*/ 12 h 350841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350841" w="835294">
                      <a:moveTo>
                        <a:pt x="718613" y="12"/>
                      </a:moveTo>
                      <a:cubicBezTo>
                        <a:pt x="471757" y="265125"/>
                        <a:pt x="-65612" y="239725"/>
                        <a:pt x="6619" y="338150"/>
                      </a:cubicBezTo>
                      <a:cubicBezTo>
                        <a:pt x="-2907" y="393712"/>
                        <a:pt x="720994" y="258775"/>
                        <a:pt x="835294" y="90500"/>
                      </a:cubicBezTo>
                      <a:cubicBezTo>
                        <a:pt x="813069" y="36525"/>
                        <a:pt x="767032" y="-781"/>
                        <a:pt x="718613" y="12"/>
                      </a:cubicBezTo>
                      <a:close/>
                    </a:path>
                  </a:pathLst>
                </a:cu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lang="en-US"/>
                    <a:t>                                                                </a:t>
                  </a:r>
                </a:p>
              </p:txBody>
            </p:sp>
            <p:sp>
              <p:nvSpPr>
                <p:cNvPr id="20" name="椭圆 369">
                  <a:extLst>
                    <a:ext uri="{FF2B5EF4-FFF2-40B4-BE49-F238E27FC236}">
                      <a16:creationId xmlns:a16="http://schemas.microsoft.com/office/drawing/2014/main" id="{DEFDA6F1-D447-4133-88D3-A74CE8B6A189}"/>
                    </a:ext>
                  </a:extLst>
                </p:cNvPr>
                <p:cNvSpPr/>
                <p:nvPr/>
              </p:nvSpPr>
              <p:spPr>
                <a:xfrm rot="21151080">
                  <a:off x="167974" y="9851770"/>
                  <a:ext cx="427168" cy="109187"/>
                </a:xfrm>
                <a:custGeom>
                  <a:gdLst>
                    <a:gd fmla="*/ 0 w 427168" name="connsiteX0"/>
                    <a:gd fmla="*/ 57797 h 109187" name="connsiteY0"/>
                    <a:gd fmla="*/ 294019 w 427168" name="connsiteX1"/>
                    <a:gd fmla="*/ 15 h 109187" name="connsiteY1"/>
                    <a:gd fmla="*/ 427130 w 427168" name="connsiteX2"/>
                    <a:gd fmla="*/ 56868 h 109187" name="connsiteY2"/>
                    <a:gd fmla="*/ 292349 w 427168" name="connsiteX3"/>
                    <a:gd fmla="*/ 109144 h 109187" name="connsiteY3"/>
                    <a:gd fmla="*/ 0 w 427168" name="connsiteX4"/>
                    <a:gd fmla="*/ 57797 h 109187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09187" w="427168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1" name="椭圆 369">
                  <a:extLst>
                    <a:ext uri="{FF2B5EF4-FFF2-40B4-BE49-F238E27FC236}">
                      <a16:creationId xmlns:a16="http://schemas.microsoft.com/office/drawing/2014/main" id="{9B499632-13CF-422B-AF45-FE9026165DD6}"/>
                    </a:ext>
                  </a:extLst>
                </p:cNvPr>
                <p:cNvSpPr/>
                <p:nvPr/>
              </p:nvSpPr>
              <p:spPr>
                <a:xfrm rot="21151080">
                  <a:off x="-53909" y="9884611"/>
                  <a:ext cx="178865" cy="45719"/>
                </a:xfrm>
                <a:custGeom>
                  <a:gdLst>
                    <a:gd fmla="*/ 0 w 427168" name="connsiteX0"/>
                    <a:gd fmla="*/ 57797 h 109187" name="connsiteY0"/>
                    <a:gd fmla="*/ 294019 w 427168" name="connsiteX1"/>
                    <a:gd fmla="*/ 15 h 109187" name="connsiteY1"/>
                    <a:gd fmla="*/ 427130 w 427168" name="connsiteX2"/>
                    <a:gd fmla="*/ 56868 h 109187" name="connsiteY2"/>
                    <a:gd fmla="*/ 292349 w 427168" name="connsiteX3"/>
                    <a:gd fmla="*/ 109144 h 109187" name="connsiteY3"/>
                    <a:gd fmla="*/ 0 w 427168" name="connsiteX4"/>
                    <a:gd fmla="*/ 57797 h 109187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09187" w="427168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C5214193-B5DD-4AF6-A178-2F61A9F224C7}"/>
                    </a:ext>
                  </a:extLst>
                </p:cNvPr>
                <p:cNvGrpSpPr/>
                <p:nvPr/>
              </p:nvGrpSpPr>
              <p:grpSpPr>
                <a:xfrm>
                  <a:off x="620531" y="9636924"/>
                  <a:ext cx="118084" cy="158131"/>
                  <a:chOff x="620531" y="9636924"/>
                  <a:chExt cx="118084" cy="158131"/>
                </a:xfrm>
              </p:grpSpPr>
              <p:sp>
                <p:nvSpPr>
                  <p:cNvPr id="23" name="任意多边形 147">
                    <a:extLst>
                      <a:ext uri="{FF2B5EF4-FFF2-40B4-BE49-F238E27FC236}">
                        <a16:creationId xmlns:a16="http://schemas.microsoft.com/office/drawing/2014/main" id="{59A45DDB-7BCA-4D9E-8A6C-104294A81D27}"/>
                      </a:ext>
                    </a:extLst>
                  </p:cNvPr>
                  <p:cNvSpPr/>
                  <p:nvPr/>
                </p:nvSpPr>
                <p:spPr>
                  <a:xfrm rot="19056236">
                    <a:off x="620531" y="9676992"/>
                    <a:ext cx="83834" cy="118063"/>
                  </a:xfrm>
                  <a:custGeom>
                    <a:gdLst>
                      <a:gd fmla="*/ 67854 w 83834" name="connsiteX0"/>
                      <a:gd fmla="*/ 5476 h 118063" name="connsiteY0"/>
                      <a:gd fmla="*/ 77024 w 83834" name="connsiteX1"/>
                      <a:gd fmla="*/ 23017 h 118063" name="connsiteY1"/>
                      <a:gd fmla="*/ 83834 w 83834" name="connsiteX2"/>
                      <a:gd fmla="*/ 67962 h 118063" name="connsiteY2"/>
                      <a:gd fmla="*/ 70008 w 83834" name="connsiteX3"/>
                      <a:gd fmla="*/ 118063 h 118063" name="connsiteY3"/>
                      <a:gd fmla="*/ 5891 w 83834" name="connsiteX4"/>
                      <a:gd fmla="*/ 115888 h 118063" name="connsiteY4"/>
                      <a:gd fmla="*/ 3485 w 83834" name="connsiteX5"/>
                      <a:gd fmla="*/ 115349 h 118063" name="connsiteY5"/>
                      <a:gd fmla="*/ 17044 w 83834" name="connsiteX6"/>
                      <a:gd fmla="*/ 66216 h 118063" name="connsiteY6"/>
                      <a:gd fmla="*/ 11617 w 83834" name="connsiteX7"/>
                      <a:gd fmla="*/ 25863 h 118063" name="connsiteY7"/>
                      <a:gd fmla="*/ 0 w 83834" name="connsiteX8"/>
                      <a:gd fmla="*/ 0 h 118063" name="connsiteY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b="b" l="l" r="r" t="t"/>
                    <a:pathLst>
                      <a:path h="118063" w="83834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4" name="任意多边形 148">
                    <a:extLst>
                      <a:ext uri="{FF2B5EF4-FFF2-40B4-BE49-F238E27FC236}">
                        <a16:creationId xmlns:a16="http://schemas.microsoft.com/office/drawing/2014/main" id="{E797FCF6-EE59-4283-A901-ECC3BD9ABA09}"/>
                      </a:ext>
                    </a:extLst>
                  </p:cNvPr>
                  <p:cNvSpPr/>
                  <p:nvPr/>
                </p:nvSpPr>
                <p:spPr>
                  <a:xfrm rot="19056236">
                    <a:off x="692896" y="9636924"/>
                    <a:ext cx="45719" cy="118063"/>
                  </a:xfrm>
                  <a:custGeom>
                    <a:gdLst>
                      <a:gd fmla="*/ 67854 w 83834" name="connsiteX0"/>
                      <a:gd fmla="*/ 5476 h 118063" name="connsiteY0"/>
                      <a:gd fmla="*/ 77024 w 83834" name="connsiteX1"/>
                      <a:gd fmla="*/ 23017 h 118063" name="connsiteY1"/>
                      <a:gd fmla="*/ 83834 w 83834" name="connsiteX2"/>
                      <a:gd fmla="*/ 67962 h 118063" name="connsiteY2"/>
                      <a:gd fmla="*/ 70008 w 83834" name="connsiteX3"/>
                      <a:gd fmla="*/ 118063 h 118063" name="connsiteY3"/>
                      <a:gd fmla="*/ 5891 w 83834" name="connsiteX4"/>
                      <a:gd fmla="*/ 115888 h 118063" name="connsiteY4"/>
                      <a:gd fmla="*/ 3485 w 83834" name="connsiteX5"/>
                      <a:gd fmla="*/ 115349 h 118063" name="connsiteY5"/>
                      <a:gd fmla="*/ 17044 w 83834" name="connsiteX6"/>
                      <a:gd fmla="*/ 66216 h 118063" name="connsiteY6"/>
                      <a:gd fmla="*/ 11617 w 83834" name="connsiteX7"/>
                      <a:gd fmla="*/ 25863 h 118063" name="connsiteY7"/>
                      <a:gd fmla="*/ 0 w 83834" name="connsiteX8"/>
                      <a:gd fmla="*/ 0 h 118063" name="connsiteY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b="b" l="l" r="r" t="t"/>
                    <a:pathLst>
                      <a:path h="118063" w="83834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C8C9514-AD66-4D96-882D-BFCAB58A5F2A}"/>
                </a:ext>
              </a:extLst>
            </p:cNvPr>
            <p:cNvSpPr txBox="1"/>
            <p:nvPr/>
          </p:nvSpPr>
          <p:spPr>
            <a:xfrm rot="20879296">
              <a:off x="2596786" y="3214228"/>
              <a:ext cx="4391492" cy="1261872"/>
            </a:xfrm>
            <a:prstGeom prst="rect">
              <a:avLst/>
            </a:prstGeom>
            <a:noFill/>
          </p:spPr>
          <p:txBody>
            <a:bodyPr rtlCol="0" wrap="squar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charset="-122" panose="00020600040101010101" pitchFamily="18" typeface="汉仪小麦体简"/>
                  <a:ea charset="-122" panose="00020600040101010101" pitchFamily="18" typeface="汉仪小麦体简"/>
                </a:defRPr>
              </a:lvl1pPr>
            </a:lstStyle>
            <a:p>
              <a:pPr algn="ctr"/>
              <a:r>
                <a:rPr altLang="en-US" lang="zh-CN" sz="3200"/>
                <a:t>我是一个积极向上性格开朗的人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9A37C73-F15F-4623-8171-3A5032001636}"/>
              </a:ext>
            </a:extLst>
          </p:cNvPr>
          <p:cNvGrpSpPr/>
          <p:nvPr/>
        </p:nvGrpSpPr>
        <p:grpSpPr>
          <a:xfrm>
            <a:off x="2294486" y="4288530"/>
            <a:ext cx="2523469" cy="1743526"/>
            <a:chOff x="2294486" y="4288530"/>
            <a:chExt cx="2523469" cy="174352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B434E401-3E77-4B8F-9235-410F685D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4244" y="4288530"/>
              <a:ext cx="2160333" cy="1743526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D434CF7-E0E0-418C-AB31-850495ECE4E5}"/>
                </a:ext>
              </a:extLst>
            </p:cNvPr>
            <p:cNvSpPr txBox="1"/>
            <p:nvPr/>
          </p:nvSpPr>
          <p:spPr>
            <a:xfrm>
              <a:off x="2294486" y="4733063"/>
              <a:ext cx="2523469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charset="-122" panose="00020600040101010101" pitchFamily="18" typeface="汉仪小麦体简"/>
                  <a:ea charset="-122" panose="00020600040101010101" pitchFamily="18" typeface="汉仪小麦体简"/>
                </a:defRPr>
              </a:lvl1pPr>
            </a:lstStyle>
            <a:p>
              <a:pPr algn="ctr"/>
              <a:r>
                <a:rPr altLang="en-US" lang="zh-CN" sz="3600"/>
                <a:t>活泼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9A813E1-6097-4545-BE38-BF333347FAF1}"/>
              </a:ext>
            </a:extLst>
          </p:cNvPr>
          <p:cNvGrpSpPr/>
          <p:nvPr/>
        </p:nvGrpSpPr>
        <p:grpSpPr>
          <a:xfrm>
            <a:off x="5329441" y="3523791"/>
            <a:ext cx="2523469" cy="1743526"/>
            <a:chOff x="5329441" y="3523791"/>
            <a:chExt cx="2523469" cy="1743526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A8ACC55-454C-4E29-B43B-1894B4E3E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4593" y="3523791"/>
              <a:ext cx="2160333" cy="1743526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0CD7B10-A71B-493A-85DE-35BC1254E48B}"/>
                </a:ext>
              </a:extLst>
            </p:cNvPr>
            <p:cNvSpPr txBox="1"/>
            <p:nvPr/>
          </p:nvSpPr>
          <p:spPr>
            <a:xfrm>
              <a:off x="5329441" y="4037195"/>
              <a:ext cx="2523469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charset="-122" panose="00020600040101010101" pitchFamily="18" typeface="汉仪小麦体简"/>
                  <a:ea charset="-122" panose="00020600040101010101" pitchFamily="18" typeface="汉仪小麦体简"/>
                </a:defRPr>
              </a:lvl1pPr>
            </a:lstStyle>
            <a:p>
              <a:pPr algn="ctr"/>
              <a:r>
                <a:rPr altLang="en-US" lang="zh-CN" sz="3600"/>
                <a:t>认真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91E9290-0825-45F1-B19E-8A0F84D026F1}"/>
              </a:ext>
            </a:extLst>
          </p:cNvPr>
          <p:cNvGrpSpPr/>
          <p:nvPr/>
        </p:nvGrpSpPr>
        <p:grpSpPr>
          <a:xfrm>
            <a:off x="8688389" y="3876749"/>
            <a:ext cx="2523469" cy="1743526"/>
            <a:chOff x="8688389" y="3876749"/>
            <a:chExt cx="2523469" cy="1743526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E43108A-24F9-4D73-8A89-99A462DF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9969" y="3876749"/>
              <a:ext cx="2160333" cy="1743526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FA09BE6-92ED-4DA5-BF7D-C12CB2B0760C}"/>
                </a:ext>
              </a:extLst>
            </p:cNvPr>
            <p:cNvSpPr txBox="1"/>
            <p:nvPr/>
          </p:nvSpPr>
          <p:spPr>
            <a:xfrm>
              <a:off x="8688389" y="4363981"/>
              <a:ext cx="2523469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charset="-122" panose="00020600040101010101" pitchFamily="18" typeface="汉仪小麦体简"/>
                  <a:ea charset="-122" panose="00020600040101010101" pitchFamily="18" typeface="汉仪小麦体简"/>
                </a:defRPr>
              </a:lvl1pPr>
            </a:lstStyle>
            <a:p>
              <a:pPr algn="ctr"/>
              <a:r>
                <a:rPr altLang="en-US" lang="zh-CN" sz="3600"/>
                <a:t>负责</a:t>
              </a:r>
            </a:p>
          </p:txBody>
        </p:sp>
      </p:grpSp>
    </p:spTree>
    <p:extLst>
      <p:ext uri="{BB962C8B-B14F-4D97-AF65-F5344CB8AC3E}">
        <p14:creationId val="24260149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0C599C-A71E-493C-A098-6E72A3931CAF}"/>
              </a:ext>
            </a:extLst>
          </p:cNvPr>
          <p:cNvSpPr txBox="1"/>
          <p:nvPr/>
        </p:nvSpPr>
        <p:spPr>
          <a:xfrm>
            <a:off x="1065416" y="811973"/>
            <a:ext cx="271802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r>
              <a:rPr altLang="en-US" lang="zh-CN"/>
              <a:t>我的生活</a:t>
            </a:r>
          </a:p>
        </p:txBody>
      </p:sp>
      <p:pic>
        <p:nvPicPr>
          <p:cNvPr id="28" name="图片占位符 27">
            <a:extLst>
              <a:ext uri="{FF2B5EF4-FFF2-40B4-BE49-F238E27FC236}">
                <a16:creationId xmlns:a16="http://schemas.microsoft.com/office/drawing/2014/main" id="{9FD5244E-51DA-45A5-BDC1-CB7B31C8699A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7893" r="17893"/>
          <a:stretch>
            <a:fillRect/>
          </a:stretch>
        </p:blipFill>
        <p:spPr>
          <a:ln w="28575">
            <a:solidFill>
              <a:srgbClr val="EA6368"/>
            </a:solidFill>
            <a:prstDash val="sysDash"/>
          </a:ln>
        </p:spPr>
      </p:pic>
      <p:pic>
        <p:nvPicPr>
          <p:cNvPr id="30" name="图片占位符 29">
            <a:extLst>
              <a:ext uri="{FF2B5EF4-FFF2-40B4-BE49-F238E27FC236}">
                <a16:creationId xmlns:a16="http://schemas.microsoft.com/office/drawing/2014/main" id="{05264081-2573-4E33-BC57-960AD7B28B66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9715" r="19715"/>
          <a:stretch>
            <a:fillRect/>
          </a:stretch>
        </p:blipFill>
        <p:spPr>
          <a:ln w="28575">
            <a:solidFill>
              <a:srgbClr val="EA6368"/>
            </a:solidFill>
            <a:prstDash val="sysDash"/>
          </a:ln>
        </p:spPr>
      </p:pic>
      <p:pic>
        <p:nvPicPr>
          <p:cNvPr id="32" name="图片占位符 31">
            <a:extLst>
              <a:ext uri="{FF2B5EF4-FFF2-40B4-BE49-F238E27FC236}">
                <a16:creationId xmlns:a16="http://schemas.microsoft.com/office/drawing/2014/main" id="{D3E6ED07-89DD-47DE-8566-5B01D118DDC7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4050" r="14050"/>
          <a:stretch>
            <a:fillRect/>
          </a:stretch>
        </p:blipFill>
        <p:spPr>
          <a:ln w="28575">
            <a:solidFill>
              <a:srgbClr val="EA6368"/>
            </a:solidFill>
            <a:prstDash val="sysDash"/>
          </a:ln>
        </p:spPr>
      </p:pic>
      <p:pic>
        <p:nvPicPr>
          <p:cNvPr id="34" name="图片占位符 33">
            <a:extLst>
              <a:ext uri="{FF2B5EF4-FFF2-40B4-BE49-F238E27FC236}">
                <a16:creationId xmlns:a16="http://schemas.microsoft.com/office/drawing/2014/main" id="{521FC189-B155-4D8B-B204-B1838D0CDD49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5044" r="15044"/>
          <a:stretch>
            <a:fillRect/>
          </a:stretch>
        </p:blipFill>
        <p:spPr>
          <a:ln w="28575">
            <a:solidFill>
              <a:srgbClr val="EA6368"/>
            </a:solidFill>
            <a:prstDash val="sysDash"/>
          </a:ln>
        </p:spPr>
      </p:pic>
    </p:spTree>
    <p:extLst>
      <p:ext uri="{BB962C8B-B14F-4D97-AF65-F5344CB8AC3E}">
        <p14:creationId val="393054371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8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2654B89-F001-4463-99AF-5BCA0BFEF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599" y="1901371"/>
            <a:ext cx="5034697" cy="429092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0C8CF62-D4F5-457D-8B85-46E510820F31}"/>
              </a:ext>
            </a:extLst>
          </p:cNvPr>
          <p:cNvSpPr txBox="1"/>
          <p:nvPr/>
        </p:nvSpPr>
        <p:spPr>
          <a:xfrm>
            <a:off x="1065416" y="928706"/>
            <a:ext cx="250401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r>
              <a:rPr altLang="en-US" lang="zh-CN"/>
              <a:t>我的理想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477B8B-65DA-49FD-B26D-C786F3BDE795}"/>
              </a:ext>
            </a:extLst>
          </p:cNvPr>
          <p:cNvSpPr txBox="1"/>
          <p:nvPr/>
        </p:nvSpPr>
        <p:spPr>
          <a:xfrm>
            <a:off x="4862285" y="2879138"/>
            <a:ext cx="2830286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r>
              <a:rPr altLang="en-US" lang="zh-CN" sz="2800"/>
              <a:t>当一名宇航员，</a:t>
            </a:r>
          </a:p>
          <a:p>
            <a:r>
              <a:rPr altLang="en-US" lang="zh-CN" sz="2800"/>
              <a:t>飞上月球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6024EC-E22E-41D6-B3B8-06754DEBF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799" y="1452341"/>
            <a:ext cx="2351315" cy="28535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DB7ECF-1142-4AFD-8FBC-472665071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5088" y="1220040"/>
            <a:ext cx="583913" cy="660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699F57-9E21-4B42-9FA0-D8384A242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423" y="2439068"/>
            <a:ext cx="977419" cy="1003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6E5B050-E57E-41D8-9238-2132857941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8931" y="4918914"/>
            <a:ext cx="583913" cy="660400"/>
          </a:xfrm>
          <a:prstGeom prst="rect">
            <a:avLst/>
          </a:prstGeom>
        </p:spPr>
      </p:pic>
    </p:spTree>
    <p:extLst>
      <p:ext uri="{BB962C8B-B14F-4D97-AF65-F5344CB8AC3E}">
        <p14:creationId val="27606927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0188DF-52E4-451D-8A33-017354F411CA}"/>
              </a:ext>
            </a:extLst>
          </p:cNvPr>
          <p:cNvSpPr txBox="1"/>
          <p:nvPr/>
        </p:nvSpPr>
        <p:spPr>
          <a:xfrm>
            <a:off x="1066035" y="850884"/>
            <a:ext cx="251374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r>
              <a:rPr altLang="en-US" lang="zh-CN"/>
              <a:t>竞选目标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4717A29-2052-4DA2-B4B2-966FF5ECF5E0}"/>
              </a:ext>
            </a:extLst>
          </p:cNvPr>
          <p:cNvGrpSpPr/>
          <p:nvPr/>
        </p:nvGrpSpPr>
        <p:grpSpPr>
          <a:xfrm>
            <a:off x="1817854" y="2475565"/>
            <a:ext cx="2329348" cy="2286935"/>
            <a:chOff x="1817854" y="2475565"/>
            <a:chExt cx="2329348" cy="228693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7ED7708-AF27-47FB-B68C-6D6E840F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7854" y="2475565"/>
              <a:ext cx="2329348" cy="2286935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9B8422B-F5CA-4B7D-B039-F1C904E45F88}"/>
                </a:ext>
              </a:extLst>
            </p:cNvPr>
            <p:cNvSpPr txBox="1"/>
            <p:nvPr/>
          </p:nvSpPr>
          <p:spPr>
            <a:xfrm>
              <a:off x="2461880" y="3452866"/>
              <a:ext cx="1189482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charset="-122" panose="00020600040101010101" pitchFamily="18" typeface="汉仪小麦体简"/>
                  <a:ea charset="-122" panose="00020600040101010101" pitchFamily="18" typeface="汉仪小麦体简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2800"/>
                <a:t>班长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3891617-FC1A-4202-974D-3952329C41F8}"/>
              </a:ext>
            </a:extLst>
          </p:cNvPr>
          <p:cNvGrpSpPr/>
          <p:nvPr/>
        </p:nvGrpSpPr>
        <p:grpSpPr>
          <a:xfrm>
            <a:off x="4931326" y="2537531"/>
            <a:ext cx="2329348" cy="2286935"/>
            <a:chOff x="4931326" y="2537531"/>
            <a:chExt cx="2329348" cy="228693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59B6B56-0F47-481D-A3D4-C38229C0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1326" y="2537531"/>
              <a:ext cx="2329348" cy="2286935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7305AAC-5AB8-4749-9247-A1A18877B20D}"/>
                </a:ext>
              </a:extLst>
            </p:cNvPr>
            <p:cNvSpPr txBox="1"/>
            <p:nvPr/>
          </p:nvSpPr>
          <p:spPr>
            <a:xfrm>
              <a:off x="5432166" y="3300466"/>
              <a:ext cx="1415772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charset="-122" panose="00020600040101010101" pitchFamily="18" typeface="汉仪小麦体简"/>
                  <a:ea charset="-122" panose="00020600040101010101" pitchFamily="18" typeface="汉仪小麦体简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2800"/>
                <a:t>学习</a:t>
              </a:r>
            </a:p>
            <a:p>
              <a:pPr algn="ctr">
                <a:lnSpc>
                  <a:spcPct val="100000"/>
                </a:lnSpc>
              </a:pPr>
              <a:r>
                <a:rPr altLang="en-US" lang="zh-CN" sz="2800"/>
                <a:t>委员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B5709FA-42D8-4872-8C74-47B14370D893}"/>
              </a:ext>
            </a:extLst>
          </p:cNvPr>
          <p:cNvGrpSpPr/>
          <p:nvPr/>
        </p:nvGrpSpPr>
        <p:grpSpPr>
          <a:xfrm>
            <a:off x="8089116" y="2475565"/>
            <a:ext cx="2329348" cy="2286935"/>
            <a:chOff x="8089116" y="2475565"/>
            <a:chExt cx="2329348" cy="228693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CBA4BAA-C949-4C39-AFE1-469264D0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9116" y="2475565"/>
              <a:ext cx="2329348" cy="2286935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E556094-4BD4-4098-B625-F3B09E7F2053}"/>
                </a:ext>
              </a:extLst>
            </p:cNvPr>
            <p:cNvSpPr txBox="1"/>
            <p:nvPr/>
          </p:nvSpPr>
          <p:spPr>
            <a:xfrm>
              <a:off x="8497113" y="3152279"/>
              <a:ext cx="1723549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charset="-122" panose="00020600040101010101" pitchFamily="18" typeface="汉仪小麦体简"/>
                  <a:ea charset="-122" panose="00020600040101010101" pitchFamily="18" typeface="汉仪小麦体简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2800"/>
                <a:t>数学</a:t>
              </a:r>
            </a:p>
            <a:p>
              <a:pPr algn="ctr">
                <a:lnSpc>
                  <a:spcPct val="100000"/>
                </a:lnSpc>
              </a:pPr>
              <a:r>
                <a:rPr altLang="en-US" lang="zh-CN" sz="2800"/>
                <a:t>课代表</a:t>
              </a:r>
            </a:p>
          </p:txBody>
        </p:sp>
      </p:grpSp>
    </p:spTree>
    <p:extLst>
      <p:ext uri="{BB962C8B-B14F-4D97-AF65-F5344CB8AC3E}">
        <p14:creationId val="403178952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3EA1AA9-4215-4168-970F-795DA4BDFD9F}"/>
              </a:ext>
            </a:extLst>
          </p:cNvPr>
          <p:cNvSpPr txBox="1"/>
          <p:nvPr/>
        </p:nvSpPr>
        <p:spPr>
          <a:xfrm>
            <a:off x="1065416" y="713064"/>
            <a:ext cx="258183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charset="-122" panose="00020600040101010101" pitchFamily="18" typeface="汉仪小麦体简"/>
                <a:ea charset="-122" panose="00020600040101010101" pitchFamily="18" typeface="汉仪小麦体简"/>
              </a:defRPr>
            </a:lvl1pPr>
          </a:lstStyle>
          <a:p>
            <a:r>
              <a:rPr altLang="en-US" lang="zh-CN"/>
              <a:t>我的荣誉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274291F-F691-470C-8A4D-1A2EDAC21F19}"/>
              </a:ext>
            </a:extLst>
          </p:cNvPr>
          <p:cNvGrpSpPr/>
          <p:nvPr/>
        </p:nvGrpSpPr>
        <p:grpSpPr>
          <a:xfrm>
            <a:off x="1210557" y="2405919"/>
            <a:ext cx="3005654" cy="2949854"/>
            <a:chOff x="1210557" y="2405919"/>
            <a:chExt cx="3005654" cy="294985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93FD5A6-D39C-4392-A89F-77816478F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0557" y="2405919"/>
              <a:ext cx="3005654" cy="294985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1CC0C90-BA56-441F-B8B8-C1337CC1C41B}"/>
                </a:ext>
              </a:extLst>
            </p:cNvPr>
            <p:cNvSpPr txBox="1"/>
            <p:nvPr/>
          </p:nvSpPr>
          <p:spPr>
            <a:xfrm>
              <a:off x="1857010" y="2648594"/>
              <a:ext cx="1721946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charset="-122" panose="00020600040101010101" pitchFamily="18" typeface="汉仪小麦体简"/>
                  <a:ea charset="-122" panose="00020600040101010101" pitchFamily="18" typeface="汉仪小麦体简"/>
                </a:defRPr>
              </a:lvl1pPr>
            </a:lstStyle>
            <a:p>
              <a:r>
                <a:rPr altLang="zh-CN" lang="en-US"/>
                <a:t>2016年5月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9E03307-6DF1-43C9-AA34-7EBE1241ED7B}"/>
                </a:ext>
              </a:extLst>
            </p:cNvPr>
            <p:cNvSpPr txBox="1"/>
            <p:nvPr/>
          </p:nvSpPr>
          <p:spPr>
            <a:xfrm>
              <a:off x="1857010" y="3161234"/>
              <a:ext cx="1790241" cy="107899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charset="-122" panose="00020600040101010101" pitchFamily="18" typeface="汉仪小麦体简"/>
                  <a:ea charset="-122" panose="00020600040101010101" pitchFamily="18" typeface="汉仪小麦体简"/>
                </a:defRPr>
              </a:lvl1pPr>
            </a:lstStyle>
            <a:p>
              <a:r>
                <a:rPr altLang="en-US" lang="zh-CN" sz="1800"/>
                <a:t>获得全国小学生美术大赛个人三等奖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7EB924E-EB79-4C15-B7C0-08173E2B1561}"/>
              </a:ext>
            </a:extLst>
          </p:cNvPr>
          <p:cNvGrpSpPr/>
          <p:nvPr/>
        </p:nvGrpSpPr>
        <p:grpSpPr>
          <a:xfrm>
            <a:off x="4606900" y="2405919"/>
            <a:ext cx="3005654" cy="2949854"/>
            <a:chOff x="4606900" y="2405919"/>
            <a:chExt cx="3005654" cy="294985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69C9D98-4445-443C-8CE4-1196CE1D0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6900" y="2405919"/>
              <a:ext cx="3005654" cy="2949854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5B47EB0-D874-46DA-BD9F-E209223B606B}"/>
                </a:ext>
              </a:extLst>
            </p:cNvPr>
            <p:cNvSpPr txBox="1"/>
            <p:nvPr/>
          </p:nvSpPr>
          <p:spPr>
            <a:xfrm>
              <a:off x="5235027" y="2648594"/>
              <a:ext cx="1721946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charset="-122" panose="00020600040101010101" pitchFamily="18" typeface="汉仪小麦体简"/>
                  <a:ea charset="-122" panose="00020600040101010101" pitchFamily="18" typeface="汉仪小麦体简"/>
                </a:defRPr>
              </a:lvl1pPr>
            </a:lstStyle>
            <a:p>
              <a:r>
                <a:rPr altLang="zh-CN" lang="en-US"/>
                <a:t>2017年3月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41C56DA-60AB-4F74-9208-2E11C2FEF8DE}"/>
                </a:ext>
              </a:extLst>
            </p:cNvPr>
            <p:cNvSpPr txBox="1"/>
            <p:nvPr/>
          </p:nvSpPr>
          <p:spPr>
            <a:xfrm>
              <a:off x="5235027" y="3161234"/>
              <a:ext cx="1790241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charset="-122" panose="00020600040101010101" pitchFamily="18" typeface="汉仪小麦体简"/>
                  <a:ea charset="-122" panose="00020600040101010101" pitchFamily="18" typeface="汉仪小麦体简"/>
                </a:defRPr>
              </a:lvl1pPr>
            </a:lstStyle>
            <a:p>
              <a:r>
                <a:rPr altLang="en-US" lang="zh-CN" sz="1800"/>
                <a:t>获得全班三好学生荣誉称号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25CBBFC-0697-4664-91DA-1486788ABA4F}"/>
              </a:ext>
            </a:extLst>
          </p:cNvPr>
          <p:cNvGrpSpPr/>
          <p:nvPr/>
        </p:nvGrpSpPr>
        <p:grpSpPr>
          <a:xfrm>
            <a:off x="8003243" y="2405919"/>
            <a:ext cx="3005654" cy="2949854"/>
            <a:chOff x="8003243" y="2405919"/>
            <a:chExt cx="3005654" cy="294985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7B22634-FDD9-4434-A2A0-1655F148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3243" y="2405919"/>
              <a:ext cx="3005654" cy="2949854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BF4509E-7523-4540-8D8E-DA7C0F6C7A67}"/>
                </a:ext>
              </a:extLst>
            </p:cNvPr>
            <p:cNvSpPr txBox="1"/>
            <p:nvPr/>
          </p:nvSpPr>
          <p:spPr>
            <a:xfrm>
              <a:off x="8638628" y="2648594"/>
              <a:ext cx="1721946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charset="-122" panose="00020600040101010101" pitchFamily="18" typeface="汉仪小麦体简"/>
                  <a:ea charset="-122" panose="00020600040101010101" pitchFamily="18" typeface="汉仪小麦体简"/>
                </a:defRPr>
              </a:lvl1pPr>
            </a:lstStyle>
            <a:p>
              <a:r>
                <a:rPr altLang="zh-CN" lang="en-US"/>
                <a:t>2018年6月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3968136-BB3E-4F19-8BD4-9DD7FD773F10}"/>
                </a:ext>
              </a:extLst>
            </p:cNvPr>
            <p:cNvSpPr txBox="1"/>
            <p:nvPr/>
          </p:nvSpPr>
          <p:spPr>
            <a:xfrm>
              <a:off x="8638628" y="3161234"/>
              <a:ext cx="1790241" cy="1408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charset="-122" panose="00020600040101010101" pitchFamily="18" typeface="汉仪小麦体简"/>
                  <a:ea charset="-122" panose="00020600040101010101" pitchFamily="18" typeface="汉仪小麦体简"/>
                </a:defRPr>
              </a:lvl1pPr>
            </a:lstStyle>
            <a:p>
              <a:r>
                <a:rPr altLang="en-US" lang="zh-CN" sz="1800"/>
                <a:t>语文作文《我的妈妈》获得全国小学生作文大赛二等奖</a:t>
              </a:r>
            </a:p>
          </p:txBody>
        </p:sp>
      </p:grpSp>
    </p:spTree>
    <p:extLst>
      <p:ext uri="{BB962C8B-B14F-4D97-AF65-F5344CB8AC3E}">
        <p14:creationId val="80711074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48</Paragraphs>
  <Slides>13</Slides>
  <Notes>12</Notes>
  <TotalTime>92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1">
      <vt:lpstr>Arial</vt:lpstr>
      <vt:lpstr>微软雅黑</vt:lpstr>
      <vt:lpstr>Calibri Light</vt:lpstr>
      <vt:lpstr>Calibri</vt:lpstr>
      <vt:lpstr>等线 Light</vt:lpstr>
      <vt:lpstr>等线</vt:lpstr>
      <vt:lpstr>汉仪小麦体简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2017-06-23T05:52:20Z</dcterms:created>
  <cp:lastModifiedBy>优品PPT</cp:lastModifiedBy>
  <dcterms:modified xsi:type="dcterms:W3CDTF">2021-08-20T11:05:43Z</dcterms:modified>
  <cp:revision>32</cp:revision>
  <dc:title>PowerPoint 演示文稿</dc:title>
</cp:coreProperties>
</file>