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Lst>
  <p:notesMasterIdLst>
    <p:notesMasterId r:id="rId3"/>
  </p:notesMasterIdLst>
  <p:sldIdLst>
    <p:sldId id="291" r:id="rId4"/>
    <p:sldId id="292" r:id="rId5"/>
    <p:sldId id="293" r:id="rId6"/>
    <p:sldId id="294" r:id="rId7"/>
    <p:sldId id="262" r:id="rId8"/>
    <p:sldId id="284" r:id="rId9"/>
    <p:sldId id="296" r:id="rId10"/>
    <p:sldId id="283" r:id="rId11"/>
    <p:sldId id="295" r:id="rId12"/>
    <p:sldId id="259" r:id="rId13"/>
    <p:sldId id="285" r:id="rId14"/>
    <p:sldId id="258" r:id="rId15"/>
    <p:sldId id="286" r:id="rId16"/>
    <p:sldId id="297" r:id="rId17"/>
    <p:sldId id="287" r:id="rId18"/>
    <p:sldId id="298" r:id="rId19"/>
    <p:sldId id="288" r:id="rId20"/>
    <p:sldId id="299" r:id="rId21"/>
    <p:sldId id="289" r:id="rId22"/>
    <p:sldId id="260" r:id="rId23"/>
    <p:sldId id="301" r:id="rId24"/>
    <p:sldId id="302" r:id="rId25"/>
    <p:sldId id="303" r:id="rId26"/>
    <p:sldId id="304" r:id="rId27"/>
    <p:sldId id="270" r:id="rId28"/>
    <p:sldId id="271" r:id="rId29"/>
    <p:sldId id="305" r:id="rId30"/>
  </p:sldIdLst>
  <p:sldSz cx="9144000" cy="5141913"/>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57">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1" autoAdjust="0"/>
    <p:restoredTop sz="92317" autoAdjust="0"/>
  </p:normalViewPr>
  <p:slideViewPr>
    <p:cSldViewPr showGuides="1">
      <p:cViewPr varScale="1">
        <p:scale>
          <a:sx n="108" d="100"/>
          <a:sy n="108" d="100"/>
        </p:scale>
        <p:origin x="384" y="96"/>
      </p:cViewPr>
      <p:guideLst>
        <p:guide orient="horz" pos="757"/>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EDB83-1B07-4BF0-8913-7C6D32287F56}"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C248C-4A2D-4A48-85E2-4FB4C3C0C833}" type="slidenum">
              <a:rPr lang="zh-CN" altLang="en-US" smtClean="0"/>
              <a:t>‹#›</a:t>
            </a:fld>
            <a:endParaRPr lang="zh-CN" altLang="en-US"/>
          </a:p>
        </p:txBody>
      </p:sp>
    </p:spTree>
    <p:extLst>
      <p:ext uri="{BB962C8B-B14F-4D97-AF65-F5344CB8AC3E}">
        <p14:creationId val="230733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12628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99512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324136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55685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77771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36381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50290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2700338"/>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39775"/>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7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273050"/>
            <a:ext cx="7886700" cy="9953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628650" y="1368425"/>
            <a:ext cx="7886700" cy="326231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050"/>
            <a:ext cx="1971675" cy="43576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050"/>
            <a:ext cx="5762625" cy="435768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83319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869195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538969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933779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93215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59213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25065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28650" y="273050"/>
            <a:ext cx="7886700" cy="9953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628650" y="1368425"/>
            <a:ext cx="7886700" cy="32623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615602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299437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124215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1029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38363"/>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395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273050"/>
            <a:ext cx="7886700" cy="9953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8425"/>
            <a:ext cx="3867150" cy="32623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68425"/>
            <a:ext cx="3867150" cy="326231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30238" y="273050"/>
            <a:ext cx="7886700" cy="9953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75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8013"/>
            <a:ext cx="3868737" cy="276225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75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013"/>
            <a:ext cx="3887788" cy="276225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3050"/>
            <a:ext cx="7886700" cy="995363"/>
          </a:xfrm>
          <a:prstGeom prst="rect">
            <a:avLst/>
          </a:prstGeom>
        </p:spPr>
        <p:txBody>
          <a:bodyPr/>
          <a:lstStyle/>
          <a:p>
            <a:r>
              <a:rPr lang="zh-CN" altLang="en-US"/>
              <a:t>单击此处编辑母版标题样式</a:t>
            </a: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410" y="0"/>
            <a:ext cx="9141179" cy="5141913"/>
          </a:xfrm>
          <a:prstGeom prst="rect">
            <a:avLst/>
          </a:prstGeom>
        </p:spPr>
      </p:pic>
    </p:spTree>
    <p:extLst>
      <p:ext uri="{BB962C8B-B14F-4D97-AF65-F5344CB8AC3E}">
        <p14:creationId val="20588225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39775"/>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7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564C43"/>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2017/10/10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4198905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 Id="rId3"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 Id="rId3" Target="../media/image11.png" Type="http://schemas.openxmlformats.org/officeDocument/2006/relationships/image"/><Relationship Id="rId4"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2.jpeg" Type="http://schemas.openxmlformats.org/officeDocument/2006/relationships/imag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3.jpeg" Type="http://schemas.openxmlformats.org/officeDocument/2006/relationships/imag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4.jpeg" Type="http://schemas.openxmlformats.org/officeDocument/2006/relationships/image"/><Relationship Id="rId3"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 Id="rId3"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13.jpeg" Type="http://schemas.openxmlformats.org/officeDocument/2006/relationships/image"/><Relationship Id="rId4"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7.jpeg" Type="http://schemas.openxmlformats.org/officeDocument/2006/relationships/image"/><Relationship Id="rId3"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0.jpeg" Type="http://schemas.openxmlformats.org/officeDocument/2006/relationships/image"/><Relationship Id="rId3"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10" Target="../media/image7.png" Type="http://schemas.openxmlformats.org/officeDocument/2006/relationships/image"/><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jpeg" Type="http://schemas.openxmlformats.org/officeDocument/2006/relationships/image"/><Relationship Id="rId7" Target="../media/image26.jpeg" Type="http://schemas.openxmlformats.org/officeDocument/2006/relationships/image"/><Relationship Id="rId8" Target="../media/image27.jpeg" Type="http://schemas.openxmlformats.org/officeDocument/2006/relationships/image"/><Relationship Id="rId9" Target="../media/image2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xml" Type="http://schemas.openxmlformats.org/officeDocument/2006/relationships/notesSlide"/><Relationship Id="rId3" Target="../media/image29.png" Type="http://schemas.openxmlformats.org/officeDocument/2006/relationships/image"/><Relationship Id="rId4" Target="../media/image8.jpeg" Type="http://schemas.openxmlformats.org/officeDocument/2006/relationships/image"/><Relationship Id="rId5"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9.jpe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over2" id="6" name="Picture 2"/>
          <p:cNvPicPr>
            <a:picLocks noChangeArrowheads="1" noChangeAspect="1"/>
          </p:cNvPicPr>
          <p:nvPr/>
        </p:nvPicPr>
        <p:blipFill>
          <a:blip r:embed="rId2">
            <a:extLst>
              <a:ext uri="{28A0092B-C50C-407E-A947-70E740481C1C}">
                <a14:useLocalDpi val="0"/>
              </a:ext>
            </a:extLst>
          </a:blip>
          <a:stretch>
            <a:fillRect/>
          </a:stretch>
        </p:blipFill>
        <p:spPr bwMode="auto">
          <a:xfrm>
            <a:off x="1259632" y="0"/>
            <a:ext cx="6854693" cy="5141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圆角矩形 2"/>
          <p:cNvSpPr/>
          <p:nvPr/>
        </p:nvSpPr>
        <p:spPr>
          <a:xfrm>
            <a:off x="1259632" y="770756"/>
            <a:ext cx="6768752" cy="873574"/>
          </a:xfrm>
          <a:prstGeom prst="roundRect">
            <a:avLst/>
          </a:prstGeom>
          <a:noFill/>
          <a:ln>
            <a:solidFill>
              <a:srgbClr val="E3630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 Box 3"/>
          <p:cNvSpPr txBox="1">
            <a:spLocks noChangeArrowheads="1"/>
          </p:cNvSpPr>
          <p:nvPr/>
        </p:nvSpPr>
        <p:spPr bwMode="auto">
          <a:xfrm>
            <a:off x="1727684" y="770756"/>
            <a:ext cx="6120680" cy="762000"/>
          </a:xfrm>
          <a:prstGeom prst="rect">
            <a:avLst/>
          </a:prstGeom>
          <a:noFill/>
          <a:ln w="9525">
            <a:noFill/>
            <a:miter lim="800000"/>
          </a:ln>
          <a:effectLst>
            <a:outerShdw algn="ctr" dir="1593903" dist="28398" rotWithShape="0">
              <a:srgbClr val="333300"/>
            </a:outerShdw>
          </a:effectLst>
        </p:spPr>
        <p:txBody>
          <a:bodyPr wrap="square">
            <a:spAutoFit/>
          </a:bodyPr>
          <a:lstStyle/>
          <a:p>
            <a:pPr>
              <a:defRPr/>
            </a:pPr>
            <a:r>
              <a:rPr altLang="en-US" b="1" lang="zh-CN" smtClean="0"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rPr>
              <a:t>可爱绘本风格幼儿教育</a:t>
            </a:r>
          </a:p>
        </p:txBody>
      </p:sp>
      <p:sp>
        <p:nvSpPr>
          <p:cNvPr id="5" name="圆角矩形 4"/>
          <p:cNvSpPr/>
          <p:nvPr/>
        </p:nvSpPr>
        <p:spPr>
          <a:xfrm>
            <a:off x="3331203" y="1850876"/>
            <a:ext cx="2621077" cy="396240"/>
          </a:xfrm>
          <a:prstGeom prst="roundRect">
            <a:avLst/>
          </a:prstGeom>
          <a:noFill/>
          <a:ln w="9525">
            <a:solidFill>
              <a:srgbClr val="E3630A"/>
            </a:solidFill>
            <a:miter lim="800000"/>
          </a:ln>
          <a:effectLst>
            <a:outerShdw algn="ctr" dir="1593903" dist="28398" rotWithShape="0">
              <a:srgbClr val="333300"/>
            </a:outerShdw>
          </a:effectLst>
        </p:spPr>
        <p:txBody>
          <a:bodyPr wrap="square">
            <a:spAutoFit/>
          </a:bodyPr>
          <a:lstStyle/>
          <a:p>
            <a:pPr algn="ctr"/>
            <a:r>
              <a:rPr altLang="en-US" b="1" lang="zh-CN" smtClean="0" sz="2000">
                <a:solidFill>
                  <a:srgbClr val="C9B193"/>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rPr>
              <a:t>演讲人:XXXX</a:t>
            </a:r>
          </a:p>
        </p:txBody>
      </p:sp>
    </p:spTree>
    <p:extLst>
      <p:ext uri="{BB962C8B-B14F-4D97-AF65-F5344CB8AC3E}">
        <p14:creationId val="2244825562"/>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53" presetSubtype="0">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animEffect filter="fade" transition="in">
                                      <p:cBhvr>
                                        <p:cTn dur="500" id="17"/>
                                        <p:tgtEl>
                                          <p:spTgt spid="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mph" presetID="26" presetSubtype="0">
                                  <p:stCondLst>
                                    <p:cond delay="0"/>
                                  </p:stCondLst>
                                  <p:childTnLst>
                                    <p:animEffect filter="fade" transition="out">
                                      <p:cBhvr>
                                        <p:cTn dur="500" id="21" tmFilter="0, 0; .2, .5; .8, .5; 1, 0"/>
                                        <p:tgtEl>
                                          <p:spTgt spid="6"/>
                                        </p:tgtEl>
                                      </p:cBhvr>
                                    </p:animEffect>
                                    <p:animScale>
                                      <p:cBhvr>
                                        <p:cTn autoRev="1" dur="250" fill="hold" id="22"/>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36513" y="0"/>
            <a:ext cx="7694789" cy="5141913"/>
            <a:chOff x="-36513" y="0"/>
            <a:chExt cx="7694789" cy="5141913"/>
          </a:xfrm>
        </p:grpSpPr>
        <p:pic>
          <p:nvPicPr>
            <p:cNvPr id="23" name="图片 22"/>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24" name="组合 23"/>
            <p:cNvGrpSpPr/>
            <p:nvPr/>
          </p:nvGrpSpPr>
          <p:grpSpPr>
            <a:xfrm>
              <a:off x="1578769" y="278153"/>
              <a:ext cx="4025900" cy="574675"/>
              <a:chOff x="231775" y="266700"/>
              <a:chExt cx="4025900" cy="574675"/>
            </a:xfrm>
          </p:grpSpPr>
          <p:sp>
            <p:nvSpPr>
              <p:cNvPr id="25"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6"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27"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5136" name="Rectangle 16"/>
          <p:cNvSpPr>
            <a:spLocks noChangeArrowheads="1"/>
          </p:cNvSpPr>
          <p:nvPr/>
        </p:nvSpPr>
        <p:spPr bwMode="auto">
          <a:xfrm>
            <a:off x="3923928" y="1594520"/>
            <a:ext cx="453707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pic>
        <p:nvPicPr>
          <p:cNvPr id="2" name="图片 1"/>
          <p:cNvPicPr>
            <a:picLocks noChangeAspect="1"/>
          </p:cNvPicPr>
          <p:nvPr/>
        </p:nvPicPr>
        <p:blipFill>
          <a:blip r:embed="rId3">
            <a:extLst>
              <a:ext uri="{28A0092B-C50C-407E-A947-70E740481C1C}">
                <a14:useLocalDpi val="0"/>
              </a:ext>
            </a:extLst>
          </a:blip>
          <a:srcRect r="52471"/>
          <a:stretch>
            <a:fillRect/>
          </a:stretch>
        </p:blipFill>
        <p:spPr>
          <a:xfrm>
            <a:off x="18030" y="1281079"/>
            <a:ext cx="2625231" cy="3378109"/>
          </a:xfrm>
          <a:prstGeom prst="rect">
            <a:avLst/>
          </a:prstGeom>
        </p:spPr>
      </p:pic>
      <p:sp>
        <p:nvSpPr>
          <p:cNvPr id="28" name="Rectangle 16"/>
          <p:cNvSpPr>
            <a:spLocks noChangeArrowheads="1"/>
          </p:cNvSpPr>
          <p:nvPr/>
        </p:nvSpPr>
        <p:spPr bwMode="auto">
          <a:xfrm>
            <a:off x="3923928" y="3009105"/>
            <a:ext cx="453707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5136"/>
                                        </p:tgtEl>
                                        <p:attrNameLst>
                                          <p:attrName>style.visibility</p:attrName>
                                        </p:attrNameLst>
                                      </p:cBhvr>
                                      <p:to>
                                        <p:strVal val="visible"/>
                                      </p:to>
                                    </p:set>
                                    <p:animEffect filter="fade" transition="in">
                                      <p:cBhvr>
                                        <p:cTn dur="1000" id="12"/>
                                        <p:tgtEl>
                                          <p:spTgt spid="5136"/>
                                        </p:tgtEl>
                                      </p:cBhvr>
                                    </p:animEffect>
                                    <p:anim calcmode="lin" valueType="num">
                                      <p:cBhvr>
                                        <p:cTn dur="1000" fill="hold" id="13"/>
                                        <p:tgtEl>
                                          <p:spTgt spid="5136"/>
                                        </p:tgtEl>
                                        <p:attrNameLst>
                                          <p:attrName>ppt_x</p:attrName>
                                        </p:attrNameLst>
                                      </p:cBhvr>
                                      <p:tavLst>
                                        <p:tav tm="0">
                                          <p:val>
                                            <p:strVal val="#ppt_x"/>
                                          </p:val>
                                        </p:tav>
                                        <p:tav tm="100000">
                                          <p:val>
                                            <p:strVal val="#ppt_x"/>
                                          </p:val>
                                        </p:tav>
                                      </p:tavLst>
                                    </p:anim>
                                    <p:anim calcmode="lin" valueType="num">
                                      <p:cBhvr>
                                        <p:cTn dur="1000" fill="hold" id="14"/>
                                        <p:tgtEl>
                                          <p:spTgt spid="513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1000" id="17"/>
                                        <p:tgtEl>
                                          <p:spTgt spid="28"/>
                                        </p:tgtEl>
                                      </p:cBhvr>
                                    </p:animEffect>
                                    <p:anim calcmode="lin" valueType="num">
                                      <p:cBhvr>
                                        <p:cTn dur="1000" fill="hold" id="18"/>
                                        <p:tgtEl>
                                          <p:spTgt spid="28"/>
                                        </p:tgtEl>
                                        <p:attrNameLst>
                                          <p:attrName>ppt_x</p:attrName>
                                        </p:attrNameLst>
                                      </p:cBhvr>
                                      <p:tavLst>
                                        <p:tav tm="0">
                                          <p:val>
                                            <p:strVal val="#ppt_x"/>
                                          </p:val>
                                        </p:tav>
                                        <p:tav tm="100000">
                                          <p:val>
                                            <p:strVal val="#ppt_x"/>
                                          </p:val>
                                        </p:tav>
                                      </p:tavLst>
                                    </p:anim>
                                    <p:anim calcmode="lin" valueType="num">
                                      <p:cBhvr>
                                        <p:cTn dur="1000" fill="hold" id="19"/>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36"/>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l="30035" r="24155" t="38005"/>
          <a:stretch>
            <a:fillRect/>
          </a:stretch>
        </p:blipFill>
        <p:spPr>
          <a:xfrm>
            <a:off x="2417763" y="2139697"/>
            <a:ext cx="3960440" cy="3014804"/>
          </a:xfrm>
          <a:prstGeom prst="rect">
            <a:avLst/>
          </a:prstGeom>
        </p:spPr>
      </p:pic>
      <p:grpSp>
        <p:nvGrpSpPr>
          <p:cNvPr id="32789" name="Group 21"/>
          <p:cNvGrpSpPr/>
          <p:nvPr/>
        </p:nvGrpSpPr>
        <p:grpSpPr>
          <a:xfrm>
            <a:off x="3043238" y="1712913"/>
            <a:ext cx="2867025" cy="2238375"/>
            <a:chOff x="1628" y="834"/>
            <a:chExt cx="2504" cy="1956"/>
          </a:xfrm>
        </p:grpSpPr>
        <p:sp>
          <p:nvSpPr>
            <p:cNvPr id="32777" name="Freeform 9"/>
            <p:cNvSpPr/>
            <p:nvPr/>
          </p:nvSpPr>
          <p:spPr bwMode="auto">
            <a:xfrm>
              <a:off x="2252" y="906"/>
              <a:ext cx="1258" cy="1036"/>
            </a:xfrm>
            <a:custGeom>
              <a:gdLst>
                <a:gd fmla="*/ 182 w 560" name="T0"/>
                <a:gd fmla="*/ 378 h 461" name="T1"/>
                <a:gd fmla="*/ 182 w 560" name="T2"/>
                <a:gd fmla="*/ 183 h 461" name="T3"/>
                <a:gd fmla="*/ 377 w 560" name="T4"/>
                <a:gd fmla="*/ 183 h 461" name="T5"/>
                <a:gd fmla="*/ 377 w 560" name="T6"/>
                <a:gd fmla="*/ 378 h 461" name="T7"/>
                <a:gd fmla="*/ 460 w 560" name="T8"/>
                <a:gd fmla="*/ 461 h 461" name="T9"/>
                <a:gd fmla="*/ 460 w 560" name="T10"/>
                <a:gd fmla="*/ 100 h 461" name="T11"/>
                <a:gd fmla="*/ 99 w 560" name="T12"/>
                <a:gd fmla="*/ 100 h 461" name="T13"/>
                <a:gd fmla="*/ 99 w 560" name="T14"/>
                <a:gd fmla="*/ 461 h 461" name="T15"/>
                <a:gd fmla="*/ 182 w 560" name="T16"/>
                <a:gd fmla="*/ 378 h 4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1" w="560">
                  <a:moveTo>
                    <a:pt x="182" y="378"/>
                  </a:moveTo>
                  <a:cubicBezTo>
                    <a:pt x="128" y="324"/>
                    <a:pt x="128" y="237"/>
                    <a:pt x="182" y="183"/>
                  </a:cubicBezTo>
                  <a:cubicBezTo>
                    <a:pt x="236" y="129"/>
                    <a:pt x="323" y="129"/>
                    <a:pt x="377" y="183"/>
                  </a:cubicBezTo>
                  <a:cubicBezTo>
                    <a:pt x="431" y="237"/>
                    <a:pt x="431" y="324"/>
                    <a:pt x="377" y="378"/>
                  </a:cubicBezTo>
                  <a:cubicBezTo>
                    <a:pt x="460" y="461"/>
                    <a:pt x="460" y="461"/>
                    <a:pt x="460" y="461"/>
                  </a:cubicBezTo>
                  <a:cubicBezTo>
                    <a:pt x="560" y="361"/>
                    <a:pt x="560" y="200"/>
                    <a:pt x="460" y="100"/>
                  </a:cubicBezTo>
                  <a:cubicBezTo>
                    <a:pt x="360" y="0"/>
                    <a:pt x="199" y="0"/>
                    <a:pt x="99" y="100"/>
                  </a:cubicBezTo>
                  <a:cubicBezTo>
                    <a:pt x="0" y="200"/>
                    <a:pt x="0" y="361"/>
                    <a:pt x="99" y="461"/>
                  </a:cubicBezTo>
                  <a:lnTo>
                    <a:pt x="182" y="378"/>
                  </a:lnTo>
                  <a:close/>
                </a:path>
              </a:pathLst>
            </a:custGeom>
            <a:solidFill>
              <a:srgbClr val="EF6541"/>
            </a:solidFill>
            <a:ln>
              <a:noFill/>
            </a:ln>
            <a:extLst>
              <a:ext uri="{91240B29-F687-4F45-9708-019B960494DF}">
                <a14:hiddenLine w="12700">
                  <a:solidFill>
                    <a:srgbClr val="FFFFFF"/>
                  </a:solidFill>
                  <a:prstDash val="solid"/>
                  <a:miter lim="800000"/>
                  <a:headEnd/>
                  <a:tailEnd/>
                </a14:hiddenLine>
              </a:ext>
            </a:extLst>
          </p:spPr>
          <p:txBody>
            <a:bodyPr/>
            <a:lstStyle/>
            <a:p>
              <a:endParaRPr altLang="en-US" lang="zh-CN"/>
            </a:p>
          </p:txBody>
        </p:sp>
        <p:sp>
          <p:nvSpPr>
            <p:cNvPr id="32778" name="Freeform 10"/>
            <p:cNvSpPr/>
            <p:nvPr/>
          </p:nvSpPr>
          <p:spPr bwMode="auto">
            <a:xfrm>
              <a:off x="2874" y="1756"/>
              <a:ext cx="1258" cy="1034"/>
            </a:xfrm>
            <a:custGeom>
              <a:gdLst>
                <a:gd fmla="*/ 100 w 560" name="T0"/>
                <a:gd fmla="*/ 0 h 460" name="T1"/>
                <a:gd fmla="*/ 100 w 560" name="T2"/>
                <a:gd fmla="*/ 361 h 460" name="T3"/>
                <a:gd fmla="*/ 461 w 560" name="T4"/>
                <a:gd fmla="*/ 361 h 460" name="T5"/>
                <a:gd fmla="*/ 461 w 560" name="T6"/>
                <a:gd fmla="*/ 0 h 460" name="T7"/>
                <a:gd fmla="*/ 378 w 560" name="T8"/>
                <a:gd fmla="*/ 83 h 460" name="T9"/>
                <a:gd fmla="*/ 378 w 560" name="T10"/>
                <a:gd fmla="*/ 278 h 460" name="T11"/>
                <a:gd fmla="*/ 183 w 560" name="T12"/>
                <a:gd fmla="*/ 278 h 460" name="T13"/>
                <a:gd fmla="*/ 183 w 560" name="T14"/>
                <a:gd fmla="*/ 83 h 460" name="T15"/>
                <a:gd fmla="*/ 100 w 560" name="T16"/>
                <a:gd fmla="*/ 0 h 4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0" w="560">
                  <a:moveTo>
                    <a:pt x="100" y="0"/>
                  </a:moveTo>
                  <a:cubicBezTo>
                    <a:pt x="0" y="99"/>
                    <a:pt x="0" y="261"/>
                    <a:pt x="100" y="361"/>
                  </a:cubicBezTo>
                  <a:cubicBezTo>
                    <a:pt x="200" y="460"/>
                    <a:pt x="361" y="460"/>
                    <a:pt x="461" y="361"/>
                  </a:cubicBezTo>
                  <a:cubicBezTo>
                    <a:pt x="560" y="261"/>
                    <a:pt x="560" y="99"/>
                    <a:pt x="461" y="0"/>
                  </a:cubicBezTo>
                  <a:cubicBezTo>
                    <a:pt x="378" y="83"/>
                    <a:pt x="378" y="83"/>
                    <a:pt x="378" y="83"/>
                  </a:cubicBezTo>
                  <a:cubicBezTo>
                    <a:pt x="432" y="137"/>
                    <a:pt x="432" y="224"/>
                    <a:pt x="378" y="278"/>
                  </a:cubicBezTo>
                  <a:cubicBezTo>
                    <a:pt x="324" y="331"/>
                    <a:pt x="237" y="331"/>
                    <a:pt x="183" y="278"/>
                  </a:cubicBezTo>
                  <a:cubicBezTo>
                    <a:pt x="129" y="224"/>
                    <a:pt x="129" y="137"/>
                    <a:pt x="183" y="83"/>
                  </a:cubicBezTo>
                  <a:lnTo>
                    <a:pt x="100" y="0"/>
                  </a:lnTo>
                  <a:close/>
                </a:path>
              </a:pathLst>
            </a:custGeom>
            <a:solidFill>
              <a:srgbClr val="FFFFFF"/>
            </a:solidFill>
            <a:ln>
              <a:noFill/>
            </a:ln>
            <a:extLst>
              <a:ext uri="{91240B29-F687-4F45-9708-019B960494DF}">
                <a14:hiddenLine w="12700">
                  <a:solidFill>
                    <a:srgbClr val="FFFFFF"/>
                  </a:solidFill>
                  <a:prstDash val="solid"/>
                  <a:miter lim="800000"/>
                  <a:headEnd/>
                  <a:tailEnd/>
                </a14:hiddenLine>
              </a:ext>
            </a:extLst>
          </p:spPr>
          <p:txBody>
            <a:bodyPr/>
            <a:lstStyle/>
            <a:p>
              <a:endParaRPr altLang="en-US" lang="zh-CN"/>
            </a:p>
          </p:txBody>
        </p:sp>
        <p:sp>
          <p:nvSpPr>
            <p:cNvPr id="32779" name="Freeform 11"/>
            <p:cNvSpPr/>
            <p:nvPr/>
          </p:nvSpPr>
          <p:spPr bwMode="auto">
            <a:xfrm>
              <a:off x="1628" y="1756"/>
              <a:ext cx="1258" cy="1034"/>
            </a:xfrm>
            <a:custGeom>
              <a:gdLst>
                <a:gd fmla="*/ 377 w 560" name="T0"/>
                <a:gd fmla="*/ 83 h 460" name="T1"/>
                <a:gd fmla="*/ 377 w 560" name="T2"/>
                <a:gd fmla="*/ 278 h 460" name="T3"/>
                <a:gd fmla="*/ 182 w 560" name="T4"/>
                <a:gd fmla="*/ 278 h 460" name="T5"/>
                <a:gd fmla="*/ 182 w 560" name="T6"/>
                <a:gd fmla="*/ 83 h 460" name="T7"/>
                <a:gd fmla="*/ 100 w 560" name="T8"/>
                <a:gd fmla="*/ 0 h 460" name="T9"/>
                <a:gd fmla="*/ 100 w 560" name="T10"/>
                <a:gd fmla="*/ 361 h 460" name="T11"/>
                <a:gd fmla="*/ 460 w 560" name="T12"/>
                <a:gd fmla="*/ 361 h 460" name="T13"/>
                <a:gd fmla="*/ 460 w 560" name="T14"/>
                <a:gd fmla="*/ 0 h 460" name="T15"/>
                <a:gd fmla="*/ 377 w 560" name="T16"/>
                <a:gd fmla="*/ 83 h 4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0" w="560">
                  <a:moveTo>
                    <a:pt x="377" y="83"/>
                  </a:moveTo>
                  <a:cubicBezTo>
                    <a:pt x="431" y="137"/>
                    <a:pt x="431" y="224"/>
                    <a:pt x="377" y="278"/>
                  </a:cubicBezTo>
                  <a:cubicBezTo>
                    <a:pt x="323" y="331"/>
                    <a:pt x="236" y="331"/>
                    <a:pt x="182" y="278"/>
                  </a:cubicBezTo>
                  <a:cubicBezTo>
                    <a:pt x="129" y="224"/>
                    <a:pt x="129" y="137"/>
                    <a:pt x="182" y="83"/>
                  </a:cubicBezTo>
                  <a:cubicBezTo>
                    <a:pt x="100" y="0"/>
                    <a:pt x="100" y="0"/>
                    <a:pt x="100" y="0"/>
                  </a:cubicBezTo>
                  <a:cubicBezTo>
                    <a:pt x="0" y="99"/>
                    <a:pt x="0" y="261"/>
                    <a:pt x="100" y="361"/>
                  </a:cubicBezTo>
                  <a:cubicBezTo>
                    <a:pt x="199" y="460"/>
                    <a:pt x="361" y="460"/>
                    <a:pt x="460" y="361"/>
                  </a:cubicBezTo>
                  <a:cubicBezTo>
                    <a:pt x="560" y="261"/>
                    <a:pt x="560" y="99"/>
                    <a:pt x="460" y="0"/>
                  </a:cubicBezTo>
                  <a:lnTo>
                    <a:pt x="377" y="83"/>
                  </a:lnTo>
                  <a:close/>
                </a:path>
              </a:pathLst>
            </a:custGeom>
            <a:solidFill>
              <a:srgbClr val="FFFFFF"/>
            </a:solidFill>
            <a:ln>
              <a:noFill/>
            </a:ln>
            <a:extLst>
              <a:ext uri="{91240B29-F687-4F45-9708-019B960494DF}">
                <a14:hiddenLine w="12700">
                  <a:solidFill>
                    <a:srgbClr val="FFFFFF"/>
                  </a:solidFill>
                  <a:prstDash val="solid"/>
                  <a:miter lim="800000"/>
                  <a:headEnd/>
                  <a:tailEnd/>
                </a14:hiddenLine>
              </a:ext>
            </a:extLst>
          </p:spPr>
          <p:txBody>
            <a:bodyPr/>
            <a:lstStyle/>
            <a:p>
              <a:endParaRPr altLang="en-US" lang="zh-CN"/>
            </a:p>
          </p:txBody>
        </p:sp>
        <p:sp>
          <p:nvSpPr>
            <p:cNvPr id="32780" name="Oval 12"/>
            <p:cNvSpPr>
              <a:spLocks noChangeArrowheads="1"/>
            </p:cNvSpPr>
            <p:nvPr/>
          </p:nvSpPr>
          <p:spPr bwMode="auto">
            <a:xfrm>
              <a:off x="1787" y="1648"/>
              <a:ext cx="337" cy="337"/>
            </a:xfrm>
            <a:prstGeom prst="ellipse">
              <a:avLst/>
            </a:prstGeom>
            <a:solidFill>
              <a:srgbClr val="FFFFFF"/>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1" name="Oval 13"/>
            <p:cNvSpPr>
              <a:spLocks noChangeArrowheads="1"/>
            </p:cNvSpPr>
            <p:nvPr/>
          </p:nvSpPr>
          <p:spPr bwMode="auto">
            <a:xfrm>
              <a:off x="1848" y="1711"/>
              <a:ext cx="213" cy="213"/>
            </a:xfrm>
            <a:prstGeom prst="ellipse">
              <a:avLst/>
            </a:prstGeom>
            <a:solidFill>
              <a:srgbClr val="EF6541"/>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2" name="Oval 14"/>
            <p:cNvSpPr>
              <a:spLocks noChangeArrowheads="1"/>
            </p:cNvSpPr>
            <p:nvPr/>
          </p:nvSpPr>
          <p:spPr bwMode="auto">
            <a:xfrm>
              <a:off x="3625" y="1648"/>
              <a:ext cx="337" cy="337"/>
            </a:xfrm>
            <a:prstGeom prst="ellipse">
              <a:avLst/>
            </a:prstGeom>
            <a:solidFill>
              <a:srgbClr val="FFFFFF"/>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3" name="Oval 15"/>
            <p:cNvSpPr>
              <a:spLocks noChangeArrowheads="1"/>
            </p:cNvSpPr>
            <p:nvPr/>
          </p:nvSpPr>
          <p:spPr bwMode="auto">
            <a:xfrm>
              <a:off x="3685" y="1711"/>
              <a:ext cx="214" cy="213"/>
            </a:xfrm>
            <a:prstGeom prst="ellipse">
              <a:avLst/>
            </a:prstGeom>
            <a:solidFill>
              <a:srgbClr val="EF6541"/>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4" name="Oval 16"/>
            <p:cNvSpPr>
              <a:spLocks noChangeArrowheads="1"/>
            </p:cNvSpPr>
            <p:nvPr/>
          </p:nvSpPr>
          <p:spPr bwMode="auto">
            <a:xfrm>
              <a:off x="2713" y="834"/>
              <a:ext cx="337" cy="335"/>
            </a:xfrm>
            <a:prstGeom prst="ellipse">
              <a:avLst/>
            </a:prstGeom>
            <a:solidFill>
              <a:srgbClr val="EF6541"/>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5" name="Oval 17"/>
            <p:cNvSpPr>
              <a:spLocks noChangeArrowheads="1"/>
            </p:cNvSpPr>
            <p:nvPr/>
          </p:nvSpPr>
          <p:spPr bwMode="auto">
            <a:xfrm>
              <a:off x="2773" y="895"/>
              <a:ext cx="214" cy="214"/>
            </a:xfrm>
            <a:prstGeom prst="ellipse">
              <a:avLst/>
            </a:prstGeom>
            <a:solidFill>
              <a:srgbClr val="FFFFFF"/>
            </a:solidFill>
            <a:ln>
              <a:noFill/>
            </a:ln>
            <a:extLst>
              <a:ext uri="{91240B29-F687-4F45-9708-019B960494DF}">
                <a14:hiddenLine w="20701">
                  <a:solidFill>
                    <a:srgbClr val="FFFFFF"/>
                  </a:solidFill>
                  <a:miter lim="800000"/>
                  <a:headEnd/>
                  <a:tailEnd/>
                </a14:hiddenLine>
              </a:ext>
            </a:extLst>
          </p:spPr>
          <p:txBody>
            <a:bodyPr/>
            <a:lstStyle/>
            <a:p>
              <a:endParaRPr altLang="en-US" lang="zh-CN"/>
            </a:p>
          </p:txBody>
        </p:sp>
        <p:sp>
          <p:nvSpPr>
            <p:cNvPr id="32786" name="Freeform 18"/>
            <p:cNvSpPr/>
            <p:nvPr/>
          </p:nvSpPr>
          <p:spPr bwMode="auto">
            <a:xfrm>
              <a:off x="3405" y="2077"/>
              <a:ext cx="220" cy="200"/>
            </a:xfrm>
            <a:custGeom>
              <a:gdLst>
                <a:gd fmla="*/ 30 w 98" name="T0"/>
                <a:gd fmla="*/ 42 h 89" name="T1"/>
                <a:gd fmla="*/ 30 w 98" name="T2"/>
                <a:gd fmla="*/ 42 h 89" name="T3"/>
                <a:gd fmla="*/ 11 w 98" name="T4"/>
                <a:gd fmla="*/ 61 h 89" name="T5"/>
                <a:gd fmla="*/ 8 w 98" name="T6"/>
                <a:gd fmla="*/ 69 h 89" name="T7"/>
                <a:gd fmla="*/ 11 w 98" name="T8"/>
                <a:gd fmla="*/ 78 h 89" name="T9"/>
                <a:gd fmla="*/ 12 w 98" name="T10"/>
                <a:gd fmla="*/ 78 h 89" name="T11"/>
                <a:gd fmla="*/ 20 w 98" name="T12"/>
                <a:gd fmla="*/ 81 h 89" name="T13"/>
                <a:gd fmla="*/ 29 w 98" name="T14"/>
                <a:gd fmla="*/ 78 h 89" name="T15"/>
                <a:gd fmla="*/ 50 w 98" name="T16"/>
                <a:gd fmla="*/ 57 h 89" name="T17"/>
                <a:gd fmla="*/ 50 w 98" name="T18"/>
                <a:gd fmla="*/ 56 h 89" name="T19"/>
                <a:gd fmla="*/ 73 w 98" name="T20"/>
                <a:gd fmla="*/ 34 h 89" name="T21"/>
                <a:gd fmla="*/ 74 w 98" name="T22"/>
                <a:gd fmla="*/ 30 h 89" name="T23"/>
                <a:gd fmla="*/ 73 w 98" name="T24"/>
                <a:gd fmla="*/ 26 h 89" name="T25"/>
                <a:gd fmla="*/ 69 w 98" name="T26"/>
                <a:gd fmla="*/ 24 h 89" name="T27"/>
                <a:gd fmla="*/ 65 w 98" name="T28"/>
                <a:gd fmla="*/ 26 h 89" name="T29"/>
                <a:gd fmla="*/ 32 w 98" name="T30"/>
                <a:gd fmla="*/ 59 h 89" name="T31"/>
                <a:gd fmla="*/ 27 w 98" name="T32"/>
                <a:gd fmla="*/ 59 h 89" name="T33"/>
                <a:gd fmla="*/ 27 w 98" name="T34"/>
                <a:gd fmla="*/ 54 h 89" name="T35"/>
                <a:gd fmla="*/ 60 w 98" name="T36"/>
                <a:gd fmla="*/ 21 h 89" name="T37"/>
                <a:gd fmla="*/ 69 w 98" name="T38"/>
                <a:gd fmla="*/ 17 h 89" name="T39"/>
                <a:gd fmla="*/ 78 w 98" name="T40"/>
                <a:gd fmla="*/ 21 h 89" name="T41"/>
                <a:gd fmla="*/ 82 w 98" name="T42"/>
                <a:gd fmla="*/ 30 h 89" name="T43"/>
                <a:gd fmla="*/ 78 w 98" name="T44"/>
                <a:gd fmla="*/ 39 h 89" name="T45"/>
                <a:gd fmla="*/ 55 w 98" name="T46"/>
                <a:gd fmla="*/ 62 h 89" name="T47"/>
                <a:gd fmla="*/ 55 w 98" name="T48"/>
                <a:gd fmla="*/ 62 h 89" name="T49"/>
                <a:gd fmla="*/ 55 w 98" name="T50"/>
                <a:gd fmla="*/ 62 h 89" name="T51"/>
                <a:gd fmla="*/ 34 w 98" name="T52"/>
                <a:gd fmla="*/ 83 h 89" name="T53"/>
                <a:gd fmla="*/ 20 w 98" name="T54"/>
                <a:gd fmla="*/ 89 h 89" name="T55"/>
                <a:gd fmla="*/ 6 w 98" name="T56"/>
                <a:gd fmla="*/ 83 h 89" name="T57"/>
                <a:gd fmla="*/ 6 w 98" name="T58"/>
                <a:gd fmla="*/ 83 h 89" name="T59"/>
                <a:gd fmla="*/ 6 w 98" name="T60"/>
                <a:gd fmla="*/ 83 h 89" name="T61"/>
                <a:gd fmla="*/ 0 w 98" name="T62"/>
                <a:gd fmla="*/ 69 h 89" name="T63"/>
                <a:gd fmla="*/ 6 w 98" name="T64"/>
                <a:gd fmla="*/ 55 h 89" name="T65"/>
                <a:gd fmla="*/ 27 w 98" name="T66"/>
                <a:gd fmla="*/ 34 h 89" name="T67"/>
                <a:gd fmla="*/ 28 w 98" name="T68"/>
                <a:gd fmla="*/ 34 h 89" name="T69"/>
                <a:gd fmla="*/ 54 w 98" name="T70"/>
                <a:gd fmla="*/ 7 h 89" name="T71"/>
                <a:gd fmla="*/ 72 w 98" name="T72"/>
                <a:gd fmla="*/ 0 h 89" name="T73"/>
                <a:gd fmla="*/ 91 w 98" name="T74"/>
                <a:gd fmla="*/ 7 h 89" name="T75"/>
                <a:gd fmla="*/ 98 w 98" name="T76"/>
                <a:gd fmla="*/ 25 h 89" name="T77"/>
                <a:gd fmla="*/ 91 w 98" name="T78"/>
                <a:gd fmla="*/ 43 h 89" name="T79"/>
                <a:gd fmla="*/ 54 w 98" name="T80"/>
                <a:gd fmla="*/ 80 h 89" name="T81"/>
                <a:gd fmla="*/ 48 w 98" name="T82"/>
                <a:gd fmla="*/ 80 h 89" name="T83"/>
                <a:gd fmla="*/ 48 w 98" name="T84"/>
                <a:gd fmla="*/ 75 h 89" name="T85"/>
                <a:gd fmla="*/ 85 w 98" name="T86"/>
                <a:gd fmla="*/ 38 h 89" name="T87"/>
                <a:gd fmla="*/ 91 w 98" name="T88"/>
                <a:gd fmla="*/ 25 h 89" name="T89"/>
                <a:gd fmla="*/ 85 w 98" name="T90"/>
                <a:gd fmla="*/ 12 h 89" name="T91"/>
                <a:gd fmla="*/ 72 w 98" name="T92"/>
                <a:gd fmla="*/ 7 h 89" name="T93"/>
                <a:gd fmla="*/ 60 w 98" name="T94"/>
                <a:gd fmla="*/ 12 h 89" name="T95"/>
                <a:gd fmla="*/ 30 w 98" name="T96"/>
                <a:gd fmla="*/ 42 h 8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9" w="98">
                  <a:moveTo>
                    <a:pt x="30" y="42"/>
                  </a:moveTo>
                  <a:cubicBezTo>
                    <a:pt x="30" y="42"/>
                    <a:pt x="30" y="42"/>
                    <a:pt x="30" y="42"/>
                  </a:cubicBezTo>
                  <a:cubicBezTo>
                    <a:pt x="11" y="61"/>
                    <a:pt x="11" y="61"/>
                    <a:pt x="11" y="61"/>
                  </a:cubicBezTo>
                  <a:cubicBezTo>
                    <a:pt x="9" y="63"/>
                    <a:pt x="8" y="66"/>
                    <a:pt x="8" y="69"/>
                  </a:cubicBezTo>
                  <a:cubicBezTo>
                    <a:pt x="8" y="72"/>
                    <a:pt x="9" y="76"/>
                    <a:pt x="11" y="78"/>
                  </a:cubicBezTo>
                  <a:cubicBezTo>
                    <a:pt x="12" y="78"/>
                    <a:pt x="12" y="78"/>
                    <a:pt x="12" y="78"/>
                  </a:cubicBezTo>
                  <a:cubicBezTo>
                    <a:pt x="14" y="80"/>
                    <a:pt x="17" y="81"/>
                    <a:pt x="20" y="81"/>
                  </a:cubicBezTo>
                  <a:cubicBezTo>
                    <a:pt x="23" y="81"/>
                    <a:pt x="26" y="80"/>
                    <a:pt x="29" y="78"/>
                  </a:cubicBezTo>
                  <a:cubicBezTo>
                    <a:pt x="50" y="57"/>
                    <a:pt x="50" y="57"/>
                    <a:pt x="50" y="57"/>
                  </a:cubicBezTo>
                  <a:cubicBezTo>
                    <a:pt x="50" y="56"/>
                    <a:pt x="50" y="56"/>
                    <a:pt x="50" y="56"/>
                  </a:cubicBezTo>
                  <a:cubicBezTo>
                    <a:pt x="73" y="34"/>
                    <a:pt x="73" y="34"/>
                    <a:pt x="73" y="34"/>
                  </a:cubicBezTo>
                  <a:cubicBezTo>
                    <a:pt x="74" y="32"/>
                    <a:pt x="74" y="31"/>
                    <a:pt x="74" y="30"/>
                  </a:cubicBezTo>
                  <a:cubicBezTo>
                    <a:pt x="74" y="28"/>
                    <a:pt x="74" y="27"/>
                    <a:pt x="73" y="26"/>
                  </a:cubicBezTo>
                  <a:cubicBezTo>
                    <a:pt x="72" y="25"/>
                    <a:pt x="71" y="24"/>
                    <a:pt x="69" y="24"/>
                  </a:cubicBezTo>
                  <a:cubicBezTo>
                    <a:pt x="68" y="24"/>
                    <a:pt x="66" y="25"/>
                    <a:pt x="65" y="26"/>
                  </a:cubicBezTo>
                  <a:cubicBezTo>
                    <a:pt x="32" y="59"/>
                    <a:pt x="32" y="59"/>
                    <a:pt x="32" y="59"/>
                  </a:cubicBezTo>
                  <a:cubicBezTo>
                    <a:pt x="31" y="60"/>
                    <a:pt x="29" y="60"/>
                    <a:pt x="27" y="59"/>
                  </a:cubicBezTo>
                  <a:cubicBezTo>
                    <a:pt x="26" y="58"/>
                    <a:pt x="26" y="55"/>
                    <a:pt x="27" y="54"/>
                  </a:cubicBezTo>
                  <a:cubicBezTo>
                    <a:pt x="60" y="21"/>
                    <a:pt x="60" y="21"/>
                    <a:pt x="60" y="21"/>
                  </a:cubicBezTo>
                  <a:cubicBezTo>
                    <a:pt x="63" y="18"/>
                    <a:pt x="66" y="17"/>
                    <a:pt x="69" y="17"/>
                  </a:cubicBezTo>
                  <a:cubicBezTo>
                    <a:pt x="72" y="17"/>
                    <a:pt x="76" y="18"/>
                    <a:pt x="78" y="21"/>
                  </a:cubicBezTo>
                  <a:cubicBezTo>
                    <a:pt x="81" y="23"/>
                    <a:pt x="82" y="26"/>
                    <a:pt x="82" y="30"/>
                  </a:cubicBezTo>
                  <a:cubicBezTo>
                    <a:pt x="82" y="33"/>
                    <a:pt x="81" y="36"/>
                    <a:pt x="78" y="39"/>
                  </a:cubicBezTo>
                  <a:cubicBezTo>
                    <a:pt x="55" y="62"/>
                    <a:pt x="55" y="62"/>
                    <a:pt x="55" y="62"/>
                  </a:cubicBezTo>
                  <a:cubicBezTo>
                    <a:pt x="55" y="62"/>
                    <a:pt x="55" y="62"/>
                    <a:pt x="55" y="62"/>
                  </a:cubicBezTo>
                  <a:cubicBezTo>
                    <a:pt x="55" y="62"/>
                    <a:pt x="55" y="62"/>
                    <a:pt x="55" y="62"/>
                  </a:cubicBezTo>
                  <a:cubicBezTo>
                    <a:pt x="34" y="83"/>
                    <a:pt x="34" y="83"/>
                    <a:pt x="34" y="83"/>
                  </a:cubicBezTo>
                  <a:cubicBezTo>
                    <a:pt x="30" y="87"/>
                    <a:pt x="25" y="89"/>
                    <a:pt x="20" y="89"/>
                  </a:cubicBezTo>
                  <a:cubicBezTo>
                    <a:pt x="15" y="89"/>
                    <a:pt x="10" y="87"/>
                    <a:pt x="6" y="83"/>
                  </a:cubicBezTo>
                  <a:cubicBezTo>
                    <a:pt x="6" y="83"/>
                    <a:pt x="6" y="83"/>
                    <a:pt x="6" y="83"/>
                  </a:cubicBezTo>
                  <a:cubicBezTo>
                    <a:pt x="6" y="83"/>
                    <a:pt x="6" y="83"/>
                    <a:pt x="6" y="83"/>
                  </a:cubicBezTo>
                  <a:cubicBezTo>
                    <a:pt x="2" y="79"/>
                    <a:pt x="0" y="74"/>
                    <a:pt x="0" y="69"/>
                  </a:cubicBezTo>
                  <a:cubicBezTo>
                    <a:pt x="0" y="64"/>
                    <a:pt x="2" y="59"/>
                    <a:pt x="6" y="55"/>
                  </a:cubicBezTo>
                  <a:cubicBezTo>
                    <a:pt x="27" y="34"/>
                    <a:pt x="27" y="34"/>
                    <a:pt x="27" y="34"/>
                  </a:cubicBezTo>
                  <a:cubicBezTo>
                    <a:pt x="28" y="34"/>
                    <a:pt x="28" y="34"/>
                    <a:pt x="28" y="34"/>
                  </a:cubicBezTo>
                  <a:cubicBezTo>
                    <a:pt x="54" y="7"/>
                    <a:pt x="54" y="7"/>
                    <a:pt x="54" y="7"/>
                  </a:cubicBezTo>
                  <a:cubicBezTo>
                    <a:pt x="59" y="2"/>
                    <a:pt x="66" y="0"/>
                    <a:pt x="72" y="0"/>
                  </a:cubicBezTo>
                  <a:cubicBezTo>
                    <a:pt x="79" y="0"/>
                    <a:pt x="86" y="2"/>
                    <a:pt x="91" y="7"/>
                  </a:cubicBezTo>
                  <a:cubicBezTo>
                    <a:pt x="96" y="12"/>
                    <a:pt x="98" y="19"/>
                    <a:pt x="98" y="25"/>
                  </a:cubicBezTo>
                  <a:cubicBezTo>
                    <a:pt x="98" y="32"/>
                    <a:pt x="96" y="38"/>
                    <a:pt x="91" y="43"/>
                  </a:cubicBezTo>
                  <a:cubicBezTo>
                    <a:pt x="54" y="80"/>
                    <a:pt x="54" y="80"/>
                    <a:pt x="54" y="80"/>
                  </a:cubicBezTo>
                  <a:cubicBezTo>
                    <a:pt x="52" y="82"/>
                    <a:pt x="50" y="82"/>
                    <a:pt x="48" y="80"/>
                  </a:cubicBezTo>
                  <a:cubicBezTo>
                    <a:pt x="47" y="79"/>
                    <a:pt x="47" y="76"/>
                    <a:pt x="48" y="75"/>
                  </a:cubicBezTo>
                  <a:cubicBezTo>
                    <a:pt x="85" y="38"/>
                    <a:pt x="85" y="38"/>
                    <a:pt x="85" y="38"/>
                  </a:cubicBezTo>
                  <a:cubicBezTo>
                    <a:pt x="89" y="34"/>
                    <a:pt x="91" y="30"/>
                    <a:pt x="91" y="25"/>
                  </a:cubicBezTo>
                  <a:cubicBezTo>
                    <a:pt x="91" y="21"/>
                    <a:pt x="89" y="16"/>
                    <a:pt x="85" y="12"/>
                  </a:cubicBezTo>
                  <a:cubicBezTo>
                    <a:pt x="82" y="9"/>
                    <a:pt x="77" y="7"/>
                    <a:pt x="72" y="7"/>
                  </a:cubicBezTo>
                  <a:cubicBezTo>
                    <a:pt x="68" y="7"/>
                    <a:pt x="63" y="9"/>
                    <a:pt x="60" y="12"/>
                  </a:cubicBezTo>
                  <a:cubicBezTo>
                    <a:pt x="30" y="42"/>
                    <a:pt x="30" y="42"/>
                    <a:pt x="30" y="4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787" name="Freeform 19"/>
            <p:cNvSpPr>
              <a:spLocks noEditPoints="1"/>
            </p:cNvSpPr>
            <p:nvPr/>
          </p:nvSpPr>
          <p:spPr bwMode="auto">
            <a:xfrm>
              <a:off x="2169" y="2057"/>
              <a:ext cx="175" cy="220"/>
            </a:xfrm>
            <a:custGeom>
              <a:gdLst>
                <a:gd fmla="*/ 58 w 78" name="T0"/>
                <a:gd fmla="*/ 55 h 98" name="T1"/>
                <a:gd fmla="*/ 51 w 78" name="T2"/>
                <a:gd fmla="*/ 89 h 98" name="T3"/>
                <a:gd fmla="*/ 74 w 78" name="T4"/>
                <a:gd fmla="*/ 90 h 98" name="T5"/>
                <a:gd fmla="*/ 74 w 78" name="T6"/>
                <a:gd fmla="*/ 98 h 98" name="T7"/>
                <a:gd fmla="*/ 0 w 78" name="T8"/>
                <a:gd fmla="*/ 94 h 98" name="T9"/>
                <a:gd fmla="*/ 28 w 78" name="T10"/>
                <a:gd fmla="*/ 90 h 98" name="T11"/>
                <a:gd fmla="*/ 45 w 78" name="T12"/>
                <a:gd fmla="*/ 83 h 98" name="T13"/>
                <a:gd fmla="*/ 6 w 78" name="T14"/>
                <a:gd fmla="*/ 81 h 98" name="T15"/>
                <a:gd fmla="*/ 6 w 78" name="T16"/>
                <a:gd fmla="*/ 77 h 98" name="T17"/>
                <a:gd fmla="*/ 52 w 78" name="T18"/>
                <a:gd fmla="*/ 66 h 98" name="T19"/>
                <a:gd fmla="*/ 47 w 78" name="T20"/>
                <a:gd fmla="*/ 51 h 98" name="T21"/>
                <a:gd fmla="*/ 39 w 78" name="T22"/>
                <a:gd fmla="*/ 52 h 98" name="T23"/>
                <a:gd fmla="*/ 30 w 78" name="T24"/>
                <a:gd fmla="*/ 62 h 98" name="T25"/>
                <a:gd fmla="*/ 26 w 78" name="T26"/>
                <a:gd fmla="*/ 65 h 98" name="T27"/>
                <a:gd fmla="*/ 13 w 78" name="T28"/>
                <a:gd fmla="*/ 60 h 98" name="T29"/>
                <a:gd fmla="*/ 15 w 78" name="T30"/>
                <a:gd fmla="*/ 53 h 98" name="T31"/>
                <a:gd fmla="*/ 12 w 78" name="T32"/>
                <a:gd fmla="*/ 49 h 98" name="T33"/>
                <a:gd fmla="*/ 35 w 78" name="T34"/>
                <a:gd fmla="*/ 13 h 98" name="T35"/>
                <a:gd fmla="*/ 37 w 78" name="T36"/>
                <a:gd fmla="*/ 14 h 98" name="T37"/>
                <a:gd fmla="*/ 38 w 78" name="T38"/>
                <a:gd fmla="*/ 7 h 98" name="T39"/>
                <a:gd fmla="*/ 42 w 78" name="T40"/>
                <a:gd fmla="*/ 1 h 98" name="T41"/>
                <a:gd fmla="*/ 61 w 78" name="T42"/>
                <a:gd fmla="*/ 16 h 98" name="T43"/>
                <a:gd fmla="*/ 54 w 78" name="T44"/>
                <a:gd fmla="*/ 16 h 98" name="T45"/>
                <a:gd fmla="*/ 52 w 78" name="T46"/>
                <a:gd fmla="*/ 23 h 98" name="T47"/>
                <a:gd fmla="*/ 49 w 78" name="T48"/>
                <a:gd fmla="*/ 34 h 98" name="T49"/>
                <a:gd fmla="*/ 51 w 78" name="T50"/>
                <a:gd fmla="*/ 45 h 98" name="T51"/>
                <a:gd fmla="*/ 50 w 78" name="T52"/>
                <a:gd fmla="*/ 14 h 98" name="T53"/>
                <a:gd fmla="*/ 41 w 78" name="T54"/>
                <a:gd fmla="*/ 17 h 98" name="T55"/>
                <a:gd fmla="*/ 50 w 78" name="T56"/>
                <a:gd fmla="*/ 14 h 98" name="T57"/>
                <a:gd fmla="*/ 45 w 78" name="T58"/>
                <a:gd fmla="*/ 32 h 98" name="T59"/>
                <a:gd fmla="*/ 35 w 78" name="T60"/>
                <a:gd fmla="*/ 18 h 98" name="T61"/>
                <a:gd fmla="*/ 30 w 78" name="T62"/>
                <a:gd fmla="*/ 57 h 98" name="T63"/>
                <a:gd fmla="*/ 31 w 78" name="T64"/>
                <a:gd fmla="*/ 42 h 98" name="T65"/>
                <a:gd fmla="*/ 34 w 78" name="T66"/>
                <a:gd fmla="*/ 35 h 98" name="T67"/>
                <a:gd fmla="*/ 46 w 78" name="T68"/>
                <a:gd fmla="*/ 38 h 98" name="T69"/>
                <a:gd fmla="*/ 38 w 78" name="T70"/>
                <a:gd fmla="*/ 38 h 98" name="T71"/>
                <a:gd fmla="*/ 38 w 78" name="T72"/>
                <a:gd fmla="*/ 38 h 98" name="T73"/>
                <a:gd fmla="*/ 42 w 78" name="T74"/>
                <a:gd fmla="*/ 48 h 98" name="T75"/>
                <a:gd fmla="*/ 46 w 78" name="T76"/>
                <a:gd fmla="*/ 46 h 98" name="T77"/>
                <a:gd fmla="*/ 46 w 78" name="T78"/>
                <a:gd fmla="*/ 38 h 98" name="T79"/>
                <a:gd fmla="*/ 19 w 78" name="T80"/>
                <a:gd fmla="*/ 56 h 98" name="T81"/>
                <a:gd fmla="*/ 18 w 78" name="T82"/>
                <a:gd fmla="*/ 57 h 98" name="T83"/>
                <a:gd fmla="*/ 24 w 78" name="T84"/>
                <a:gd fmla="*/ 59 h 9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 w="78">
                  <a:moveTo>
                    <a:pt x="51" y="45"/>
                  </a:moveTo>
                  <a:cubicBezTo>
                    <a:pt x="54" y="48"/>
                    <a:pt x="56" y="51"/>
                    <a:pt x="58" y="55"/>
                  </a:cubicBezTo>
                  <a:cubicBezTo>
                    <a:pt x="59" y="58"/>
                    <a:pt x="60" y="62"/>
                    <a:pt x="60" y="66"/>
                  </a:cubicBezTo>
                  <a:cubicBezTo>
                    <a:pt x="60" y="75"/>
                    <a:pt x="56" y="83"/>
                    <a:pt x="51" y="89"/>
                  </a:cubicBezTo>
                  <a:cubicBezTo>
                    <a:pt x="50" y="89"/>
                    <a:pt x="49" y="90"/>
                    <a:pt x="49" y="90"/>
                  </a:cubicBezTo>
                  <a:cubicBezTo>
                    <a:pt x="74" y="90"/>
                    <a:pt x="74" y="90"/>
                    <a:pt x="74" y="90"/>
                  </a:cubicBezTo>
                  <a:cubicBezTo>
                    <a:pt x="76" y="90"/>
                    <a:pt x="78" y="92"/>
                    <a:pt x="78" y="94"/>
                  </a:cubicBezTo>
                  <a:cubicBezTo>
                    <a:pt x="78" y="96"/>
                    <a:pt x="76" y="98"/>
                    <a:pt x="74" y="98"/>
                  </a:cubicBezTo>
                  <a:cubicBezTo>
                    <a:pt x="51" y="98"/>
                    <a:pt x="27" y="98"/>
                    <a:pt x="4" y="98"/>
                  </a:cubicBezTo>
                  <a:cubicBezTo>
                    <a:pt x="2" y="98"/>
                    <a:pt x="0" y="96"/>
                    <a:pt x="0" y="94"/>
                  </a:cubicBezTo>
                  <a:cubicBezTo>
                    <a:pt x="0" y="92"/>
                    <a:pt x="2" y="90"/>
                    <a:pt x="4" y="90"/>
                  </a:cubicBezTo>
                  <a:cubicBezTo>
                    <a:pt x="28" y="90"/>
                    <a:pt x="28" y="90"/>
                    <a:pt x="28" y="90"/>
                  </a:cubicBezTo>
                  <a:cubicBezTo>
                    <a:pt x="28" y="90"/>
                    <a:pt x="28" y="90"/>
                    <a:pt x="28" y="90"/>
                  </a:cubicBezTo>
                  <a:cubicBezTo>
                    <a:pt x="35" y="90"/>
                    <a:pt x="41" y="88"/>
                    <a:pt x="45" y="83"/>
                  </a:cubicBezTo>
                  <a:cubicBezTo>
                    <a:pt x="46" y="83"/>
                    <a:pt x="47" y="82"/>
                    <a:pt x="47" y="81"/>
                  </a:cubicBezTo>
                  <a:cubicBezTo>
                    <a:pt x="6" y="81"/>
                    <a:pt x="6" y="81"/>
                    <a:pt x="6" y="81"/>
                  </a:cubicBezTo>
                  <a:cubicBezTo>
                    <a:pt x="4" y="81"/>
                    <a:pt x="3" y="80"/>
                    <a:pt x="3" y="79"/>
                  </a:cubicBezTo>
                  <a:cubicBezTo>
                    <a:pt x="3" y="78"/>
                    <a:pt x="4" y="77"/>
                    <a:pt x="6" y="77"/>
                  </a:cubicBezTo>
                  <a:cubicBezTo>
                    <a:pt x="50" y="77"/>
                    <a:pt x="50" y="77"/>
                    <a:pt x="50" y="77"/>
                  </a:cubicBezTo>
                  <a:cubicBezTo>
                    <a:pt x="52" y="74"/>
                    <a:pt x="52" y="70"/>
                    <a:pt x="52" y="66"/>
                  </a:cubicBezTo>
                  <a:cubicBezTo>
                    <a:pt x="52" y="63"/>
                    <a:pt x="52" y="60"/>
                    <a:pt x="51" y="57"/>
                  </a:cubicBezTo>
                  <a:cubicBezTo>
                    <a:pt x="50" y="55"/>
                    <a:pt x="48" y="53"/>
                    <a:pt x="47" y="51"/>
                  </a:cubicBezTo>
                  <a:cubicBezTo>
                    <a:pt x="45" y="52"/>
                    <a:pt x="43" y="52"/>
                    <a:pt x="42" y="52"/>
                  </a:cubicBezTo>
                  <a:cubicBezTo>
                    <a:pt x="41" y="52"/>
                    <a:pt x="40" y="52"/>
                    <a:pt x="39" y="52"/>
                  </a:cubicBezTo>
                  <a:cubicBezTo>
                    <a:pt x="33" y="61"/>
                    <a:pt x="33" y="61"/>
                    <a:pt x="33" y="61"/>
                  </a:cubicBezTo>
                  <a:cubicBezTo>
                    <a:pt x="32" y="62"/>
                    <a:pt x="31" y="63"/>
                    <a:pt x="30" y="62"/>
                  </a:cubicBezTo>
                  <a:cubicBezTo>
                    <a:pt x="28" y="61"/>
                    <a:pt x="28" y="61"/>
                    <a:pt x="28" y="61"/>
                  </a:cubicBezTo>
                  <a:cubicBezTo>
                    <a:pt x="26" y="65"/>
                    <a:pt x="26" y="65"/>
                    <a:pt x="26" y="65"/>
                  </a:cubicBezTo>
                  <a:cubicBezTo>
                    <a:pt x="25" y="66"/>
                    <a:pt x="24" y="66"/>
                    <a:pt x="23" y="65"/>
                  </a:cubicBezTo>
                  <a:cubicBezTo>
                    <a:pt x="13" y="60"/>
                    <a:pt x="13" y="60"/>
                    <a:pt x="13" y="60"/>
                  </a:cubicBezTo>
                  <a:cubicBezTo>
                    <a:pt x="12" y="59"/>
                    <a:pt x="12" y="58"/>
                    <a:pt x="13" y="57"/>
                  </a:cubicBezTo>
                  <a:cubicBezTo>
                    <a:pt x="15" y="53"/>
                    <a:pt x="15" y="53"/>
                    <a:pt x="15" y="53"/>
                  </a:cubicBezTo>
                  <a:cubicBezTo>
                    <a:pt x="12" y="52"/>
                    <a:pt x="12" y="52"/>
                    <a:pt x="12" y="52"/>
                  </a:cubicBezTo>
                  <a:cubicBezTo>
                    <a:pt x="11" y="52"/>
                    <a:pt x="11" y="50"/>
                    <a:pt x="12" y="49"/>
                  </a:cubicBezTo>
                  <a:cubicBezTo>
                    <a:pt x="32" y="14"/>
                    <a:pt x="32" y="14"/>
                    <a:pt x="32" y="14"/>
                  </a:cubicBezTo>
                  <a:cubicBezTo>
                    <a:pt x="33" y="13"/>
                    <a:pt x="34" y="13"/>
                    <a:pt x="35" y="13"/>
                  </a:cubicBezTo>
                  <a:cubicBezTo>
                    <a:pt x="35" y="13"/>
                    <a:pt x="35" y="13"/>
                    <a:pt x="35" y="13"/>
                  </a:cubicBezTo>
                  <a:cubicBezTo>
                    <a:pt x="37" y="14"/>
                    <a:pt x="37" y="14"/>
                    <a:pt x="37" y="14"/>
                  </a:cubicBezTo>
                  <a:cubicBezTo>
                    <a:pt x="41" y="9"/>
                    <a:pt x="41" y="9"/>
                    <a:pt x="41" y="9"/>
                  </a:cubicBezTo>
                  <a:cubicBezTo>
                    <a:pt x="38" y="7"/>
                    <a:pt x="38" y="7"/>
                    <a:pt x="38" y="7"/>
                  </a:cubicBezTo>
                  <a:cubicBezTo>
                    <a:pt x="37" y="6"/>
                    <a:pt x="36" y="4"/>
                    <a:pt x="37" y="2"/>
                  </a:cubicBezTo>
                  <a:cubicBezTo>
                    <a:pt x="38" y="0"/>
                    <a:pt x="40" y="0"/>
                    <a:pt x="42" y="1"/>
                  </a:cubicBezTo>
                  <a:cubicBezTo>
                    <a:pt x="48" y="4"/>
                    <a:pt x="54" y="8"/>
                    <a:pt x="60" y="11"/>
                  </a:cubicBezTo>
                  <a:cubicBezTo>
                    <a:pt x="61" y="12"/>
                    <a:pt x="62" y="14"/>
                    <a:pt x="61" y="16"/>
                  </a:cubicBezTo>
                  <a:cubicBezTo>
                    <a:pt x="60" y="18"/>
                    <a:pt x="58" y="18"/>
                    <a:pt x="56" y="17"/>
                  </a:cubicBezTo>
                  <a:cubicBezTo>
                    <a:pt x="54" y="16"/>
                    <a:pt x="54" y="16"/>
                    <a:pt x="54" y="16"/>
                  </a:cubicBezTo>
                  <a:cubicBezTo>
                    <a:pt x="50" y="22"/>
                    <a:pt x="50" y="22"/>
                    <a:pt x="50" y="22"/>
                  </a:cubicBezTo>
                  <a:cubicBezTo>
                    <a:pt x="52" y="23"/>
                    <a:pt x="52" y="23"/>
                    <a:pt x="52" y="23"/>
                  </a:cubicBezTo>
                  <a:cubicBezTo>
                    <a:pt x="54" y="24"/>
                    <a:pt x="54" y="25"/>
                    <a:pt x="53" y="26"/>
                  </a:cubicBezTo>
                  <a:cubicBezTo>
                    <a:pt x="49" y="34"/>
                    <a:pt x="49" y="34"/>
                    <a:pt x="49" y="34"/>
                  </a:cubicBezTo>
                  <a:cubicBezTo>
                    <a:pt x="51" y="36"/>
                    <a:pt x="52" y="39"/>
                    <a:pt x="52" y="42"/>
                  </a:cubicBezTo>
                  <a:cubicBezTo>
                    <a:pt x="52" y="43"/>
                    <a:pt x="52" y="44"/>
                    <a:pt x="51" y="45"/>
                  </a:cubicBezTo>
                  <a:close/>
                  <a:moveTo>
                    <a:pt x="50" y="14"/>
                  </a:moveTo>
                  <a:cubicBezTo>
                    <a:pt x="50" y="14"/>
                    <a:pt x="50" y="14"/>
                    <a:pt x="50" y="14"/>
                  </a:cubicBezTo>
                  <a:cubicBezTo>
                    <a:pt x="48" y="13"/>
                    <a:pt x="46" y="12"/>
                    <a:pt x="45" y="11"/>
                  </a:cubicBezTo>
                  <a:cubicBezTo>
                    <a:pt x="41" y="17"/>
                    <a:pt x="41" y="17"/>
                    <a:pt x="41" y="17"/>
                  </a:cubicBezTo>
                  <a:cubicBezTo>
                    <a:pt x="46" y="20"/>
                    <a:pt x="46" y="20"/>
                    <a:pt x="46" y="20"/>
                  </a:cubicBezTo>
                  <a:cubicBezTo>
                    <a:pt x="50" y="14"/>
                    <a:pt x="50" y="14"/>
                    <a:pt x="50" y="14"/>
                  </a:cubicBezTo>
                  <a:close/>
                  <a:moveTo>
                    <a:pt x="45" y="32"/>
                  </a:moveTo>
                  <a:cubicBezTo>
                    <a:pt x="45" y="32"/>
                    <a:pt x="45" y="32"/>
                    <a:pt x="45" y="32"/>
                  </a:cubicBezTo>
                  <a:cubicBezTo>
                    <a:pt x="48" y="26"/>
                    <a:pt x="48" y="26"/>
                    <a:pt x="48" y="26"/>
                  </a:cubicBezTo>
                  <a:cubicBezTo>
                    <a:pt x="44" y="23"/>
                    <a:pt x="39" y="21"/>
                    <a:pt x="35" y="18"/>
                  </a:cubicBezTo>
                  <a:cubicBezTo>
                    <a:pt x="17" y="49"/>
                    <a:pt x="17" y="49"/>
                    <a:pt x="17" y="49"/>
                  </a:cubicBezTo>
                  <a:cubicBezTo>
                    <a:pt x="21" y="52"/>
                    <a:pt x="26" y="55"/>
                    <a:pt x="30" y="57"/>
                  </a:cubicBezTo>
                  <a:cubicBezTo>
                    <a:pt x="35" y="49"/>
                    <a:pt x="35" y="49"/>
                    <a:pt x="35" y="49"/>
                  </a:cubicBezTo>
                  <a:cubicBezTo>
                    <a:pt x="33" y="47"/>
                    <a:pt x="31" y="45"/>
                    <a:pt x="31" y="42"/>
                  </a:cubicBezTo>
                  <a:cubicBezTo>
                    <a:pt x="31" y="39"/>
                    <a:pt x="33" y="37"/>
                    <a:pt x="34" y="35"/>
                  </a:cubicBezTo>
                  <a:cubicBezTo>
                    <a:pt x="34" y="35"/>
                    <a:pt x="34" y="35"/>
                    <a:pt x="34" y="35"/>
                  </a:cubicBezTo>
                  <a:cubicBezTo>
                    <a:pt x="37" y="32"/>
                    <a:pt x="41" y="31"/>
                    <a:pt x="45" y="32"/>
                  </a:cubicBezTo>
                  <a:close/>
                  <a:moveTo>
                    <a:pt x="46" y="38"/>
                  </a:moveTo>
                  <a:cubicBezTo>
                    <a:pt x="46" y="38"/>
                    <a:pt x="46" y="38"/>
                    <a:pt x="46" y="38"/>
                  </a:cubicBezTo>
                  <a:cubicBezTo>
                    <a:pt x="43" y="36"/>
                    <a:pt x="40" y="36"/>
                    <a:pt x="38" y="38"/>
                  </a:cubicBezTo>
                  <a:cubicBezTo>
                    <a:pt x="38" y="38"/>
                    <a:pt x="38" y="38"/>
                    <a:pt x="38" y="38"/>
                  </a:cubicBezTo>
                  <a:cubicBezTo>
                    <a:pt x="38" y="38"/>
                    <a:pt x="38" y="38"/>
                    <a:pt x="38" y="38"/>
                  </a:cubicBezTo>
                  <a:cubicBezTo>
                    <a:pt x="37" y="39"/>
                    <a:pt x="36" y="40"/>
                    <a:pt x="36" y="42"/>
                  </a:cubicBezTo>
                  <a:cubicBezTo>
                    <a:pt x="36" y="45"/>
                    <a:pt x="39" y="48"/>
                    <a:pt x="42" y="48"/>
                  </a:cubicBezTo>
                  <a:cubicBezTo>
                    <a:pt x="43" y="48"/>
                    <a:pt x="45" y="47"/>
                    <a:pt x="46" y="46"/>
                  </a:cubicBezTo>
                  <a:cubicBezTo>
                    <a:pt x="46" y="46"/>
                    <a:pt x="46" y="46"/>
                    <a:pt x="46" y="46"/>
                  </a:cubicBezTo>
                  <a:cubicBezTo>
                    <a:pt x="47" y="45"/>
                    <a:pt x="47" y="43"/>
                    <a:pt x="47" y="42"/>
                  </a:cubicBezTo>
                  <a:cubicBezTo>
                    <a:pt x="47" y="40"/>
                    <a:pt x="47" y="39"/>
                    <a:pt x="46" y="38"/>
                  </a:cubicBezTo>
                  <a:cubicBezTo>
                    <a:pt x="46" y="38"/>
                    <a:pt x="46" y="38"/>
                    <a:pt x="46" y="38"/>
                  </a:cubicBezTo>
                  <a:close/>
                  <a:moveTo>
                    <a:pt x="19" y="56"/>
                  </a:moveTo>
                  <a:cubicBezTo>
                    <a:pt x="19" y="56"/>
                    <a:pt x="19" y="56"/>
                    <a:pt x="19" y="56"/>
                  </a:cubicBezTo>
                  <a:cubicBezTo>
                    <a:pt x="18" y="57"/>
                    <a:pt x="18" y="57"/>
                    <a:pt x="18" y="57"/>
                  </a:cubicBezTo>
                  <a:cubicBezTo>
                    <a:pt x="23" y="60"/>
                    <a:pt x="23" y="60"/>
                    <a:pt x="23" y="60"/>
                  </a:cubicBezTo>
                  <a:cubicBezTo>
                    <a:pt x="24" y="59"/>
                    <a:pt x="24" y="59"/>
                    <a:pt x="24" y="59"/>
                  </a:cubicBezTo>
                  <a:cubicBezTo>
                    <a:pt x="19" y="56"/>
                    <a:pt x="19" y="56"/>
                    <a:pt x="19" y="5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788" name="Freeform 20"/>
            <p:cNvSpPr>
              <a:spLocks noEditPoints="1"/>
            </p:cNvSpPr>
            <p:nvPr/>
          </p:nvSpPr>
          <p:spPr bwMode="auto">
            <a:xfrm>
              <a:off x="2769" y="1428"/>
              <a:ext cx="222" cy="220"/>
            </a:xfrm>
            <a:custGeom>
              <a:gdLst>
                <a:gd fmla="*/ 14 w 99" name="T0"/>
                <a:gd fmla="*/ 51 h 98" name="T1"/>
                <a:gd fmla="*/ 14 w 99" name="T2"/>
                <a:gd fmla="*/ 47 h 98" name="T3"/>
                <a:gd fmla="*/ 5 w 99" name="T4"/>
                <a:gd fmla="*/ 47 h 98" name="T5"/>
                <a:gd fmla="*/ 4 w 99" name="T6"/>
                <a:gd fmla="*/ 68 h 98" name="T7"/>
                <a:gd fmla="*/ 15 w 99" name="T8"/>
                <a:gd fmla="*/ 84 h 98" name="T9"/>
                <a:gd fmla="*/ 69 w 99" name="T10"/>
                <a:gd fmla="*/ 95 h 98" name="T11"/>
                <a:gd fmla="*/ 85 w 99" name="T12"/>
                <a:gd fmla="*/ 84 h 98" name="T13"/>
                <a:gd fmla="*/ 95 w 99" name="T14"/>
                <a:gd fmla="*/ 30 h 98" name="T15"/>
                <a:gd fmla="*/ 85 w 99" name="T16"/>
                <a:gd fmla="*/ 14 h 98" name="T17"/>
                <a:gd fmla="*/ 50 w 99" name="T18"/>
                <a:gd fmla="*/ 0 h 98" name="T19"/>
                <a:gd fmla="*/ 31 w 99" name="T20"/>
                <a:gd fmla="*/ 3 h 98" name="T21"/>
                <a:gd fmla="*/ 22 w 99" name="T22"/>
                <a:gd fmla="*/ 4 h 98" name="T23"/>
                <a:gd fmla="*/ 14 w 99" name="T24"/>
                <a:gd fmla="*/ 3 h 98" name="T25"/>
                <a:gd fmla="*/ 15 w 99" name="T26"/>
                <a:gd fmla="*/ 19 h 98" name="T27"/>
                <a:gd fmla="*/ 31 w 99" name="T28"/>
                <a:gd fmla="*/ 21 h 98" name="T29"/>
                <a:gd fmla="*/ 31 w 99" name="T30"/>
                <a:gd fmla="*/ 14 h 98" name="T31"/>
                <a:gd fmla="*/ 33 w 99" name="T32"/>
                <a:gd fmla="*/ 10 h 98" name="T33"/>
                <a:gd fmla="*/ 47 w 99" name="T34"/>
                <a:gd fmla="*/ 7 h 98" name="T35"/>
                <a:gd fmla="*/ 50 w 99" name="T36"/>
                <a:gd fmla="*/ 16 h 98" name="T37"/>
                <a:gd fmla="*/ 52 w 99" name="T38"/>
                <a:gd fmla="*/ 7 h 98" name="T39"/>
                <a:gd fmla="*/ 69 w 99" name="T40"/>
                <a:gd fmla="*/ 12 h 98" name="T41"/>
                <a:gd fmla="*/ 68 w 99" name="T42"/>
                <a:gd fmla="*/ 17 h 98" name="T43"/>
                <a:gd fmla="*/ 73 w 99" name="T44"/>
                <a:gd fmla="*/ 14 h 98" name="T45"/>
                <a:gd fmla="*/ 85 w 99" name="T46"/>
                <a:gd fmla="*/ 26 h 98" name="T47"/>
                <a:gd fmla="*/ 82 w 99" name="T48"/>
                <a:gd fmla="*/ 30 h 98" name="T49"/>
                <a:gd fmla="*/ 87 w 99" name="T50"/>
                <a:gd fmla="*/ 30 h 98" name="T51"/>
                <a:gd fmla="*/ 88 w 99" name="T52"/>
                <a:gd fmla="*/ 33 h 98" name="T53"/>
                <a:gd fmla="*/ 85 w 99" name="T54"/>
                <a:gd fmla="*/ 47 h 98" name="T55"/>
                <a:gd fmla="*/ 85 w 99" name="T56"/>
                <a:gd fmla="*/ 51 h 98" name="T57"/>
                <a:gd fmla="*/ 87 w 99" name="T58"/>
                <a:gd fmla="*/ 68 h 98" name="T59"/>
                <a:gd fmla="*/ 82 w 99" name="T60"/>
                <a:gd fmla="*/ 68 h 98" name="T61"/>
                <a:gd fmla="*/ 85 w 99" name="T62"/>
                <a:gd fmla="*/ 72 h 98" name="T63"/>
                <a:gd fmla="*/ 73 w 99" name="T64"/>
                <a:gd fmla="*/ 84 h 98" name="T65"/>
                <a:gd fmla="*/ 68 w 99" name="T66"/>
                <a:gd fmla="*/ 81 h 98" name="T67"/>
                <a:gd fmla="*/ 69 w 99" name="T68"/>
                <a:gd fmla="*/ 86 h 98" name="T69"/>
                <a:gd fmla="*/ 66 w 99" name="T70"/>
                <a:gd fmla="*/ 88 h 98" name="T71"/>
                <a:gd fmla="*/ 52 w 99" name="T72"/>
                <a:gd fmla="*/ 84 h 98" name="T73"/>
                <a:gd fmla="*/ 47 w 99" name="T74"/>
                <a:gd fmla="*/ 84 h 98" name="T75"/>
                <a:gd fmla="*/ 31 w 99" name="T76"/>
                <a:gd fmla="*/ 86 h 98" name="T77"/>
                <a:gd fmla="*/ 31 w 99" name="T78"/>
                <a:gd fmla="*/ 81 h 98" name="T79"/>
                <a:gd fmla="*/ 27 w 99" name="T80"/>
                <a:gd fmla="*/ 84 h 98" name="T81"/>
                <a:gd fmla="*/ 15 w 99" name="T82"/>
                <a:gd fmla="*/ 72 h 98" name="T83"/>
                <a:gd fmla="*/ 17 w 99" name="T84"/>
                <a:gd fmla="*/ 68 h 98" name="T85"/>
                <a:gd fmla="*/ 12 w 99" name="T86"/>
                <a:gd fmla="*/ 68 h 98" name="T87"/>
                <a:gd fmla="*/ 11 w 99" name="T88"/>
                <a:gd fmla="*/ 65 h 98" name="T89"/>
                <a:gd fmla="*/ 46 w 99" name="T90"/>
                <a:gd fmla="*/ 23 h 98" name="T91"/>
                <a:gd fmla="*/ 50 w 99" name="T92"/>
                <a:gd fmla="*/ 19 h 98" name="T93"/>
                <a:gd fmla="*/ 53 w 99" name="T94"/>
                <a:gd fmla="*/ 47 h 98" name="T95"/>
                <a:gd fmla="*/ 77 w 99" name="T96"/>
                <a:gd fmla="*/ 65 h 98" name="T97"/>
                <a:gd fmla="*/ 48 w 99" name="T98"/>
                <a:gd fmla="*/ 52 h 98" name="T99"/>
                <a:gd fmla="*/ 46 w 99" name="T100"/>
                <a:gd fmla="*/ 23 h 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8" w="99">
                  <a:moveTo>
                    <a:pt x="8" y="51"/>
                  </a:moveTo>
                  <a:cubicBezTo>
                    <a:pt x="14" y="51"/>
                    <a:pt x="14" y="51"/>
                    <a:pt x="14" y="51"/>
                  </a:cubicBezTo>
                  <a:cubicBezTo>
                    <a:pt x="16" y="51"/>
                    <a:pt x="17" y="50"/>
                    <a:pt x="17" y="49"/>
                  </a:cubicBezTo>
                  <a:cubicBezTo>
                    <a:pt x="17" y="48"/>
                    <a:pt x="16" y="47"/>
                    <a:pt x="14" y="47"/>
                  </a:cubicBezTo>
                  <a:cubicBezTo>
                    <a:pt x="7" y="47"/>
                    <a:pt x="7" y="47"/>
                    <a:pt x="7" y="47"/>
                  </a:cubicBezTo>
                  <a:cubicBezTo>
                    <a:pt x="5" y="47"/>
                    <a:pt x="5" y="47"/>
                    <a:pt x="5" y="47"/>
                  </a:cubicBezTo>
                  <a:cubicBezTo>
                    <a:pt x="2" y="47"/>
                    <a:pt x="0" y="47"/>
                    <a:pt x="0" y="51"/>
                  </a:cubicBezTo>
                  <a:cubicBezTo>
                    <a:pt x="1" y="57"/>
                    <a:pt x="2" y="63"/>
                    <a:pt x="4" y="68"/>
                  </a:cubicBezTo>
                  <a:cubicBezTo>
                    <a:pt x="4" y="68"/>
                    <a:pt x="4" y="68"/>
                    <a:pt x="4" y="68"/>
                  </a:cubicBezTo>
                  <a:cubicBezTo>
                    <a:pt x="7" y="74"/>
                    <a:pt x="10" y="79"/>
                    <a:pt x="15" y="84"/>
                  </a:cubicBezTo>
                  <a:cubicBezTo>
                    <a:pt x="24" y="93"/>
                    <a:pt x="36" y="98"/>
                    <a:pt x="50" y="98"/>
                  </a:cubicBezTo>
                  <a:cubicBezTo>
                    <a:pt x="56" y="98"/>
                    <a:pt x="63" y="97"/>
                    <a:pt x="69" y="95"/>
                  </a:cubicBezTo>
                  <a:cubicBezTo>
                    <a:pt x="69" y="95"/>
                    <a:pt x="69" y="95"/>
                    <a:pt x="69" y="95"/>
                  </a:cubicBezTo>
                  <a:cubicBezTo>
                    <a:pt x="75" y="92"/>
                    <a:pt x="80" y="88"/>
                    <a:pt x="85" y="84"/>
                  </a:cubicBezTo>
                  <a:cubicBezTo>
                    <a:pt x="94" y="75"/>
                    <a:pt x="99" y="63"/>
                    <a:pt x="99" y="49"/>
                  </a:cubicBezTo>
                  <a:cubicBezTo>
                    <a:pt x="99" y="42"/>
                    <a:pt x="98" y="36"/>
                    <a:pt x="95" y="30"/>
                  </a:cubicBezTo>
                  <a:cubicBezTo>
                    <a:pt x="95" y="30"/>
                    <a:pt x="95" y="30"/>
                    <a:pt x="95" y="30"/>
                  </a:cubicBezTo>
                  <a:cubicBezTo>
                    <a:pt x="93" y="24"/>
                    <a:pt x="89" y="19"/>
                    <a:pt x="85" y="14"/>
                  </a:cubicBezTo>
                  <a:cubicBezTo>
                    <a:pt x="80" y="10"/>
                    <a:pt x="75" y="6"/>
                    <a:pt x="69" y="3"/>
                  </a:cubicBezTo>
                  <a:cubicBezTo>
                    <a:pt x="63" y="1"/>
                    <a:pt x="56" y="0"/>
                    <a:pt x="50" y="0"/>
                  </a:cubicBezTo>
                  <a:cubicBezTo>
                    <a:pt x="43" y="0"/>
                    <a:pt x="37" y="1"/>
                    <a:pt x="31" y="3"/>
                  </a:cubicBezTo>
                  <a:cubicBezTo>
                    <a:pt x="31" y="3"/>
                    <a:pt x="31" y="3"/>
                    <a:pt x="31" y="3"/>
                  </a:cubicBezTo>
                  <a:cubicBezTo>
                    <a:pt x="27" y="5"/>
                    <a:pt x="24" y="6"/>
                    <a:pt x="22" y="8"/>
                  </a:cubicBezTo>
                  <a:cubicBezTo>
                    <a:pt x="22" y="4"/>
                    <a:pt x="22" y="4"/>
                    <a:pt x="22" y="4"/>
                  </a:cubicBezTo>
                  <a:cubicBezTo>
                    <a:pt x="22" y="2"/>
                    <a:pt x="20" y="0"/>
                    <a:pt x="18" y="0"/>
                  </a:cubicBezTo>
                  <a:cubicBezTo>
                    <a:pt x="16" y="0"/>
                    <a:pt x="15" y="1"/>
                    <a:pt x="14" y="3"/>
                  </a:cubicBezTo>
                  <a:cubicBezTo>
                    <a:pt x="14" y="16"/>
                    <a:pt x="14" y="16"/>
                    <a:pt x="14" y="16"/>
                  </a:cubicBezTo>
                  <a:cubicBezTo>
                    <a:pt x="14" y="17"/>
                    <a:pt x="14" y="19"/>
                    <a:pt x="15" y="19"/>
                  </a:cubicBezTo>
                  <a:cubicBezTo>
                    <a:pt x="15" y="20"/>
                    <a:pt x="16" y="21"/>
                    <a:pt x="17" y="21"/>
                  </a:cubicBezTo>
                  <a:cubicBezTo>
                    <a:pt x="31" y="21"/>
                    <a:pt x="31" y="21"/>
                    <a:pt x="31" y="21"/>
                  </a:cubicBezTo>
                  <a:cubicBezTo>
                    <a:pt x="33" y="21"/>
                    <a:pt x="34" y="20"/>
                    <a:pt x="35" y="18"/>
                  </a:cubicBezTo>
                  <a:cubicBezTo>
                    <a:pt x="35" y="16"/>
                    <a:pt x="33" y="14"/>
                    <a:pt x="31" y="14"/>
                  </a:cubicBezTo>
                  <a:cubicBezTo>
                    <a:pt x="27" y="14"/>
                    <a:pt x="27" y="14"/>
                    <a:pt x="27" y="14"/>
                  </a:cubicBezTo>
                  <a:cubicBezTo>
                    <a:pt x="29" y="12"/>
                    <a:pt x="31" y="11"/>
                    <a:pt x="33" y="10"/>
                  </a:cubicBezTo>
                  <a:cubicBezTo>
                    <a:pt x="34" y="10"/>
                    <a:pt x="34" y="10"/>
                    <a:pt x="34" y="10"/>
                  </a:cubicBezTo>
                  <a:cubicBezTo>
                    <a:pt x="38" y="9"/>
                    <a:pt x="43" y="7"/>
                    <a:pt x="47" y="7"/>
                  </a:cubicBezTo>
                  <a:cubicBezTo>
                    <a:pt x="47" y="14"/>
                    <a:pt x="47" y="14"/>
                    <a:pt x="47" y="14"/>
                  </a:cubicBezTo>
                  <a:cubicBezTo>
                    <a:pt x="47" y="15"/>
                    <a:pt x="48" y="16"/>
                    <a:pt x="50" y="16"/>
                  </a:cubicBezTo>
                  <a:cubicBezTo>
                    <a:pt x="51" y="16"/>
                    <a:pt x="52" y="15"/>
                    <a:pt x="52" y="14"/>
                  </a:cubicBezTo>
                  <a:cubicBezTo>
                    <a:pt x="52" y="7"/>
                    <a:pt x="52" y="7"/>
                    <a:pt x="52" y="7"/>
                  </a:cubicBezTo>
                  <a:cubicBezTo>
                    <a:pt x="57" y="7"/>
                    <a:pt x="61" y="9"/>
                    <a:pt x="66" y="10"/>
                  </a:cubicBezTo>
                  <a:cubicBezTo>
                    <a:pt x="67" y="11"/>
                    <a:pt x="68" y="11"/>
                    <a:pt x="69" y="12"/>
                  </a:cubicBezTo>
                  <a:cubicBezTo>
                    <a:pt x="67" y="14"/>
                    <a:pt x="67" y="14"/>
                    <a:pt x="67" y="14"/>
                  </a:cubicBezTo>
                  <a:cubicBezTo>
                    <a:pt x="67" y="15"/>
                    <a:pt x="67" y="16"/>
                    <a:pt x="68" y="17"/>
                  </a:cubicBezTo>
                  <a:cubicBezTo>
                    <a:pt x="69" y="17"/>
                    <a:pt x="71" y="17"/>
                    <a:pt x="71" y="16"/>
                  </a:cubicBezTo>
                  <a:cubicBezTo>
                    <a:pt x="73" y="14"/>
                    <a:pt x="73" y="14"/>
                    <a:pt x="73" y="14"/>
                  </a:cubicBezTo>
                  <a:cubicBezTo>
                    <a:pt x="75" y="16"/>
                    <a:pt x="77" y="17"/>
                    <a:pt x="79" y="19"/>
                  </a:cubicBezTo>
                  <a:cubicBezTo>
                    <a:pt x="81" y="21"/>
                    <a:pt x="83" y="24"/>
                    <a:pt x="85" y="26"/>
                  </a:cubicBezTo>
                  <a:cubicBezTo>
                    <a:pt x="83" y="27"/>
                    <a:pt x="83" y="27"/>
                    <a:pt x="83" y="27"/>
                  </a:cubicBezTo>
                  <a:cubicBezTo>
                    <a:pt x="82" y="28"/>
                    <a:pt x="81" y="29"/>
                    <a:pt x="82" y="30"/>
                  </a:cubicBezTo>
                  <a:cubicBezTo>
                    <a:pt x="83" y="31"/>
                    <a:pt x="84" y="32"/>
                    <a:pt x="85" y="31"/>
                  </a:cubicBezTo>
                  <a:cubicBezTo>
                    <a:pt x="87" y="30"/>
                    <a:pt x="87" y="30"/>
                    <a:pt x="87" y="30"/>
                  </a:cubicBezTo>
                  <a:cubicBezTo>
                    <a:pt x="87" y="31"/>
                    <a:pt x="88" y="32"/>
                    <a:pt x="88" y="33"/>
                  </a:cubicBezTo>
                  <a:cubicBezTo>
                    <a:pt x="88" y="33"/>
                    <a:pt x="88" y="33"/>
                    <a:pt x="88" y="33"/>
                  </a:cubicBezTo>
                  <a:cubicBezTo>
                    <a:pt x="90" y="37"/>
                    <a:pt x="91" y="42"/>
                    <a:pt x="91" y="47"/>
                  </a:cubicBezTo>
                  <a:cubicBezTo>
                    <a:pt x="85" y="47"/>
                    <a:pt x="85" y="47"/>
                    <a:pt x="85" y="47"/>
                  </a:cubicBezTo>
                  <a:cubicBezTo>
                    <a:pt x="84" y="47"/>
                    <a:pt x="83" y="48"/>
                    <a:pt x="83" y="49"/>
                  </a:cubicBezTo>
                  <a:cubicBezTo>
                    <a:pt x="83" y="50"/>
                    <a:pt x="84" y="51"/>
                    <a:pt x="85" y="51"/>
                  </a:cubicBezTo>
                  <a:cubicBezTo>
                    <a:pt x="91" y="51"/>
                    <a:pt x="91" y="51"/>
                    <a:pt x="91" y="51"/>
                  </a:cubicBezTo>
                  <a:cubicBezTo>
                    <a:pt x="91" y="57"/>
                    <a:pt x="90" y="63"/>
                    <a:pt x="87" y="68"/>
                  </a:cubicBezTo>
                  <a:cubicBezTo>
                    <a:pt x="85" y="67"/>
                    <a:pt x="85" y="67"/>
                    <a:pt x="85" y="67"/>
                  </a:cubicBezTo>
                  <a:cubicBezTo>
                    <a:pt x="84" y="66"/>
                    <a:pt x="83" y="67"/>
                    <a:pt x="82" y="68"/>
                  </a:cubicBezTo>
                  <a:cubicBezTo>
                    <a:pt x="81" y="69"/>
                    <a:pt x="82" y="70"/>
                    <a:pt x="83" y="71"/>
                  </a:cubicBezTo>
                  <a:cubicBezTo>
                    <a:pt x="85" y="72"/>
                    <a:pt x="85" y="72"/>
                    <a:pt x="85" y="72"/>
                  </a:cubicBezTo>
                  <a:cubicBezTo>
                    <a:pt x="83" y="74"/>
                    <a:pt x="81" y="77"/>
                    <a:pt x="79" y="79"/>
                  </a:cubicBezTo>
                  <a:cubicBezTo>
                    <a:pt x="77" y="81"/>
                    <a:pt x="75" y="82"/>
                    <a:pt x="73" y="84"/>
                  </a:cubicBezTo>
                  <a:cubicBezTo>
                    <a:pt x="71" y="82"/>
                    <a:pt x="71" y="82"/>
                    <a:pt x="71" y="82"/>
                  </a:cubicBezTo>
                  <a:cubicBezTo>
                    <a:pt x="71" y="81"/>
                    <a:pt x="69" y="81"/>
                    <a:pt x="68" y="81"/>
                  </a:cubicBezTo>
                  <a:cubicBezTo>
                    <a:pt x="67" y="82"/>
                    <a:pt x="67" y="83"/>
                    <a:pt x="67" y="84"/>
                  </a:cubicBezTo>
                  <a:cubicBezTo>
                    <a:pt x="69" y="86"/>
                    <a:pt x="69" y="86"/>
                    <a:pt x="69" y="86"/>
                  </a:cubicBezTo>
                  <a:cubicBezTo>
                    <a:pt x="68" y="87"/>
                    <a:pt x="67" y="87"/>
                    <a:pt x="66" y="88"/>
                  </a:cubicBezTo>
                  <a:cubicBezTo>
                    <a:pt x="66" y="88"/>
                    <a:pt x="66" y="88"/>
                    <a:pt x="66" y="88"/>
                  </a:cubicBezTo>
                  <a:cubicBezTo>
                    <a:pt x="61" y="89"/>
                    <a:pt x="57" y="91"/>
                    <a:pt x="52" y="91"/>
                  </a:cubicBezTo>
                  <a:cubicBezTo>
                    <a:pt x="52" y="84"/>
                    <a:pt x="52" y="84"/>
                    <a:pt x="52" y="84"/>
                  </a:cubicBezTo>
                  <a:cubicBezTo>
                    <a:pt x="52" y="83"/>
                    <a:pt x="51" y="82"/>
                    <a:pt x="50" y="82"/>
                  </a:cubicBezTo>
                  <a:cubicBezTo>
                    <a:pt x="48" y="82"/>
                    <a:pt x="47" y="83"/>
                    <a:pt x="47" y="84"/>
                  </a:cubicBezTo>
                  <a:cubicBezTo>
                    <a:pt x="47" y="91"/>
                    <a:pt x="47" y="91"/>
                    <a:pt x="47" y="91"/>
                  </a:cubicBezTo>
                  <a:cubicBezTo>
                    <a:pt x="41" y="91"/>
                    <a:pt x="36" y="89"/>
                    <a:pt x="31" y="86"/>
                  </a:cubicBezTo>
                  <a:cubicBezTo>
                    <a:pt x="32" y="84"/>
                    <a:pt x="32" y="84"/>
                    <a:pt x="32" y="84"/>
                  </a:cubicBezTo>
                  <a:cubicBezTo>
                    <a:pt x="32" y="83"/>
                    <a:pt x="32" y="82"/>
                    <a:pt x="31" y="81"/>
                  </a:cubicBezTo>
                  <a:cubicBezTo>
                    <a:pt x="30" y="81"/>
                    <a:pt x="29" y="81"/>
                    <a:pt x="28" y="82"/>
                  </a:cubicBezTo>
                  <a:cubicBezTo>
                    <a:pt x="27" y="84"/>
                    <a:pt x="27" y="84"/>
                    <a:pt x="27" y="84"/>
                  </a:cubicBezTo>
                  <a:cubicBezTo>
                    <a:pt x="24" y="82"/>
                    <a:pt x="22" y="81"/>
                    <a:pt x="20" y="79"/>
                  </a:cubicBezTo>
                  <a:cubicBezTo>
                    <a:pt x="18" y="77"/>
                    <a:pt x="16" y="74"/>
                    <a:pt x="15" y="72"/>
                  </a:cubicBezTo>
                  <a:cubicBezTo>
                    <a:pt x="17" y="71"/>
                    <a:pt x="17" y="71"/>
                    <a:pt x="17" y="71"/>
                  </a:cubicBezTo>
                  <a:cubicBezTo>
                    <a:pt x="18" y="70"/>
                    <a:pt x="18" y="69"/>
                    <a:pt x="17" y="68"/>
                  </a:cubicBezTo>
                  <a:cubicBezTo>
                    <a:pt x="17" y="67"/>
                    <a:pt x="15" y="66"/>
                    <a:pt x="14" y="67"/>
                  </a:cubicBezTo>
                  <a:cubicBezTo>
                    <a:pt x="12" y="68"/>
                    <a:pt x="12" y="68"/>
                    <a:pt x="12" y="68"/>
                  </a:cubicBezTo>
                  <a:cubicBezTo>
                    <a:pt x="12" y="67"/>
                    <a:pt x="11" y="66"/>
                    <a:pt x="11" y="65"/>
                  </a:cubicBezTo>
                  <a:cubicBezTo>
                    <a:pt x="11" y="65"/>
                    <a:pt x="11" y="65"/>
                    <a:pt x="11" y="65"/>
                  </a:cubicBezTo>
                  <a:cubicBezTo>
                    <a:pt x="9" y="61"/>
                    <a:pt x="8" y="56"/>
                    <a:pt x="8" y="51"/>
                  </a:cubicBezTo>
                  <a:close/>
                  <a:moveTo>
                    <a:pt x="46" y="23"/>
                  </a:moveTo>
                  <a:cubicBezTo>
                    <a:pt x="46" y="23"/>
                    <a:pt x="46" y="23"/>
                    <a:pt x="46" y="23"/>
                  </a:cubicBezTo>
                  <a:cubicBezTo>
                    <a:pt x="46" y="21"/>
                    <a:pt x="48" y="19"/>
                    <a:pt x="50" y="19"/>
                  </a:cubicBezTo>
                  <a:cubicBezTo>
                    <a:pt x="52" y="19"/>
                    <a:pt x="53" y="21"/>
                    <a:pt x="53" y="23"/>
                  </a:cubicBezTo>
                  <a:cubicBezTo>
                    <a:pt x="53" y="47"/>
                    <a:pt x="53" y="47"/>
                    <a:pt x="53" y="47"/>
                  </a:cubicBezTo>
                  <a:cubicBezTo>
                    <a:pt x="76" y="60"/>
                    <a:pt x="76" y="60"/>
                    <a:pt x="76" y="60"/>
                  </a:cubicBezTo>
                  <a:cubicBezTo>
                    <a:pt x="77" y="61"/>
                    <a:pt x="78" y="63"/>
                    <a:pt x="77" y="65"/>
                  </a:cubicBezTo>
                  <a:cubicBezTo>
                    <a:pt x="76" y="67"/>
                    <a:pt x="74" y="67"/>
                    <a:pt x="72" y="66"/>
                  </a:cubicBezTo>
                  <a:cubicBezTo>
                    <a:pt x="48" y="52"/>
                    <a:pt x="48" y="52"/>
                    <a:pt x="48" y="52"/>
                  </a:cubicBezTo>
                  <a:cubicBezTo>
                    <a:pt x="47" y="52"/>
                    <a:pt x="46" y="50"/>
                    <a:pt x="46" y="49"/>
                  </a:cubicBezTo>
                  <a:cubicBezTo>
                    <a:pt x="46" y="23"/>
                    <a:pt x="46" y="23"/>
                    <a:pt x="46" y="23"/>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2790" name="Text Box 22"/>
          <p:cNvSpPr txBox="1">
            <a:spLocks noChangeArrowheads="1"/>
          </p:cNvSpPr>
          <p:nvPr/>
        </p:nvSpPr>
        <p:spPr bwMode="auto">
          <a:xfrm>
            <a:off x="4306888" y="1763713"/>
            <a:ext cx="35115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200">
                <a:solidFill>
                  <a:srgbClr val="EF6541"/>
                </a:solidFill>
              </a:rPr>
              <a:t>01</a:t>
            </a:r>
          </a:p>
        </p:txBody>
      </p:sp>
      <p:sp>
        <p:nvSpPr>
          <p:cNvPr id="32791" name="Text Box 23"/>
          <p:cNvSpPr txBox="1">
            <a:spLocks noChangeArrowheads="1"/>
          </p:cNvSpPr>
          <p:nvPr/>
        </p:nvSpPr>
        <p:spPr bwMode="auto">
          <a:xfrm>
            <a:off x="5348288" y="2695575"/>
            <a:ext cx="35115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200">
                <a:solidFill>
                  <a:schemeClr val="bg1"/>
                </a:solidFill>
              </a:rPr>
              <a:t>03</a:t>
            </a:r>
          </a:p>
        </p:txBody>
      </p:sp>
      <p:sp>
        <p:nvSpPr>
          <p:cNvPr id="32792" name="Text Box 24"/>
          <p:cNvSpPr txBox="1">
            <a:spLocks noChangeArrowheads="1"/>
          </p:cNvSpPr>
          <p:nvPr/>
        </p:nvSpPr>
        <p:spPr bwMode="auto">
          <a:xfrm>
            <a:off x="3235325" y="2695575"/>
            <a:ext cx="351155"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1200">
                <a:solidFill>
                  <a:schemeClr val="bg1"/>
                </a:solidFill>
              </a:rPr>
              <a:t>02</a:t>
            </a:r>
          </a:p>
        </p:txBody>
      </p:sp>
      <p:sp>
        <p:nvSpPr>
          <p:cNvPr id="32793" name="Rectangle 25"/>
          <p:cNvSpPr>
            <a:spLocks noChangeArrowheads="1"/>
          </p:cNvSpPr>
          <p:nvPr/>
        </p:nvSpPr>
        <p:spPr bwMode="auto">
          <a:xfrm>
            <a:off x="6732588" y="1779588"/>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32794" name="Rectangle 26"/>
          <p:cNvSpPr>
            <a:spLocks noChangeArrowheads="1"/>
          </p:cNvSpPr>
          <p:nvPr/>
        </p:nvSpPr>
        <p:spPr bwMode="auto">
          <a:xfrm>
            <a:off x="6061075" y="1816100"/>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01</a:t>
            </a:r>
          </a:p>
        </p:txBody>
      </p:sp>
      <p:sp>
        <p:nvSpPr>
          <p:cNvPr id="32795" name="Rectangle 27"/>
          <p:cNvSpPr>
            <a:spLocks noChangeArrowheads="1"/>
          </p:cNvSpPr>
          <p:nvPr/>
        </p:nvSpPr>
        <p:spPr bwMode="auto">
          <a:xfrm>
            <a:off x="6732588" y="2705100"/>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32796" name="Rectangle 28"/>
          <p:cNvSpPr>
            <a:spLocks noChangeArrowheads="1"/>
          </p:cNvSpPr>
          <p:nvPr/>
        </p:nvSpPr>
        <p:spPr bwMode="auto">
          <a:xfrm>
            <a:off x="6061075" y="2741613"/>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02</a:t>
            </a:r>
          </a:p>
        </p:txBody>
      </p:sp>
      <p:sp>
        <p:nvSpPr>
          <p:cNvPr id="32797" name="Rectangle 29"/>
          <p:cNvSpPr>
            <a:spLocks noChangeArrowheads="1"/>
          </p:cNvSpPr>
          <p:nvPr/>
        </p:nvSpPr>
        <p:spPr bwMode="auto">
          <a:xfrm>
            <a:off x="6732588" y="3673475"/>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32798" name="Rectangle 30"/>
          <p:cNvSpPr>
            <a:spLocks noChangeArrowheads="1"/>
          </p:cNvSpPr>
          <p:nvPr/>
        </p:nvSpPr>
        <p:spPr bwMode="auto">
          <a:xfrm>
            <a:off x="6061075" y="3709988"/>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03</a:t>
            </a:r>
          </a:p>
        </p:txBody>
      </p:sp>
      <p:sp>
        <p:nvSpPr>
          <p:cNvPr id="32801" name="Oval 33"/>
          <p:cNvSpPr>
            <a:spLocks noChangeArrowheads="1"/>
          </p:cNvSpPr>
          <p:nvPr/>
        </p:nvSpPr>
        <p:spPr bwMode="auto">
          <a:xfrm>
            <a:off x="539750" y="3651250"/>
            <a:ext cx="406400" cy="407988"/>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2802" name="Oval 34"/>
          <p:cNvSpPr>
            <a:spLocks noChangeArrowheads="1"/>
          </p:cNvSpPr>
          <p:nvPr/>
        </p:nvSpPr>
        <p:spPr bwMode="auto">
          <a:xfrm>
            <a:off x="1692275" y="3651250"/>
            <a:ext cx="407988" cy="407988"/>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2803" name="Group 35"/>
          <p:cNvGrpSpPr/>
          <p:nvPr/>
        </p:nvGrpSpPr>
        <p:grpSpPr>
          <a:xfrm>
            <a:off x="1833563" y="3767138"/>
            <a:ext cx="133350" cy="171450"/>
            <a:chExt cx="109" cy="141"/>
          </a:xfrm>
        </p:grpSpPr>
        <p:sp>
          <p:nvSpPr>
            <p:cNvPr id="32804" name="Freeform 36"/>
            <p:cNvSpPr>
              <a:spLocks noEditPoints="1"/>
            </p:cNvSpPr>
            <p:nvPr/>
          </p:nvSpPr>
          <p:spPr bwMode="auto">
            <a:xfrm>
              <a:off x="0" y="0"/>
              <a:ext cx="109" cy="141"/>
            </a:xfrm>
            <a:custGeom>
              <a:gdLst>
                <a:gd fmla="*/ 75 w 109" name="T0"/>
                <a:gd fmla="*/ 0 h 141" name="T1"/>
                <a:gd fmla="*/ 0 w 109" name="T2"/>
                <a:gd fmla="*/ 0 h 141" name="T3"/>
                <a:gd fmla="*/ 0 w 109" name="T4"/>
                <a:gd fmla="*/ 141 h 141" name="T5"/>
                <a:gd fmla="*/ 109 w 109" name="T6"/>
                <a:gd fmla="*/ 141 h 141" name="T7"/>
                <a:gd fmla="*/ 109 w 109" name="T8"/>
                <a:gd fmla="*/ 34 h 141" name="T9"/>
                <a:gd fmla="*/ 75 w 109" name="T10"/>
                <a:gd fmla="*/ 0 h 141" name="T11"/>
                <a:gd fmla="*/ 13 w 109" name="T12"/>
                <a:gd fmla="*/ 128 h 141" name="T13"/>
                <a:gd fmla="*/ 13 w 109" name="T14"/>
                <a:gd fmla="*/ 13 h 141" name="T15"/>
                <a:gd fmla="*/ 68 w 109" name="T16"/>
                <a:gd fmla="*/ 13 h 141" name="T17"/>
                <a:gd fmla="*/ 68 w 109" name="T18"/>
                <a:gd fmla="*/ 43 h 141" name="T19"/>
                <a:gd fmla="*/ 96 w 109" name="T20"/>
                <a:gd fmla="*/ 43 h 141" name="T21"/>
                <a:gd fmla="*/ 96 w 109" name="T22"/>
                <a:gd fmla="*/ 128 h 141" name="T23"/>
                <a:gd fmla="*/ 13 w 109" name="T24"/>
                <a:gd fmla="*/ 128 h 1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1" w="109">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805" name="Freeform 37"/>
            <p:cNvSpPr/>
            <p:nvPr/>
          </p:nvSpPr>
          <p:spPr bwMode="auto">
            <a:xfrm>
              <a:off x="32" y="48"/>
              <a:ext cx="43" cy="47"/>
            </a:xfrm>
            <a:custGeom>
              <a:gdLst>
                <a:gd fmla="*/ 29 w 43" name="T0"/>
                <a:gd fmla="*/ 23 h 47" name="T1"/>
                <a:gd fmla="*/ 29 w 43" name="T2"/>
                <a:gd fmla="*/ 0 h 47" name="T3"/>
                <a:gd fmla="*/ 16 w 43" name="T4"/>
                <a:gd fmla="*/ 0 h 47" name="T5"/>
                <a:gd fmla="*/ 16 w 43" name="T6"/>
                <a:gd fmla="*/ 23 h 47" name="T7"/>
                <a:gd fmla="*/ 9 w 43" name="T8"/>
                <a:gd fmla="*/ 16 h 47" name="T9"/>
                <a:gd fmla="*/ 0 w 43" name="T10"/>
                <a:gd fmla="*/ 25 h 47" name="T11"/>
                <a:gd fmla="*/ 21 w 43" name="T12"/>
                <a:gd fmla="*/ 47 h 47" name="T13"/>
                <a:gd fmla="*/ 43 w 43" name="T14"/>
                <a:gd fmla="*/ 25 h 47" name="T15"/>
                <a:gd fmla="*/ 36 w 43" name="T16"/>
                <a:gd fmla="*/ 16 h 47" name="T17"/>
                <a:gd fmla="*/ 29 w 43"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3">
                  <a:moveTo>
                    <a:pt x="29" y="23"/>
                  </a:moveTo>
                  <a:lnTo>
                    <a:pt x="29" y="0"/>
                  </a:lnTo>
                  <a:lnTo>
                    <a:pt x="16" y="0"/>
                  </a:lnTo>
                  <a:lnTo>
                    <a:pt x="16" y="23"/>
                  </a:lnTo>
                  <a:lnTo>
                    <a:pt x="9" y="16"/>
                  </a:lnTo>
                  <a:lnTo>
                    <a:pt x="0" y="25"/>
                  </a:lnTo>
                  <a:lnTo>
                    <a:pt x="21" y="47"/>
                  </a:lnTo>
                  <a:lnTo>
                    <a:pt x="43" y="25"/>
                  </a:lnTo>
                  <a:lnTo>
                    <a:pt x="36" y="16"/>
                  </a:lnTo>
                  <a:lnTo>
                    <a:pt x="29"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806" name="Rectangle 38"/>
            <p:cNvSpPr>
              <a:spLocks noChangeArrowheads="1"/>
            </p:cNvSpPr>
            <p:nvPr/>
          </p:nvSpPr>
          <p:spPr bwMode="auto">
            <a:xfrm>
              <a:off x="37" y="102"/>
              <a:ext cx="34" cy="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32807" name="Group 39"/>
          <p:cNvGrpSpPr/>
          <p:nvPr/>
        </p:nvGrpSpPr>
        <p:grpSpPr>
          <a:xfrm>
            <a:off x="655638" y="3767138"/>
            <a:ext cx="174625" cy="171450"/>
            <a:chExt cx="141" cy="141"/>
          </a:xfrm>
        </p:grpSpPr>
        <p:sp>
          <p:nvSpPr>
            <p:cNvPr id="32808" name="Freeform 40"/>
            <p:cNvSpPr>
              <a:spLocks noEditPoints="1"/>
            </p:cNvSpPr>
            <p:nvPr/>
          </p:nvSpPr>
          <p:spPr bwMode="auto">
            <a:xfrm>
              <a:off x="79" y="79"/>
              <a:ext cx="62" cy="62"/>
            </a:xfrm>
            <a:custGeom>
              <a:gdLst>
                <a:gd fmla="*/ 62 w 62" name="T0"/>
                <a:gd fmla="*/ 62 h 62" name="T1"/>
                <a:gd fmla="*/ 0 w 62" name="T2"/>
                <a:gd fmla="*/ 62 h 62" name="T3"/>
                <a:gd fmla="*/ 0 w 62" name="T4"/>
                <a:gd fmla="*/ 0 h 62" name="T5"/>
                <a:gd fmla="*/ 62 w 62" name="T6"/>
                <a:gd fmla="*/ 0 h 62" name="T7"/>
                <a:gd fmla="*/ 62 w 62" name="T8"/>
                <a:gd fmla="*/ 62 h 62" name="T9"/>
                <a:gd fmla="*/ 10 w 62" name="T10"/>
                <a:gd fmla="*/ 49 h 62" name="T11"/>
                <a:gd fmla="*/ 49 w 62" name="T12"/>
                <a:gd fmla="*/ 49 h 62" name="T13"/>
                <a:gd fmla="*/ 49 w 62" name="T14"/>
                <a:gd fmla="*/ 12 h 62" name="T15"/>
                <a:gd fmla="*/ 10 w 62" name="T16"/>
                <a:gd fmla="*/ 12 h 62" name="T17"/>
                <a:gd fmla="*/ 10 w 62"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809" name="Freeform 41"/>
            <p:cNvSpPr>
              <a:spLocks noEditPoints="1"/>
            </p:cNvSpPr>
            <p:nvPr/>
          </p:nvSpPr>
          <p:spPr bwMode="auto">
            <a:xfrm>
              <a:off x="0" y="79"/>
              <a:ext cx="63" cy="62"/>
            </a:xfrm>
            <a:custGeom>
              <a:gdLst>
                <a:gd fmla="*/ 63 w 63" name="T0"/>
                <a:gd fmla="*/ 62 h 62" name="T1"/>
                <a:gd fmla="*/ 0 w 63" name="T2"/>
                <a:gd fmla="*/ 62 h 62" name="T3"/>
                <a:gd fmla="*/ 0 w 63" name="T4"/>
                <a:gd fmla="*/ 0 h 62" name="T5"/>
                <a:gd fmla="*/ 63 w 63" name="T6"/>
                <a:gd fmla="*/ 0 h 62" name="T7"/>
                <a:gd fmla="*/ 63 w 63" name="T8"/>
                <a:gd fmla="*/ 62 h 62" name="T9"/>
                <a:gd fmla="*/ 13 w 63" name="T10"/>
                <a:gd fmla="*/ 49 h 62" name="T11"/>
                <a:gd fmla="*/ 50 w 63" name="T12"/>
                <a:gd fmla="*/ 49 h 62" name="T13"/>
                <a:gd fmla="*/ 50 w 63" name="T14"/>
                <a:gd fmla="*/ 12 h 62" name="T15"/>
                <a:gd fmla="*/ 13 w 63" name="T16"/>
                <a:gd fmla="*/ 12 h 62" name="T17"/>
                <a:gd fmla="*/ 13 w 63"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810" name="Freeform 42"/>
            <p:cNvSpPr>
              <a:spLocks noEditPoints="1"/>
            </p:cNvSpPr>
            <p:nvPr/>
          </p:nvSpPr>
          <p:spPr bwMode="auto">
            <a:xfrm>
              <a:off x="79" y="0"/>
              <a:ext cx="62" cy="63"/>
            </a:xfrm>
            <a:custGeom>
              <a:gdLst>
                <a:gd fmla="*/ 62 w 62" name="T0"/>
                <a:gd fmla="*/ 63 h 63" name="T1"/>
                <a:gd fmla="*/ 0 w 62" name="T2"/>
                <a:gd fmla="*/ 63 h 63" name="T3"/>
                <a:gd fmla="*/ 0 w 62" name="T4"/>
                <a:gd fmla="*/ 0 h 63" name="T5"/>
                <a:gd fmla="*/ 62 w 62" name="T6"/>
                <a:gd fmla="*/ 0 h 63" name="T7"/>
                <a:gd fmla="*/ 62 w 62" name="T8"/>
                <a:gd fmla="*/ 63 h 63" name="T9"/>
                <a:gd fmla="*/ 10 w 62" name="T10"/>
                <a:gd fmla="*/ 52 h 63" name="T11"/>
                <a:gd fmla="*/ 49 w 62" name="T12"/>
                <a:gd fmla="*/ 52 h 63" name="T13"/>
                <a:gd fmla="*/ 49 w 62" name="T14"/>
                <a:gd fmla="*/ 13 h 63" name="T15"/>
                <a:gd fmla="*/ 10 w 62" name="T16"/>
                <a:gd fmla="*/ 13 h 63" name="T17"/>
                <a:gd fmla="*/ 10 w 62"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2811" name="Freeform 43"/>
            <p:cNvSpPr>
              <a:spLocks noEditPoints="1"/>
            </p:cNvSpPr>
            <p:nvPr/>
          </p:nvSpPr>
          <p:spPr bwMode="auto">
            <a:xfrm>
              <a:off x="0" y="0"/>
              <a:ext cx="63" cy="63"/>
            </a:xfrm>
            <a:custGeom>
              <a:gdLst>
                <a:gd fmla="*/ 63 w 63" name="T0"/>
                <a:gd fmla="*/ 63 h 63" name="T1"/>
                <a:gd fmla="*/ 0 w 63" name="T2"/>
                <a:gd fmla="*/ 63 h 63" name="T3"/>
                <a:gd fmla="*/ 0 w 63" name="T4"/>
                <a:gd fmla="*/ 0 h 63" name="T5"/>
                <a:gd fmla="*/ 63 w 63" name="T6"/>
                <a:gd fmla="*/ 0 h 63" name="T7"/>
                <a:gd fmla="*/ 63 w 63" name="T8"/>
                <a:gd fmla="*/ 63 h 63" name="T9"/>
                <a:gd fmla="*/ 13 w 63" name="T10"/>
                <a:gd fmla="*/ 52 h 63" name="T11"/>
                <a:gd fmla="*/ 50 w 63" name="T12"/>
                <a:gd fmla="*/ 52 h 63" name="T13"/>
                <a:gd fmla="*/ 50 w 63" name="T14"/>
                <a:gd fmla="*/ 13 h 63" name="T15"/>
                <a:gd fmla="*/ 13 w 63" name="T16"/>
                <a:gd fmla="*/ 13 h 63" name="T17"/>
                <a:gd fmla="*/ 13 w 63"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2812" name="Rectangle 44"/>
          <p:cNvSpPr>
            <a:spLocks noChangeArrowheads="1"/>
          </p:cNvSpPr>
          <p:nvPr/>
        </p:nvSpPr>
        <p:spPr bwMode="auto">
          <a:xfrm>
            <a:off x="395288" y="1652588"/>
            <a:ext cx="2376487" cy="2560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lang="zh-CN" sz="1000">
                <a:solidFill>
                  <a:schemeClr val="bg1"/>
                </a:solidFill>
              </a:rPr>
              <a:t>WHAT MAKES US DIFFERENT ？</a:t>
            </a:r>
          </a:p>
          <a:p>
            <a:pPr>
              <a:lnSpc>
                <a:spcPct val="120000"/>
              </a:lnSpc>
              <a:buFont charset="0" panose="020b0604020202020204" pitchFamily="34" typeface="Arial"/>
              <a:buNone/>
            </a:pPr>
            <a:endParaRPr altLang="en-US" lang="zh-CN" sz="1000">
              <a:solidFill>
                <a:schemeClr val="bg1"/>
              </a:solidFill>
            </a:endParaRPr>
          </a:p>
          <a:p>
            <a:pPr>
              <a:lnSpc>
                <a:spcPct val="120000"/>
              </a:lnSpc>
              <a:buFont charset="0" panose="020b0604020202020204" pitchFamily="34" typeface="Arial"/>
              <a:buNone/>
            </a:pPr>
            <a:r>
              <a:rPr altLang="en-US"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2813" name="Rectangle 45"/>
          <p:cNvSpPr>
            <a:spLocks noChangeArrowheads="1"/>
          </p:cNvSpPr>
          <p:nvPr/>
        </p:nvSpPr>
        <p:spPr bwMode="auto">
          <a:xfrm>
            <a:off x="1552416" y="4170363"/>
            <a:ext cx="6305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Creative </a:t>
            </a:r>
          </a:p>
        </p:txBody>
      </p:sp>
      <p:sp>
        <p:nvSpPr>
          <p:cNvPr id="32814" name="Rectangle 46"/>
          <p:cNvSpPr>
            <a:spLocks noChangeArrowheads="1"/>
          </p:cNvSpPr>
          <p:nvPr/>
        </p:nvSpPr>
        <p:spPr bwMode="auto">
          <a:xfrm>
            <a:off x="389572" y="4170363"/>
            <a:ext cx="713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Marketing</a:t>
            </a:r>
          </a:p>
        </p:txBody>
      </p:sp>
      <p:sp>
        <p:nvSpPr>
          <p:cNvPr id="32815" name="Line 47"/>
          <p:cNvSpPr>
            <a:spLocks noChangeShapeType="1"/>
          </p:cNvSpPr>
          <p:nvPr/>
        </p:nvSpPr>
        <p:spPr bwMode="auto">
          <a:xfrm>
            <a:off x="6227763" y="2530475"/>
            <a:ext cx="2592387" cy="0"/>
          </a:xfrm>
          <a:prstGeom prst="line">
            <a:avLst/>
          </a:prstGeom>
          <a:noFill/>
          <a:ln w="6350">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2816" name="Line 48"/>
          <p:cNvSpPr>
            <a:spLocks noChangeShapeType="1"/>
          </p:cNvSpPr>
          <p:nvPr/>
        </p:nvSpPr>
        <p:spPr bwMode="auto">
          <a:xfrm>
            <a:off x="6227763" y="3482975"/>
            <a:ext cx="2592387" cy="0"/>
          </a:xfrm>
          <a:prstGeom prst="line">
            <a:avLst/>
          </a:prstGeom>
          <a:noFill/>
          <a:ln w="6350">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nvGrpSpPr>
          <p:cNvPr id="44" name="组合 43"/>
          <p:cNvGrpSpPr/>
          <p:nvPr/>
        </p:nvGrpSpPr>
        <p:grpSpPr>
          <a:xfrm>
            <a:off x="-36513" y="0"/>
            <a:ext cx="7694789" cy="5141913"/>
            <a:chOff x="-36513" y="0"/>
            <a:chExt cx="7694789" cy="5141913"/>
          </a:xfrm>
        </p:grpSpPr>
        <p:pic>
          <p:nvPicPr>
            <p:cNvPr id="45" name="图片 44"/>
            <p:cNvPicPr>
              <a:picLocks noChangeAspect="1"/>
            </p:cNvPicPr>
            <p:nvPr/>
          </p:nvPicPr>
          <p:blipFill>
            <a:blip r:embed="rId4">
              <a:extLst>
                <a:ext uri="{28A0092B-C50C-407E-A947-70E740481C1C}">
                  <a14:useLocalDpi val="0"/>
                </a:ext>
              </a:extLst>
            </a:blip>
            <a:srcRect l="15822"/>
            <a:stretch>
              <a:fillRect/>
            </a:stretch>
          </p:blipFill>
          <p:spPr>
            <a:xfrm>
              <a:off x="-36513" y="0"/>
              <a:ext cx="7694789" cy="5141913"/>
            </a:xfrm>
            <a:prstGeom prst="rect">
              <a:avLst/>
            </a:prstGeom>
          </p:spPr>
        </p:pic>
        <p:grpSp>
          <p:nvGrpSpPr>
            <p:cNvPr id="46" name="组合 45"/>
            <p:cNvGrpSpPr/>
            <p:nvPr/>
          </p:nvGrpSpPr>
          <p:grpSpPr>
            <a:xfrm>
              <a:off x="1578769" y="278153"/>
              <a:ext cx="4025900" cy="574675"/>
              <a:chOff x="231775" y="266700"/>
              <a:chExt cx="4025900" cy="574675"/>
            </a:xfrm>
          </p:grpSpPr>
          <p:sp>
            <p:nvSpPr>
              <p:cNvPr id="47"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8"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49"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 y="-1"/>
            <a:ext cx="8738719" cy="5141913"/>
          </a:xfrm>
          <a:prstGeom prst="rect">
            <a:avLst/>
          </a:prstGeom>
        </p:spPr>
      </p:pic>
      <p:sp>
        <p:nvSpPr>
          <p:cNvPr id="4116" name="Rectangle 20"/>
          <p:cNvSpPr>
            <a:spLocks noChangeArrowheads="1"/>
          </p:cNvSpPr>
          <p:nvPr/>
        </p:nvSpPr>
        <p:spPr bwMode="auto">
          <a:xfrm>
            <a:off x="5436096" y="2210916"/>
            <a:ext cx="3096343" cy="149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endParaRPr altLang="en-US" b="1" lang="zh-CN" sz="1400">
              <a:solidFill>
                <a:srgbClr val="EF6541"/>
              </a:solidFill>
            </a:endParaRP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pic>
        <p:nvPicPr>
          <p:cNvPr id="17" name="图片 16"/>
          <p:cNvPicPr>
            <a:picLocks noChangeAspect="1"/>
          </p:cNvPicPr>
          <p:nvPr/>
        </p:nvPicPr>
        <p:blipFill>
          <a:blip r:embed="rId3">
            <a:extLst>
              <a:ext uri="{28A0092B-C50C-407E-A947-70E740481C1C}">
                <a14:useLocalDpi val="0"/>
              </a:ext>
            </a:extLst>
          </a:blip>
          <a:srcRect b="72939" l="15822"/>
          <a:stretch>
            <a:fillRect/>
          </a:stretch>
        </p:blipFill>
        <p:spPr>
          <a:xfrm>
            <a:off x="4283968" y="-1"/>
            <a:ext cx="5058814" cy="914773"/>
          </a:xfrm>
          <a:prstGeom prst="rect">
            <a:avLst/>
          </a:prstGeom>
        </p:spPr>
      </p:pic>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6" presetSubtype="16">
                                  <p:stCondLst>
                                    <p:cond delay="0"/>
                                  </p:stCondLst>
                                  <p:childTnLst>
                                    <p:set>
                                      <p:cBhvr>
                                        <p:cTn dur="1" fill="hold" id="6">
                                          <p:stCondLst>
                                            <p:cond delay="0"/>
                                          </p:stCondLst>
                                        </p:cTn>
                                        <p:tgtEl>
                                          <p:spTgt spid="2"/>
                                        </p:tgtEl>
                                        <p:attrNameLst>
                                          <p:attrName>style.visibility</p:attrName>
                                        </p:attrNameLst>
                                      </p:cBhvr>
                                      <p:to>
                                        <p:strVal val="visible"/>
                                      </p:to>
                                    </p:set>
                                    <p:animEffect filter="circle(in)" transition="in">
                                      <p:cBhvr>
                                        <p:cTn dur="2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4116"/>
                                        </p:tgtEl>
                                        <p:attrNameLst>
                                          <p:attrName>style.visibility</p:attrName>
                                        </p:attrNameLst>
                                      </p:cBhvr>
                                      <p:to>
                                        <p:strVal val="visible"/>
                                      </p:to>
                                    </p:set>
                                    <p:animEffect filter="fade" transition="in">
                                      <p:cBhvr>
                                        <p:cTn dur="1000" id="12"/>
                                        <p:tgtEl>
                                          <p:spTgt spid="4116"/>
                                        </p:tgtEl>
                                      </p:cBhvr>
                                    </p:animEffect>
                                    <p:anim calcmode="lin" valueType="num">
                                      <p:cBhvr>
                                        <p:cTn dur="1000" fill="hold" id="13"/>
                                        <p:tgtEl>
                                          <p:spTgt spid="4116"/>
                                        </p:tgtEl>
                                        <p:attrNameLst>
                                          <p:attrName>ppt_x</p:attrName>
                                        </p:attrNameLst>
                                      </p:cBhvr>
                                      <p:tavLst>
                                        <p:tav tm="0">
                                          <p:val>
                                            <p:strVal val="#ppt_x"/>
                                          </p:val>
                                        </p:tav>
                                        <p:tav tm="100000">
                                          <p:val>
                                            <p:strVal val="#ppt_x"/>
                                          </p:val>
                                        </p:tav>
                                      </p:tavLst>
                                    </p:anim>
                                    <p:anim calcmode="lin" valueType="num">
                                      <p:cBhvr>
                                        <p:cTn dur="1000" fill="hold" id="14"/>
                                        <p:tgtEl>
                                          <p:spTgt spid="4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801" name="Freeform 9"/>
          <p:cNvSpPr/>
          <p:nvPr/>
        </p:nvSpPr>
        <p:spPr bwMode="auto">
          <a:xfrm>
            <a:off x="6815906" y="1235075"/>
            <a:ext cx="1860550" cy="469900"/>
          </a:xfrm>
          <a:custGeom>
            <a:gdLst>
              <a:gd fmla="*/ 1172 w 1172" name="T0"/>
              <a:gd fmla="*/ 296 h 296" name="T1"/>
              <a:gd fmla="*/ 0 w 1172" name="T2"/>
              <a:gd fmla="*/ 296 h 296" name="T3"/>
              <a:gd fmla="*/ 153 w 1172" name="T4"/>
              <a:gd fmla="*/ 147 h 296" name="T5"/>
              <a:gd fmla="*/ 0 w 1172" name="T6"/>
              <a:gd fmla="*/ 0 h 296" name="T7"/>
              <a:gd fmla="*/ 1172 w 1172" name="T8"/>
              <a:gd fmla="*/ 0 h 296" name="T9"/>
              <a:gd fmla="*/ 1172 w 1172" name="T10"/>
              <a:gd fmla="*/ 296 h 296" name="T11"/>
            </a:gdLst>
            <a:cxnLst>
              <a:cxn ang="0">
                <a:pos x="T0" y="T1"/>
              </a:cxn>
              <a:cxn ang="0">
                <a:pos x="T2" y="T3"/>
              </a:cxn>
              <a:cxn ang="0">
                <a:pos x="T4" y="T5"/>
              </a:cxn>
              <a:cxn ang="0">
                <a:pos x="T6" y="T7"/>
              </a:cxn>
              <a:cxn ang="0">
                <a:pos x="T8" y="T9"/>
              </a:cxn>
              <a:cxn ang="0">
                <a:pos x="T10" y="T11"/>
              </a:cxn>
            </a:cxnLst>
            <a:rect b="b" l="0" r="r" t="0"/>
            <a:pathLst>
              <a:path h="296" w="1172">
                <a:moveTo>
                  <a:pt x="1172" y="296"/>
                </a:moveTo>
                <a:lnTo>
                  <a:pt x="0" y="296"/>
                </a:lnTo>
                <a:lnTo>
                  <a:pt x="153" y="147"/>
                </a:lnTo>
                <a:lnTo>
                  <a:pt x="0" y="0"/>
                </a:lnTo>
                <a:lnTo>
                  <a:pt x="1172" y="0"/>
                </a:lnTo>
                <a:lnTo>
                  <a:pt x="1172" y="296"/>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02" name="Freeform 10"/>
          <p:cNvSpPr/>
          <p:nvPr/>
        </p:nvSpPr>
        <p:spPr bwMode="auto">
          <a:xfrm>
            <a:off x="6815906" y="4121150"/>
            <a:ext cx="1860550" cy="469900"/>
          </a:xfrm>
          <a:custGeom>
            <a:gdLst>
              <a:gd fmla="*/ 0 w 1172" name="T0"/>
              <a:gd fmla="*/ 0 h 296" name="T1"/>
              <a:gd fmla="*/ 1172 w 1172" name="T2"/>
              <a:gd fmla="*/ 0 h 296" name="T3"/>
              <a:gd fmla="*/ 1019 w 1172" name="T4"/>
              <a:gd fmla="*/ 147 h 296" name="T5"/>
              <a:gd fmla="*/ 1172 w 1172" name="T6"/>
              <a:gd fmla="*/ 296 h 296" name="T7"/>
              <a:gd fmla="*/ 0 w 1172" name="T8"/>
              <a:gd fmla="*/ 296 h 296" name="T9"/>
              <a:gd fmla="*/ 0 w 1172" name="T10"/>
              <a:gd fmla="*/ 0 h 296" name="T11"/>
            </a:gdLst>
            <a:cxnLst>
              <a:cxn ang="0">
                <a:pos x="T0" y="T1"/>
              </a:cxn>
              <a:cxn ang="0">
                <a:pos x="T2" y="T3"/>
              </a:cxn>
              <a:cxn ang="0">
                <a:pos x="T4" y="T5"/>
              </a:cxn>
              <a:cxn ang="0">
                <a:pos x="T6" y="T7"/>
              </a:cxn>
              <a:cxn ang="0">
                <a:pos x="T8" y="T9"/>
              </a:cxn>
              <a:cxn ang="0">
                <a:pos x="T10" y="T11"/>
              </a:cxn>
            </a:cxnLst>
            <a:rect b="b" l="0" r="r" t="0"/>
            <a:pathLst>
              <a:path h="296" w="1172">
                <a:moveTo>
                  <a:pt x="0" y="0"/>
                </a:moveTo>
                <a:lnTo>
                  <a:pt x="1172" y="0"/>
                </a:lnTo>
                <a:lnTo>
                  <a:pt x="1019" y="147"/>
                </a:lnTo>
                <a:lnTo>
                  <a:pt x="1172" y="296"/>
                </a:lnTo>
                <a:lnTo>
                  <a:pt x="0" y="296"/>
                </a:lnTo>
                <a:lnTo>
                  <a:pt x="0"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03" name="Rectangle 11"/>
          <p:cNvSpPr>
            <a:spLocks noChangeArrowheads="1"/>
          </p:cNvSpPr>
          <p:nvPr/>
        </p:nvSpPr>
        <p:spPr bwMode="auto">
          <a:xfrm>
            <a:off x="6815906" y="1957388"/>
            <a:ext cx="1860550" cy="468312"/>
          </a:xfrm>
          <a:prstGeom prst="rect">
            <a:avLst/>
          </a:prstGeom>
          <a:solidFill>
            <a:srgbClr val="EF654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04" name="Rectangle 12"/>
          <p:cNvSpPr>
            <a:spLocks noChangeArrowheads="1"/>
          </p:cNvSpPr>
          <p:nvPr/>
        </p:nvSpPr>
        <p:spPr bwMode="auto">
          <a:xfrm>
            <a:off x="6815906" y="2678113"/>
            <a:ext cx="1860550" cy="469900"/>
          </a:xfrm>
          <a:prstGeom prst="rect">
            <a:avLst/>
          </a:prstGeom>
          <a:solidFill>
            <a:srgbClr val="EF654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05" name="Rectangle 13"/>
          <p:cNvSpPr>
            <a:spLocks noChangeArrowheads="1"/>
          </p:cNvSpPr>
          <p:nvPr/>
        </p:nvSpPr>
        <p:spPr bwMode="auto">
          <a:xfrm>
            <a:off x="6815906" y="3400425"/>
            <a:ext cx="1860550" cy="468313"/>
          </a:xfrm>
          <a:prstGeom prst="rect">
            <a:avLst/>
          </a:prstGeom>
          <a:solidFill>
            <a:srgbClr val="EF654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3806" name="Freeform 14"/>
          <p:cNvSpPr/>
          <p:nvPr/>
        </p:nvSpPr>
        <p:spPr bwMode="auto">
          <a:xfrm>
            <a:off x="6815906" y="1704975"/>
            <a:ext cx="1860550" cy="252413"/>
          </a:xfrm>
          <a:custGeom>
            <a:gdLst>
              <a:gd fmla="*/ 1172 w 1172" name="T0"/>
              <a:gd fmla="*/ 0 h 159" name="T1"/>
              <a:gd fmla="*/ 427 w 1172" name="T2"/>
              <a:gd fmla="*/ 0 h 159" name="T3"/>
              <a:gd fmla="*/ 0 w 1172" name="T4"/>
              <a:gd fmla="*/ 159 h 159" name="T5"/>
              <a:gd fmla="*/ 780 w 1172" name="T6"/>
              <a:gd fmla="*/ 159 h 159" name="T7"/>
              <a:gd fmla="*/ 1172 w 1172" name="T8"/>
              <a:gd fmla="*/ 0 h 159" name="T9"/>
            </a:gdLst>
            <a:cxnLst>
              <a:cxn ang="0">
                <a:pos x="T0" y="T1"/>
              </a:cxn>
              <a:cxn ang="0">
                <a:pos x="T2" y="T3"/>
              </a:cxn>
              <a:cxn ang="0">
                <a:pos x="T4" y="T5"/>
              </a:cxn>
              <a:cxn ang="0">
                <a:pos x="T6" y="T7"/>
              </a:cxn>
              <a:cxn ang="0">
                <a:pos x="T8" y="T9"/>
              </a:cxn>
            </a:cxnLst>
            <a:rect b="b" l="0" r="r" t="0"/>
            <a:pathLst>
              <a:path h="159" w="1172">
                <a:moveTo>
                  <a:pt x="1172" y="0"/>
                </a:moveTo>
                <a:lnTo>
                  <a:pt x="427" y="0"/>
                </a:lnTo>
                <a:lnTo>
                  <a:pt x="0" y="159"/>
                </a:lnTo>
                <a:lnTo>
                  <a:pt x="780" y="159"/>
                </a:lnTo>
                <a:lnTo>
                  <a:pt x="1172"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33807" name="Freeform 15"/>
          <p:cNvSpPr/>
          <p:nvPr/>
        </p:nvSpPr>
        <p:spPr bwMode="auto">
          <a:xfrm>
            <a:off x="6815906" y="2425700"/>
            <a:ext cx="1860550" cy="252413"/>
          </a:xfrm>
          <a:custGeom>
            <a:gdLst>
              <a:gd fmla="*/ 1172 w 1172" name="T0"/>
              <a:gd fmla="*/ 0 h 159" name="T1"/>
              <a:gd fmla="*/ 427 w 1172" name="T2"/>
              <a:gd fmla="*/ 0 h 159" name="T3"/>
              <a:gd fmla="*/ 0 w 1172" name="T4"/>
              <a:gd fmla="*/ 159 h 159" name="T5"/>
              <a:gd fmla="*/ 780 w 1172" name="T6"/>
              <a:gd fmla="*/ 159 h 159" name="T7"/>
              <a:gd fmla="*/ 1172 w 1172" name="T8"/>
              <a:gd fmla="*/ 0 h 159" name="T9"/>
            </a:gdLst>
            <a:cxnLst>
              <a:cxn ang="0">
                <a:pos x="T0" y="T1"/>
              </a:cxn>
              <a:cxn ang="0">
                <a:pos x="T2" y="T3"/>
              </a:cxn>
              <a:cxn ang="0">
                <a:pos x="T4" y="T5"/>
              </a:cxn>
              <a:cxn ang="0">
                <a:pos x="T6" y="T7"/>
              </a:cxn>
              <a:cxn ang="0">
                <a:pos x="T8" y="T9"/>
              </a:cxn>
            </a:cxnLst>
            <a:rect b="b" l="0" r="r" t="0"/>
            <a:pathLst>
              <a:path h="159" w="1172">
                <a:moveTo>
                  <a:pt x="1172" y="0"/>
                </a:moveTo>
                <a:lnTo>
                  <a:pt x="427" y="0"/>
                </a:lnTo>
                <a:lnTo>
                  <a:pt x="0" y="159"/>
                </a:lnTo>
                <a:lnTo>
                  <a:pt x="780" y="159"/>
                </a:lnTo>
                <a:lnTo>
                  <a:pt x="1172"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33808" name="Freeform 16"/>
          <p:cNvSpPr/>
          <p:nvPr/>
        </p:nvSpPr>
        <p:spPr bwMode="auto">
          <a:xfrm>
            <a:off x="6815906" y="3148013"/>
            <a:ext cx="1860550" cy="252412"/>
          </a:xfrm>
          <a:custGeom>
            <a:gdLst>
              <a:gd fmla="*/ 1172 w 1172" name="T0"/>
              <a:gd fmla="*/ 0 h 159" name="T1"/>
              <a:gd fmla="*/ 427 w 1172" name="T2"/>
              <a:gd fmla="*/ 0 h 159" name="T3"/>
              <a:gd fmla="*/ 0 w 1172" name="T4"/>
              <a:gd fmla="*/ 159 h 159" name="T5"/>
              <a:gd fmla="*/ 780 w 1172" name="T6"/>
              <a:gd fmla="*/ 159 h 159" name="T7"/>
              <a:gd fmla="*/ 1172 w 1172" name="T8"/>
              <a:gd fmla="*/ 0 h 159" name="T9"/>
            </a:gdLst>
            <a:cxnLst>
              <a:cxn ang="0">
                <a:pos x="T0" y="T1"/>
              </a:cxn>
              <a:cxn ang="0">
                <a:pos x="T2" y="T3"/>
              </a:cxn>
              <a:cxn ang="0">
                <a:pos x="T4" y="T5"/>
              </a:cxn>
              <a:cxn ang="0">
                <a:pos x="T6" y="T7"/>
              </a:cxn>
              <a:cxn ang="0">
                <a:pos x="T8" y="T9"/>
              </a:cxn>
            </a:cxnLst>
            <a:rect b="b" l="0" r="r" t="0"/>
            <a:pathLst>
              <a:path h="159" w="1172">
                <a:moveTo>
                  <a:pt x="1172" y="0"/>
                </a:moveTo>
                <a:lnTo>
                  <a:pt x="427" y="0"/>
                </a:lnTo>
                <a:lnTo>
                  <a:pt x="0" y="159"/>
                </a:lnTo>
                <a:lnTo>
                  <a:pt x="780" y="159"/>
                </a:lnTo>
                <a:lnTo>
                  <a:pt x="1172"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33809" name="Freeform 17"/>
          <p:cNvSpPr/>
          <p:nvPr/>
        </p:nvSpPr>
        <p:spPr bwMode="auto">
          <a:xfrm>
            <a:off x="6815906" y="3868738"/>
            <a:ext cx="1860550" cy="252412"/>
          </a:xfrm>
          <a:custGeom>
            <a:gdLst>
              <a:gd fmla="*/ 1172 w 1172" name="T0"/>
              <a:gd fmla="*/ 0 h 159" name="T1"/>
              <a:gd fmla="*/ 427 w 1172" name="T2"/>
              <a:gd fmla="*/ 0 h 159" name="T3"/>
              <a:gd fmla="*/ 0 w 1172" name="T4"/>
              <a:gd fmla="*/ 159 h 159" name="T5"/>
              <a:gd fmla="*/ 780 w 1172" name="T6"/>
              <a:gd fmla="*/ 159 h 159" name="T7"/>
              <a:gd fmla="*/ 1172 w 1172" name="T8"/>
              <a:gd fmla="*/ 0 h 159" name="T9"/>
            </a:gdLst>
            <a:cxnLst>
              <a:cxn ang="0">
                <a:pos x="T0" y="T1"/>
              </a:cxn>
              <a:cxn ang="0">
                <a:pos x="T2" y="T3"/>
              </a:cxn>
              <a:cxn ang="0">
                <a:pos x="T4" y="T5"/>
              </a:cxn>
              <a:cxn ang="0">
                <a:pos x="T6" y="T7"/>
              </a:cxn>
              <a:cxn ang="0">
                <a:pos x="T8" y="T9"/>
              </a:cxn>
            </a:cxnLst>
            <a:rect b="b" l="0" r="r" t="0"/>
            <a:pathLst>
              <a:path h="159" w="1172">
                <a:moveTo>
                  <a:pt x="1172" y="0"/>
                </a:moveTo>
                <a:lnTo>
                  <a:pt x="427" y="0"/>
                </a:lnTo>
                <a:lnTo>
                  <a:pt x="0" y="159"/>
                </a:lnTo>
                <a:lnTo>
                  <a:pt x="780" y="159"/>
                </a:lnTo>
                <a:lnTo>
                  <a:pt x="1172"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0" name="Oval 18"/>
          <p:cNvSpPr>
            <a:spLocks noChangeArrowheads="1"/>
          </p:cNvSpPr>
          <p:nvPr/>
        </p:nvSpPr>
        <p:spPr bwMode="auto">
          <a:xfrm>
            <a:off x="947738" y="2843213"/>
            <a:ext cx="406400" cy="40798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1" name="Oval 19"/>
          <p:cNvSpPr>
            <a:spLocks noChangeArrowheads="1"/>
          </p:cNvSpPr>
          <p:nvPr/>
        </p:nvSpPr>
        <p:spPr bwMode="auto">
          <a:xfrm>
            <a:off x="1908175" y="2843213"/>
            <a:ext cx="407988" cy="40798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2" name="Oval 20"/>
          <p:cNvSpPr>
            <a:spLocks noChangeArrowheads="1"/>
          </p:cNvSpPr>
          <p:nvPr/>
        </p:nvSpPr>
        <p:spPr bwMode="auto">
          <a:xfrm>
            <a:off x="2940050" y="2843213"/>
            <a:ext cx="406400" cy="40798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3" name="Oval 21"/>
          <p:cNvSpPr>
            <a:spLocks noChangeArrowheads="1"/>
          </p:cNvSpPr>
          <p:nvPr/>
        </p:nvSpPr>
        <p:spPr bwMode="auto">
          <a:xfrm>
            <a:off x="3971925" y="2843213"/>
            <a:ext cx="406400" cy="40798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3814" name="Group 22"/>
          <p:cNvGrpSpPr/>
          <p:nvPr/>
        </p:nvGrpSpPr>
        <p:grpSpPr>
          <a:xfrm>
            <a:off x="4075113" y="2946400"/>
            <a:ext cx="203200" cy="200025"/>
            <a:chExt cx="140" cy="139"/>
          </a:xfrm>
        </p:grpSpPr>
        <p:sp>
          <p:nvSpPr>
            <p:cNvPr id="33815" name="Freeform 23"/>
            <p:cNvSpPr>
              <a:spLocks noEditPoints="1"/>
            </p:cNvSpPr>
            <p:nvPr/>
          </p:nvSpPr>
          <p:spPr bwMode="auto">
            <a:xfrm>
              <a:off x="0" y="0"/>
              <a:ext cx="140" cy="139"/>
            </a:xfrm>
            <a:custGeom>
              <a:gdLst>
                <a:gd fmla="*/ 70 w 79" name="T0"/>
                <a:gd fmla="*/ 35 h 78" name="T1"/>
                <a:gd fmla="*/ 63 w 79" name="T2"/>
                <a:gd fmla="*/ 20 h 78" name="T3"/>
                <a:gd fmla="*/ 69 w 79" name="T4"/>
                <a:gd fmla="*/ 13 h 78" name="T5"/>
                <a:gd fmla="*/ 65 w 79" name="T6"/>
                <a:gd fmla="*/ 9 h 78" name="T7"/>
                <a:gd fmla="*/ 58 w 79" name="T8"/>
                <a:gd fmla="*/ 15 h 78" name="T9"/>
                <a:gd fmla="*/ 43 w 79" name="T10"/>
                <a:gd fmla="*/ 9 h 78" name="T11"/>
                <a:gd fmla="*/ 43 w 79" name="T12"/>
                <a:gd fmla="*/ 0 h 78" name="T13"/>
                <a:gd fmla="*/ 36 w 79" name="T14"/>
                <a:gd fmla="*/ 0 h 78" name="T15"/>
                <a:gd fmla="*/ 36 w 79" name="T16"/>
                <a:gd fmla="*/ 9 h 78" name="T17"/>
                <a:gd fmla="*/ 20 w 79" name="T18"/>
                <a:gd fmla="*/ 15 h 78" name="T19"/>
                <a:gd fmla="*/ 14 w 79" name="T20"/>
                <a:gd fmla="*/ 9 h 78" name="T21"/>
                <a:gd fmla="*/ 9 w 79" name="T22"/>
                <a:gd fmla="*/ 13 h 78" name="T23"/>
                <a:gd fmla="*/ 16 w 79" name="T24"/>
                <a:gd fmla="*/ 20 h 78" name="T25"/>
                <a:gd fmla="*/ 9 w 79" name="T26"/>
                <a:gd fmla="*/ 35 h 78" name="T27"/>
                <a:gd fmla="*/ 0 w 79" name="T28"/>
                <a:gd fmla="*/ 35 h 78" name="T29"/>
                <a:gd fmla="*/ 0 w 79" name="T30"/>
                <a:gd fmla="*/ 42 h 78" name="T31"/>
                <a:gd fmla="*/ 9 w 79" name="T32"/>
                <a:gd fmla="*/ 42 h 78" name="T33"/>
                <a:gd fmla="*/ 16 w 79" name="T34"/>
                <a:gd fmla="*/ 58 h 78" name="T35"/>
                <a:gd fmla="*/ 9 w 79" name="T36"/>
                <a:gd fmla="*/ 64 h 78" name="T37"/>
                <a:gd fmla="*/ 14 w 79" name="T38"/>
                <a:gd fmla="*/ 69 h 78" name="T39"/>
                <a:gd fmla="*/ 20 w 79" name="T40"/>
                <a:gd fmla="*/ 63 h 78" name="T41"/>
                <a:gd fmla="*/ 36 w 79" name="T42"/>
                <a:gd fmla="*/ 69 h 78" name="T43"/>
                <a:gd fmla="*/ 36 w 79" name="T44"/>
                <a:gd fmla="*/ 78 h 78" name="T45"/>
                <a:gd fmla="*/ 43 w 79" name="T46"/>
                <a:gd fmla="*/ 78 h 78" name="T47"/>
                <a:gd fmla="*/ 43 w 79" name="T48"/>
                <a:gd fmla="*/ 69 h 78" name="T49"/>
                <a:gd fmla="*/ 58 w 79" name="T50"/>
                <a:gd fmla="*/ 63 h 78" name="T51"/>
                <a:gd fmla="*/ 65 w 79" name="T52"/>
                <a:gd fmla="*/ 69 h 78" name="T53"/>
                <a:gd fmla="*/ 69 w 79" name="T54"/>
                <a:gd fmla="*/ 64 h 78" name="T55"/>
                <a:gd fmla="*/ 63 w 79" name="T56"/>
                <a:gd fmla="*/ 58 h 78" name="T57"/>
                <a:gd fmla="*/ 70 w 79" name="T58"/>
                <a:gd fmla="*/ 42 h 78" name="T59"/>
                <a:gd fmla="*/ 79 w 79" name="T60"/>
                <a:gd fmla="*/ 42 h 78" name="T61"/>
                <a:gd fmla="*/ 79 w 79" name="T62"/>
                <a:gd fmla="*/ 35 h 78" name="T63"/>
                <a:gd fmla="*/ 70 w 79" name="T64"/>
                <a:gd fmla="*/ 35 h 78" name="T65"/>
                <a:gd fmla="*/ 16 w 79" name="T66"/>
                <a:gd fmla="*/ 39 h 78" name="T67"/>
                <a:gd fmla="*/ 39 w 79" name="T68"/>
                <a:gd fmla="*/ 15 h 78" name="T69"/>
                <a:gd fmla="*/ 63 w 79" name="T70"/>
                <a:gd fmla="*/ 39 h 78" name="T71"/>
                <a:gd fmla="*/ 39 w 79" name="T72"/>
                <a:gd fmla="*/ 62 h 78" name="T73"/>
                <a:gd fmla="*/ 16 w 79" name="T74"/>
                <a:gd fmla="*/ 39 h 7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 w="79">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6" name="Freeform 24"/>
            <p:cNvSpPr>
              <a:spLocks noEditPoints="1"/>
            </p:cNvSpPr>
            <p:nvPr/>
          </p:nvSpPr>
          <p:spPr bwMode="auto">
            <a:xfrm>
              <a:off x="50" y="50"/>
              <a:ext cx="41" cy="39"/>
            </a:xfrm>
            <a:custGeom>
              <a:gdLst>
                <a:gd fmla="*/ 23 w 23" name="T0"/>
                <a:gd fmla="*/ 11 h 22" name="T1"/>
                <a:gd fmla="*/ 11 w 23" name="T2"/>
                <a:gd fmla="*/ 0 h 22" name="T3"/>
                <a:gd fmla="*/ 0 w 23" name="T4"/>
                <a:gd fmla="*/ 11 h 22" name="T5"/>
                <a:gd fmla="*/ 11 w 23" name="T6"/>
                <a:gd fmla="*/ 22 h 22" name="T7"/>
                <a:gd fmla="*/ 23 w 23" name="T8"/>
                <a:gd fmla="*/ 11 h 22" name="T9"/>
                <a:gd fmla="*/ 7 w 23" name="T10"/>
                <a:gd fmla="*/ 11 h 22" name="T11"/>
                <a:gd fmla="*/ 11 w 23" name="T12"/>
                <a:gd fmla="*/ 6 h 22" name="T13"/>
                <a:gd fmla="*/ 16 w 23" name="T14"/>
                <a:gd fmla="*/ 11 h 22" name="T15"/>
                <a:gd fmla="*/ 11 w 23" name="T16"/>
                <a:gd fmla="*/ 15 h 22" name="T17"/>
                <a:gd fmla="*/ 7 w 23" name="T18"/>
                <a:gd fmla="*/ 1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3">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17" name="Group 25"/>
          <p:cNvGrpSpPr/>
          <p:nvPr/>
        </p:nvGrpSpPr>
        <p:grpSpPr>
          <a:xfrm>
            <a:off x="2049463" y="2959100"/>
            <a:ext cx="133350" cy="171450"/>
            <a:chExt cx="109" cy="141"/>
          </a:xfrm>
        </p:grpSpPr>
        <p:sp>
          <p:nvSpPr>
            <p:cNvPr id="33818" name="Freeform 26"/>
            <p:cNvSpPr>
              <a:spLocks noEditPoints="1"/>
            </p:cNvSpPr>
            <p:nvPr/>
          </p:nvSpPr>
          <p:spPr bwMode="auto">
            <a:xfrm>
              <a:off x="0" y="0"/>
              <a:ext cx="109" cy="141"/>
            </a:xfrm>
            <a:custGeom>
              <a:gdLst>
                <a:gd fmla="*/ 75 w 109" name="T0"/>
                <a:gd fmla="*/ 0 h 141" name="T1"/>
                <a:gd fmla="*/ 0 w 109" name="T2"/>
                <a:gd fmla="*/ 0 h 141" name="T3"/>
                <a:gd fmla="*/ 0 w 109" name="T4"/>
                <a:gd fmla="*/ 141 h 141" name="T5"/>
                <a:gd fmla="*/ 109 w 109" name="T6"/>
                <a:gd fmla="*/ 141 h 141" name="T7"/>
                <a:gd fmla="*/ 109 w 109" name="T8"/>
                <a:gd fmla="*/ 34 h 141" name="T9"/>
                <a:gd fmla="*/ 75 w 109" name="T10"/>
                <a:gd fmla="*/ 0 h 141" name="T11"/>
                <a:gd fmla="*/ 13 w 109" name="T12"/>
                <a:gd fmla="*/ 128 h 141" name="T13"/>
                <a:gd fmla="*/ 13 w 109" name="T14"/>
                <a:gd fmla="*/ 13 h 141" name="T15"/>
                <a:gd fmla="*/ 68 w 109" name="T16"/>
                <a:gd fmla="*/ 13 h 141" name="T17"/>
                <a:gd fmla="*/ 68 w 109" name="T18"/>
                <a:gd fmla="*/ 43 h 141" name="T19"/>
                <a:gd fmla="*/ 96 w 109" name="T20"/>
                <a:gd fmla="*/ 43 h 141" name="T21"/>
                <a:gd fmla="*/ 96 w 109" name="T22"/>
                <a:gd fmla="*/ 128 h 141" name="T23"/>
                <a:gd fmla="*/ 13 w 109" name="T24"/>
                <a:gd fmla="*/ 128 h 1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1" w="109">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19" name="Freeform 27"/>
            <p:cNvSpPr/>
            <p:nvPr/>
          </p:nvSpPr>
          <p:spPr bwMode="auto">
            <a:xfrm>
              <a:off x="32" y="48"/>
              <a:ext cx="43" cy="47"/>
            </a:xfrm>
            <a:custGeom>
              <a:gdLst>
                <a:gd fmla="*/ 29 w 43" name="T0"/>
                <a:gd fmla="*/ 23 h 47" name="T1"/>
                <a:gd fmla="*/ 29 w 43" name="T2"/>
                <a:gd fmla="*/ 0 h 47" name="T3"/>
                <a:gd fmla="*/ 16 w 43" name="T4"/>
                <a:gd fmla="*/ 0 h 47" name="T5"/>
                <a:gd fmla="*/ 16 w 43" name="T6"/>
                <a:gd fmla="*/ 23 h 47" name="T7"/>
                <a:gd fmla="*/ 9 w 43" name="T8"/>
                <a:gd fmla="*/ 16 h 47" name="T9"/>
                <a:gd fmla="*/ 0 w 43" name="T10"/>
                <a:gd fmla="*/ 25 h 47" name="T11"/>
                <a:gd fmla="*/ 21 w 43" name="T12"/>
                <a:gd fmla="*/ 47 h 47" name="T13"/>
                <a:gd fmla="*/ 43 w 43" name="T14"/>
                <a:gd fmla="*/ 25 h 47" name="T15"/>
                <a:gd fmla="*/ 36 w 43" name="T16"/>
                <a:gd fmla="*/ 16 h 47" name="T17"/>
                <a:gd fmla="*/ 29 w 43"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3">
                  <a:moveTo>
                    <a:pt x="29" y="23"/>
                  </a:moveTo>
                  <a:lnTo>
                    <a:pt x="29" y="0"/>
                  </a:lnTo>
                  <a:lnTo>
                    <a:pt x="16" y="0"/>
                  </a:lnTo>
                  <a:lnTo>
                    <a:pt x="16" y="23"/>
                  </a:lnTo>
                  <a:lnTo>
                    <a:pt x="9" y="16"/>
                  </a:lnTo>
                  <a:lnTo>
                    <a:pt x="0" y="25"/>
                  </a:lnTo>
                  <a:lnTo>
                    <a:pt x="21" y="47"/>
                  </a:lnTo>
                  <a:lnTo>
                    <a:pt x="43" y="25"/>
                  </a:lnTo>
                  <a:lnTo>
                    <a:pt x="36" y="16"/>
                  </a:lnTo>
                  <a:lnTo>
                    <a:pt x="29"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20" name="Rectangle 28"/>
            <p:cNvSpPr>
              <a:spLocks noChangeArrowheads="1"/>
            </p:cNvSpPr>
            <p:nvPr/>
          </p:nvSpPr>
          <p:spPr bwMode="auto">
            <a:xfrm>
              <a:off x="37" y="102"/>
              <a:ext cx="34" cy="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33821" name="Group 29"/>
          <p:cNvGrpSpPr/>
          <p:nvPr/>
        </p:nvGrpSpPr>
        <p:grpSpPr>
          <a:xfrm>
            <a:off x="3057525" y="2962275"/>
            <a:ext cx="174625" cy="168275"/>
            <a:chExt cx="141" cy="139"/>
          </a:xfrm>
        </p:grpSpPr>
        <p:sp>
          <p:nvSpPr>
            <p:cNvPr id="33822" name="Freeform 30"/>
            <p:cNvSpPr>
              <a:spLocks noEditPoints="1"/>
            </p:cNvSpPr>
            <p:nvPr/>
          </p:nvSpPr>
          <p:spPr bwMode="auto">
            <a:xfrm>
              <a:off x="0" y="0"/>
              <a:ext cx="141" cy="139"/>
            </a:xfrm>
            <a:custGeom>
              <a:gdLst>
                <a:gd fmla="*/ 128 w 141" name="T0"/>
                <a:gd fmla="*/ 101 h 139" name="T1"/>
                <a:gd fmla="*/ 37 w 141" name="T2"/>
                <a:gd fmla="*/ 101 h 139" name="T3"/>
                <a:gd fmla="*/ 37 w 141" name="T4"/>
                <a:gd fmla="*/ 11 h 139" name="T5"/>
                <a:gd fmla="*/ 68 w 141" name="T6"/>
                <a:gd fmla="*/ 11 h 139" name="T7"/>
                <a:gd fmla="*/ 68 w 141" name="T8"/>
                <a:gd fmla="*/ 0 h 139" name="T9"/>
                <a:gd fmla="*/ 25 w 141" name="T10"/>
                <a:gd fmla="*/ 0 h 139" name="T11"/>
                <a:gd fmla="*/ 25 w 141" name="T12"/>
                <a:gd fmla="*/ 25 h 139" name="T13"/>
                <a:gd fmla="*/ 0 w 141" name="T14"/>
                <a:gd fmla="*/ 25 h 139" name="T15"/>
                <a:gd fmla="*/ 0 w 141" name="T16"/>
                <a:gd fmla="*/ 139 h 139" name="T17"/>
                <a:gd fmla="*/ 114 w 141" name="T18"/>
                <a:gd fmla="*/ 139 h 139" name="T19"/>
                <a:gd fmla="*/ 114 w 141" name="T20"/>
                <a:gd fmla="*/ 114 h 139" name="T21"/>
                <a:gd fmla="*/ 141 w 141" name="T22"/>
                <a:gd fmla="*/ 114 h 139" name="T23"/>
                <a:gd fmla="*/ 141 w 141" name="T24"/>
                <a:gd fmla="*/ 71 h 139" name="T25"/>
                <a:gd fmla="*/ 128 w 141" name="T26"/>
                <a:gd fmla="*/ 71 h 139" name="T27"/>
                <a:gd fmla="*/ 128 w 141" name="T28"/>
                <a:gd fmla="*/ 101 h 139" name="T29"/>
                <a:gd fmla="*/ 103 w 141" name="T30"/>
                <a:gd fmla="*/ 126 h 139" name="T31"/>
                <a:gd fmla="*/ 12 w 141" name="T32"/>
                <a:gd fmla="*/ 126 h 139" name="T33"/>
                <a:gd fmla="*/ 12 w 141" name="T34"/>
                <a:gd fmla="*/ 37 h 139" name="T35"/>
                <a:gd fmla="*/ 25 w 141" name="T36"/>
                <a:gd fmla="*/ 37 h 139" name="T37"/>
                <a:gd fmla="*/ 25 w 141" name="T38"/>
                <a:gd fmla="*/ 114 h 139" name="T39"/>
                <a:gd fmla="*/ 103 w 141" name="T40"/>
                <a:gd fmla="*/ 114 h 139" name="T41"/>
                <a:gd fmla="*/ 103 w 141" name="T42"/>
                <a:gd fmla="*/ 126 h 1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9" w="141">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23" name="Freeform 31"/>
            <p:cNvSpPr/>
            <p:nvPr/>
          </p:nvSpPr>
          <p:spPr bwMode="auto">
            <a:xfrm>
              <a:off x="78" y="0"/>
              <a:ext cx="63" cy="61"/>
            </a:xfrm>
            <a:custGeom>
              <a:gdLst>
                <a:gd fmla="*/ 11 w 63" name="T0"/>
                <a:gd fmla="*/ 0 h 61" name="T1"/>
                <a:gd fmla="*/ 11 w 63" name="T2"/>
                <a:gd fmla="*/ 11 h 61" name="T3"/>
                <a:gd fmla="*/ 41 w 63" name="T4"/>
                <a:gd fmla="*/ 11 h 61" name="T5"/>
                <a:gd fmla="*/ 0 w 63" name="T6"/>
                <a:gd fmla="*/ 52 h 61" name="T7"/>
                <a:gd fmla="*/ 9 w 63" name="T8"/>
                <a:gd fmla="*/ 61 h 61" name="T9"/>
                <a:gd fmla="*/ 50 w 63" name="T10"/>
                <a:gd fmla="*/ 20 h 61" name="T11"/>
                <a:gd fmla="*/ 50 w 63" name="T12"/>
                <a:gd fmla="*/ 50 h 61" name="T13"/>
                <a:gd fmla="*/ 63 w 63" name="T14"/>
                <a:gd fmla="*/ 50 h 61" name="T15"/>
                <a:gd fmla="*/ 63 w 63" name="T16"/>
                <a:gd fmla="*/ 0 h 61" name="T17"/>
                <a:gd fmla="*/ 11 w 63"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62">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3824" name="Group 32"/>
          <p:cNvGrpSpPr/>
          <p:nvPr/>
        </p:nvGrpSpPr>
        <p:grpSpPr>
          <a:xfrm>
            <a:off x="1063625" y="2959100"/>
            <a:ext cx="174625" cy="171450"/>
            <a:chExt cx="141" cy="141"/>
          </a:xfrm>
        </p:grpSpPr>
        <p:sp>
          <p:nvSpPr>
            <p:cNvPr id="33825" name="Freeform 33"/>
            <p:cNvSpPr>
              <a:spLocks noEditPoints="1"/>
            </p:cNvSpPr>
            <p:nvPr/>
          </p:nvSpPr>
          <p:spPr bwMode="auto">
            <a:xfrm>
              <a:off x="79" y="79"/>
              <a:ext cx="62" cy="62"/>
            </a:xfrm>
            <a:custGeom>
              <a:gdLst>
                <a:gd fmla="*/ 62 w 62" name="T0"/>
                <a:gd fmla="*/ 62 h 62" name="T1"/>
                <a:gd fmla="*/ 0 w 62" name="T2"/>
                <a:gd fmla="*/ 62 h 62" name="T3"/>
                <a:gd fmla="*/ 0 w 62" name="T4"/>
                <a:gd fmla="*/ 0 h 62" name="T5"/>
                <a:gd fmla="*/ 62 w 62" name="T6"/>
                <a:gd fmla="*/ 0 h 62" name="T7"/>
                <a:gd fmla="*/ 62 w 62" name="T8"/>
                <a:gd fmla="*/ 62 h 62" name="T9"/>
                <a:gd fmla="*/ 10 w 62" name="T10"/>
                <a:gd fmla="*/ 49 h 62" name="T11"/>
                <a:gd fmla="*/ 49 w 62" name="T12"/>
                <a:gd fmla="*/ 49 h 62" name="T13"/>
                <a:gd fmla="*/ 49 w 62" name="T14"/>
                <a:gd fmla="*/ 12 h 62" name="T15"/>
                <a:gd fmla="*/ 10 w 62" name="T16"/>
                <a:gd fmla="*/ 12 h 62" name="T17"/>
                <a:gd fmla="*/ 10 w 62"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26" name="Freeform 34"/>
            <p:cNvSpPr>
              <a:spLocks noEditPoints="1"/>
            </p:cNvSpPr>
            <p:nvPr/>
          </p:nvSpPr>
          <p:spPr bwMode="auto">
            <a:xfrm>
              <a:off x="0" y="79"/>
              <a:ext cx="63" cy="62"/>
            </a:xfrm>
            <a:custGeom>
              <a:gdLst>
                <a:gd fmla="*/ 63 w 63" name="T0"/>
                <a:gd fmla="*/ 62 h 62" name="T1"/>
                <a:gd fmla="*/ 0 w 63" name="T2"/>
                <a:gd fmla="*/ 62 h 62" name="T3"/>
                <a:gd fmla="*/ 0 w 63" name="T4"/>
                <a:gd fmla="*/ 0 h 62" name="T5"/>
                <a:gd fmla="*/ 63 w 63" name="T6"/>
                <a:gd fmla="*/ 0 h 62" name="T7"/>
                <a:gd fmla="*/ 63 w 63" name="T8"/>
                <a:gd fmla="*/ 62 h 62" name="T9"/>
                <a:gd fmla="*/ 13 w 63" name="T10"/>
                <a:gd fmla="*/ 49 h 62" name="T11"/>
                <a:gd fmla="*/ 50 w 63" name="T12"/>
                <a:gd fmla="*/ 49 h 62" name="T13"/>
                <a:gd fmla="*/ 50 w 63" name="T14"/>
                <a:gd fmla="*/ 12 h 62" name="T15"/>
                <a:gd fmla="*/ 13 w 63" name="T16"/>
                <a:gd fmla="*/ 12 h 62" name="T17"/>
                <a:gd fmla="*/ 13 w 63"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27" name="Freeform 35"/>
            <p:cNvSpPr>
              <a:spLocks noEditPoints="1"/>
            </p:cNvSpPr>
            <p:nvPr/>
          </p:nvSpPr>
          <p:spPr bwMode="auto">
            <a:xfrm>
              <a:off x="79" y="0"/>
              <a:ext cx="62" cy="63"/>
            </a:xfrm>
            <a:custGeom>
              <a:gdLst>
                <a:gd fmla="*/ 62 w 62" name="T0"/>
                <a:gd fmla="*/ 63 h 63" name="T1"/>
                <a:gd fmla="*/ 0 w 62" name="T2"/>
                <a:gd fmla="*/ 63 h 63" name="T3"/>
                <a:gd fmla="*/ 0 w 62" name="T4"/>
                <a:gd fmla="*/ 0 h 63" name="T5"/>
                <a:gd fmla="*/ 62 w 62" name="T6"/>
                <a:gd fmla="*/ 0 h 63" name="T7"/>
                <a:gd fmla="*/ 62 w 62" name="T8"/>
                <a:gd fmla="*/ 63 h 63" name="T9"/>
                <a:gd fmla="*/ 10 w 62" name="T10"/>
                <a:gd fmla="*/ 52 h 63" name="T11"/>
                <a:gd fmla="*/ 49 w 62" name="T12"/>
                <a:gd fmla="*/ 52 h 63" name="T13"/>
                <a:gd fmla="*/ 49 w 62" name="T14"/>
                <a:gd fmla="*/ 13 h 63" name="T15"/>
                <a:gd fmla="*/ 10 w 62" name="T16"/>
                <a:gd fmla="*/ 13 h 63" name="T17"/>
                <a:gd fmla="*/ 10 w 62"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3828" name="Freeform 36"/>
            <p:cNvSpPr>
              <a:spLocks noEditPoints="1"/>
            </p:cNvSpPr>
            <p:nvPr/>
          </p:nvSpPr>
          <p:spPr bwMode="auto">
            <a:xfrm>
              <a:off x="0" y="0"/>
              <a:ext cx="63" cy="63"/>
            </a:xfrm>
            <a:custGeom>
              <a:gdLst>
                <a:gd fmla="*/ 63 w 63" name="T0"/>
                <a:gd fmla="*/ 63 h 63" name="T1"/>
                <a:gd fmla="*/ 0 w 63" name="T2"/>
                <a:gd fmla="*/ 63 h 63" name="T3"/>
                <a:gd fmla="*/ 0 w 63" name="T4"/>
                <a:gd fmla="*/ 0 h 63" name="T5"/>
                <a:gd fmla="*/ 63 w 63" name="T6"/>
                <a:gd fmla="*/ 0 h 63" name="T7"/>
                <a:gd fmla="*/ 63 w 63" name="T8"/>
                <a:gd fmla="*/ 63 h 63" name="T9"/>
                <a:gd fmla="*/ 13 w 63" name="T10"/>
                <a:gd fmla="*/ 52 h 63" name="T11"/>
                <a:gd fmla="*/ 50 w 63" name="T12"/>
                <a:gd fmla="*/ 52 h 63" name="T13"/>
                <a:gd fmla="*/ 50 w 63" name="T14"/>
                <a:gd fmla="*/ 13 h 63" name="T15"/>
                <a:gd fmla="*/ 13 w 63" name="T16"/>
                <a:gd fmla="*/ 13 h 63" name="T17"/>
                <a:gd fmla="*/ 13 w 63"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3829" name="Rectangle 37"/>
          <p:cNvSpPr>
            <a:spLocks noChangeArrowheads="1"/>
          </p:cNvSpPr>
          <p:nvPr/>
        </p:nvSpPr>
        <p:spPr bwMode="auto">
          <a:xfrm>
            <a:off x="755650" y="1274763"/>
            <a:ext cx="3960813"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lang="zh-CN" sz="1000">
                <a:solidFill>
                  <a:schemeClr val="bg1"/>
                </a:solidFill>
              </a:rPr>
              <a:t>WHAT MAKES US DIFFERENT ？</a:t>
            </a:r>
          </a:p>
          <a:p>
            <a:pPr>
              <a:lnSpc>
                <a:spcPct val="120000"/>
              </a:lnSpc>
              <a:buFont charset="0" panose="020b0604020202020204" pitchFamily="34" typeface="Arial"/>
              <a:buNone/>
            </a:pPr>
            <a:endParaRPr altLang="en-US" lang="zh-CN" sz="1000">
              <a:solidFill>
                <a:schemeClr val="bg1"/>
              </a:solidFill>
            </a:endParaRPr>
          </a:p>
          <a:p>
            <a:pPr>
              <a:lnSpc>
                <a:spcPct val="120000"/>
              </a:lnSpc>
              <a:buFont charset="0" panose="020b0604020202020204" pitchFamily="34" typeface="Arial"/>
              <a:buNone/>
            </a:pPr>
            <a:r>
              <a:rPr altLang="en-US"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3830" name="Rectangle 38"/>
          <p:cNvSpPr>
            <a:spLocks noChangeArrowheads="1"/>
          </p:cNvSpPr>
          <p:nvPr/>
        </p:nvSpPr>
        <p:spPr bwMode="auto">
          <a:xfrm>
            <a:off x="1052513" y="3922713"/>
            <a:ext cx="367188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3831" name="Rectangle 39"/>
          <p:cNvSpPr>
            <a:spLocks noChangeArrowheads="1"/>
          </p:cNvSpPr>
          <p:nvPr/>
        </p:nvSpPr>
        <p:spPr bwMode="auto">
          <a:xfrm>
            <a:off x="3738404" y="3362325"/>
            <a:ext cx="8924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Management </a:t>
            </a:r>
          </a:p>
        </p:txBody>
      </p:sp>
      <p:sp>
        <p:nvSpPr>
          <p:cNvPr id="33832" name="Rectangle 40"/>
          <p:cNvSpPr>
            <a:spLocks noChangeArrowheads="1"/>
          </p:cNvSpPr>
          <p:nvPr/>
        </p:nvSpPr>
        <p:spPr bwMode="auto">
          <a:xfrm>
            <a:off x="2804160" y="3362325"/>
            <a:ext cx="663893"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Message </a:t>
            </a:r>
          </a:p>
        </p:txBody>
      </p:sp>
      <p:sp>
        <p:nvSpPr>
          <p:cNvPr id="33833" name="Rectangle 41"/>
          <p:cNvSpPr>
            <a:spLocks noChangeArrowheads="1"/>
          </p:cNvSpPr>
          <p:nvPr/>
        </p:nvSpPr>
        <p:spPr bwMode="auto">
          <a:xfrm>
            <a:off x="1768317" y="3362325"/>
            <a:ext cx="6305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Creative </a:t>
            </a:r>
          </a:p>
        </p:txBody>
      </p:sp>
      <p:sp>
        <p:nvSpPr>
          <p:cNvPr id="33834" name="Rectangle 42"/>
          <p:cNvSpPr>
            <a:spLocks noChangeArrowheads="1"/>
          </p:cNvSpPr>
          <p:nvPr/>
        </p:nvSpPr>
        <p:spPr bwMode="auto">
          <a:xfrm>
            <a:off x="797561" y="3362325"/>
            <a:ext cx="71310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b="1" lang="en-US" sz="800">
                <a:solidFill>
                  <a:schemeClr val="bg1"/>
                </a:solidFill>
                <a:latin charset="-122" panose="020b0503020204020204" pitchFamily="34" typeface="微软雅黑"/>
                <a:ea charset="-122" panose="020b0503020204020204" pitchFamily="34" typeface="微软雅黑"/>
              </a:rPr>
              <a:t>Marketing</a:t>
            </a:r>
          </a:p>
        </p:txBody>
      </p:sp>
      <p:sp>
        <p:nvSpPr>
          <p:cNvPr id="33835" name="Rectangle 43"/>
          <p:cNvSpPr>
            <a:spLocks noChangeArrowheads="1"/>
          </p:cNvSpPr>
          <p:nvPr/>
        </p:nvSpPr>
        <p:spPr bwMode="auto">
          <a:xfrm>
            <a:off x="777875" y="3927475"/>
            <a:ext cx="211138" cy="577850"/>
          </a:xfrm>
          <a:prstGeom prst="rect">
            <a:avLst/>
          </a:prstGeom>
          <a:solidFill>
            <a:srgbClr val="EF654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sp>
        <p:nvSpPr>
          <p:cNvPr id="33836" name="Rectangle 44"/>
          <p:cNvSpPr>
            <a:spLocks noChangeArrowheads="1"/>
          </p:cNvSpPr>
          <p:nvPr/>
        </p:nvSpPr>
        <p:spPr bwMode="auto">
          <a:xfrm>
            <a:off x="7392010" y="1363663"/>
            <a:ext cx="7321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bevel/>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sz="800">
                <a:solidFill>
                  <a:schemeClr val="bg1"/>
                </a:solidFill>
                <a:latin charset="-122" panose="020b0503020204020204" pitchFamily="34" typeface="微软雅黑"/>
                <a:ea charset="-122" panose="020b0503020204020204" pitchFamily="34" typeface="微软雅黑"/>
              </a:rPr>
              <a:t>OPTION 01</a:t>
            </a:r>
          </a:p>
        </p:txBody>
      </p:sp>
      <p:sp>
        <p:nvSpPr>
          <p:cNvPr id="33837" name="Rectangle 45"/>
          <p:cNvSpPr>
            <a:spLocks noChangeArrowheads="1"/>
          </p:cNvSpPr>
          <p:nvPr/>
        </p:nvSpPr>
        <p:spPr bwMode="auto">
          <a:xfrm>
            <a:off x="7392010" y="2084388"/>
            <a:ext cx="7321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sz="800">
                <a:solidFill>
                  <a:schemeClr val="bg1"/>
                </a:solidFill>
                <a:latin charset="-122" panose="020b0503020204020204" pitchFamily="34" typeface="微软雅黑"/>
                <a:ea charset="-122" panose="020b0503020204020204" pitchFamily="34" typeface="微软雅黑"/>
              </a:rPr>
              <a:t>OPTION 02</a:t>
            </a:r>
          </a:p>
        </p:txBody>
      </p:sp>
      <p:sp>
        <p:nvSpPr>
          <p:cNvPr id="33838" name="Rectangle 46"/>
          <p:cNvSpPr>
            <a:spLocks noChangeArrowheads="1"/>
          </p:cNvSpPr>
          <p:nvPr/>
        </p:nvSpPr>
        <p:spPr bwMode="auto">
          <a:xfrm>
            <a:off x="7392010" y="2808288"/>
            <a:ext cx="7321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sz="800">
                <a:solidFill>
                  <a:schemeClr val="bg1"/>
                </a:solidFill>
                <a:latin charset="-122" panose="020b0503020204020204" pitchFamily="34" typeface="微软雅黑"/>
                <a:ea charset="-122" panose="020b0503020204020204" pitchFamily="34" typeface="微软雅黑"/>
              </a:rPr>
              <a:t>OPTION 03</a:t>
            </a:r>
          </a:p>
        </p:txBody>
      </p:sp>
      <p:sp>
        <p:nvSpPr>
          <p:cNvPr id="33839" name="Rectangle 47"/>
          <p:cNvSpPr>
            <a:spLocks noChangeArrowheads="1"/>
          </p:cNvSpPr>
          <p:nvPr/>
        </p:nvSpPr>
        <p:spPr bwMode="auto">
          <a:xfrm>
            <a:off x="7392010" y="3525838"/>
            <a:ext cx="7321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bevel/>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sz="800">
                <a:solidFill>
                  <a:schemeClr val="bg1"/>
                </a:solidFill>
                <a:latin charset="-122" panose="020b0503020204020204" pitchFamily="34" typeface="微软雅黑"/>
                <a:ea charset="-122" panose="020b0503020204020204" pitchFamily="34" typeface="微软雅黑"/>
              </a:rPr>
              <a:t>OPTION 04</a:t>
            </a:r>
          </a:p>
        </p:txBody>
      </p:sp>
      <p:sp>
        <p:nvSpPr>
          <p:cNvPr id="33840" name="Rectangle 48"/>
          <p:cNvSpPr>
            <a:spLocks noChangeArrowheads="1"/>
          </p:cNvSpPr>
          <p:nvPr/>
        </p:nvSpPr>
        <p:spPr bwMode="auto">
          <a:xfrm>
            <a:off x="7392010" y="4246563"/>
            <a:ext cx="732155"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sz="800">
                <a:solidFill>
                  <a:schemeClr val="bg1"/>
                </a:solidFill>
                <a:latin charset="-122" panose="020b0503020204020204" pitchFamily="34" typeface="微软雅黑"/>
                <a:ea charset="-122" panose="020b0503020204020204" pitchFamily="34" typeface="微软雅黑"/>
              </a:rPr>
              <a:t>OPTION 05</a:t>
            </a:r>
          </a:p>
        </p:txBody>
      </p:sp>
      <p:grpSp>
        <p:nvGrpSpPr>
          <p:cNvPr id="46" name="组合 45"/>
          <p:cNvGrpSpPr/>
          <p:nvPr/>
        </p:nvGrpSpPr>
        <p:grpSpPr>
          <a:xfrm>
            <a:off x="-36513" y="1"/>
            <a:ext cx="7694789" cy="1058788"/>
            <a:chOff x="-36513" y="1"/>
            <a:chExt cx="7694789" cy="1058788"/>
          </a:xfrm>
        </p:grpSpPr>
        <p:pic>
          <p:nvPicPr>
            <p:cNvPr id="47" name="图片 46"/>
            <p:cNvPicPr>
              <a:picLocks noChangeAspect="1"/>
            </p:cNvPicPr>
            <p:nvPr/>
          </p:nvPicPr>
          <p:blipFill>
            <a:blip r:embed="rId3">
              <a:extLst>
                <a:ext uri="{28A0092B-C50C-407E-A947-70E740481C1C}">
                  <a14:useLocalDpi val="0"/>
                </a:ext>
              </a:extLst>
            </a:blip>
            <a:srcRect b="79409" l="15822"/>
            <a:stretch>
              <a:fillRect/>
            </a:stretch>
          </p:blipFill>
          <p:spPr>
            <a:xfrm>
              <a:off x="-36513" y="1"/>
              <a:ext cx="7694789" cy="1058788"/>
            </a:xfrm>
            <a:prstGeom prst="rect">
              <a:avLst/>
            </a:prstGeom>
          </p:spPr>
        </p:pic>
        <p:grpSp>
          <p:nvGrpSpPr>
            <p:cNvPr id="48" name="组合 47"/>
            <p:cNvGrpSpPr/>
            <p:nvPr/>
          </p:nvGrpSpPr>
          <p:grpSpPr>
            <a:xfrm>
              <a:off x="1578769" y="278153"/>
              <a:ext cx="4025900" cy="574675"/>
              <a:chOff x="231775" y="266700"/>
              <a:chExt cx="4025900" cy="574675"/>
            </a:xfrm>
          </p:grpSpPr>
          <p:sp>
            <p:nvSpPr>
              <p:cNvPr id="49"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0"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51"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pic>
        <p:nvPicPr>
          <p:cNvPr id="2" name="图片 1"/>
          <p:cNvPicPr>
            <a:picLocks noChangeAspect="1"/>
          </p:cNvPicPr>
          <p:nvPr/>
        </p:nvPicPr>
        <p:blipFill>
          <a:blip r:embed="rId4">
            <a:extLst>
              <a:ext uri="{28A0092B-C50C-407E-A947-70E740481C1C}">
                <a14:useLocalDpi val="0"/>
              </a:ext>
            </a:extLst>
          </a:blip>
          <a:srcRect b="4200" r="58918"/>
          <a:stretch>
            <a:fillRect/>
          </a:stretch>
        </p:blipFill>
        <p:spPr>
          <a:xfrm>
            <a:off x="4633913" y="916455"/>
            <a:ext cx="3237661" cy="4246789"/>
          </a:xfrm>
          <a:prstGeom prst="rect">
            <a:avLst/>
          </a:prstGeom>
        </p:spPr>
      </p:pic>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6"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80" id="7">
                                          <p:stCondLst>
                                            <p:cond delay="0"/>
                                          </p:stCondLst>
                                        </p:cTn>
                                        <p:tgtEl>
                                          <p:spTgt spid="2"/>
                                        </p:tgtEl>
                                      </p:cBhvr>
                                    </p:animEffect>
                                    <p:anim calcmode="lin" valueType="num">
                                      <p:cBhvr>
                                        <p:cTn dur="1822" id="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13">
                                          <p:stCondLst>
                                            <p:cond delay="650"/>
                                          </p:stCondLst>
                                        </p:cTn>
                                        <p:tgtEl>
                                          <p:spTgt spid="2"/>
                                        </p:tgtEl>
                                      </p:cBhvr>
                                      <p:to x="100000" y="60000"/>
                                    </p:animScale>
                                    <p:animScale>
                                      <p:cBhvr>
                                        <p:cTn decel="50000" dur="166" id="14">
                                          <p:stCondLst>
                                            <p:cond delay="676"/>
                                          </p:stCondLst>
                                        </p:cTn>
                                        <p:tgtEl>
                                          <p:spTgt spid="2"/>
                                        </p:tgtEl>
                                      </p:cBhvr>
                                      <p:to x="100000" y="100000"/>
                                    </p:animScale>
                                    <p:animScale>
                                      <p:cBhvr>
                                        <p:cTn dur="26" id="15">
                                          <p:stCondLst>
                                            <p:cond delay="1312"/>
                                          </p:stCondLst>
                                        </p:cTn>
                                        <p:tgtEl>
                                          <p:spTgt spid="2"/>
                                        </p:tgtEl>
                                      </p:cBhvr>
                                      <p:to x="100000" y="80000"/>
                                    </p:animScale>
                                    <p:animScale>
                                      <p:cBhvr>
                                        <p:cTn decel="50000" dur="166" id="16">
                                          <p:stCondLst>
                                            <p:cond delay="1338"/>
                                          </p:stCondLst>
                                        </p:cTn>
                                        <p:tgtEl>
                                          <p:spTgt spid="2"/>
                                        </p:tgtEl>
                                      </p:cBhvr>
                                      <p:to x="100000" y="100000"/>
                                    </p:animScale>
                                    <p:animScale>
                                      <p:cBhvr>
                                        <p:cTn dur="26" id="17">
                                          <p:stCondLst>
                                            <p:cond delay="1642"/>
                                          </p:stCondLst>
                                        </p:cTn>
                                        <p:tgtEl>
                                          <p:spTgt spid="2"/>
                                        </p:tgtEl>
                                      </p:cBhvr>
                                      <p:to x="100000" y="90000"/>
                                    </p:animScale>
                                    <p:animScale>
                                      <p:cBhvr>
                                        <p:cTn decel="50000" dur="166" id="18">
                                          <p:stCondLst>
                                            <p:cond delay="1668"/>
                                          </p:stCondLst>
                                        </p:cTn>
                                        <p:tgtEl>
                                          <p:spTgt spid="2"/>
                                        </p:tgtEl>
                                      </p:cBhvr>
                                      <p:to x="100000" y="100000"/>
                                    </p:animScale>
                                    <p:animScale>
                                      <p:cBhvr>
                                        <p:cTn dur="26" id="19">
                                          <p:stCondLst>
                                            <p:cond delay="1808"/>
                                          </p:stCondLst>
                                        </p:cTn>
                                        <p:tgtEl>
                                          <p:spTgt spid="2"/>
                                        </p:tgtEl>
                                      </p:cBhvr>
                                      <p:to x="100000" y="95000"/>
                                    </p:animScale>
                                    <p:animScale>
                                      <p:cBhvr>
                                        <p:cTn decel="50000" dur="166" id="20">
                                          <p:stCondLst>
                                            <p:cond delay="1834"/>
                                          </p:stCondLst>
                                        </p:cTn>
                                        <p:tgtEl>
                                          <p:spTgt spid="2"/>
                                        </p:tgtEl>
                                      </p:cBhvr>
                                      <p:to x="100000" y="100000"/>
                                    </p:animScale>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4">
                                  <p:stCondLst>
                                    <p:cond delay="0"/>
                                  </p:stCondLst>
                                  <p:childTnLst>
                                    <p:set>
                                      <p:cBhvr>
                                        <p:cTn dur="1" fill="hold" id="24">
                                          <p:stCondLst>
                                            <p:cond delay="0"/>
                                          </p:stCondLst>
                                        </p:cTn>
                                        <p:tgtEl>
                                          <p:spTgt spid="33829"/>
                                        </p:tgtEl>
                                        <p:attrNameLst>
                                          <p:attrName>style.visibility</p:attrName>
                                        </p:attrNameLst>
                                      </p:cBhvr>
                                      <p:to>
                                        <p:strVal val="visible"/>
                                      </p:to>
                                    </p:set>
                                    <p:animEffect filter="wipe(down)" transition="in">
                                      <p:cBhvr>
                                        <p:cTn dur="500" id="25"/>
                                        <p:tgtEl>
                                          <p:spTgt spid="33829"/>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33810"/>
                                        </p:tgtEl>
                                        <p:attrNameLst>
                                          <p:attrName>style.visibility</p:attrName>
                                        </p:attrNameLst>
                                      </p:cBhvr>
                                      <p:to>
                                        <p:strVal val="visible"/>
                                      </p:to>
                                    </p:set>
                                    <p:animEffect filter="fade" transition="in">
                                      <p:cBhvr>
                                        <p:cTn dur="1000" id="30"/>
                                        <p:tgtEl>
                                          <p:spTgt spid="33810"/>
                                        </p:tgtEl>
                                      </p:cBhvr>
                                    </p:animEffect>
                                    <p:anim calcmode="lin" valueType="num">
                                      <p:cBhvr>
                                        <p:cTn dur="1000" fill="hold" id="31"/>
                                        <p:tgtEl>
                                          <p:spTgt spid="33810"/>
                                        </p:tgtEl>
                                        <p:attrNameLst>
                                          <p:attrName>ppt_x</p:attrName>
                                        </p:attrNameLst>
                                      </p:cBhvr>
                                      <p:tavLst>
                                        <p:tav tm="0">
                                          <p:val>
                                            <p:strVal val="#ppt_x"/>
                                          </p:val>
                                        </p:tav>
                                        <p:tav tm="100000">
                                          <p:val>
                                            <p:strVal val="#ppt_x"/>
                                          </p:val>
                                        </p:tav>
                                      </p:tavLst>
                                    </p:anim>
                                    <p:anim calcmode="lin" valueType="num">
                                      <p:cBhvr>
                                        <p:cTn dur="1000" fill="hold" id="32"/>
                                        <p:tgtEl>
                                          <p:spTgt spid="33810"/>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33834"/>
                                        </p:tgtEl>
                                        <p:attrNameLst>
                                          <p:attrName>style.visibility</p:attrName>
                                        </p:attrNameLst>
                                      </p:cBhvr>
                                      <p:to>
                                        <p:strVal val="visible"/>
                                      </p:to>
                                    </p:set>
                                    <p:animEffect filter="fade" transition="in">
                                      <p:cBhvr>
                                        <p:cTn dur="1000" id="35"/>
                                        <p:tgtEl>
                                          <p:spTgt spid="33834"/>
                                        </p:tgtEl>
                                      </p:cBhvr>
                                    </p:animEffect>
                                    <p:anim calcmode="lin" valueType="num">
                                      <p:cBhvr>
                                        <p:cTn dur="1000" fill="hold" id="36"/>
                                        <p:tgtEl>
                                          <p:spTgt spid="33834"/>
                                        </p:tgtEl>
                                        <p:attrNameLst>
                                          <p:attrName>ppt_x</p:attrName>
                                        </p:attrNameLst>
                                      </p:cBhvr>
                                      <p:tavLst>
                                        <p:tav tm="0">
                                          <p:val>
                                            <p:strVal val="#ppt_x"/>
                                          </p:val>
                                        </p:tav>
                                        <p:tav tm="100000">
                                          <p:val>
                                            <p:strVal val="#ppt_x"/>
                                          </p:val>
                                        </p:tav>
                                      </p:tavLst>
                                    </p:anim>
                                    <p:anim calcmode="lin" valueType="num">
                                      <p:cBhvr>
                                        <p:cTn dur="1000" fill="hold" id="37"/>
                                        <p:tgtEl>
                                          <p:spTgt spid="33834"/>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33811"/>
                                        </p:tgtEl>
                                        <p:attrNameLst>
                                          <p:attrName>style.visibility</p:attrName>
                                        </p:attrNameLst>
                                      </p:cBhvr>
                                      <p:to>
                                        <p:strVal val="visible"/>
                                      </p:to>
                                    </p:set>
                                    <p:animEffect filter="fade" transition="in">
                                      <p:cBhvr>
                                        <p:cTn dur="1000" id="42"/>
                                        <p:tgtEl>
                                          <p:spTgt spid="33811"/>
                                        </p:tgtEl>
                                      </p:cBhvr>
                                    </p:animEffect>
                                    <p:anim calcmode="lin" valueType="num">
                                      <p:cBhvr>
                                        <p:cTn dur="1000" fill="hold" id="43"/>
                                        <p:tgtEl>
                                          <p:spTgt spid="33811"/>
                                        </p:tgtEl>
                                        <p:attrNameLst>
                                          <p:attrName>ppt_x</p:attrName>
                                        </p:attrNameLst>
                                      </p:cBhvr>
                                      <p:tavLst>
                                        <p:tav tm="0">
                                          <p:val>
                                            <p:strVal val="#ppt_x"/>
                                          </p:val>
                                        </p:tav>
                                        <p:tav tm="100000">
                                          <p:val>
                                            <p:strVal val="#ppt_x"/>
                                          </p:val>
                                        </p:tav>
                                      </p:tavLst>
                                    </p:anim>
                                    <p:anim calcmode="lin" valueType="num">
                                      <p:cBhvr>
                                        <p:cTn dur="1000" fill="hold" id="44"/>
                                        <p:tgtEl>
                                          <p:spTgt spid="3381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3833"/>
                                        </p:tgtEl>
                                        <p:attrNameLst>
                                          <p:attrName>style.visibility</p:attrName>
                                        </p:attrNameLst>
                                      </p:cBhvr>
                                      <p:to>
                                        <p:strVal val="visible"/>
                                      </p:to>
                                    </p:set>
                                    <p:animEffect filter="fade" transition="in">
                                      <p:cBhvr>
                                        <p:cTn dur="1000" id="47"/>
                                        <p:tgtEl>
                                          <p:spTgt spid="33833"/>
                                        </p:tgtEl>
                                      </p:cBhvr>
                                    </p:animEffect>
                                    <p:anim calcmode="lin" valueType="num">
                                      <p:cBhvr>
                                        <p:cTn dur="1000" fill="hold" id="48"/>
                                        <p:tgtEl>
                                          <p:spTgt spid="33833"/>
                                        </p:tgtEl>
                                        <p:attrNameLst>
                                          <p:attrName>ppt_x</p:attrName>
                                        </p:attrNameLst>
                                      </p:cBhvr>
                                      <p:tavLst>
                                        <p:tav tm="0">
                                          <p:val>
                                            <p:strVal val="#ppt_x"/>
                                          </p:val>
                                        </p:tav>
                                        <p:tav tm="100000">
                                          <p:val>
                                            <p:strVal val="#ppt_x"/>
                                          </p:val>
                                        </p:tav>
                                      </p:tavLst>
                                    </p:anim>
                                    <p:anim calcmode="lin" valueType="num">
                                      <p:cBhvr>
                                        <p:cTn dur="1000" fill="hold" id="49"/>
                                        <p:tgtEl>
                                          <p:spTgt spid="33833"/>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42" presetSubtype="0">
                                  <p:stCondLst>
                                    <p:cond delay="0"/>
                                  </p:stCondLst>
                                  <p:childTnLst>
                                    <p:set>
                                      <p:cBhvr>
                                        <p:cTn dur="1" fill="hold" id="53">
                                          <p:stCondLst>
                                            <p:cond delay="0"/>
                                          </p:stCondLst>
                                        </p:cTn>
                                        <p:tgtEl>
                                          <p:spTgt spid="33812"/>
                                        </p:tgtEl>
                                        <p:attrNameLst>
                                          <p:attrName>style.visibility</p:attrName>
                                        </p:attrNameLst>
                                      </p:cBhvr>
                                      <p:to>
                                        <p:strVal val="visible"/>
                                      </p:to>
                                    </p:set>
                                    <p:animEffect filter="fade" transition="in">
                                      <p:cBhvr>
                                        <p:cTn dur="1000" id="54"/>
                                        <p:tgtEl>
                                          <p:spTgt spid="33812"/>
                                        </p:tgtEl>
                                      </p:cBhvr>
                                    </p:animEffect>
                                    <p:anim calcmode="lin" valueType="num">
                                      <p:cBhvr>
                                        <p:cTn dur="1000" fill="hold" id="55"/>
                                        <p:tgtEl>
                                          <p:spTgt spid="33812"/>
                                        </p:tgtEl>
                                        <p:attrNameLst>
                                          <p:attrName>ppt_x</p:attrName>
                                        </p:attrNameLst>
                                      </p:cBhvr>
                                      <p:tavLst>
                                        <p:tav tm="0">
                                          <p:val>
                                            <p:strVal val="#ppt_x"/>
                                          </p:val>
                                        </p:tav>
                                        <p:tav tm="100000">
                                          <p:val>
                                            <p:strVal val="#ppt_x"/>
                                          </p:val>
                                        </p:tav>
                                      </p:tavLst>
                                    </p:anim>
                                    <p:anim calcmode="lin" valueType="num">
                                      <p:cBhvr>
                                        <p:cTn dur="1000" fill="hold" id="56"/>
                                        <p:tgtEl>
                                          <p:spTgt spid="33812"/>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33832"/>
                                        </p:tgtEl>
                                        <p:attrNameLst>
                                          <p:attrName>style.visibility</p:attrName>
                                        </p:attrNameLst>
                                      </p:cBhvr>
                                      <p:to>
                                        <p:strVal val="visible"/>
                                      </p:to>
                                    </p:set>
                                    <p:animEffect filter="fade" transition="in">
                                      <p:cBhvr>
                                        <p:cTn dur="1000" id="59"/>
                                        <p:tgtEl>
                                          <p:spTgt spid="33832"/>
                                        </p:tgtEl>
                                      </p:cBhvr>
                                    </p:animEffect>
                                    <p:anim calcmode="lin" valueType="num">
                                      <p:cBhvr>
                                        <p:cTn dur="1000" fill="hold" id="60"/>
                                        <p:tgtEl>
                                          <p:spTgt spid="33832"/>
                                        </p:tgtEl>
                                        <p:attrNameLst>
                                          <p:attrName>ppt_x</p:attrName>
                                        </p:attrNameLst>
                                      </p:cBhvr>
                                      <p:tavLst>
                                        <p:tav tm="0">
                                          <p:val>
                                            <p:strVal val="#ppt_x"/>
                                          </p:val>
                                        </p:tav>
                                        <p:tav tm="100000">
                                          <p:val>
                                            <p:strVal val="#ppt_x"/>
                                          </p:val>
                                        </p:tav>
                                      </p:tavLst>
                                    </p:anim>
                                    <p:anim calcmode="lin" valueType="num">
                                      <p:cBhvr>
                                        <p:cTn dur="1000" fill="hold" id="61"/>
                                        <p:tgtEl>
                                          <p:spTgt spid="33832"/>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42" presetSubtype="0">
                                  <p:stCondLst>
                                    <p:cond delay="0"/>
                                  </p:stCondLst>
                                  <p:childTnLst>
                                    <p:set>
                                      <p:cBhvr>
                                        <p:cTn dur="1" fill="hold" id="65">
                                          <p:stCondLst>
                                            <p:cond delay="0"/>
                                          </p:stCondLst>
                                        </p:cTn>
                                        <p:tgtEl>
                                          <p:spTgt spid="33813"/>
                                        </p:tgtEl>
                                        <p:attrNameLst>
                                          <p:attrName>style.visibility</p:attrName>
                                        </p:attrNameLst>
                                      </p:cBhvr>
                                      <p:to>
                                        <p:strVal val="visible"/>
                                      </p:to>
                                    </p:set>
                                    <p:animEffect filter="fade" transition="in">
                                      <p:cBhvr>
                                        <p:cTn dur="1000" id="66"/>
                                        <p:tgtEl>
                                          <p:spTgt spid="33813"/>
                                        </p:tgtEl>
                                      </p:cBhvr>
                                    </p:animEffect>
                                    <p:anim calcmode="lin" valueType="num">
                                      <p:cBhvr>
                                        <p:cTn dur="1000" fill="hold" id="67"/>
                                        <p:tgtEl>
                                          <p:spTgt spid="33813"/>
                                        </p:tgtEl>
                                        <p:attrNameLst>
                                          <p:attrName>ppt_x</p:attrName>
                                        </p:attrNameLst>
                                      </p:cBhvr>
                                      <p:tavLst>
                                        <p:tav tm="0">
                                          <p:val>
                                            <p:strVal val="#ppt_x"/>
                                          </p:val>
                                        </p:tav>
                                        <p:tav tm="100000">
                                          <p:val>
                                            <p:strVal val="#ppt_x"/>
                                          </p:val>
                                        </p:tav>
                                      </p:tavLst>
                                    </p:anim>
                                    <p:anim calcmode="lin" valueType="num">
                                      <p:cBhvr>
                                        <p:cTn dur="1000" fill="hold" id="68"/>
                                        <p:tgtEl>
                                          <p:spTgt spid="33813"/>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33831"/>
                                        </p:tgtEl>
                                        <p:attrNameLst>
                                          <p:attrName>style.visibility</p:attrName>
                                        </p:attrNameLst>
                                      </p:cBhvr>
                                      <p:to>
                                        <p:strVal val="visible"/>
                                      </p:to>
                                    </p:set>
                                    <p:animEffect filter="fade" transition="in">
                                      <p:cBhvr>
                                        <p:cTn dur="1000" id="71"/>
                                        <p:tgtEl>
                                          <p:spTgt spid="33831"/>
                                        </p:tgtEl>
                                      </p:cBhvr>
                                    </p:animEffect>
                                    <p:anim calcmode="lin" valueType="num">
                                      <p:cBhvr>
                                        <p:cTn dur="1000" fill="hold" id="72"/>
                                        <p:tgtEl>
                                          <p:spTgt spid="33831"/>
                                        </p:tgtEl>
                                        <p:attrNameLst>
                                          <p:attrName>ppt_x</p:attrName>
                                        </p:attrNameLst>
                                      </p:cBhvr>
                                      <p:tavLst>
                                        <p:tav tm="0">
                                          <p:val>
                                            <p:strVal val="#ppt_x"/>
                                          </p:val>
                                        </p:tav>
                                        <p:tav tm="100000">
                                          <p:val>
                                            <p:strVal val="#ppt_x"/>
                                          </p:val>
                                        </p:tav>
                                      </p:tavLst>
                                    </p:anim>
                                    <p:anim calcmode="lin" valueType="num">
                                      <p:cBhvr>
                                        <p:cTn dur="1000" fill="hold" id="73"/>
                                        <p:tgtEl>
                                          <p:spTgt spid="33831"/>
                                        </p:tgtEl>
                                        <p:attrNameLst>
                                          <p:attrName>ppt_y</p:attrName>
                                        </p:attrNameLst>
                                      </p:cBhvr>
                                      <p:tavLst>
                                        <p:tav tm="0">
                                          <p:val>
                                            <p:strVal val="#ppt_y+.1"/>
                                          </p:val>
                                        </p:tav>
                                        <p:tav tm="100000">
                                          <p:val>
                                            <p:strVal val="#ppt_y"/>
                                          </p:val>
                                        </p:tav>
                                      </p:tavLst>
                                    </p:anim>
                                  </p:childTnLst>
                                </p:cTn>
                              </p:par>
                            </p:childTnLst>
                          </p:cTn>
                        </p:par>
                      </p:childTnLst>
                    </p:cTn>
                  </p:par>
                  <p:par>
                    <p:cTn fill="hold" id="74" nodeType="clickPar">
                      <p:stCondLst>
                        <p:cond delay="indefinite"/>
                      </p:stCondLst>
                      <p:childTnLst>
                        <p:par>
                          <p:cTn fill="hold" id="75" nodeType="afterGroup">
                            <p:stCondLst>
                              <p:cond delay="0"/>
                            </p:stCondLst>
                            <p:childTnLst>
                              <p:par>
                                <p:cTn fill="hold" grpId="0" id="76" nodeType="clickEffect" presetClass="entr" presetID="10" presetSubtype="0">
                                  <p:stCondLst>
                                    <p:cond delay="0"/>
                                  </p:stCondLst>
                                  <p:childTnLst>
                                    <p:set>
                                      <p:cBhvr>
                                        <p:cTn dur="1" fill="hold" id="77">
                                          <p:stCondLst>
                                            <p:cond delay="0"/>
                                          </p:stCondLst>
                                        </p:cTn>
                                        <p:tgtEl>
                                          <p:spTgt spid="33830"/>
                                        </p:tgtEl>
                                        <p:attrNameLst>
                                          <p:attrName>style.visibility</p:attrName>
                                        </p:attrNameLst>
                                      </p:cBhvr>
                                      <p:to>
                                        <p:strVal val="visible"/>
                                      </p:to>
                                    </p:set>
                                    <p:animEffect filter="fade" transition="in">
                                      <p:cBhvr>
                                        <p:cTn dur="500" id="78"/>
                                        <p:tgtEl>
                                          <p:spTgt spid="33830"/>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33835"/>
                                        </p:tgtEl>
                                        <p:attrNameLst>
                                          <p:attrName>style.visibility</p:attrName>
                                        </p:attrNameLst>
                                      </p:cBhvr>
                                      <p:to>
                                        <p:strVal val="visible"/>
                                      </p:to>
                                    </p:set>
                                    <p:animEffect filter="fade" transition="in">
                                      <p:cBhvr>
                                        <p:cTn dur="500" id="81"/>
                                        <p:tgtEl>
                                          <p:spTgt spid="338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810"/>
      <p:bldP grpId="0" spid="33811"/>
      <p:bldP grpId="0" spid="33812"/>
      <p:bldP grpId="0" spid="33813"/>
      <p:bldP grpId="0" spid="33829"/>
      <p:bldP grpId="0" spid="33830"/>
      <p:bldP grpId="0" spid="33831"/>
      <p:bldP grpId="0" spid="33832"/>
      <p:bldP grpId="0" spid="33833"/>
      <p:bldP grpId="0" spid="33834"/>
      <p:bldP grpId="0" spid="338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410" y="0"/>
            <a:ext cx="9141178" cy="5141913"/>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599" l="23217" r="20854" t="28994"/>
          <a:stretch>
            <a:fillRect/>
          </a:stretch>
        </p:blipFill>
        <p:spPr>
          <a:xfrm>
            <a:off x="2339752" y="1994892"/>
            <a:ext cx="7029779" cy="1584177"/>
          </a:xfrm>
          <a:prstGeom prst="rect">
            <a:avLst/>
          </a:prstGeom>
        </p:spPr>
      </p:pic>
      <p:sp>
        <p:nvSpPr>
          <p:cNvPr id="3" name="Rectangle 9"/>
          <p:cNvSpPr>
            <a:spLocks noChangeArrowheads="1"/>
          </p:cNvSpPr>
          <p:nvPr/>
        </p:nvSpPr>
        <p:spPr bwMode="auto">
          <a:xfrm>
            <a:off x="3490342" y="2514337"/>
            <a:ext cx="1009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mtClean="0" sz="4800">
                <a:solidFill>
                  <a:schemeClr val="bg1"/>
                </a:solidFill>
              </a:rPr>
              <a:t>03  </a:t>
            </a:r>
          </a:p>
        </p:txBody>
      </p:sp>
      <p:sp>
        <p:nvSpPr>
          <p:cNvPr id="4" name="文本框 3"/>
          <p:cNvSpPr txBox="1"/>
          <p:nvPr/>
        </p:nvSpPr>
        <p:spPr>
          <a:xfrm>
            <a:off x="4499992" y="2498948"/>
            <a:ext cx="3526854" cy="762000"/>
          </a:xfrm>
          <a:prstGeom prst="rect">
            <a:avLst/>
          </a:prstGeom>
          <a:noFill/>
          <a:ln w="9525">
            <a:noFill/>
            <a:miter lim="800000"/>
          </a:ln>
          <a:effectLst>
            <a:outerShdw algn="ctr" dir="1593903" dist="28398" rotWithShape="0">
              <a:srgbClr val="333300"/>
            </a:outerShdw>
          </a:effectLst>
        </p:spPr>
        <p:txBody>
          <a:bodyPr wrap="square">
            <a:spAutoFit/>
          </a:bodyPr>
          <a:lstStyle>
            <a:defPPr>
              <a:defRPr lang="zh-CN"/>
            </a:defPPr>
            <a:lvl1pPr>
              <a:defRPr b="1"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defRPr>
            </a:lvl1pPr>
          </a:lstStyle>
          <a:p>
            <a:r>
              <a:rPr altLang="en-US" lang="zh-CN"/>
              <a:t>请输入标题</a:t>
            </a:r>
          </a:p>
        </p:txBody>
      </p:sp>
      <p:sp>
        <p:nvSpPr>
          <p:cNvPr id="6" name="Rectangle 20"/>
          <p:cNvSpPr>
            <a:spLocks noChangeArrowheads="1"/>
          </p:cNvSpPr>
          <p:nvPr/>
        </p:nvSpPr>
        <p:spPr bwMode="auto">
          <a:xfrm>
            <a:off x="3586103" y="3375605"/>
            <a:ext cx="4537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3630A"/>
                </a:solidFill>
              </a:rPr>
              <a:t>Insert Header Topic Here</a:t>
            </a:r>
          </a:p>
          <a:p>
            <a:pPr>
              <a:buFont charset="0" panose="020b0604020202020204" pitchFamily="34" typeface="Arial"/>
              <a:buNone/>
            </a:pPr>
            <a:endParaRPr altLang="en-US" b="1" lang="zh-CN" sz="1400">
              <a:solidFill>
                <a:srgbClr val="E3630A"/>
              </a:solidFill>
            </a:endParaRPr>
          </a:p>
          <a:p>
            <a:pPr>
              <a:buFont charset="0" panose="020b0604020202020204" pitchFamily="34" typeface="Arial"/>
              <a:buNone/>
            </a:pPr>
            <a:r>
              <a:rPr altLang="en-US" b="1" lang="zh-CN" sz="1400">
                <a:solidFill>
                  <a:srgbClr val="E3630A"/>
                </a:solidFill>
              </a:rPr>
              <a:t>We have many PowerPoint templates that has been specifically designed to help anyone that is stepping into the world of PowerPoint for the very first time.</a:t>
            </a:r>
          </a:p>
        </p:txBody>
      </p:sp>
    </p:spTree>
    <p:extLst>
      <p:ext uri="{BB962C8B-B14F-4D97-AF65-F5344CB8AC3E}">
        <p14:creationId val="398142196"/>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58" name="Line 42"/>
          <p:cNvSpPr>
            <a:spLocks noChangeShapeType="1"/>
          </p:cNvSpPr>
          <p:nvPr/>
        </p:nvSpPr>
        <p:spPr bwMode="auto">
          <a:xfrm>
            <a:off x="3735388" y="1662113"/>
            <a:ext cx="660400" cy="746125"/>
          </a:xfrm>
          <a:prstGeom prst="line">
            <a:avLst/>
          </a:prstGeom>
          <a:noFill/>
          <a:ln w="15875">
            <a:solidFill>
              <a:srgbClr val="FFFFFF"/>
            </a:solidFill>
            <a:miter lim="800000"/>
          </a:ln>
          <a:extLst>
            <a:ext uri="{909E8E84-426E-40DD-AFC4-6F175D3DCCD1}">
              <a14:hiddenFill>
                <a:noFill/>
              </a14:hiddenFill>
            </a:ext>
          </a:extLst>
        </p:spPr>
        <p:txBody>
          <a:bodyPr/>
          <a:lstStyle/>
          <a:p>
            <a:endParaRPr altLang="en-US" lang="zh-CN"/>
          </a:p>
        </p:txBody>
      </p:sp>
      <p:sp>
        <p:nvSpPr>
          <p:cNvPr id="34859" name="Line 43"/>
          <p:cNvSpPr>
            <a:spLocks noChangeShapeType="1"/>
          </p:cNvSpPr>
          <p:nvPr/>
        </p:nvSpPr>
        <p:spPr bwMode="auto">
          <a:xfrm flipH="1">
            <a:off x="4395788" y="1706563"/>
            <a:ext cx="947737" cy="701675"/>
          </a:xfrm>
          <a:prstGeom prst="line">
            <a:avLst/>
          </a:prstGeom>
          <a:noFill/>
          <a:ln w="15875">
            <a:solidFill>
              <a:srgbClr val="FFFFFF"/>
            </a:solidFill>
            <a:miter lim="800000"/>
          </a:ln>
          <a:extLst>
            <a:ext uri="{909E8E84-426E-40DD-AFC4-6F175D3DCCD1}">
              <a14:hiddenFill>
                <a:noFill/>
              </a14:hiddenFill>
            </a:ext>
          </a:extLst>
        </p:spPr>
        <p:txBody>
          <a:bodyPr/>
          <a:lstStyle/>
          <a:p>
            <a:endParaRPr altLang="en-US" lang="zh-CN"/>
          </a:p>
        </p:txBody>
      </p:sp>
      <p:sp>
        <p:nvSpPr>
          <p:cNvPr id="34860" name="Line 44"/>
          <p:cNvSpPr>
            <a:spLocks noChangeShapeType="1"/>
          </p:cNvSpPr>
          <p:nvPr/>
        </p:nvSpPr>
        <p:spPr bwMode="auto">
          <a:xfrm flipH="1" flipV="1">
            <a:off x="4395788" y="2408238"/>
            <a:ext cx="906462" cy="173037"/>
          </a:xfrm>
          <a:prstGeom prst="line">
            <a:avLst/>
          </a:prstGeom>
          <a:noFill/>
          <a:ln w="15875">
            <a:solidFill>
              <a:srgbClr val="FFFFFF"/>
            </a:solidFill>
            <a:miter lim="800000"/>
          </a:ln>
          <a:extLst>
            <a:ext uri="{909E8E84-426E-40DD-AFC4-6F175D3DCCD1}">
              <a14:hiddenFill>
                <a:noFill/>
              </a14:hiddenFill>
            </a:ext>
          </a:extLst>
        </p:spPr>
        <p:txBody>
          <a:bodyPr/>
          <a:lstStyle/>
          <a:p>
            <a:endParaRPr altLang="en-US" lang="zh-CN"/>
          </a:p>
        </p:txBody>
      </p:sp>
      <p:sp>
        <p:nvSpPr>
          <p:cNvPr id="34861" name="Line 45"/>
          <p:cNvSpPr>
            <a:spLocks noChangeShapeType="1"/>
          </p:cNvSpPr>
          <p:nvPr/>
        </p:nvSpPr>
        <p:spPr bwMode="auto">
          <a:xfrm flipV="1">
            <a:off x="3154363" y="2408238"/>
            <a:ext cx="1241425" cy="60325"/>
          </a:xfrm>
          <a:prstGeom prst="line">
            <a:avLst/>
          </a:prstGeom>
          <a:noFill/>
          <a:ln w="15875">
            <a:solidFill>
              <a:srgbClr val="FFFFFF"/>
            </a:solidFill>
            <a:miter lim="800000"/>
          </a:ln>
          <a:extLst>
            <a:ext uri="{909E8E84-426E-40DD-AFC4-6F175D3DCCD1}">
              <a14:hiddenFill>
                <a:noFill/>
              </a14:hiddenFill>
            </a:ext>
          </a:extLst>
        </p:spPr>
        <p:txBody>
          <a:bodyPr/>
          <a:lstStyle/>
          <a:p>
            <a:endParaRPr altLang="en-US" lang="zh-CN"/>
          </a:p>
        </p:txBody>
      </p:sp>
      <p:sp>
        <p:nvSpPr>
          <p:cNvPr id="34862" name="Line 46"/>
          <p:cNvSpPr>
            <a:spLocks noChangeShapeType="1"/>
          </p:cNvSpPr>
          <p:nvPr/>
        </p:nvSpPr>
        <p:spPr bwMode="auto">
          <a:xfrm flipH="1" flipV="1">
            <a:off x="3014663" y="3109913"/>
            <a:ext cx="582612" cy="209550"/>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3" name="Line 47"/>
          <p:cNvSpPr>
            <a:spLocks noChangeShapeType="1"/>
          </p:cNvSpPr>
          <p:nvPr/>
        </p:nvSpPr>
        <p:spPr bwMode="auto">
          <a:xfrm flipH="1">
            <a:off x="2892425" y="3319463"/>
            <a:ext cx="704850" cy="465137"/>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4" name="Line 48"/>
          <p:cNvSpPr>
            <a:spLocks noChangeShapeType="1"/>
          </p:cNvSpPr>
          <p:nvPr/>
        </p:nvSpPr>
        <p:spPr bwMode="auto">
          <a:xfrm flipH="1">
            <a:off x="3597275" y="3319463"/>
            <a:ext cx="0" cy="739775"/>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5" name="Line 49"/>
          <p:cNvSpPr>
            <a:spLocks noChangeShapeType="1"/>
          </p:cNvSpPr>
          <p:nvPr/>
        </p:nvSpPr>
        <p:spPr bwMode="auto">
          <a:xfrm flipH="1">
            <a:off x="4960938" y="3657600"/>
            <a:ext cx="304800" cy="614363"/>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6" name="Line 50"/>
          <p:cNvSpPr>
            <a:spLocks noChangeShapeType="1"/>
          </p:cNvSpPr>
          <p:nvPr/>
        </p:nvSpPr>
        <p:spPr bwMode="auto">
          <a:xfrm>
            <a:off x="5265738" y="3657600"/>
            <a:ext cx="768350" cy="374650"/>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7" name="Line 51"/>
          <p:cNvSpPr>
            <a:spLocks noChangeShapeType="1"/>
          </p:cNvSpPr>
          <p:nvPr/>
        </p:nvSpPr>
        <p:spPr bwMode="auto">
          <a:xfrm flipV="1">
            <a:off x="5265738" y="3109913"/>
            <a:ext cx="460375" cy="547687"/>
          </a:xfrm>
          <a:prstGeom prst="line">
            <a:avLst/>
          </a:prstGeom>
          <a:noFill/>
          <a:ln w="15875">
            <a:solidFill>
              <a:srgbClr val="EF6541"/>
            </a:solidFill>
            <a:miter lim="800000"/>
          </a:ln>
          <a:extLst>
            <a:ext uri="{909E8E84-426E-40DD-AFC4-6F175D3DCCD1}">
              <a14:hiddenFill>
                <a:noFill/>
              </a14:hiddenFill>
            </a:ext>
          </a:extLst>
        </p:spPr>
        <p:txBody>
          <a:bodyPr/>
          <a:lstStyle/>
          <a:p>
            <a:endParaRPr altLang="en-US" lang="zh-CN"/>
          </a:p>
        </p:txBody>
      </p:sp>
      <p:sp>
        <p:nvSpPr>
          <p:cNvPr id="34868" name="Rectangle 52"/>
          <p:cNvSpPr>
            <a:spLocks noChangeArrowheads="1"/>
          </p:cNvSpPr>
          <p:nvPr/>
        </p:nvSpPr>
        <p:spPr bwMode="auto">
          <a:xfrm>
            <a:off x="4291013" y="2941638"/>
            <a:ext cx="209550" cy="157003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4869" name="Freeform 53"/>
          <p:cNvSpPr/>
          <p:nvPr/>
        </p:nvSpPr>
        <p:spPr bwMode="auto">
          <a:xfrm>
            <a:off x="4173538" y="4511675"/>
            <a:ext cx="442912" cy="428625"/>
          </a:xfrm>
          <a:custGeom>
            <a:gdLst>
              <a:gd fmla="*/ 140 w 279" name="T0"/>
              <a:gd fmla="*/ 270 h 270" name="T1"/>
              <a:gd fmla="*/ 0 w 279" name="T2"/>
              <a:gd fmla="*/ 0 h 270" name="T3"/>
              <a:gd fmla="*/ 279 w 279" name="T4"/>
              <a:gd fmla="*/ 0 h 270" name="T5"/>
              <a:gd fmla="*/ 140 w 279" name="T6"/>
              <a:gd fmla="*/ 270 h 270" name="T7"/>
            </a:gdLst>
            <a:cxnLst>
              <a:cxn ang="0">
                <a:pos x="T0" y="T1"/>
              </a:cxn>
              <a:cxn ang="0">
                <a:pos x="T2" y="T3"/>
              </a:cxn>
              <a:cxn ang="0">
                <a:pos x="T4" y="T5"/>
              </a:cxn>
              <a:cxn ang="0">
                <a:pos x="T6" y="T7"/>
              </a:cxn>
            </a:cxnLst>
            <a:rect b="b" l="0" r="r" t="0"/>
            <a:pathLst>
              <a:path h="270" w="279">
                <a:moveTo>
                  <a:pt x="140" y="270"/>
                </a:moveTo>
                <a:lnTo>
                  <a:pt x="0" y="0"/>
                </a:lnTo>
                <a:lnTo>
                  <a:pt x="279" y="0"/>
                </a:lnTo>
                <a:lnTo>
                  <a:pt x="140" y="27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0" name="Freeform 54"/>
          <p:cNvSpPr/>
          <p:nvPr/>
        </p:nvSpPr>
        <p:spPr bwMode="auto">
          <a:xfrm>
            <a:off x="4349750" y="4849813"/>
            <a:ext cx="90488" cy="90487"/>
          </a:xfrm>
          <a:custGeom>
            <a:gdLst>
              <a:gd fmla="*/ 29 w 57" name="T0"/>
              <a:gd fmla="*/ 57 h 57" name="T1"/>
              <a:gd fmla="*/ 0 w 57" name="T2"/>
              <a:gd fmla="*/ 0 h 57" name="T3"/>
              <a:gd fmla="*/ 57 w 57" name="T4"/>
              <a:gd fmla="*/ 0 h 57" name="T5"/>
              <a:gd fmla="*/ 29 w 57" name="T6"/>
              <a:gd fmla="*/ 57 h 57" name="T7"/>
            </a:gdLst>
            <a:cxnLst>
              <a:cxn ang="0">
                <a:pos x="T0" y="T1"/>
              </a:cxn>
              <a:cxn ang="0">
                <a:pos x="T2" y="T3"/>
              </a:cxn>
              <a:cxn ang="0">
                <a:pos x="T4" y="T5"/>
              </a:cxn>
              <a:cxn ang="0">
                <a:pos x="T6" y="T7"/>
              </a:cxn>
            </a:cxnLst>
            <a:rect b="b" l="0" r="r" t="0"/>
            <a:pathLst>
              <a:path h="57" w="57">
                <a:moveTo>
                  <a:pt x="29" y="57"/>
                </a:moveTo>
                <a:lnTo>
                  <a:pt x="0" y="0"/>
                </a:lnTo>
                <a:lnTo>
                  <a:pt x="57" y="0"/>
                </a:lnTo>
                <a:lnTo>
                  <a:pt x="29" y="57"/>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1" name="Freeform 55"/>
          <p:cNvSpPr/>
          <p:nvPr/>
        </p:nvSpPr>
        <p:spPr bwMode="auto">
          <a:xfrm>
            <a:off x="3776663" y="3263900"/>
            <a:ext cx="514350" cy="1247775"/>
          </a:xfrm>
          <a:custGeom>
            <a:gdLst>
              <a:gd fmla="*/ 324 w 324" name="T0"/>
              <a:gd fmla="*/ 0 h 786" name="T1"/>
              <a:gd fmla="*/ 324 w 324" name="T2"/>
              <a:gd fmla="*/ 0 h 786" name="T3"/>
              <a:gd fmla="*/ 324 w 324" name="T4"/>
              <a:gd fmla="*/ 0 h 786" name="T5"/>
              <a:gd fmla="*/ 250 w 324" name="T6"/>
              <a:gd fmla="*/ 0 h 786" name="T7"/>
              <a:gd fmla="*/ 250 w 324" name="T8"/>
              <a:gd fmla="*/ 0 h 786" name="T9"/>
              <a:gd fmla="*/ 0 w 324" name="T10"/>
              <a:gd fmla="*/ 0 h 786" name="T11"/>
              <a:gd fmla="*/ 0 w 324" name="T12"/>
              <a:gd fmla="*/ 73 h 786" name="T13"/>
              <a:gd fmla="*/ 250 w 324" name="T14"/>
              <a:gd fmla="*/ 73 h 786" name="T15"/>
              <a:gd fmla="*/ 250 w 324" name="T16"/>
              <a:gd fmla="*/ 786 h 786" name="T17"/>
              <a:gd fmla="*/ 324 w 324" name="T18"/>
              <a:gd fmla="*/ 786 h 786" name="T19"/>
              <a:gd fmla="*/ 324 w 324" name="T20"/>
              <a:gd fmla="*/ 73 h 786" name="T21"/>
              <a:gd fmla="*/ 324 w 324" name="T22"/>
              <a:gd fmla="*/ 73 h 786" name="T23"/>
              <a:gd fmla="*/ 324 w 324" name="T24"/>
              <a:gd fmla="*/ 0 h 7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6" w="324">
                <a:moveTo>
                  <a:pt x="324" y="0"/>
                </a:moveTo>
                <a:lnTo>
                  <a:pt x="324" y="0"/>
                </a:lnTo>
                <a:lnTo>
                  <a:pt x="324" y="0"/>
                </a:lnTo>
                <a:lnTo>
                  <a:pt x="250" y="0"/>
                </a:lnTo>
                <a:lnTo>
                  <a:pt x="250" y="0"/>
                </a:lnTo>
                <a:lnTo>
                  <a:pt x="0" y="0"/>
                </a:lnTo>
                <a:lnTo>
                  <a:pt x="0" y="73"/>
                </a:lnTo>
                <a:lnTo>
                  <a:pt x="250" y="73"/>
                </a:lnTo>
                <a:lnTo>
                  <a:pt x="250" y="786"/>
                </a:lnTo>
                <a:lnTo>
                  <a:pt x="324" y="786"/>
                </a:lnTo>
                <a:lnTo>
                  <a:pt x="324" y="73"/>
                </a:lnTo>
                <a:lnTo>
                  <a:pt x="324" y="73"/>
                </a:lnTo>
                <a:lnTo>
                  <a:pt x="324"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2" name="Freeform 56"/>
          <p:cNvSpPr/>
          <p:nvPr/>
        </p:nvSpPr>
        <p:spPr bwMode="auto">
          <a:xfrm>
            <a:off x="4500563" y="3600450"/>
            <a:ext cx="460375" cy="911225"/>
          </a:xfrm>
          <a:custGeom>
            <a:gdLst>
              <a:gd fmla="*/ 290 w 290" name="T0"/>
              <a:gd fmla="*/ 0 h 574" name="T1"/>
              <a:gd fmla="*/ 73 w 290" name="T2"/>
              <a:gd fmla="*/ 0 h 574" name="T3"/>
              <a:gd fmla="*/ 0 w 290" name="T4"/>
              <a:gd fmla="*/ 0 h 574" name="T5"/>
              <a:gd fmla="*/ 0 w 290" name="T6"/>
              <a:gd fmla="*/ 74 h 574" name="T7"/>
              <a:gd fmla="*/ 0 w 290" name="T8"/>
              <a:gd fmla="*/ 574 h 574" name="T9"/>
              <a:gd fmla="*/ 73 w 290" name="T10"/>
              <a:gd fmla="*/ 574 h 574" name="T11"/>
              <a:gd fmla="*/ 73 w 290" name="T12"/>
              <a:gd fmla="*/ 74 h 574" name="T13"/>
              <a:gd fmla="*/ 290 w 290" name="T14"/>
              <a:gd fmla="*/ 74 h 574" name="T15"/>
              <a:gd fmla="*/ 290 w 290" name="T16"/>
              <a:gd fmla="*/ 0 h 5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4" w="290">
                <a:moveTo>
                  <a:pt x="290" y="0"/>
                </a:moveTo>
                <a:lnTo>
                  <a:pt x="73" y="0"/>
                </a:lnTo>
                <a:lnTo>
                  <a:pt x="0" y="0"/>
                </a:lnTo>
                <a:lnTo>
                  <a:pt x="0" y="74"/>
                </a:lnTo>
                <a:lnTo>
                  <a:pt x="0" y="574"/>
                </a:lnTo>
                <a:lnTo>
                  <a:pt x="73" y="574"/>
                </a:lnTo>
                <a:lnTo>
                  <a:pt x="73" y="74"/>
                </a:lnTo>
                <a:lnTo>
                  <a:pt x="290" y="74"/>
                </a:lnTo>
                <a:lnTo>
                  <a:pt x="290"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3" name="Oval 57"/>
          <p:cNvSpPr>
            <a:spLocks noChangeArrowheads="1"/>
          </p:cNvSpPr>
          <p:nvPr/>
        </p:nvSpPr>
        <p:spPr bwMode="auto">
          <a:xfrm>
            <a:off x="3363913" y="3087688"/>
            <a:ext cx="465137" cy="46513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4" name="Oval 58"/>
          <p:cNvSpPr>
            <a:spLocks noChangeArrowheads="1"/>
          </p:cNvSpPr>
          <p:nvPr/>
        </p:nvSpPr>
        <p:spPr bwMode="auto">
          <a:xfrm>
            <a:off x="3289300" y="3751263"/>
            <a:ext cx="614363" cy="611187"/>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5" name="Oval 59"/>
          <p:cNvSpPr>
            <a:spLocks noChangeArrowheads="1"/>
          </p:cNvSpPr>
          <p:nvPr/>
        </p:nvSpPr>
        <p:spPr bwMode="auto">
          <a:xfrm>
            <a:off x="2678113" y="3575050"/>
            <a:ext cx="423862" cy="423863"/>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6" name="Oval 60"/>
          <p:cNvSpPr>
            <a:spLocks noChangeArrowheads="1"/>
          </p:cNvSpPr>
          <p:nvPr/>
        </p:nvSpPr>
        <p:spPr bwMode="auto">
          <a:xfrm>
            <a:off x="2801938" y="2900363"/>
            <a:ext cx="423862" cy="419100"/>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7" name="Oval 61"/>
          <p:cNvSpPr>
            <a:spLocks noChangeArrowheads="1"/>
          </p:cNvSpPr>
          <p:nvPr/>
        </p:nvSpPr>
        <p:spPr bwMode="auto">
          <a:xfrm>
            <a:off x="3829050" y="1838325"/>
            <a:ext cx="1131888" cy="113665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8" name="Oval 62"/>
          <p:cNvSpPr>
            <a:spLocks noChangeArrowheads="1"/>
          </p:cNvSpPr>
          <p:nvPr/>
        </p:nvSpPr>
        <p:spPr bwMode="auto">
          <a:xfrm>
            <a:off x="4965700" y="1328738"/>
            <a:ext cx="760413" cy="757237"/>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79" name="Oval 63"/>
          <p:cNvSpPr>
            <a:spLocks noChangeArrowheads="1"/>
          </p:cNvSpPr>
          <p:nvPr/>
        </p:nvSpPr>
        <p:spPr bwMode="auto">
          <a:xfrm>
            <a:off x="2865438" y="2176463"/>
            <a:ext cx="581025" cy="581025"/>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0" name="Oval 64"/>
          <p:cNvSpPr>
            <a:spLocks noChangeArrowheads="1"/>
          </p:cNvSpPr>
          <p:nvPr/>
        </p:nvSpPr>
        <p:spPr bwMode="auto">
          <a:xfrm>
            <a:off x="3490913" y="1417638"/>
            <a:ext cx="488950" cy="487362"/>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1" name="Oval 65"/>
          <p:cNvSpPr>
            <a:spLocks noChangeArrowheads="1"/>
          </p:cNvSpPr>
          <p:nvPr/>
        </p:nvSpPr>
        <p:spPr bwMode="auto">
          <a:xfrm>
            <a:off x="5089525" y="2363788"/>
            <a:ext cx="430213" cy="430212"/>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2" name="Oval 66"/>
          <p:cNvSpPr>
            <a:spLocks noChangeArrowheads="1"/>
          </p:cNvSpPr>
          <p:nvPr/>
        </p:nvSpPr>
        <p:spPr bwMode="auto">
          <a:xfrm>
            <a:off x="5508625" y="2892425"/>
            <a:ext cx="431800" cy="434975"/>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3" name="Oval 67"/>
          <p:cNvSpPr>
            <a:spLocks noChangeArrowheads="1"/>
          </p:cNvSpPr>
          <p:nvPr/>
        </p:nvSpPr>
        <p:spPr bwMode="auto">
          <a:xfrm>
            <a:off x="4748213" y="4059238"/>
            <a:ext cx="430212" cy="430212"/>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4" name="Oval 68"/>
          <p:cNvSpPr>
            <a:spLocks noChangeArrowheads="1"/>
          </p:cNvSpPr>
          <p:nvPr/>
        </p:nvSpPr>
        <p:spPr bwMode="auto">
          <a:xfrm>
            <a:off x="5734050" y="3732213"/>
            <a:ext cx="603250" cy="603250"/>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5" name="Oval 69"/>
          <p:cNvSpPr>
            <a:spLocks noChangeArrowheads="1"/>
          </p:cNvSpPr>
          <p:nvPr/>
        </p:nvSpPr>
        <p:spPr bwMode="auto">
          <a:xfrm>
            <a:off x="4902200" y="3297238"/>
            <a:ext cx="722313" cy="723900"/>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6" name="Freeform 70"/>
          <p:cNvSpPr>
            <a:spLocks noEditPoints="1"/>
          </p:cNvSpPr>
          <p:nvPr/>
        </p:nvSpPr>
        <p:spPr bwMode="auto">
          <a:xfrm>
            <a:off x="2992438" y="2322513"/>
            <a:ext cx="327025" cy="311150"/>
          </a:xfrm>
          <a:custGeom>
            <a:gdLst>
              <a:gd fmla="*/ 75 w 87" name="T0"/>
              <a:gd fmla="*/ 11 h 83" name="T1"/>
              <a:gd fmla="*/ 48 w 87" name="T2"/>
              <a:gd fmla="*/ 0 h 83" name="T3"/>
              <a:gd fmla="*/ 46 w 87" name="T4"/>
              <a:gd fmla="*/ 2 h 83" name="T5"/>
              <a:gd fmla="*/ 46 w 87" name="T6"/>
              <a:gd fmla="*/ 38 h 83" name="T7"/>
              <a:gd fmla="*/ 48 w 87" name="T8"/>
              <a:gd fmla="*/ 40 h 83" name="T9"/>
              <a:gd fmla="*/ 79 w 87" name="T10"/>
              <a:gd fmla="*/ 58 h 83" name="T11"/>
              <a:gd fmla="*/ 81 w 87" name="T12"/>
              <a:gd fmla="*/ 57 h 83" name="T13"/>
              <a:gd fmla="*/ 85 w 87" name="T14"/>
              <a:gd fmla="*/ 48 h 83" name="T15"/>
              <a:gd fmla="*/ 87 w 87" name="T16"/>
              <a:gd fmla="*/ 38 h 83" name="T17"/>
              <a:gd fmla="*/ 75 w 87" name="T18"/>
              <a:gd fmla="*/ 11 h 83" name="T19"/>
              <a:gd fmla="*/ 81 w 87" name="T20"/>
              <a:gd fmla="*/ 47 h 83" name="T21"/>
              <a:gd fmla="*/ 81 w 87" name="T22"/>
              <a:gd fmla="*/ 47 h 83" name="T23"/>
              <a:gd fmla="*/ 79 w 87" name="T24"/>
              <a:gd fmla="*/ 53 h 83" name="T25"/>
              <a:gd fmla="*/ 50 w 87" name="T26"/>
              <a:gd fmla="*/ 37 h 83" name="T27"/>
              <a:gd fmla="*/ 50 w 87" name="T28"/>
              <a:gd fmla="*/ 4 h 83" name="T29"/>
              <a:gd fmla="*/ 73 w 87" name="T30"/>
              <a:gd fmla="*/ 14 h 83" name="T31"/>
              <a:gd fmla="*/ 83 w 87" name="T32"/>
              <a:gd fmla="*/ 38 h 83" name="T33"/>
              <a:gd fmla="*/ 81 w 87" name="T34"/>
              <a:gd fmla="*/ 47 h 83" name="T35"/>
              <a:gd fmla="*/ 43 w 87" name="T36"/>
              <a:gd fmla="*/ 41 h 83" name="T37"/>
              <a:gd fmla="*/ 43 w 87" name="T38"/>
              <a:gd fmla="*/ 41 h 83" name="T39"/>
              <a:gd fmla="*/ 43 w 87" name="T40"/>
              <a:gd fmla="*/ 7 h 83" name="T41"/>
              <a:gd fmla="*/ 40 w 87" name="T42"/>
              <a:gd fmla="*/ 4 h 83" name="T43"/>
              <a:gd fmla="*/ 12 w 87" name="T44"/>
              <a:gd fmla="*/ 15 h 83" name="T45"/>
              <a:gd fmla="*/ 12 w 87" name="T46"/>
              <a:gd fmla="*/ 15 h 83" name="T47"/>
              <a:gd fmla="*/ 12 w 87" name="T48"/>
              <a:gd fmla="*/ 15 h 83" name="T49"/>
              <a:gd fmla="*/ 0 w 87" name="T50"/>
              <a:gd fmla="*/ 43 h 83" name="T51"/>
              <a:gd fmla="*/ 12 w 87" name="T52"/>
              <a:gd fmla="*/ 71 h 83" name="T53"/>
              <a:gd fmla="*/ 12 w 87" name="T54"/>
              <a:gd fmla="*/ 71 h 83" name="T55"/>
              <a:gd fmla="*/ 40 w 87" name="T56"/>
              <a:gd fmla="*/ 83 h 83" name="T57"/>
              <a:gd fmla="*/ 59 w 87" name="T58"/>
              <a:gd fmla="*/ 78 h 83" name="T59"/>
              <a:gd fmla="*/ 59 w 87" name="T60"/>
              <a:gd fmla="*/ 77 h 83" name="T61"/>
              <a:gd fmla="*/ 74 w 87" name="T62"/>
              <a:gd fmla="*/ 63 h 83" name="T63"/>
              <a:gd fmla="*/ 74 w 87" name="T64"/>
              <a:gd fmla="*/ 63 h 83" name="T65"/>
              <a:gd fmla="*/ 73 w 87" name="T66"/>
              <a:gd fmla="*/ 58 h 83" name="T67"/>
              <a:gd fmla="*/ 43 w 87" name="T68"/>
              <a:gd fmla="*/ 41 h 83" name="T69"/>
              <a:gd fmla="*/ 56 w 87" name="T70"/>
              <a:gd fmla="*/ 72 h 83" name="T71"/>
              <a:gd fmla="*/ 56 w 87" name="T72"/>
              <a:gd fmla="*/ 72 h 83" name="T73"/>
              <a:gd fmla="*/ 56 w 87" name="T74"/>
              <a:gd fmla="*/ 72 h 83" name="T75"/>
              <a:gd fmla="*/ 40 w 87" name="T76"/>
              <a:gd fmla="*/ 76 h 83" name="T77"/>
              <a:gd fmla="*/ 16 w 87" name="T78"/>
              <a:gd fmla="*/ 66 h 83" name="T79"/>
              <a:gd fmla="*/ 16 w 87" name="T80"/>
              <a:gd fmla="*/ 66 h 83" name="T81"/>
              <a:gd fmla="*/ 7 w 87" name="T82"/>
              <a:gd fmla="*/ 43 h 83" name="T83"/>
              <a:gd fmla="*/ 16 w 87" name="T84"/>
              <a:gd fmla="*/ 20 h 83" name="T85"/>
              <a:gd fmla="*/ 36 w 87" name="T86"/>
              <a:gd fmla="*/ 11 h 83" name="T87"/>
              <a:gd fmla="*/ 36 w 87" name="T88"/>
              <a:gd fmla="*/ 43 h 83" name="T89"/>
              <a:gd fmla="*/ 38 w 87" name="T90"/>
              <a:gd fmla="*/ 46 h 83" name="T91"/>
              <a:gd fmla="*/ 66 w 87" name="T92"/>
              <a:gd fmla="*/ 62 h 83" name="T93"/>
              <a:gd fmla="*/ 56 w 87" name="T94"/>
              <a:gd fmla="*/ 72 h 8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3" w="87">
                <a:moveTo>
                  <a:pt x="75" y="11"/>
                </a:moveTo>
                <a:cubicBezTo>
                  <a:pt x="69" y="4"/>
                  <a:pt x="59" y="0"/>
                  <a:pt x="48" y="0"/>
                </a:cubicBezTo>
                <a:cubicBezTo>
                  <a:pt x="47" y="0"/>
                  <a:pt x="46" y="1"/>
                  <a:pt x="46" y="2"/>
                </a:cubicBezTo>
                <a:cubicBezTo>
                  <a:pt x="46" y="38"/>
                  <a:pt x="46" y="38"/>
                  <a:pt x="46" y="38"/>
                </a:cubicBezTo>
                <a:cubicBezTo>
                  <a:pt x="46" y="39"/>
                  <a:pt x="47" y="40"/>
                  <a:pt x="48" y="40"/>
                </a:cubicBezTo>
                <a:cubicBezTo>
                  <a:pt x="79" y="58"/>
                  <a:pt x="79" y="58"/>
                  <a:pt x="79" y="58"/>
                </a:cubicBezTo>
                <a:cubicBezTo>
                  <a:pt x="80" y="58"/>
                  <a:pt x="81" y="58"/>
                  <a:pt x="81" y="57"/>
                </a:cubicBezTo>
                <a:cubicBezTo>
                  <a:pt x="83" y="54"/>
                  <a:pt x="84" y="51"/>
                  <a:pt x="85" y="48"/>
                </a:cubicBezTo>
                <a:cubicBezTo>
                  <a:pt x="86" y="45"/>
                  <a:pt x="87" y="41"/>
                  <a:pt x="87" y="38"/>
                </a:cubicBezTo>
                <a:cubicBezTo>
                  <a:pt x="87" y="28"/>
                  <a:pt x="82" y="18"/>
                  <a:pt x="75" y="11"/>
                </a:cubicBezTo>
                <a:close/>
                <a:moveTo>
                  <a:pt x="81" y="47"/>
                </a:moveTo>
                <a:cubicBezTo>
                  <a:pt x="81" y="47"/>
                  <a:pt x="81" y="47"/>
                  <a:pt x="81" y="47"/>
                </a:cubicBezTo>
                <a:cubicBezTo>
                  <a:pt x="81" y="49"/>
                  <a:pt x="80" y="51"/>
                  <a:pt x="79" y="53"/>
                </a:cubicBezTo>
                <a:cubicBezTo>
                  <a:pt x="50" y="37"/>
                  <a:pt x="50" y="37"/>
                  <a:pt x="50" y="37"/>
                </a:cubicBezTo>
                <a:cubicBezTo>
                  <a:pt x="50" y="4"/>
                  <a:pt x="50" y="4"/>
                  <a:pt x="50" y="4"/>
                </a:cubicBezTo>
                <a:cubicBezTo>
                  <a:pt x="59" y="5"/>
                  <a:pt x="67" y="8"/>
                  <a:pt x="73" y="14"/>
                </a:cubicBezTo>
                <a:cubicBezTo>
                  <a:pt x="79" y="20"/>
                  <a:pt x="83" y="29"/>
                  <a:pt x="83" y="38"/>
                </a:cubicBezTo>
                <a:cubicBezTo>
                  <a:pt x="83" y="41"/>
                  <a:pt x="82" y="44"/>
                  <a:pt x="81" y="47"/>
                </a:cubicBezTo>
                <a:close/>
                <a:moveTo>
                  <a:pt x="43" y="41"/>
                </a:moveTo>
                <a:cubicBezTo>
                  <a:pt x="43" y="41"/>
                  <a:pt x="43" y="41"/>
                  <a:pt x="43" y="41"/>
                </a:cubicBezTo>
                <a:cubicBezTo>
                  <a:pt x="43" y="7"/>
                  <a:pt x="43" y="7"/>
                  <a:pt x="43" y="7"/>
                </a:cubicBezTo>
                <a:cubicBezTo>
                  <a:pt x="43" y="5"/>
                  <a:pt x="41" y="4"/>
                  <a:pt x="40" y="4"/>
                </a:cubicBezTo>
                <a:cubicBezTo>
                  <a:pt x="29" y="4"/>
                  <a:pt x="19" y="8"/>
                  <a:pt x="12" y="15"/>
                </a:cubicBezTo>
                <a:cubicBezTo>
                  <a:pt x="12" y="15"/>
                  <a:pt x="12" y="15"/>
                  <a:pt x="12" y="15"/>
                </a:cubicBezTo>
                <a:cubicBezTo>
                  <a:pt x="12" y="15"/>
                  <a:pt x="12" y="15"/>
                  <a:pt x="12" y="15"/>
                </a:cubicBezTo>
                <a:cubicBezTo>
                  <a:pt x="5" y="22"/>
                  <a:pt x="0" y="32"/>
                  <a:pt x="0" y="43"/>
                </a:cubicBezTo>
                <a:cubicBezTo>
                  <a:pt x="0" y="54"/>
                  <a:pt x="5" y="64"/>
                  <a:pt x="12" y="71"/>
                </a:cubicBezTo>
                <a:cubicBezTo>
                  <a:pt x="12" y="71"/>
                  <a:pt x="12" y="71"/>
                  <a:pt x="12" y="71"/>
                </a:cubicBezTo>
                <a:cubicBezTo>
                  <a:pt x="19" y="78"/>
                  <a:pt x="29" y="83"/>
                  <a:pt x="40" y="83"/>
                </a:cubicBezTo>
                <a:cubicBezTo>
                  <a:pt x="47" y="83"/>
                  <a:pt x="53" y="81"/>
                  <a:pt x="59" y="78"/>
                </a:cubicBezTo>
                <a:cubicBezTo>
                  <a:pt x="59" y="77"/>
                  <a:pt x="59" y="77"/>
                  <a:pt x="59" y="77"/>
                </a:cubicBezTo>
                <a:cubicBezTo>
                  <a:pt x="65" y="74"/>
                  <a:pt x="70" y="69"/>
                  <a:pt x="74" y="63"/>
                </a:cubicBezTo>
                <a:cubicBezTo>
                  <a:pt x="74" y="63"/>
                  <a:pt x="74" y="63"/>
                  <a:pt x="74" y="63"/>
                </a:cubicBezTo>
                <a:cubicBezTo>
                  <a:pt x="75" y="61"/>
                  <a:pt x="74" y="59"/>
                  <a:pt x="73" y="58"/>
                </a:cubicBezTo>
                <a:cubicBezTo>
                  <a:pt x="43" y="41"/>
                  <a:pt x="43" y="41"/>
                  <a:pt x="43" y="41"/>
                </a:cubicBezTo>
                <a:close/>
                <a:moveTo>
                  <a:pt x="56" y="72"/>
                </a:moveTo>
                <a:cubicBezTo>
                  <a:pt x="56" y="72"/>
                  <a:pt x="56" y="72"/>
                  <a:pt x="56" y="72"/>
                </a:cubicBezTo>
                <a:cubicBezTo>
                  <a:pt x="56" y="72"/>
                  <a:pt x="56" y="72"/>
                  <a:pt x="56" y="72"/>
                </a:cubicBezTo>
                <a:cubicBezTo>
                  <a:pt x="51" y="74"/>
                  <a:pt x="45" y="76"/>
                  <a:pt x="40" y="76"/>
                </a:cubicBezTo>
                <a:cubicBezTo>
                  <a:pt x="31" y="76"/>
                  <a:pt x="22" y="72"/>
                  <a:pt x="16" y="66"/>
                </a:cubicBezTo>
                <a:cubicBezTo>
                  <a:pt x="16" y="66"/>
                  <a:pt x="16" y="66"/>
                  <a:pt x="16" y="66"/>
                </a:cubicBezTo>
                <a:cubicBezTo>
                  <a:pt x="10" y="60"/>
                  <a:pt x="7" y="52"/>
                  <a:pt x="7" y="43"/>
                </a:cubicBezTo>
                <a:cubicBezTo>
                  <a:pt x="7" y="34"/>
                  <a:pt x="10" y="26"/>
                  <a:pt x="16" y="20"/>
                </a:cubicBezTo>
                <a:cubicBezTo>
                  <a:pt x="22" y="15"/>
                  <a:pt x="29" y="11"/>
                  <a:pt x="36" y="11"/>
                </a:cubicBezTo>
                <a:cubicBezTo>
                  <a:pt x="36" y="43"/>
                  <a:pt x="36" y="43"/>
                  <a:pt x="36" y="43"/>
                </a:cubicBezTo>
                <a:cubicBezTo>
                  <a:pt x="36" y="45"/>
                  <a:pt x="37" y="46"/>
                  <a:pt x="38" y="46"/>
                </a:cubicBezTo>
                <a:cubicBezTo>
                  <a:pt x="66" y="62"/>
                  <a:pt x="66" y="62"/>
                  <a:pt x="66" y="62"/>
                </a:cubicBezTo>
                <a:cubicBezTo>
                  <a:pt x="63" y="66"/>
                  <a:pt x="60" y="69"/>
                  <a:pt x="56" y="72"/>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7" name="Freeform 71"/>
          <p:cNvSpPr>
            <a:spLocks noEditPoints="1"/>
          </p:cNvSpPr>
          <p:nvPr/>
        </p:nvSpPr>
        <p:spPr bwMode="auto">
          <a:xfrm>
            <a:off x="3622675" y="1552575"/>
            <a:ext cx="206375" cy="217488"/>
          </a:xfrm>
          <a:custGeom>
            <a:gdLst>
              <a:gd fmla="*/ 45 w 55" name="T0"/>
              <a:gd fmla="*/ 38 h 58" name="T1"/>
              <a:gd fmla="*/ 52 w 55" name="T2"/>
              <a:gd fmla="*/ 41 h 58" name="T3"/>
              <a:gd fmla="*/ 52 w 55" name="T4"/>
              <a:gd fmla="*/ 41 h 58" name="T5"/>
              <a:gd fmla="*/ 55 w 55" name="T6"/>
              <a:gd fmla="*/ 48 h 58" name="T7"/>
              <a:gd fmla="*/ 45 w 55" name="T8"/>
              <a:gd fmla="*/ 58 h 58" name="T9"/>
              <a:gd fmla="*/ 34 w 55" name="T10"/>
              <a:gd fmla="*/ 48 h 58" name="T11"/>
              <a:gd fmla="*/ 35 w 55" name="T12"/>
              <a:gd fmla="*/ 45 h 58" name="T13"/>
              <a:gd fmla="*/ 24 w 55" name="T14"/>
              <a:gd fmla="*/ 38 h 58" name="T15"/>
              <a:gd fmla="*/ 24 w 55" name="T16"/>
              <a:gd fmla="*/ 39 h 58" name="T17"/>
              <a:gd fmla="*/ 24 w 55" name="T18"/>
              <a:gd fmla="*/ 39 h 58" name="T19"/>
              <a:gd fmla="*/ 14 w 55" name="T20"/>
              <a:gd fmla="*/ 43 h 58" name="T21"/>
              <a:gd fmla="*/ 0 w 55" name="T22"/>
              <a:gd fmla="*/ 29 h 58" name="T23"/>
              <a:gd fmla="*/ 14 w 55" name="T24"/>
              <a:gd fmla="*/ 15 h 58" name="T25"/>
              <a:gd fmla="*/ 24 w 55" name="T26"/>
              <a:gd fmla="*/ 19 h 58" name="T27"/>
              <a:gd fmla="*/ 24 w 55" name="T28"/>
              <a:gd fmla="*/ 19 h 58" name="T29"/>
              <a:gd fmla="*/ 24 w 55" name="T30"/>
              <a:gd fmla="*/ 19 h 58" name="T31"/>
              <a:gd fmla="*/ 24 w 55" name="T32"/>
              <a:gd fmla="*/ 20 h 58" name="T33"/>
              <a:gd fmla="*/ 35 w 55" name="T34"/>
              <a:gd fmla="*/ 13 h 58" name="T35"/>
              <a:gd fmla="*/ 34 w 55" name="T36"/>
              <a:gd fmla="*/ 10 h 58" name="T37"/>
              <a:gd fmla="*/ 45 w 55" name="T38"/>
              <a:gd fmla="*/ 0 h 58" name="T39"/>
              <a:gd fmla="*/ 55 w 55" name="T40"/>
              <a:gd fmla="*/ 10 h 58" name="T41"/>
              <a:gd fmla="*/ 45 w 55" name="T42"/>
              <a:gd fmla="*/ 20 h 58" name="T43"/>
              <a:gd fmla="*/ 37 w 55" name="T44"/>
              <a:gd fmla="*/ 17 h 58" name="T45"/>
              <a:gd fmla="*/ 37 w 55" name="T46"/>
              <a:gd fmla="*/ 17 h 58" name="T47"/>
              <a:gd fmla="*/ 27 w 55" name="T48"/>
              <a:gd fmla="*/ 23 h 58" name="T49"/>
              <a:gd fmla="*/ 28 w 55" name="T50"/>
              <a:gd fmla="*/ 29 h 58" name="T51"/>
              <a:gd fmla="*/ 27 w 55" name="T52"/>
              <a:gd fmla="*/ 34 h 58" name="T53"/>
              <a:gd fmla="*/ 37 w 55" name="T54"/>
              <a:gd fmla="*/ 41 h 58" name="T55"/>
              <a:gd fmla="*/ 37 w 55" name="T56"/>
              <a:gd fmla="*/ 41 h 58" name="T57"/>
              <a:gd fmla="*/ 37 w 55" name="T58"/>
              <a:gd fmla="*/ 41 h 58" name="T59"/>
              <a:gd fmla="*/ 37 w 55" name="T60"/>
              <a:gd fmla="*/ 41 h 58" name="T61"/>
              <a:gd fmla="*/ 45 w 55" name="T62"/>
              <a:gd fmla="*/ 38 h 58" name="T63"/>
              <a:gd fmla="*/ 49 w 55" name="T64"/>
              <a:gd fmla="*/ 44 h 58" name="T65"/>
              <a:gd fmla="*/ 49 w 55" name="T66"/>
              <a:gd fmla="*/ 44 h 58" name="T67"/>
              <a:gd fmla="*/ 45 w 55" name="T68"/>
              <a:gd fmla="*/ 42 h 58" name="T69"/>
              <a:gd fmla="*/ 41 w 55" name="T70"/>
              <a:gd fmla="*/ 44 h 58" name="T71"/>
              <a:gd fmla="*/ 41 w 55" name="T72"/>
              <a:gd fmla="*/ 44 h 58" name="T73"/>
              <a:gd fmla="*/ 39 w 55" name="T74"/>
              <a:gd fmla="*/ 48 h 58" name="T75"/>
              <a:gd fmla="*/ 45 w 55" name="T76"/>
              <a:gd fmla="*/ 53 h 58" name="T77"/>
              <a:gd fmla="*/ 50 w 55" name="T78"/>
              <a:gd fmla="*/ 48 h 58" name="T79"/>
              <a:gd fmla="*/ 49 w 55" name="T80"/>
              <a:gd fmla="*/ 44 h 58" name="T81"/>
              <a:gd fmla="*/ 49 w 55" name="T82"/>
              <a:gd fmla="*/ 44 h 58" name="T83"/>
              <a:gd fmla="*/ 21 w 55" name="T84"/>
              <a:gd fmla="*/ 22 h 58" name="T85"/>
              <a:gd fmla="*/ 21 w 55" name="T86"/>
              <a:gd fmla="*/ 22 h 58" name="T87"/>
              <a:gd fmla="*/ 14 w 55" name="T88"/>
              <a:gd fmla="*/ 20 h 58" name="T89"/>
              <a:gd fmla="*/ 5 w 55" name="T90"/>
              <a:gd fmla="*/ 29 h 58" name="T91"/>
              <a:gd fmla="*/ 14 w 55" name="T92"/>
              <a:gd fmla="*/ 38 h 58" name="T93"/>
              <a:gd fmla="*/ 21 w 55" name="T94"/>
              <a:gd fmla="*/ 36 h 58" name="T95"/>
              <a:gd fmla="*/ 21 w 55" name="T96"/>
              <a:gd fmla="*/ 35 h 58" name="T97"/>
              <a:gd fmla="*/ 23 w 55" name="T98"/>
              <a:gd fmla="*/ 29 h 58" name="T99"/>
              <a:gd fmla="*/ 21 w 55" name="T100"/>
              <a:gd fmla="*/ 22 h 58" name="T101"/>
              <a:gd fmla="*/ 21 w 55" name="T102"/>
              <a:gd fmla="*/ 22 h 58" name="T103"/>
              <a:gd fmla="*/ 45 w 55" name="T104"/>
              <a:gd fmla="*/ 4 h 58" name="T105"/>
              <a:gd fmla="*/ 45 w 55" name="T106"/>
              <a:gd fmla="*/ 4 h 58" name="T107"/>
              <a:gd fmla="*/ 39 w 55" name="T108"/>
              <a:gd fmla="*/ 10 h 58" name="T109"/>
              <a:gd fmla="*/ 40 w 55" name="T110"/>
              <a:gd fmla="*/ 13 h 58" name="T111"/>
              <a:gd fmla="*/ 40 w 55" name="T112"/>
              <a:gd fmla="*/ 13 h 58" name="T113"/>
              <a:gd fmla="*/ 40 w 55" name="T114"/>
              <a:gd fmla="*/ 13 h 58" name="T115"/>
              <a:gd fmla="*/ 40 w 55" name="T116"/>
              <a:gd fmla="*/ 14 h 58" name="T117"/>
              <a:gd fmla="*/ 41 w 55" name="T118"/>
              <a:gd fmla="*/ 14 h 58" name="T119"/>
              <a:gd fmla="*/ 45 w 55" name="T120"/>
              <a:gd fmla="*/ 16 h 58" name="T121"/>
              <a:gd fmla="*/ 50 w 55" name="T122"/>
              <a:gd fmla="*/ 10 h 58" name="T123"/>
              <a:gd fmla="*/ 45 w 55" name="T124"/>
              <a:gd fmla="*/ 4 h 5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7" w="55">
                <a:moveTo>
                  <a:pt x="45" y="38"/>
                </a:moveTo>
                <a:cubicBezTo>
                  <a:pt x="47" y="38"/>
                  <a:pt x="50" y="39"/>
                  <a:pt x="52" y="41"/>
                </a:cubicBezTo>
                <a:cubicBezTo>
                  <a:pt x="52" y="41"/>
                  <a:pt x="52" y="41"/>
                  <a:pt x="52" y="41"/>
                </a:cubicBezTo>
                <a:cubicBezTo>
                  <a:pt x="54" y="42"/>
                  <a:pt x="55" y="45"/>
                  <a:pt x="55" y="48"/>
                </a:cubicBezTo>
                <a:cubicBezTo>
                  <a:pt x="55" y="53"/>
                  <a:pt x="50" y="58"/>
                  <a:pt x="45" y="58"/>
                </a:cubicBezTo>
                <a:cubicBezTo>
                  <a:pt x="39" y="58"/>
                  <a:pt x="34" y="53"/>
                  <a:pt x="34" y="48"/>
                </a:cubicBezTo>
                <a:cubicBezTo>
                  <a:pt x="34" y="47"/>
                  <a:pt x="35" y="46"/>
                  <a:pt x="35" y="45"/>
                </a:cubicBezTo>
                <a:cubicBezTo>
                  <a:pt x="24" y="38"/>
                  <a:pt x="24" y="38"/>
                  <a:pt x="24" y="38"/>
                </a:cubicBezTo>
                <a:cubicBezTo>
                  <a:pt x="24" y="38"/>
                  <a:pt x="24" y="38"/>
                  <a:pt x="24" y="39"/>
                </a:cubicBezTo>
                <a:cubicBezTo>
                  <a:pt x="24" y="39"/>
                  <a:pt x="24" y="39"/>
                  <a:pt x="24" y="39"/>
                </a:cubicBezTo>
                <a:cubicBezTo>
                  <a:pt x="21" y="41"/>
                  <a:pt x="18" y="43"/>
                  <a:pt x="14" y="43"/>
                </a:cubicBezTo>
                <a:cubicBezTo>
                  <a:pt x="6" y="43"/>
                  <a:pt x="0" y="36"/>
                  <a:pt x="0" y="29"/>
                </a:cubicBezTo>
                <a:cubicBezTo>
                  <a:pt x="0" y="21"/>
                  <a:pt x="6" y="15"/>
                  <a:pt x="14" y="15"/>
                </a:cubicBezTo>
                <a:cubicBezTo>
                  <a:pt x="18" y="15"/>
                  <a:pt x="21" y="17"/>
                  <a:pt x="24" y="19"/>
                </a:cubicBezTo>
                <a:cubicBezTo>
                  <a:pt x="24" y="19"/>
                  <a:pt x="24" y="19"/>
                  <a:pt x="24" y="19"/>
                </a:cubicBezTo>
                <a:cubicBezTo>
                  <a:pt x="24" y="19"/>
                  <a:pt x="24" y="19"/>
                  <a:pt x="24" y="19"/>
                </a:cubicBezTo>
                <a:cubicBezTo>
                  <a:pt x="24" y="19"/>
                  <a:pt x="24" y="20"/>
                  <a:pt x="24" y="20"/>
                </a:cubicBezTo>
                <a:cubicBezTo>
                  <a:pt x="35" y="13"/>
                  <a:pt x="35" y="13"/>
                  <a:pt x="35" y="13"/>
                </a:cubicBezTo>
                <a:cubicBezTo>
                  <a:pt x="35" y="12"/>
                  <a:pt x="34" y="11"/>
                  <a:pt x="34" y="10"/>
                </a:cubicBezTo>
                <a:cubicBezTo>
                  <a:pt x="34" y="4"/>
                  <a:pt x="39" y="0"/>
                  <a:pt x="45" y="0"/>
                </a:cubicBezTo>
                <a:cubicBezTo>
                  <a:pt x="50" y="0"/>
                  <a:pt x="55" y="4"/>
                  <a:pt x="55" y="10"/>
                </a:cubicBezTo>
                <a:cubicBezTo>
                  <a:pt x="55" y="16"/>
                  <a:pt x="50" y="20"/>
                  <a:pt x="45" y="20"/>
                </a:cubicBezTo>
                <a:cubicBezTo>
                  <a:pt x="42" y="20"/>
                  <a:pt x="39" y="19"/>
                  <a:pt x="37" y="17"/>
                </a:cubicBezTo>
                <a:cubicBezTo>
                  <a:pt x="37" y="17"/>
                  <a:pt x="37" y="17"/>
                  <a:pt x="37" y="17"/>
                </a:cubicBezTo>
                <a:cubicBezTo>
                  <a:pt x="27" y="23"/>
                  <a:pt x="27" y="23"/>
                  <a:pt x="27" y="23"/>
                </a:cubicBezTo>
                <a:cubicBezTo>
                  <a:pt x="27" y="25"/>
                  <a:pt x="28" y="27"/>
                  <a:pt x="28" y="29"/>
                </a:cubicBezTo>
                <a:cubicBezTo>
                  <a:pt x="28" y="31"/>
                  <a:pt x="27" y="33"/>
                  <a:pt x="27" y="34"/>
                </a:cubicBezTo>
                <a:cubicBezTo>
                  <a:pt x="37" y="41"/>
                  <a:pt x="37" y="41"/>
                  <a:pt x="37" y="41"/>
                </a:cubicBezTo>
                <a:cubicBezTo>
                  <a:pt x="37" y="41"/>
                  <a:pt x="37" y="41"/>
                  <a:pt x="37" y="41"/>
                </a:cubicBezTo>
                <a:cubicBezTo>
                  <a:pt x="37" y="41"/>
                  <a:pt x="37" y="41"/>
                  <a:pt x="37" y="41"/>
                </a:cubicBezTo>
                <a:cubicBezTo>
                  <a:pt x="37" y="41"/>
                  <a:pt x="37" y="41"/>
                  <a:pt x="37" y="41"/>
                </a:cubicBezTo>
                <a:cubicBezTo>
                  <a:pt x="39" y="39"/>
                  <a:pt x="42" y="38"/>
                  <a:pt x="45" y="38"/>
                </a:cubicBezTo>
                <a:close/>
                <a:moveTo>
                  <a:pt x="49" y="44"/>
                </a:moveTo>
                <a:cubicBezTo>
                  <a:pt x="49" y="44"/>
                  <a:pt x="49" y="44"/>
                  <a:pt x="49" y="44"/>
                </a:cubicBezTo>
                <a:cubicBezTo>
                  <a:pt x="48" y="43"/>
                  <a:pt x="46" y="42"/>
                  <a:pt x="45" y="42"/>
                </a:cubicBezTo>
                <a:cubicBezTo>
                  <a:pt x="43" y="42"/>
                  <a:pt x="42" y="43"/>
                  <a:pt x="41" y="44"/>
                </a:cubicBezTo>
                <a:cubicBezTo>
                  <a:pt x="41" y="44"/>
                  <a:pt x="41" y="44"/>
                  <a:pt x="41" y="44"/>
                </a:cubicBezTo>
                <a:cubicBezTo>
                  <a:pt x="40" y="45"/>
                  <a:pt x="39" y="46"/>
                  <a:pt x="39" y="48"/>
                </a:cubicBezTo>
                <a:cubicBezTo>
                  <a:pt x="39" y="51"/>
                  <a:pt x="41" y="53"/>
                  <a:pt x="45" y="53"/>
                </a:cubicBezTo>
                <a:cubicBezTo>
                  <a:pt x="48" y="53"/>
                  <a:pt x="50" y="51"/>
                  <a:pt x="50" y="48"/>
                </a:cubicBezTo>
                <a:cubicBezTo>
                  <a:pt x="50" y="46"/>
                  <a:pt x="50" y="45"/>
                  <a:pt x="49" y="44"/>
                </a:cubicBezTo>
                <a:cubicBezTo>
                  <a:pt x="49" y="44"/>
                  <a:pt x="49" y="44"/>
                  <a:pt x="49" y="44"/>
                </a:cubicBezTo>
                <a:close/>
                <a:moveTo>
                  <a:pt x="21" y="22"/>
                </a:moveTo>
                <a:cubicBezTo>
                  <a:pt x="21" y="22"/>
                  <a:pt x="21" y="22"/>
                  <a:pt x="21" y="22"/>
                </a:cubicBezTo>
                <a:cubicBezTo>
                  <a:pt x="19" y="21"/>
                  <a:pt x="17" y="20"/>
                  <a:pt x="14" y="20"/>
                </a:cubicBezTo>
                <a:cubicBezTo>
                  <a:pt x="9" y="20"/>
                  <a:pt x="5" y="24"/>
                  <a:pt x="5" y="29"/>
                </a:cubicBezTo>
                <a:cubicBezTo>
                  <a:pt x="5" y="34"/>
                  <a:pt x="9" y="38"/>
                  <a:pt x="14" y="38"/>
                </a:cubicBezTo>
                <a:cubicBezTo>
                  <a:pt x="17" y="38"/>
                  <a:pt x="19" y="37"/>
                  <a:pt x="21" y="36"/>
                </a:cubicBezTo>
                <a:cubicBezTo>
                  <a:pt x="21" y="35"/>
                  <a:pt x="21" y="35"/>
                  <a:pt x="21" y="35"/>
                </a:cubicBezTo>
                <a:cubicBezTo>
                  <a:pt x="22" y="34"/>
                  <a:pt x="23" y="31"/>
                  <a:pt x="23" y="29"/>
                </a:cubicBezTo>
                <a:cubicBezTo>
                  <a:pt x="23" y="26"/>
                  <a:pt x="22" y="24"/>
                  <a:pt x="21" y="22"/>
                </a:cubicBezTo>
                <a:cubicBezTo>
                  <a:pt x="21" y="22"/>
                  <a:pt x="21" y="22"/>
                  <a:pt x="21" y="22"/>
                </a:cubicBezTo>
                <a:close/>
                <a:moveTo>
                  <a:pt x="45" y="4"/>
                </a:moveTo>
                <a:cubicBezTo>
                  <a:pt x="45" y="4"/>
                  <a:pt x="45" y="4"/>
                  <a:pt x="45" y="4"/>
                </a:cubicBezTo>
                <a:cubicBezTo>
                  <a:pt x="41" y="4"/>
                  <a:pt x="39" y="7"/>
                  <a:pt x="39" y="10"/>
                </a:cubicBezTo>
                <a:cubicBezTo>
                  <a:pt x="39" y="11"/>
                  <a:pt x="39" y="12"/>
                  <a:pt x="40" y="13"/>
                </a:cubicBezTo>
                <a:cubicBezTo>
                  <a:pt x="40" y="13"/>
                  <a:pt x="40" y="13"/>
                  <a:pt x="40" y="13"/>
                </a:cubicBezTo>
                <a:cubicBezTo>
                  <a:pt x="40" y="13"/>
                  <a:pt x="40" y="13"/>
                  <a:pt x="40" y="13"/>
                </a:cubicBezTo>
                <a:cubicBezTo>
                  <a:pt x="40" y="13"/>
                  <a:pt x="40" y="14"/>
                  <a:pt x="40" y="14"/>
                </a:cubicBezTo>
                <a:cubicBezTo>
                  <a:pt x="41" y="14"/>
                  <a:pt x="41" y="14"/>
                  <a:pt x="41" y="14"/>
                </a:cubicBezTo>
                <a:cubicBezTo>
                  <a:pt x="42" y="15"/>
                  <a:pt x="43" y="16"/>
                  <a:pt x="45" y="16"/>
                </a:cubicBezTo>
                <a:cubicBezTo>
                  <a:pt x="48" y="16"/>
                  <a:pt x="50" y="13"/>
                  <a:pt x="50" y="10"/>
                </a:cubicBezTo>
                <a:cubicBezTo>
                  <a:pt x="50" y="7"/>
                  <a:pt x="48" y="4"/>
                  <a:pt x="45" y="4"/>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8" name="Freeform 72"/>
          <p:cNvSpPr>
            <a:spLocks noEditPoints="1"/>
          </p:cNvSpPr>
          <p:nvPr/>
        </p:nvSpPr>
        <p:spPr bwMode="auto">
          <a:xfrm>
            <a:off x="4125913" y="2122488"/>
            <a:ext cx="539750" cy="566737"/>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9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2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7 h 151" name="T55"/>
              <a:gd fmla="*/ 112 w 144" name="T56"/>
              <a:gd fmla="*/ 69 h 151" name="T57"/>
              <a:gd fmla="*/ 115 w 144" name="T58"/>
              <a:gd fmla="*/ 29 h 151" name="T59"/>
              <a:gd fmla="*/ 108 w 144" name="T60"/>
              <a:gd fmla="*/ 23 h 151" name="T61"/>
              <a:gd fmla="*/ 101 w 144" name="T62"/>
              <a:gd fmla="*/ 23 h 151" name="T63"/>
              <a:gd fmla="*/ 108 w 144" name="T64"/>
              <a:gd fmla="*/ 23 h 151" name="T65"/>
              <a:gd fmla="*/ 82 w 144" name="T66"/>
              <a:gd fmla="*/ 12 h 151" name="T67"/>
              <a:gd fmla="*/ 75 w 144" name="T68"/>
              <a:gd fmla="*/ 34 h 151" name="T69"/>
              <a:gd fmla="*/ 97 w 144" name="T70"/>
              <a:gd fmla="*/ 30 h 151" name="T71"/>
              <a:gd fmla="*/ 82 w 144" name="T72"/>
              <a:gd fmla="*/ 12 h 151" name="T73"/>
              <a:gd fmla="*/ 69 w 144" name="T74"/>
              <a:gd fmla="*/ 11 h 151" name="T75"/>
              <a:gd fmla="*/ 49 w 144" name="T76"/>
              <a:gd fmla="*/ 27 h 151" name="T77"/>
              <a:gd fmla="*/ 50 w 144" name="T78"/>
              <a:gd fmla="*/ 31 h 151" name="T79"/>
              <a:gd fmla="*/ 69 w 144" name="T80"/>
              <a:gd fmla="*/ 11 h 151" name="T81"/>
              <a:gd fmla="*/ 48 w 144" name="T82"/>
              <a:gd fmla="*/ 16 h 151" name="T83"/>
              <a:gd fmla="*/ 41 w 144" name="T84"/>
              <a:gd fmla="*/ 27 h 151" name="T85"/>
              <a:gd fmla="*/ 48 w 144" name="T86"/>
              <a:gd fmla="*/ 16 h 151" name="T87"/>
              <a:gd fmla="*/ 30 w 144" name="T88"/>
              <a:gd fmla="*/ 27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1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2"/>
                  <a:pt x="144" y="72"/>
                </a:cubicBezTo>
                <a:cubicBezTo>
                  <a:pt x="144" y="90"/>
                  <a:pt x="138" y="106"/>
                  <a:pt x="127" y="119"/>
                </a:cubicBezTo>
                <a:cubicBezTo>
                  <a:pt x="123" y="124"/>
                  <a:pt x="114" y="117"/>
                  <a:pt x="119" y="112"/>
                </a:cubicBezTo>
                <a:cubicBezTo>
                  <a:pt x="127" y="102"/>
                  <a:pt x="132" y="89"/>
                  <a:pt x="133" y="76"/>
                </a:cubicBezTo>
                <a:cubicBezTo>
                  <a:pt x="112" y="76"/>
                  <a:pt x="112" y="76"/>
                  <a:pt x="112" y="76"/>
                </a:cubicBezTo>
                <a:cubicBezTo>
                  <a:pt x="112" y="85"/>
                  <a:pt x="111" y="93"/>
                  <a:pt x="108" y="101"/>
                </a:cubicBezTo>
                <a:cubicBezTo>
                  <a:pt x="107" y="106"/>
                  <a:pt x="101" y="104"/>
                  <a:pt x="102" y="100"/>
                </a:cubicBezTo>
                <a:cubicBezTo>
                  <a:pt x="104" y="93"/>
                  <a:pt x="105" y="84"/>
                  <a:pt x="105" y="76"/>
                </a:cubicBezTo>
                <a:cubicBezTo>
                  <a:pt x="78" y="76"/>
                  <a:pt x="66" y="76"/>
                  <a:pt x="39" y="76"/>
                </a:cubicBezTo>
                <a:cubicBezTo>
                  <a:pt x="39" y="84"/>
                  <a:pt x="40" y="93"/>
                  <a:pt x="42" y="100"/>
                </a:cubicBezTo>
                <a:cubicBezTo>
                  <a:pt x="43" y="105"/>
                  <a:pt x="37" y="106"/>
                  <a:pt x="35" y="101"/>
                </a:cubicBezTo>
                <a:cubicBezTo>
                  <a:pt x="33" y="93"/>
                  <a:pt x="32" y="84"/>
                  <a:pt x="32" y="76"/>
                </a:cubicBezTo>
                <a:cubicBezTo>
                  <a:pt x="11" y="76"/>
                  <a:pt x="11" y="76"/>
                  <a:pt x="11" y="76"/>
                </a:cubicBezTo>
                <a:cubicBezTo>
                  <a:pt x="12" y="89"/>
                  <a:pt x="17" y="102"/>
                  <a:pt x="25" y="112"/>
                </a:cubicBezTo>
                <a:cubicBezTo>
                  <a:pt x="30" y="117"/>
                  <a:pt x="21" y="124"/>
                  <a:pt x="17" y="119"/>
                </a:cubicBezTo>
                <a:cubicBezTo>
                  <a:pt x="6" y="106"/>
                  <a:pt x="0" y="90"/>
                  <a:pt x="0" y="72"/>
                </a:cubicBezTo>
                <a:cubicBezTo>
                  <a:pt x="0" y="52"/>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2" y="151"/>
                  <a:pt x="89"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2"/>
                  <a:pt x="68" y="82"/>
                  <a:pt x="68" y="82"/>
                </a:cubicBezTo>
                <a:cubicBezTo>
                  <a:pt x="70" y="80"/>
                  <a:pt x="74" y="80"/>
                  <a:pt x="76" y="82"/>
                </a:cubicBezTo>
                <a:cubicBezTo>
                  <a:pt x="76" y="83"/>
                  <a:pt x="76" y="83"/>
                  <a:pt x="76" y="83"/>
                </a:cubicBezTo>
                <a:cubicBezTo>
                  <a:pt x="115" y="121"/>
                  <a:pt x="115" y="121"/>
                  <a:pt x="115" y="121"/>
                </a:cubicBezTo>
                <a:cubicBezTo>
                  <a:pt x="117" y="123"/>
                  <a:pt x="117" y="127"/>
                  <a:pt x="115" y="129"/>
                </a:cubicBezTo>
                <a:cubicBezTo>
                  <a:pt x="114" y="130"/>
                  <a:pt x="112" y="131"/>
                  <a:pt x="111" y="131"/>
                </a:cubicBezTo>
                <a:cubicBezTo>
                  <a:pt x="111" y="131"/>
                  <a:pt x="111" y="131"/>
                  <a:pt x="111"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9" y="120"/>
                </a:cubicBezTo>
                <a:cubicBezTo>
                  <a:pt x="97" y="120"/>
                  <a:pt x="97" y="120"/>
                  <a:pt x="97" y="120"/>
                </a:cubicBezTo>
                <a:cubicBezTo>
                  <a:pt x="72" y="94"/>
                  <a:pt x="72" y="94"/>
                  <a:pt x="72" y="94"/>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8"/>
                  <a:pt x="114" y="28"/>
                  <a:pt x="114" y="27"/>
                </a:cubicBezTo>
                <a:cubicBezTo>
                  <a:pt x="111" y="29"/>
                  <a:pt x="108" y="31"/>
                  <a:pt x="105" y="33"/>
                </a:cubicBezTo>
                <a:cubicBezTo>
                  <a:pt x="109" y="43"/>
                  <a:pt x="112" y="56"/>
                  <a:pt x="112" y="69"/>
                </a:cubicBezTo>
                <a:cubicBezTo>
                  <a:pt x="133" y="69"/>
                  <a:pt x="133" y="69"/>
                  <a:pt x="133" y="69"/>
                </a:cubicBezTo>
                <a:cubicBezTo>
                  <a:pt x="132" y="53"/>
                  <a:pt x="126" y="39"/>
                  <a:pt x="115" y="29"/>
                </a:cubicBezTo>
                <a:close/>
                <a:moveTo>
                  <a:pt x="108" y="23"/>
                </a:moveTo>
                <a:cubicBezTo>
                  <a:pt x="108" y="23"/>
                  <a:pt x="108" y="23"/>
                  <a:pt x="108" y="23"/>
                </a:cubicBezTo>
                <a:cubicBezTo>
                  <a:pt x="105" y="20"/>
                  <a:pt x="100" y="18"/>
                  <a:pt x="96" y="16"/>
                </a:cubicBezTo>
                <a:cubicBezTo>
                  <a:pt x="98" y="18"/>
                  <a:pt x="99" y="21"/>
                  <a:pt x="101" y="23"/>
                </a:cubicBezTo>
                <a:cubicBezTo>
                  <a:pt x="101" y="24"/>
                  <a:pt x="102" y="26"/>
                  <a:pt x="103" y="27"/>
                </a:cubicBezTo>
                <a:cubicBezTo>
                  <a:pt x="105" y="26"/>
                  <a:pt x="107" y="24"/>
                  <a:pt x="108" y="23"/>
                </a:cubicBezTo>
                <a:close/>
                <a:moveTo>
                  <a:pt x="82" y="12"/>
                </a:moveTo>
                <a:cubicBezTo>
                  <a:pt x="82" y="12"/>
                  <a:pt x="82" y="12"/>
                  <a:pt x="82" y="12"/>
                </a:cubicBezTo>
                <a:cubicBezTo>
                  <a:pt x="80" y="11"/>
                  <a:pt x="78" y="11"/>
                  <a:pt x="75" y="11"/>
                </a:cubicBezTo>
                <a:cubicBezTo>
                  <a:pt x="75" y="34"/>
                  <a:pt x="75" y="34"/>
                  <a:pt x="75" y="34"/>
                </a:cubicBezTo>
                <a:cubicBezTo>
                  <a:pt x="82" y="34"/>
                  <a:pt x="88" y="33"/>
                  <a:pt x="94" y="31"/>
                </a:cubicBezTo>
                <a:cubicBezTo>
                  <a:pt x="95" y="30"/>
                  <a:pt x="96" y="30"/>
                  <a:pt x="97" y="30"/>
                </a:cubicBezTo>
                <a:cubicBezTo>
                  <a:pt x="96" y="29"/>
                  <a:pt x="96" y="28"/>
                  <a:pt x="95" y="27"/>
                </a:cubicBezTo>
                <a:cubicBezTo>
                  <a:pt x="91" y="20"/>
                  <a:pt x="87" y="15"/>
                  <a:pt x="82" y="12"/>
                </a:cubicBezTo>
                <a:close/>
                <a:moveTo>
                  <a:pt x="69" y="11"/>
                </a:moveTo>
                <a:cubicBezTo>
                  <a:pt x="69" y="11"/>
                  <a:pt x="69" y="11"/>
                  <a:pt x="69" y="11"/>
                </a:cubicBezTo>
                <a:cubicBezTo>
                  <a:pt x="66" y="11"/>
                  <a:pt x="64" y="11"/>
                  <a:pt x="62" y="12"/>
                </a:cubicBezTo>
                <a:cubicBezTo>
                  <a:pt x="57" y="15"/>
                  <a:pt x="53" y="20"/>
                  <a:pt x="49" y="27"/>
                </a:cubicBezTo>
                <a:cubicBezTo>
                  <a:pt x="48" y="28"/>
                  <a:pt x="48" y="29"/>
                  <a:pt x="47" y="30"/>
                </a:cubicBezTo>
                <a:cubicBezTo>
                  <a:pt x="48" y="30"/>
                  <a:pt x="49" y="30"/>
                  <a:pt x="50" y="31"/>
                </a:cubicBezTo>
                <a:cubicBezTo>
                  <a:pt x="56" y="33"/>
                  <a:pt x="62" y="34"/>
                  <a:pt x="69" y="34"/>
                </a:cubicBezTo>
                <a:cubicBezTo>
                  <a:pt x="69" y="11"/>
                  <a:pt x="69" y="11"/>
                  <a:pt x="69" y="11"/>
                </a:cubicBezTo>
                <a:close/>
                <a:moveTo>
                  <a:pt x="48" y="16"/>
                </a:moveTo>
                <a:cubicBezTo>
                  <a:pt x="48" y="16"/>
                  <a:pt x="48" y="16"/>
                  <a:pt x="48" y="16"/>
                </a:cubicBezTo>
                <a:cubicBezTo>
                  <a:pt x="44" y="18"/>
                  <a:pt x="39" y="20"/>
                  <a:pt x="36" y="23"/>
                </a:cubicBezTo>
                <a:cubicBezTo>
                  <a:pt x="37" y="24"/>
                  <a:pt x="39" y="26"/>
                  <a:pt x="41" y="27"/>
                </a:cubicBezTo>
                <a:cubicBezTo>
                  <a:pt x="42" y="26"/>
                  <a:pt x="43" y="24"/>
                  <a:pt x="43" y="23"/>
                </a:cubicBezTo>
                <a:cubicBezTo>
                  <a:pt x="45" y="21"/>
                  <a:pt x="46" y="18"/>
                  <a:pt x="48" y="16"/>
                </a:cubicBezTo>
                <a:close/>
                <a:moveTo>
                  <a:pt x="30" y="27"/>
                </a:moveTo>
                <a:cubicBezTo>
                  <a:pt x="30" y="27"/>
                  <a:pt x="30" y="27"/>
                  <a:pt x="30" y="27"/>
                </a:cubicBezTo>
                <a:cubicBezTo>
                  <a:pt x="30" y="28"/>
                  <a:pt x="29" y="28"/>
                  <a:pt x="29" y="29"/>
                </a:cubicBezTo>
                <a:cubicBezTo>
                  <a:pt x="18" y="39"/>
                  <a:pt x="12" y="53"/>
                  <a:pt x="11" y="69"/>
                </a:cubicBezTo>
                <a:cubicBezTo>
                  <a:pt x="32" y="69"/>
                  <a:pt x="32" y="69"/>
                  <a:pt x="32" y="69"/>
                </a:cubicBezTo>
                <a:cubicBezTo>
                  <a:pt x="32" y="56"/>
                  <a:pt x="35" y="43"/>
                  <a:pt x="39" y="33"/>
                </a:cubicBezTo>
                <a:cubicBezTo>
                  <a:pt x="36" y="31"/>
                  <a:pt x="33" y="29"/>
                  <a:pt x="30" y="27"/>
                </a:cubicBezTo>
                <a:close/>
                <a:moveTo>
                  <a:pt x="99" y="36"/>
                </a:moveTo>
                <a:cubicBezTo>
                  <a:pt x="99" y="36"/>
                  <a:pt x="99" y="36"/>
                  <a:pt x="99" y="36"/>
                </a:cubicBezTo>
                <a:cubicBezTo>
                  <a:pt x="98" y="36"/>
                  <a:pt x="97" y="37"/>
                  <a:pt x="96" y="37"/>
                </a:cubicBezTo>
                <a:cubicBezTo>
                  <a:pt x="90" y="39"/>
                  <a:pt x="83" y="41"/>
                  <a:pt x="75" y="41"/>
                </a:cubicBezTo>
                <a:cubicBezTo>
                  <a:pt x="75" y="69"/>
                  <a:pt x="75" y="69"/>
                  <a:pt x="75" y="69"/>
                </a:cubicBezTo>
                <a:cubicBezTo>
                  <a:pt x="105" y="69"/>
                  <a:pt x="105" y="69"/>
                  <a:pt x="105" y="69"/>
                </a:cubicBezTo>
                <a:cubicBezTo>
                  <a:pt x="105" y="57"/>
                  <a:pt x="103" y="45"/>
                  <a:pt x="99" y="36"/>
                </a:cubicBezTo>
                <a:close/>
                <a:moveTo>
                  <a:pt x="69" y="41"/>
                </a:moveTo>
                <a:cubicBezTo>
                  <a:pt x="69" y="41"/>
                  <a:pt x="69" y="41"/>
                  <a:pt x="69" y="41"/>
                </a:cubicBezTo>
                <a:cubicBezTo>
                  <a:pt x="61" y="41"/>
                  <a:pt x="54" y="39"/>
                  <a:pt x="48" y="37"/>
                </a:cubicBezTo>
                <a:cubicBezTo>
                  <a:pt x="47" y="37"/>
                  <a:pt x="46" y="36"/>
                  <a:pt x="45" y="36"/>
                </a:cubicBezTo>
                <a:cubicBezTo>
                  <a:pt x="41" y="45"/>
                  <a:pt x="39" y="57"/>
                  <a:pt x="39" y="69"/>
                </a:cubicBezTo>
                <a:cubicBezTo>
                  <a:pt x="69" y="69"/>
                  <a:pt x="69" y="69"/>
                  <a:pt x="69" y="69"/>
                </a:cubicBezTo>
                <a:cubicBezTo>
                  <a:pt x="69" y="41"/>
                  <a:pt x="69" y="41"/>
                  <a:pt x="69" y="41"/>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89" name="Freeform 73"/>
          <p:cNvSpPr>
            <a:spLocks noEditPoints="1"/>
          </p:cNvSpPr>
          <p:nvPr/>
        </p:nvSpPr>
        <p:spPr bwMode="auto">
          <a:xfrm>
            <a:off x="2903538" y="3000375"/>
            <a:ext cx="220662" cy="217488"/>
          </a:xfrm>
          <a:custGeom>
            <a:gdLst>
              <a:gd fmla="*/ 56 w 59" name="T0"/>
              <a:gd fmla="*/ 7 h 58" name="T1"/>
              <a:gd fmla="*/ 59 w 59" name="T2"/>
              <a:gd fmla="*/ 14 h 58" name="T3"/>
              <a:gd fmla="*/ 56 w 59" name="T4"/>
              <a:gd fmla="*/ 21 h 58" name="T5"/>
              <a:gd fmla="*/ 47 w 59" name="T6"/>
              <a:gd fmla="*/ 30 h 58" name="T7"/>
              <a:gd fmla="*/ 40 w 59" name="T8"/>
              <a:gd fmla="*/ 33 h 58" name="T9"/>
              <a:gd fmla="*/ 33 w 59" name="T10"/>
              <a:gd fmla="*/ 29 h 58" name="T11"/>
              <a:gd fmla="*/ 30 w 59" name="T12"/>
              <a:gd fmla="*/ 32 h 58" name="T13"/>
              <a:gd fmla="*/ 33 w 59" name="T14"/>
              <a:gd fmla="*/ 40 h 58" name="T15"/>
              <a:gd fmla="*/ 30 w 59" name="T16"/>
              <a:gd fmla="*/ 47 h 58" name="T17"/>
              <a:gd fmla="*/ 15 w 59" name="T18"/>
              <a:gd fmla="*/ 58 h 58" name="T19"/>
              <a:gd fmla="*/ 3 w 59" name="T20"/>
              <a:gd fmla="*/ 51 h 58" name="T21"/>
              <a:gd fmla="*/ 0 w 59" name="T22"/>
              <a:gd fmla="*/ 44 h 58" name="T23"/>
              <a:gd fmla="*/ 3 w 59" name="T24"/>
              <a:gd fmla="*/ 37 h 58" name="T25"/>
              <a:gd fmla="*/ 3 w 59" name="T26"/>
              <a:gd fmla="*/ 37 h 58" name="T27"/>
              <a:gd fmla="*/ 19 w 59" name="T28"/>
              <a:gd fmla="*/ 25 h 58" name="T29"/>
              <a:gd fmla="*/ 26 w 59" name="T30"/>
              <a:gd fmla="*/ 28 h 58" name="T31"/>
              <a:gd fmla="*/ 27 w 59" name="T32"/>
              <a:gd fmla="*/ 29 h 58" name="T33"/>
              <a:gd fmla="*/ 29 w 59" name="T34"/>
              <a:gd fmla="*/ 26 h 58" name="T35"/>
              <a:gd fmla="*/ 26 w 59" name="T36"/>
              <a:gd fmla="*/ 18 h 58" name="T37"/>
              <a:gd fmla="*/ 29 w 59" name="T38"/>
              <a:gd fmla="*/ 11 h 58" name="T39"/>
              <a:gd fmla="*/ 37 w 59" name="T40"/>
              <a:gd fmla="*/ 3 h 58" name="T41"/>
              <a:gd fmla="*/ 52 w 59" name="T42"/>
              <a:gd fmla="*/ 3 h 58" name="T43"/>
              <a:gd fmla="*/ 53 w 59" name="T44"/>
              <a:gd fmla="*/ 10 h 58" name="T45"/>
              <a:gd fmla="*/ 49 w 59" name="T46"/>
              <a:gd fmla="*/ 6 h 58" name="T47"/>
              <a:gd fmla="*/ 45 w 59" name="T48"/>
              <a:gd fmla="*/ 4 h 58" name="T49"/>
              <a:gd fmla="*/ 40 w 59" name="T50"/>
              <a:gd fmla="*/ 6 h 58" name="T51"/>
              <a:gd fmla="*/ 30 w 59" name="T52"/>
              <a:gd fmla="*/ 18 h 58" name="T53"/>
              <a:gd fmla="*/ 32 w 59" name="T54"/>
              <a:gd fmla="*/ 23 h 58" name="T55"/>
              <a:gd fmla="*/ 33 w 59" name="T56"/>
              <a:gd fmla="*/ 23 h 58" name="T57"/>
              <a:gd fmla="*/ 40 w 59" name="T58"/>
              <a:gd fmla="*/ 19 h 58" name="T59"/>
              <a:gd fmla="*/ 36 w 59" name="T60"/>
              <a:gd fmla="*/ 26 h 58" name="T61"/>
              <a:gd fmla="*/ 36 w 59" name="T62"/>
              <a:gd fmla="*/ 26 h 58" name="T63"/>
              <a:gd fmla="*/ 44 w 59" name="T64"/>
              <a:gd fmla="*/ 26 h 58" name="T65"/>
              <a:gd fmla="*/ 53 w 59" name="T66"/>
              <a:gd fmla="*/ 18 h 58" name="T67"/>
              <a:gd fmla="*/ 54 w 59" name="T68"/>
              <a:gd fmla="*/ 14 h 58" name="T69"/>
              <a:gd fmla="*/ 53 w 59" name="T70"/>
              <a:gd fmla="*/ 10 h 58" name="T71"/>
              <a:gd fmla="*/ 27 w 59" name="T72"/>
              <a:gd fmla="*/ 35 h 58" name="T73"/>
              <a:gd fmla="*/ 23 w 59" name="T74"/>
              <a:gd fmla="*/ 39 h 58" name="T75"/>
              <a:gd fmla="*/ 19 w 59" name="T76"/>
              <a:gd fmla="*/ 36 h 58" name="T77"/>
              <a:gd fmla="*/ 23 w 59" name="T78"/>
              <a:gd fmla="*/ 32 h 58" name="T79"/>
              <a:gd fmla="*/ 23 w 59" name="T80"/>
              <a:gd fmla="*/ 32 h 58" name="T81"/>
              <a:gd fmla="*/ 15 w 59" name="T82"/>
              <a:gd fmla="*/ 32 h 58" name="T83"/>
              <a:gd fmla="*/ 7 w 59" name="T84"/>
              <a:gd fmla="*/ 40 h 58" name="T85"/>
              <a:gd fmla="*/ 5 w 59" name="T86"/>
              <a:gd fmla="*/ 44 h 58" name="T87"/>
              <a:gd fmla="*/ 10 w 59" name="T88"/>
              <a:gd fmla="*/ 52 h 58" name="T89"/>
              <a:gd fmla="*/ 19 w 59" name="T90"/>
              <a:gd fmla="*/ 52 h 58" name="T91"/>
              <a:gd fmla="*/ 27 w 59" name="T92"/>
              <a:gd fmla="*/ 44 h 58" name="T93"/>
              <a:gd fmla="*/ 29 w 59" name="T94"/>
              <a:gd fmla="*/ 40 h 5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 w="59">
                <a:moveTo>
                  <a:pt x="52" y="3"/>
                </a:moveTo>
                <a:cubicBezTo>
                  <a:pt x="56" y="7"/>
                  <a:pt x="56" y="7"/>
                  <a:pt x="56" y="7"/>
                </a:cubicBezTo>
                <a:cubicBezTo>
                  <a:pt x="56" y="7"/>
                  <a:pt x="56" y="7"/>
                  <a:pt x="56" y="7"/>
                </a:cubicBezTo>
                <a:cubicBezTo>
                  <a:pt x="58" y="9"/>
                  <a:pt x="59" y="11"/>
                  <a:pt x="59" y="14"/>
                </a:cubicBezTo>
                <a:cubicBezTo>
                  <a:pt x="59" y="14"/>
                  <a:pt x="59" y="14"/>
                  <a:pt x="59" y="14"/>
                </a:cubicBezTo>
                <a:cubicBezTo>
                  <a:pt x="59" y="17"/>
                  <a:pt x="58" y="19"/>
                  <a:pt x="56" y="21"/>
                </a:cubicBezTo>
                <a:cubicBezTo>
                  <a:pt x="56" y="21"/>
                  <a:pt x="56" y="21"/>
                  <a:pt x="56" y="21"/>
                </a:cubicBezTo>
                <a:cubicBezTo>
                  <a:pt x="47" y="30"/>
                  <a:pt x="47" y="30"/>
                  <a:pt x="47" y="30"/>
                </a:cubicBezTo>
                <a:cubicBezTo>
                  <a:pt x="47" y="30"/>
                  <a:pt x="47" y="30"/>
                  <a:pt x="47" y="30"/>
                </a:cubicBezTo>
                <a:cubicBezTo>
                  <a:pt x="45" y="32"/>
                  <a:pt x="43" y="33"/>
                  <a:pt x="40" y="33"/>
                </a:cubicBezTo>
                <a:cubicBezTo>
                  <a:pt x="38" y="33"/>
                  <a:pt x="35" y="32"/>
                  <a:pt x="33" y="30"/>
                </a:cubicBezTo>
                <a:cubicBezTo>
                  <a:pt x="33" y="29"/>
                  <a:pt x="33" y="29"/>
                  <a:pt x="33" y="29"/>
                </a:cubicBezTo>
                <a:cubicBezTo>
                  <a:pt x="33" y="29"/>
                  <a:pt x="33" y="29"/>
                  <a:pt x="33" y="29"/>
                </a:cubicBezTo>
                <a:cubicBezTo>
                  <a:pt x="30" y="32"/>
                  <a:pt x="30" y="32"/>
                  <a:pt x="30" y="32"/>
                </a:cubicBezTo>
                <a:cubicBezTo>
                  <a:pt x="30" y="32"/>
                  <a:pt x="30" y="32"/>
                  <a:pt x="30" y="32"/>
                </a:cubicBezTo>
                <a:cubicBezTo>
                  <a:pt x="32" y="34"/>
                  <a:pt x="33" y="37"/>
                  <a:pt x="33" y="40"/>
                </a:cubicBezTo>
                <a:cubicBezTo>
                  <a:pt x="33" y="42"/>
                  <a:pt x="32" y="45"/>
                  <a:pt x="30" y="47"/>
                </a:cubicBezTo>
                <a:cubicBezTo>
                  <a:pt x="30" y="47"/>
                  <a:pt x="30" y="47"/>
                  <a:pt x="30" y="47"/>
                </a:cubicBezTo>
                <a:cubicBezTo>
                  <a:pt x="22" y="55"/>
                  <a:pt x="22" y="55"/>
                  <a:pt x="22" y="55"/>
                </a:cubicBezTo>
                <a:cubicBezTo>
                  <a:pt x="20" y="57"/>
                  <a:pt x="17" y="58"/>
                  <a:pt x="15" y="58"/>
                </a:cubicBezTo>
                <a:cubicBezTo>
                  <a:pt x="12" y="58"/>
                  <a:pt x="9" y="57"/>
                  <a:pt x="7" y="55"/>
                </a:cubicBezTo>
                <a:cubicBezTo>
                  <a:pt x="3" y="51"/>
                  <a:pt x="3" y="51"/>
                  <a:pt x="3" y="51"/>
                </a:cubicBezTo>
                <a:cubicBezTo>
                  <a:pt x="3" y="51"/>
                  <a:pt x="3" y="51"/>
                  <a:pt x="3" y="51"/>
                </a:cubicBezTo>
                <a:cubicBezTo>
                  <a:pt x="1" y="49"/>
                  <a:pt x="0" y="47"/>
                  <a:pt x="0" y="44"/>
                </a:cubicBezTo>
                <a:cubicBezTo>
                  <a:pt x="0" y="41"/>
                  <a:pt x="1" y="39"/>
                  <a:pt x="3" y="37"/>
                </a:cubicBezTo>
                <a:cubicBezTo>
                  <a:pt x="3" y="37"/>
                  <a:pt x="3" y="37"/>
                  <a:pt x="3" y="37"/>
                </a:cubicBezTo>
                <a:cubicBezTo>
                  <a:pt x="3" y="37"/>
                  <a:pt x="3" y="37"/>
                  <a:pt x="3" y="37"/>
                </a:cubicBezTo>
                <a:cubicBezTo>
                  <a:pt x="3" y="37"/>
                  <a:pt x="3" y="37"/>
                  <a:pt x="3" y="37"/>
                </a:cubicBezTo>
                <a:cubicBezTo>
                  <a:pt x="12" y="28"/>
                  <a:pt x="12" y="28"/>
                  <a:pt x="12" y="28"/>
                </a:cubicBezTo>
                <a:cubicBezTo>
                  <a:pt x="14" y="26"/>
                  <a:pt x="16" y="25"/>
                  <a:pt x="19" y="25"/>
                </a:cubicBezTo>
                <a:cubicBezTo>
                  <a:pt x="22" y="25"/>
                  <a:pt x="24" y="26"/>
                  <a:pt x="26" y="28"/>
                </a:cubicBezTo>
                <a:cubicBezTo>
                  <a:pt x="26" y="28"/>
                  <a:pt x="26" y="28"/>
                  <a:pt x="26" y="28"/>
                </a:cubicBezTo>
                <a:cubicBezTo>
                  <a:pt x="26" y="28"/>
                  <a:pt x="26" y="28"/>
                  <a:pt x="26" y="28"/>
                </a:cubicBezTo>
                <a:cubicBezTo>
                  <a:pt x="27" y="29"/>
                  <a:pt x="27" y="29"/>
                  <a:pt x="27" y="29"/>
                </a:cubicBezTo>
                <a:cubicBezTo>
                  <a:pt x="29" y="26"/>
                  <a:pt x="29" y="26"/>
                  <a:pt x="29" y="26"/>
                </a:cubicBezTo>
                <a:cubicBezTo>
                  <a:pt x="29" y="26"/>
                  <a:pt x="29" y="26"/>
                  <a:pt x="29" y="26"/>
                </a:cubicBezTo>
                <a:cubicBezTo>
                  <a:pt x="27" y="24"/>
                  <a:pt x="26" y="21"/>
                  <a:pt x="26" y="18"/>
                </a:cubicBezTo>
                <a:cubicBezTo>
                  <a:pt x="26" y="18"/>
                  <a:pt x="26" y="18"/>
                  <a:pt x="26" y="18"/>
                </a:cubicBezTo>
                <a:cubicBezTo>
                  <a:pt x="26" y="16"/>
                  <a:pt x="27" y="13"/>
                  <a:pt x="29" y="11"/>
                </a:cubicBezTo>
                <a:cubicBezTo>
                  <a:pt x="29" y="11"/>
                  <a:pt x="29" y="11"/>
                  <a:pt x="29" y="11"/>
                </a:cubicBezTo>
                <a:cubicBezTo>
                  <a:pt x="29" y="11"/>
                  <a:pt x="29" y="11"/>
                  <a:pt x="29" y="11"/>
                </a:cubicBezTo>
                <a:cubicBezTo>
                  <a:pt x="37" y="3"/>
                  <a:pt x="37" y="3"/>
                  <a:pt x="37" y="3"/>
                </a:cubicBezTo>
                <a:cubicBezTo>
                  <a:pt x="39" y="1"/>
                  <a:pt x="42" y="0"/>
                  <a:pt x="45" y="0"/>
                </a:cubicBezTo>
                <a:cubicBezTo>
                  <a:pt x="47" y="0"/>
                  <a:pt x="50" y="1"/>
                  <a:pt x="52" y="3"/>
                </a:cubicBezTo>
                <a:cubicBezTo>
                  <a:pt x="52" y="3"/>
                  <a:pt x="52" y="3"/>
                  <a:pt x="52" y="3"/>
                </a:cubicBezTo>
                <a:close/>
                <a:moveTo>
                  <a:pt x="53" y="10"/>
                </a:moveTo>
                <a:cubicBezTo>
                  <a:pt x="53" y="10"/>
                  <a:pt x="53" y="10"/>
                  <a:pt x="53" y="10"/>
                </a:cubicBezTo>
                <a:cubicBezTo>
                  <a:pt x="49" y="6"/>
                  <a:pt x="49" y="6"/>
                  <a:pt x="49" y="6"/>
                </a:cubicBezTo>
                <a:cubicBezTo>
                  <a:pt x="49" y="6"/>
                  <a:pt x="49" y="6"/>
                  <a:pt x="49" y="6"/>
                </a:cubicBezTo>
                <a:cubicBezTo>
                  <a:pt x="48" y="5"/>
                  <a:pt x="46" y="4"/>
                  <a:pt x="45" y="4"/>
                </a:cubicBezTo>
                <a:cubicBezTo>
                  <a:pt x="43" y="4"/>
                  <a:pt x="42" y="5"/>
                  <a:pt x="40" y="6"/>
                </a:cubicBezTo>
                <a:cubicBezTo>
                  <a:pt x="40" y="6"/>
                  <a:pt x="40" y="6"/>
                  <a:pt x="40" y="6"/>
                </a:cubicBezTo>
                <a:cubicBezTo>
                  <a:pt x="32" y="14"/>
                  <a:pt x="32" y="14"/>
                  <a:pt x="32" y="14"/>
                </a:cubicBezTo>
                <a:cubicBezTo>
                  <a:pt x="31" y="15"/>
                  <a:pt x="30" y="17"/>
                  <a:pt x="30" y="18"/>
                </a:cubicBezTo>
                <a:cubicBezTo>
                  <a:pt x="30" y="18"/>
                  <a:pt x="30" y="18"/>
                  <a:pt x="30" y="18"/>
                </a:cubicBezTo>
                <a:cubicBezTo>
                  <a:pt x="30" y="20"/>
                  <a:pt x="31" y="21"/>
                  <a:pt x="32" y="23"/>
                </a:cubicBezTo>
                <a:cubicBezTo>
                  <a:pt x="32" y="23"/>
                  <a:pt x="32" y="23"/>
                  <a:pt x="32" y="23"/>
                </a:cubicBezTo>
                <a:cubicBezTo>
                  <a:pt x="33" y="23"/>
                  <a:pt x="33" y="23"/>
                  <a:pt x="33" y="23"/>
                </a:cubicBezTo>
                <a:cubicBezTo>
                  <a:pt x="36" y="19"/>
                  <a:pt x="36" y="19"/>
                  <a:pt x="36" y="19"/>
                </a:cubicBezTo>
                <a:cubicBezTo>
                  <a:pt x="37" y="18"/>
                  <a:pt x="39" y="18"/>
                  <a:pt x="40" y="19"/>
                </a:cubicBezTo>
                <a:cubicBezTo>
                  <a:pt x="40" y="20"/>
                  <a:pt x="40" y="21"/>
                  <a:pt x="40" y="22"/>
                </a:cubicBezTo>
                <a:cubicBezTo>
                  <a:pt x="36" y="26"/>
                  <a:pt x="36" y="26"/>
                  <a:pt x="36" y="26"/>
                </a:cubicBezTo>
                <a:cubicBezTo>
                  <a:pt x="36" y="26"/>
                  <a:pt x="36" y="26"/>
                  <a:pt x="36" y="26"/>
                </a:cubicBezTo>
                <a:cubicBezTo>
                  <a:pt x="36" y="26"/>
                  <a:pt x="36" y="26"/>
                  <a:pt x="36" y="26"/>
                </a:cubicBezTo>
                <a:cubicBezTo>
                  <a:pt x="37" y="27"/>
                  <a:pt x="39" y="28"/>
                  <a:pt x="40" y="28"/>
                </a:cubicBezTo>
                <a:cubicBezTo>
                  <a:pt x="42" y="28"/>
                  <a:pt x="43" y="27"/>
                  <a:pt x="44" y="26"/>
                </a:cubicBezTo>
                <a:cubicBezTo>
                  <a:pt x="52" y="18"/>
                  <a:pt x="52" y="18"/>
                  <a:pt x="52" y="18"/>
                </a:cubicBezTo>
                <a:cubicBezTo>
                  <a:pt x="53" y="18"/>
                  <a:pt x="53" y="18"/>
                  <a:pt x="53" y="18"/>
                </a:cubicBezTo>
                <a:cubicBezTo>
                  <a:pt x="54" y="17"/>
                  <a:pt x="54" y="15"/>
                  <a:pt x="54" y="14"/>
                </a:cubicBezTo>
                <a:cubicBezTo>
                  <a:pt x="54" y="14"/>
                  <a:pt x="54" y="14"/>
                  <a:pt x="54" y="14"/>
                </a:cubicBezTo>
                <a:cubicBezTo>
                  <a:pt x="54" y="12"/>
                  <a:pt x="54" y="11"/>
                  <a:pt x="53" y="10"/>
                </a:cubicBezTo>
                <a:cubicBezTo>
                  <a:pt x="53" y="10"/>
                  <a:pt x="53" y="10"/>
                  <a:pt x="53" y="10"/>
                </a:cubicBezTo>
                <a:close/>
                <a:moveTo>
                  <a:pt x="27" y="35"/>
                </a:moveTo>
                <a:cubicBezTo>
                  <a:pt x="27" y="35"/>
                  <a:pt x="27" y="35"/>
                  <a:pt x="27" y="35"/>
                </a:cubicBezTo>
                <a:cubicBezTo>
                  <a:pt x="27" y="35"/>
                  <a:pt x="27" y="35"/>
                  <a:pt x="27" y="35"/>
                </a:cubicBezTo>
                <a:cubicBezTo>
                  <a:pt x="23" y="39"/>
                  <a:pt x="23" y="39"/>
                  <a:pt x="23" y="39"/>
                </a:cubicBezTo>
                <a:cubicBezTo>
                  <a:pt x="22" y="40"/>
                  <a:pt x="20" y="40"/>
                  <a:pt x="19" y="39"/>
                </a:cubicBezTo>
                <a:cubicBezTo>
                  <a:pt x="19" y="38"/>
                  <a:pt x="19" y="37"/>
                  <a:pt x="19" y="36"/>
                </a:cubicBezTo>
                <a:cubicBezTo>
                  <a:pt x="23" y="32"/>
                  <a:pt x="23" y="32"/>
                  <a:pt x="23" y="32"/>
                </a:cubicBezTo>
                <a:cubicBezTo>
                  <a:pt x="23" y="32"/>
                  <a:pt x="23" y="32"/>
                  <a:pt x="23" y="32"/>
                </a:cubicBezTo>
                <a:cubicBezTo>
                  <a:pt x="23" y="32"/>
                  <a:pt x="23" y="32"/>
                  <a:pt x="23" y="32"/>
                </a:cubicBezTo>
                <a:cubicBezTo>
                  <a:pt x="23" y="32"/>
                  <a:pt x="23" y="32"/>
                  <a:pt x="23" y="32"/>
                </a:cubicBezTo>
                <a:cubicBezTo>
                  <a:pt x="22" y="30"/>
                  <a:pt x="20" y="30"/>
                  <a:pt x="19" y="30"/>
                </a:cubicBezTo>
                <a:cubicBezTo>
                  <a:pt x="17" y="30"/>
                  <a:pt x="16" y="30"/>
                  <a:pt x="15" y="32"/>
                </a:cubicBezTo>
                <a:cubicBezTo>
                  <a:pt x="15" y="32"/>
                  <a:pt x="15" y="32"/>
                  <a:pt x="15" y="32"/>
                </a:cubicBezTo>
                <a:cubicBezTo>
                  <a:pt x="7" y="40"/>
                  <a:pt x="7" y="40"/>
                  <a:pt x="7" y="40"/>
                </a:cubicBezTo>
                <a:cubicBezTo>
                  <a:pt x="7" y="40"/>
                  <a:pt x="7" y="40"/>
                  <a:pt x="7" y="40"/>
                </a:cubicBezTo>
                <a:cubicBezTo>
                  <a:pt x="5" y="41"/>
                  <a:pt x="5" y="42"/>
                  <a:pt x="5" y="44"/>
                </a:cubicBezTo>
                <a:cubicBezTo>
                  <a:pt x="5" y="45"/>
                  <a:pt x="5" y="47"/>
                  <a:pt x="7" y="48"/>
                </a:cubicBezTo>
                <a:cubicBezTo>
                  <a:pt x="10" y="52"/>
                  <a:pt x="10" y="52"/>
                  <a:pt x="10" y="52"/>
                </a:cubicBezTo>
                <a:cubicBezTo>
                  <a:pt x="12" y="53"/>
                  <a:pt x="13" y="54"/>
                  <a:pt x="15" y="54"/>
                </a:cubicBezTo>
                <a:cubicBezTo>
                  <a:pt x="16" y="54"/>
                  <a:pt x="18" y="53"/>
                  <a:pt x="19" y="52"/>
                </a:cubicBezTo>
                <a:cubicBezTo>
                  <a:pt x="19" y="52"/>
                  <a:pt x="19" y="52"/>
                  <a:pt x="19" y="52"/>
                </a:cubicBezTo>
                <a:cubicBezTo>
                  <a:pt x="27" y="44"/>
                  <a:pt x="27" y="44"/>
                  <a:pt x="27" y="44"/>
                </a:cubicBezTo>
                <a:cubicBezTo>
                  <a:pt x="27" y="44"/>
                  <a:pt x="27" y="44"/>
                  <a:pt x="27" y="44"/>
                </a:cubicBezTo>
                <a:cubicBezTo>
                  <a:pt x="28" y="43"/>
                  <a:pt x="29" y="41"/>
                  <a:pt x="29" y="40"/>
                </a:cubicBezTo>
                <a:cubicBezTo>
                  <a:pt x="29" y="38"/>
                  <a:pt x="28" y="37"/>
                  <a:pt x="27"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0" name="Freeform 74"/>
          <p:cNvSpPr>
            <a:spLocks noEditPoints="1"/>
          </p:cNvSpPr>
          <p:nvPr/>
        </p:nvSpPr>
        <p:spPr bwMode="auto">
          <a:xfrm>
            <a:off x="5178425" y="1530350"/>
            <a:ext cx="346075" cy="349250"/>
          </a:xfrm>
          <a:custGeom>
            <a:gdLst>
              <a:gd fmla="*/ 76 w 92" name="T0"/>
              <a:gd fmla="*/ 1 h 93" name="T1"/>
              <a:gd fmla="*/ 80 w 92" name="T2"/>
              <a:gd fmla="*/ 2 h 93" name="T3"/>
              <a:gd fmla="*/ 80 w 92" name="T4"/>
              <a:gd fmla="*/ 2 h 93" name="T5"/>
              <a:gd fmla="*/ 91 w 92" name="T6"/>
              <a:gd fmla="*/ 13 h 93" name="T7"/>
              <a:gd fmla="*/ 91 w 92" name="T8"/>
              <a:gd fmla="*/ 13 h 93" name="T9"/>
              <a:gd fmla="*/ 92 w 92" name="T10"/>
              <a:gd fmla="*/ 16 h 93" name="T11"/>
              <a:gd fmla="*/ 78 w 92" name="T12"/>
              <a:gd fmla="*/ 29 h 93" name="T13"/>
              <a:gd fmla="*/ 68 w 92" name="T14"/>
              <a:gd fmla="*/ 30 h 93" name="T15"/>
              <a:gd fmla="*/ 65 w 92" name="T16"/>
              <a:gd fmla="*/ 68 h 93" name="T17"/>
              <a:gd fmla="*/ 45 w 92" name="T18"/>
              <a:gd fmla="*/ 76 h 93" name="T19"/>
              <a:gd fmla="*/ 17 w 92" name="T20"/>
              <a:gd fmla="*/ 48 h 93" name="T21"/>
              <a:gd fmla="*/ 45 w 92" name="T22"/>
              <a:gd fmla="*/ 19 h 93" name="T23"/>
              <a:gd fmla="*/ 66 w 92" name="T24"/>
              <a:gd fmla="*/ 22 h 93" name="T25"/>
              <a:gd fmla="*/ 65 w 92" name="T26"/>
              <a:gd fmla="*/ 13 h 93" name="T27"/>
              <a:gd fmla="*/ 82 w 92" name="T28"/>
              <a:gd fmla="*/ 37 h 93" name="T29"/>
              <a:gd fmla="*/ 89 w 92" name="T30"/>
              <a:gd fmla="*/ 34 h 93" name="T31"/>
              <a:gd fmla="*/ 91 w 92" name="T32"/>
              <a:gd fmla="*/ 48 h 93" name="T33"/>
              <a:gd fmla="*/ 45 w 92" name="T34"/>
              <a:gd fmla="*/ 93 h 93" name="T35"/>
              <a:gd fmla="*/ 0 w 92" name="T36"/>
              <a:gd fmla="*/ 48 h 93" name="T37"/>
              <a:gd fmla="*/ 45 w 92" name="T38"/>
              <a:gd fmla="*/ 2 h 93" name="T39"/>
              <a:gd fmla="*/ 58 w 92" name="T40"/>
              <a:gd fmla="*/ 4 h 93" name="T41"/>
              <a:gd fmla="*/ 56 w 92" name="T42"/>
              <a:gd fmla="*/ 11 h 93" name="T43"/>
              <a:gd fmla="*/ 45 w 92" name="T44"/>
              <a:gd fmla="*/ 9 h 93" name="T45"/>
              <a:gd fmla="*/ 7 w 92" name="T46"/>
              <a:gd fmla="*/ 48 h 93" name="T47"/>
              <a:gd fmla="*/ 45 w 92" name="T48"/>
              <a:gd fmla="*/ 86 h 93" name="T49"/>
              <a:gd fmla="*/ 83 w 92" name="T50"/>
              <a:gd fmla="*/ 48 h 93" name="T51"/>
              <a:gd fmla="*/ 82 w 92" name="T52"/>
              <a:gd fmla="*/ 37 h 93" name="T53"/>
              <a:gd fmla="*/ 45 w 92" name="T54"/>
              <a:gd fmla="*/ 35 h 93" name="T55"/>
              <a:gd fmla="*/ 59 w 92" name="T56"/>
              <a:gd fmla="*/ 28 h 93" name="T57"/>
              <a:gd fmla="*/ 28 w 92" name="T58"/>
              <a:gd fmla="*/ 31 h 93" name="T59"/>
              <a:gd fmla="*/ 28 w 92" name="T60"/>
              <a:gd fmla="*/ 31 h 93" name="T61"/>
              <a:gd fmla="*/ 28 w 92" name="T62"/>
              <a:gd fmla="*/ 65 h 93" name="T63"/>
              <a:gd fmla="*/ 62 w 92" name="T64"/>
              <a:gd fmla="*/ 65 h 93" name="T65"/>
              <a:gd fmla="*/ 69 w 92" name="T66"/>
              <a:gd fmla="*/ 48 h 93" name="T67"/>
              <a:gd fmla="*/ 57 w 92" name="T68"/>
              <a:gd fmla="*/ 41 h 93" name="T69"/>
              <a:gd fmla="*/ 54 w 92" name="T70"/>
              <a:gd fmla="*/ 57 h 93" name="T71"/>
              <a:gd fmla="*/ 45 w 92" name="T72"/>
              <a:gd fmla="*/ 61 h 93" name="T73"/>
              <a:gd fmla="*/ 36 w 92" name="T74"/>
              <a:gd fmla="*/ 57 h 93" name="T75"/>
              <a:gd fmla="*/ 36 w 92" name="T76"/>
              <a:gd fmla="*/ 38 h 93" name="T77"/>
              <a:gd fmla="*/ 45 w 92" name="T78"/>
              <a:gd fmla="*/ 35 h 93" name="T79"/>
              <a:gd fmla="*/ 48 w 92" name="T80"/>
              <a:gd fmla="*/ 39 h 93" name="T81"/>
              <a:gd fmla="*/ 39 w 92" name="T82"/>
              <a:gd fmla="*/ 42 h 93" name="T83"/>
              <a:gd fmla="*/ 36 w 92" name="T84"/>
              <a:gd fmla="*/ 48 h 93" name="T85"/>
              <a:gd fmla="*/ 45 w 92" name="T86"/>
              <a:gd fmla="*/ 56 h 93" name="T87"/>
              <a:gd fmla="*/ 51 w 92" name="T88"/>
              <a:gd fmla="*/ 54 h 93" name="T89"/>
              <a:gd fmla="*/ 53 w 92" name="T90"/>
              <a:gd fmla="*/ 45 h 93" name="T91"/>
              <a:gd fmla="*/ 43 w 92" name="T92"/>
              <a:gd fmla="*/ 50 h 93" name="T93"/>
              <a:gd fmla="*/ 48 w 92" name="T94"/>
              <a:gd fmla="*/ 39 h 93" name="T95"/>
              <a:gd fmla="*/ 77 w 92" name="T96"/>
              <a:gd fmla="*/ 7 h 93" name="T97"/>
              <a:gd fmla="*/ 70 w 92" name="T98"/>
              <a:gd fmla="*/ 20 h 93" name="T99"/>
              <a:gd fmla="*/ 77 w 92" name="T100"/>
              <a:gd fmla="*/ 7 h 93" name="T101"/>
              <a:gd fmla="*/ 81 w 92" name="T102"/>
              <a:gd fmla="*/ 15 h 93" name="T103"/>
              <a:gd fmla="*/ 78 w 92" name="T104"/>
              <a:gd fmla="*/ 24 h 93" name="T105"/>
              <a:gd fmla="*/ 81 w 92" name="T106"/>
              <a:gd fmla="*/ 15 h 9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3" w="92">
                <a:moveTo>
                  <a:pt x="65" y="13"/>
                </a:moveTo>
                <a:cubicBezTo>
                  <a:pt x="76" y="1"/>
                  <a:pt x="76" y="1"/>
                  <a:pt x="76" y="1"/>
                </a:cubicBezTo>
                <a:cubicBezTo>
                  <a:pt x="77" y="0"/>
                  <a:pt x="79" y="0"/>
                  <a:pt x="80" y="1"/>
                </a:cubicBezTo>
                <a:cubicBezTo>
                  <a:pt x="80" y="2"/>
                  <a:pt x="80" y="2"/>
                  <a:pt x="80" y="2"/>
                </a:cubicBezTo>
                <a:cubicBezTo>
                  <a:pt x="80" y="2"/>
                  <a:pt x="80" y="2"/>
                  <a:pt x="80" y="2"/>
                </a:cubicBezTo>
                <a:cubicBezTo>
                  <a:pt x="80" y="2"/>
                  <a:pt x="80" y="2"/>
                  <a:pt x="80" y="2"/>
                </a:cubicBezTo>
                <a:cubicBezTo>
                  <a:pt x="82" y="10"/>
                  <a:pt x="82" y="10"/>
                  <a:pt x="82" y="10"/>
                </a:cubicBezTo>
                <a:cubicBezTo>
                  <a:pt x="91" y="13"/>
                  <a:pt x="91" y="13"/>
                  <a:pt x="91" y="13"/>
                </a:cubicBezTo>
                <a:cubicBezTo>
                  <a:pt x="91" y="13"/>
                  <a:pt x="91" y="13"/>
                  <a:pt x="91" y="13"/>
                </a:cubicBezTo>
                <a:cubicBezTo>
                  <a:pt x="91" y="13"/>
                  <a:pt x="91" y="13"/>
                  <a:pt x="91" y="13"/>
                </a:cubicBezTo>
                <a:cubicBezTo>
                  <a:pt x="91" y="13"/>
                  <a:pt x="91" y="13"/>
                  <a:pt x="92" y="13"/>
                </a:cubicBezTo>
                <a:cubicBezTo>
                  <a:pt x="92" y="14"/>
                  <a:pt x="92" y="15"/>
                  <a:pt x="92" y="16"/>
                </a:cubicBezTo>
                <a:cubicBezTo>
                  <a:pt x="80" y="28"/>
                  <a:pt x="80" y="28"/>
                  <a:pt x="80" y="28"/>
                </a:cubicBezTo>
                <a:cubicBezTo>
                  <a:pt x="79" y="29"/>
                  <a:pt x="78" y="29"/>
                  <a:pt x="78" y="29"/>
                </a:cubicBezTo>
                <a:cubicBezTo>
                  <a:pt x="71" y="27"/>
                  <a:pt x="71" y="27"/>
                  <a:pt x="71" y="27"/>
                </a:cubicBezTo>
                <a:cubicBezTo>
                  <a:pt x="68" y="30"/>
                  <a:pt x="68" y="30"/>
                  <a:pt x="68" y="30"/>
                </a:cubicBezTo>
                <a:cubicBezTo>
                  <a:pt x="71" y="35"/>
                  <a:pt x="73" y="41"/>
                  <a:pt x="73" y="48"/>
                </a:cubicBezTo>
                <a:cubicBezTo>
                  <a:pt x="73" y="55"/>
                  <a:pt x="70" y="63"/>
                  <a:pt x="65" y="68"/>
                </a:cubicBezTo>
                <a:cubicBezTo>
                  <a:pt x="65" y="68"/>
                  <a:pt x="65" y="68"/>
                  <a:pt x="65" y="68"/>
                </a:cubicBezTo>
                <a:cubicBezTo>
                  <a:pt x="60" y="73"/>
                  <a:pt x="53" y="76"/>
                  <a:pt x="45" y="76"/>
                </a:cubicBezTo>
                <a:cubicBezTo>
                  <a:pt x="37" y="76"/>
                  <a:pt x="30" y="73"/>
                  <a:pt x="25" y="68"/>
                </a:cubicBezTo>
                <a:cubicBezTo>
                  <a:pt x="20" y="63"/>
                  <a:pt x="17" y="55"/>
                  <a:pt x="17" y="48"/>
                </a:cubicBezTo>
                <a:cubicBezTo>
                  <a:pt x="17" y="40"/>
                  <a:pt x="20" y="33"/>
                  <a:pt x="25" y="28"/>
                </a:cubicBezTo>
                <a:cubicBezTo>
                  <a:pt x="30" y="23"/>
                  <a:pt x="37" y="19"/>
                  <a:pt x="45" y="19"/>
                </a:cubicBezTo>
                <a:cubicBezTo>
                  <a:pt x="52" y="19"/>
                  <a:pt x="58" y="22"/>
                  <a:pt x="62" y="25"/>
                </a:cubicBezTo>
                <a:cubicBezTo>
                  <a:pt x="66" y="22"/>
                  <a:pt x="66" y="22"/>
                  <a:pt x="66" y="22"/>
                </a:cubicBezTo>
                <a:cubicBezTo>
                  <a:pt x="64" y="15"/>
                  <a:pt x="64" y="15"/>
                  <a:pt x="64" y="15"/>
                </a:cubicBezTo>
                <a:cubicBezTo>
                  <a:pt x="64" y="14"/>
                  <a:pt x="64" y="14"/>
                  <a:pt x="65" y="13"/>
                </a:cubicBezTo>
                <a:close/>
                <a:moveTo>
                  <a:pt x="82" y="37"/>
                </a:moveTo>
                <a:cubicBezTo>
                  <a:pt x="82" y="37"/>
                  <a:pt x="82" y="37"/>
                  <a:pt x="82" y="37"/>
                </a:cubicBezTo>
                <a:cubicBezTo>
                  <a:pt x="81" y="35"/>
                  <a:pt x="82" y="33"/>
                  <a:pt x="84" y="32"/>
                </a:cubicBezTo>
                <a:cubicBezTo>
                  <a:pt x="86" y="31"/>
                  <a:pt x="88" y="33"/>
                  <a:pt x="89" y="34"/>
                </a:cubicBezTo>
                <a:cubicBezTo>
                  <a:pt x="89" y="37"/>
                  <a:pt x="90" y="39"/>
                  <a:pt x="90" y="41"/>
                </a:cubicBezTo>
                <a:cubicBezTo>
                  <a:pt x="91" y="43"/>
                  <a:pt x="91" y="45"/>
                  <a:pt x="91" y="48"/>
                </a:cubicBezTo>
                <a:cubicBezTo>
                  <a:pt x="91" y="60"/>
                  <a:pt x="86" y="72"/>
                  <a:pt x="77" y="80"/>
                </a:cubicBezTo>
                <a:cubicBezTo>
                  <a:pt x="69" y="88"/>
                  <a:pt x="58" y="93"/>
                  <a:pt x="45" y="93"/>
                </a:cubicBezTo>
                <a:cubicBezTo>
                  <a:pt x="33" y="93"/>
                  <a:pt x="21" y="88"/>
                  <a:pt x="13" y="80"/>
                </a:cubicBezTo>
                <a:cubicBezTo>
                  <a:pt x="5" y="72"/>
                  <a:pt x="0" y="60"/>
                  <a:pt x="0" y="48"/>
                </a:cubicBezTo>
                <a:cubicBezTo>
                  <a:pt x="0" y="35"/>
                  <a:pt x="5" y="24"/>
                  <a:pt x="13" y="15"/>
                </a:cubicBezTo>
                <a:cubicBezTo>
                  <a:pt x="21" y="7"/>
                  <a:pt x="33" y="2"/>
                  <a:pt x="45" y="2"/>
                </a:cubicBezTo>
                <a:cubicBezTo>
                  <a:pt x="47" y="2"/>
                  <a:pt x="50" y="2"/>
                  <a:pt x="52" y="3"/>
                </a:cubicBezTo>
                <a:cubicBezTo>
                  <a:pt x="54" y="3"/>
                  <a:pt x="56" y="3"/>
                  <a:pt x="58" y="4"/>
                </a:cubicBezTo>
                <a:cubicBezTo>
                  <a:pt x="60" y="5"/>
                  <a:pt x="61" y="7"/>
                  <a:pt x="61" y="9"/>
                </a:cubicBezTo>
                <a:cubicBezTo>
                  <a:pt x="60" y="10"/>
                  <a:pt x="58" y="12"/>
                  <a:pt x="56" y="11"/>
                </a:cubicBezTo>
                <a:cubicBezTo>
                  <a:pt x="54" y="10"/>
                  <a:pt x="53" y="10"/>
                  <a:pt x="51" y="10"/>
                </a:cubicBezTo>
                <a:cubicBezTo>
                  <a:pt x="49" y="9"/>
                  <a:pt x="47" y="9"/>
                  <a:pt x="45" y="9"/>
                </a:cubicBezTo>
                <a:cubicBezTo>
                  <a:pt x="35" y="9"/>
                  <a:pt x="25" y="14"/>
                  <a:pt x="18" y="21"/>
                </a:cubicBezTo>
                <a:cubicBezTo>
                  <a:pt x="11" y="27"/>
                  <a:pt x="7" y="37"/>
                  <a:pt x="7" y="48"/>
                </a:cubicBezTo>
                <a:cubicBezTo>
                  <a:pt x="7" y="58"/>
                  <a:pt x="11" y="68"/>
                  <a:pt x="18" y="75"/>
                </a:cubicBezTo>
                <a:cubicBezTo>
                  <a:pt x="25" y="82"/>
                  <a:pt x="35" y="86"/>
                  <a:pt x="45" y="86"/>
                </a:cubicBezTo>
                <a:cubicBezTo>
                  <a:pt x="56" y="86"/>
                  <a:pt x="65" y="82"/>
                  <a:pt x="72" y="75"/>
                </a:cubicBezTo>
                <a:cubicBezTo>
                  <a:pt x="79" y="68"/>
                  <a:pt x="83" y="58"/>
                  <a:pt x="83" y="48"/>
                </a:cubicBezTo>
                <a:cubicBezTo>
                  <a:pt x="83" y="46"/>
                  <a:pt x="83" y="44"/>
                  <a:pt x="83" y="42"/>
                </a:cubicBezTo>
                <a:cubicBezTo>
                  <a:pt x="83" y="40"/>
                  <a:pt x="82" y="38"/>
                  <a:pt x="82" y="37"/>
                </a:cubicBezTo>
                <a:close/>
                <a:moveTo>
                  <a:pt x="45" y="35"/>
                </a:moveTo>
                <a:cubicBezTo>
                  <a:pt x="45" y="35"/>
                  <a:pt x="45" y="35"/>
                  <a:pt x="45" y="35"/>
                </a:cubicBezTo>
                <a:cubicBezTo>
                  <a:pt x="47" y="35"/>
                  <a:pt x="50" y="35"/>
                  <a:pt x="51" y="36"/>
                </a:cubicBezTo>
                <a:cubicBezTo>
                  <a:pt x="59" y="28"/>
                  <a:pt x="59" y="28"/>
                  <a:pt x="59" y="28"/>
                </a:cubicBezTo>
                <a:cubicBezTo>
                  <a:pt x="55" y="25"/>
                  <a:pt x="50" y="24"/>
                  <a:pt x="45" y="24"/>
                </a:cubicBezTo>
                <a:cubicBezTo>
                  <a:pt x="39" y="24"/>
                  <a:pt x="33" y="26"/>
                  <a:pt x="28" y="31"/>
                </a:cubicBezTo>
                <a:cubicBezTo>
                  <a:pt x="28" y="31"/>
                  <a:pt x="28" y="31"/>
                  <a:pt x="28" y="31"/>
                </a:cubicBezTo>
                <a:cubicBezTo>
                  <a:pt x="28" y="31"/>
                  <a:pt x="28" y="31"/>
                  <a:pt x="28" y="31"/>
                </a:cubicBezTo>
                <a:cubicBezTo>
                  <a:pt x="24" y="35"/>
                  <a:pt x="21" y="41"/>
                  <a:pt x="21" y="48"/>
                </a:cubicBezTo>
                <a:cubicBezTo>
                  <a:pt x="21" y="54"/>
                  <a:pt x="24" y="60"/>
                  <a:pt x="28" y="65"/>
                </a:cubicBezTo>
                <a:cubicBezTo>
                  <a:pt x="33" y="69"/>
                  <a:pt x="39" y="72"/>
                  <a:pt x="45" y="72"/>
                </a:cubicBezTo>
                <a:cubicBezTo>
                  <a:pt x="52" y="72"/>
                  <a:pt x="58" y="69"/>
                  <a:pt x="62" y="65"/>
                </a:cubicBezTo>
                <a:cubicBezTo>
                  <a:pt x="62" y="65"/>
                  <a:pt x="62" y="65"/>
                  <a:pt x="62" y="65"/>
                </a:cubicBezTo>
                <a:cubicBezTo>
                  <a:pt x="66" y="60"/>
                  <a:pt x="69" y="54"/>
                  <a:pt x="69" y="48"/>
                </a:cubicBezTo>
                <a:cubicBezTo>
                  <a:pt x="69" y="42"/>
                  <a:pt x="67" y="37"/>
                  <a:pt x="65" y="33"/>
                </a:cubicBezTo>
                <a:cubicBezTo>
                  <a:pt x="57" y="41"/>
                  <a:pt x="57" y="41"/>
                  <a:pt x="57" y="41"/>
                </a:cubicBezTo>
                <a:cubicBezTo>
                  <a:pt x="58" y="43"/>
                  <a:pt x="58" y="45"/>
                  <a:pt x="58" y="48"/>
                </a:cubicBezTo>
                <a:cubicBezTo>
                  <a:pt x="58" y="51"/>
                  <a:pt x="57" y="54"/>
                  <a:pt x="54" y="57"/>
                </a:cubicBezTo>
                <a:cubicBezTo>
                  <a:pt x="54" y="57"/>
                  <a:pt x="54" y="57"/>
                  <a:pt x="54" y="57"/>
                </a:cubicBezTo>
                <a:cubicBezTo>
                  <a:pt x="52" y="59"/>
                  <a:pt x="49" y="61"/>
                  <a:pt x="45" y="61"/>
                </a:cubicBezTo>
                <a:cubicBezTo>
                  <a:pt x="42" y="61"/>
                  <a:pt x="38" y="59"/>
                  <a:pt x="36" y="57"/>
                </a:cubicBezTo>
                <a:cubicBezTo>
                  <a:pt x="36" y="57"/>
                  <a:pt x="36" y="57"/>
                  <a:pt x="36" y="57"/>
                </a:cubicBezTo>
                <a:cubicBezTo>
                  <a:pt x="34" y="54"/>
                  <a:pt x="32" y="51"/>
                  <a:pt x="32" y="48"/>
                </a:cubicBezTo>
                <a:cubicBezTo>
                  <a:pt x="32" y="44"/>
                  <a:pt x="34" y="41"/>
                  <a:pt x="36" y="38"/>
                </a:cubicBezTo>
                <a:cubicBezTo>
                  <a:pt x="36" y="38"/>
                  <a:pt x="36" y="38"/>
                  <a:pt x="36" y="38"/>
                </a:cubicBezTo>
                <a:cubicBezTo>
                  <a:pt x="38" y="36"/>
                  <a:pt x="42" y="35"/>
                  <a:pt x="45" y="35"/>
                </a:cubicBezTo>
                <a:close/>
                <a:moveTo>
                  <a:pt x="48" y="39"/>
                </a:moveTo>
                <a:cubicBezTo>
                  <a:pt x="48" y="39"/>
                  <a:pt x="48" y="39"/>
                  <a:pt x="48" y="39"/>
                </a:cubicBezTo>
                <a:cubicBezTo>
                  <a:pt x="47" y="39"/>
                  <a:pt x="46" y="39"/>
                  <a:pt x="45" y="39"/>
                </a:cubicBezTo>
                <a:cubicBezTo>
                  <a:pt x="43" y="39"/>
                  <a:pt x="41" y="40"/>
                  <a:pt x="39" y="42"/>
                </a:cubicBezTo>
                <a:cubicBezTo>
                  <a:pt x="39" y="42"/>
                  <a:pt x="39" y="42"/>
                  <a:pt x="39" y="42"/>
                </a:cubicBezTo>
                <a:cubicBezTo>
                  <a:pt x="37" y="43"/>
                  <a:pt x="36" y="45"/>
                  <a:pt x="36" y="48"/>
                </a:cubicBezTo>
                <a:cubicBezTo>
                  <a:pt x="36" y="50"/>
                  <a:pt x="37" y="52"/>
                  <a:pt x="39" y="54"/>
                </a:cubicBezTo>
                <a:cubicBezTo>
                  <a:pt x="41" y="55"/>
                  <a:pt x="43" y="56"/>
                  <a:pt x="45" y="56"/>
                </a:cubicBezTo>
                <a:cubicBezTo>
                  <a:pt x="48" y="56"/>
                  <a:pt x="50" y="55"/>
                  <a:pt x="51" y="54"/>
                </a:cubicBezTo>
                <a:cubicBezTo>
                  <a:pt x="51" y="54"/>
                  <a:pt x="51" y="54"/>
                  <a:pt x="51" y="54"/>
                </a:cubicBezTo>
                <a:cubicBezTo>
                  <a:pt x="53" y="52"/>
                  <a:pt x="54" y="50"/>
                  <a:pt x="54" y="48"/>
                </a:cubicBezTo>
                <a:cubicBezTo>
                  <a:pt x="54" y="47"/>
                  <a:pt x="54" y="46"/>
                  <a:pt x="53" y="45"/>
                </a:cubicBezTo>
                <a:cubicBezTo>
                  <a:pt x="48" y="50"/>
                  <a:pt x="48" y="50"/>
                  <a:pt x="48" y="50"/>
                </a:cubicBezTo>
                <a:cubicBezTo>
                  <a:pt x="46" y="52"/>
                  <a:pt x="44" y="52"/>
                  <a:pt x="43" y="50"/>
                </a:cubicBezTo>
                <a:cubicBezTo>
                  <a:pt x="41" y="49"/>
                  <a:pt x="41" y="46"/>
                  <a:pt x="43" y="45"/>
                </a:cubicBezTo>
                <a:cubicBezTo>
                  <a:pt x="48" y="39"/>
                  <a:pt x="48" y="39"/>
                  <a:pt x="48" y="39"/>
                </a:cubicBezTo>
                <a:close/>
                <a:moveTo>
                  <a:pt x="77" y="7"/>
                </a:moveTo>
                <a:cubicBezTo>
                  <a:pt x="77" y="7"/>
                  <a:pt x="77" y="7"/>
                  <a:pt x="77" y="7"/>
                </a:cubicBezTo>
                <a:cubicBezTo>
                  <a:pt x="69" y="15"/>
                  <a:pt x="69" y="15"/>
                  <a:pt x="69" y="15"/>
                </a:cubicBezTo>
                <a:cubicBezTo>
                  <a:pt x="70" y="20"/>
                  <a:pt x="70" y="20"/>
                  <a:pt x="70" y="20"/>
                </a:cubicBezTo>
                <a:cubicBezTo>
                  <a:pt x="78" y="12"/>
                  <a:pt x="78" y="12"/>
                  <a:pt x="78" y="12"/>
                </a:cubicBezTo>
                <a:cubicBezTo>
                  <a:pt x="77" y="7"/>
                  <a:pt x="77" y="7"/>
                  <a:pt x="77" y="7"/>
                </a:cubicBezTo>
                <a:close/>
                <a:moveTo>
                  <a:pt x="81" y="15"/>
                </a:moveTo>
                <a:cubicBezTo>
                  <a:pt x="81" y="15"/>
                  <a:pt x="81" y="15"/>
                  <a:pt x="81" y="15"/>
                </a:cubicBezTo>
                <a:cubicBezTo>
                  <a:pt x="73" y="23"/>
                  <a:pt x="73" y="23"/>
                  <a:pt x="73" y="23"/>
                </a:cubicBezTo>
                <a:cubicBezTo>
                  <a:pt x="78" y="24"/>
                  <a:pt x="78" y="24"/>
                  <a:pt x="78" y="24"/>
                </a:cubicBezTo>
                <a:cubicBezTo>
                  <a:pt x="86" y="16"/>
                  <a:pt x="86" y="16"/>
                  <a:pt x="86" y="16"/>
                </a:cubicBezTo>
                <a:cubicBezTo>
                  <a:pt x="81" y="15"/>
                  <a:pt x="81" y="15"/>
                  <a:pt x="81" y="15"/>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1" name="Freeform 75"/>
          <p:cNvSpPr>
            <a:spLocks noEditPoints="1"/>
          </p:cNvSpPr>
          <p:nvPr/>
        </p:nvSpPr>
        <p:spPr bwMode="auto">
          <a:xfrm>
            <a:off x="5202238" y="2476500"/>
            <a:ext cx="204787" cy="209550"/>
          </a:xfrm>
          <a:custGeom>
            <a:gdLst>
              <a:gd fmla="*/ 26 w 55" name="T0"/>
              <a:gd fmla="*/ 39 h 56" name="T1"/>
              <a:gd fmla="*/ 25 w 55" name="T2"/>
              <a:gd fmla="*/ 37 h 56" name="T3"/>
              <a:gd fmla="*/ 22 w 55" name="T4"/>
              <a:gd fmla="*/ 37 h 56" name="T5"/>
              <a:gd fmla="*/ 25 w 55" name="T6"/>
              <a:gd fmla="*/ 52 h 56" name="T7"/>
              <a:gd fmla="*/ 17 w 55" name="T8"/>
              <a:gd fmla="*/ 55 h 56" name="T9"/>
              <a:gd fmla="*/ 8 w 55" name="T10"/>
              <a:gd fmla="*/ 37 h 56" name="T11"/>
              <a:gd fmla="*/ 0 w 55" name="T12"/>
              <a:gd fmla="*/ 26 h 56" name="T13"/>
              <a:gd fmla="*/ 3 w 55" name="T14"/>
              <a:gd fmla="*/ 18 h 56" name="T15"/>
              <a:gd fmla="*/ 11 w 55" name="T16"/>
              <a:gd fmla="*/ 15 h 56" name="T17"/>
              <a:gd fmla="*/ 25 w 55" name="T18"/>
              <a:gd fmla="*/ 15 h 56" name="T19"/>
              <a:gd fmla="*/ 44 w 55" name="T20"/>
              <a:gd fmla="*/ 1 h 56" name="T21"/>
              <a:gd fmla="*/ 48 w 55" name="T22"/>
              <a:gd fmla="*/ 2 h 56" name="T23"/>
              <a:gd fmla="*/ 48 w 55" name="T24"/>
              <a:gd fmla="*/ 18 h 56" name="T25"/>
              <a:gd fmla="*/ 52 w 55" name="T26"/>
              <a:gd fmla="*/ 20 h 56" name="T27"/>
              <a:gd fmla="*/ 52 w 55" name="T28"/>
              <a:gd fmla="*/ 32 h 56" name="T29"/>
              <a:gd fmla="*/ 48 w 55" name="T30"/>
              <a:gd fmla="*/ 50 h 56" name="T31"/>
              <a:gd fmla="*/ 44 w 55" name="T32"/>
              <a:gd fmla="*/ 52 h 56" name="T33"/>
              <a:gd fmla="*/ 27 w 55" name="T34"/>
              <a:gd fmla="*/ 33 h 56" name="T35"/>
              <a:gd fmla="*/ 11 w 55" name="T36"/>
              <a:gd fmla="*/ 19 h 56" name="T37"/>
              <a:gd fmla="*/ 4 w 55" name="T38"/>
              <a:gd fmla="*/ 26 h 56" name="T39"/>
              <a:gd fmla="*/ 10 w 55" name="T40"/>
              <a:gd fmla="*/ 33 h 56" name="T41"/>
              <a:gd fmla="*/ 18 w 55" name="T42"/>
              <a:gd fmla="*/ 50 h 56" name="T43"/>
              <a:gd fmla="*/ 22 w 55" name="T44"/>
              <a:gd fmla="*/ 49 h 56" name="T45"/>
              <a:gd fmla="*/ 17 w 55" name="T46"/>
              <a:gd fmla="*/ 35 h 56" name="T47"/>
              <a:gd fmla="*/ 27 w 55" name="T48"/>
              <a:gd fmla="*/ 33 h 56" name="T49"/>
              <a:gd fmla="*/ 29 w 55" name="T50"/>
              <a:gd fmla="*/ 17 h 56" name="T51"/>
              <a:gd fmla="*/ 29 w 55" name="T52"/>
              <a:gd fmla="*/ 35 h 56" name="T53"/>
              <a:gd fmla="*/ 29 w 55" name="T54"/>
              <a:gd fmla="*/ 35 h 56" name="T55"/>
              <a:gd fmla="*/ 43 w 55" name="T56"/>
              <a:gd fmla="*/ 46 h 56" name="T57"/>
              <a:gd fmla="*/ 29 w 55" name="T58"/>
              <a:gd fmla="*/ 16 h 56" name="T59"/>
              <a:gd fmla="*/ 29 w 55" name="T60"/>
              <a:gd fmla="*/ 17 h 56" name="T61"/>
              <a:gd fmla="*/ 48 w 55" name="T62"/>
              <a:gd fmla="*/ 20 h 56" name="T63"/>
              <a:gd fmla="*/ 48 w 55" name="T64"/>
              <a:gd fmla="*/ 32 h 56" name="T65"/>
              <a:gd fmla="*/ 52 w 55" name="T66"/>
              <a:gd fmla="*/ 26 h 56" name="T67"/>
              <a:gd fmla="*/ 50 w 55" name="T68"/>
              <a:gd fmla="*/ 22 h 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6" w="55">
                <a:moveTo>
                  <a:pt x="44" y="52"/>
                </a:moveTo>
                <a:cubicBezTo>
                  <a:pt x="26" y="39"/>
                  <a:pt x="26" y="39"/>
                  <a:pt x="26" y="39"/>
                </a:cubicBezTo>
                <a:cubicBezTo>
                  <a:pt x="25" y="39"/>
                  <a:pt x="25" y="38"/>
                  <a:pt x="25" y="37"/>
                </a:cubicBezTo>
                <a:cubicBezTo>
                  <a:pt x="25" y="37"/>
                  <a:pt x="25" y="37"/>
                  <a:pt x="25" y="37"/>
                </a:cubicBezTo>
                <a:cubicBezTo>
                  <a:pt x="25" y="37"/>
                  <a:pt x="25" y="37"/>
                  <a:pt x="25" y="37"/>
                </a:cubicBezTo>
                <a:cubicBezTo>
                  <a:pt x="22" y="37"/>
                  <a:pt x="22" y="37"/>
                  <a:pt x="22" y="37"/>
                </a:cubicBezTo>
                <a:cubicBezTo>
                  <a:pt x="27" y="50"/>
                  <a:pt x="27" y="50"/>
                  <a:pt x="27" y="50"/>
                </a:cubicBezTo>
                <a:cubicBezTo>
                  <a:pt x="27" y="51"/>
                  <a:pt x="27" y="52"/>
                  <a:pt x="25" y="52"/>
                </a:cubicBezTo>
                <a:cubicBezTo>
                  <a:pt x="21" y="54"/>
                  <a:pt x="21" y="54"/>
                  <a:pt x="21" y="54"/>
                </a:cubicBezTo>
                <a:cubicBezTo>
                  <a:pt x="17" y="55"/>
                  <a:pt x="17" y="55"/>
                  <a:pt x="17" y="55"/>
                </a:cubicBezTo>
                <a:cubicBezTo>
                  <a:pt x="16" y="56"/>
                  <a:pt x="15" y="55"/>
                  <a:pt x="14" y="54"/>
                </a:cubicBezTo>
                <a:cubicBezTo>
                  <a:pt x="8" y="37"/>
                  <a:pt x="8" y="37"/>
                  <a:pt x="8" y="37"/>
                </a:cubicBezTo>
                <a:cubicBezTo>
                  <a:pt x="6" y="36"/>
                  <a:pt x="4" y="35"/>
                  <a:pt x="3" y="34"/>
                </a:cubicBezTo>
                <a:cubicBezTo>
                  <a:pt x="1" y="32"/>
                  <a:pt x="0" y="29"/>
                  <a:pt x="0" y="26"/>
                </a:cubicBezTo>
                <a:cubicBezTo>
                  <a:pt x="0" y="23"/>
                  <a:pt x="1" y="20"/>
                  <a:pt x="3" y="18"/>
                </a:cubicBezTo>
                <a:cubicBezTo>
                  <a:pt x="3" y="18"/>
                  <a:pt x="3" y="18"/>
                  <a:pt x="3" y="18"/>
                </a:cubicBezTo>
                <a:cubicBezTo>
                  <a:pt x="3" y="18"/>
                  <a:pt x="3" y="18"/>
                  <a:pt x="3" y="18"/>
                </a:cubicBezTo>
                <a:cubicBezTo>
                  <a:pt x="5" y="16"/>
                  <a:pt x="8" y="15"/>
                  <a:pt x="11" y="15"/>
                </a:cubicBezTo>
                <a:cubicBezTo>
                  <a:pt x="25" y="15"/>
                  <a:pt x="25" y="15"/>
                  <a:pt x="25" y="15"/>
                </a:cubicBezTo>
                <a:cubicBezTo>
                  <a:pt x="25" y="15"/>
                  <a:pt x="25" y="15"/>
                  <a:pt x="25" y="15"/>
                </a:cubicBezTo>
                <a:cubicBezTo>
                  <a:pt x="25" y="14"/>
                  <a:pt x="25" y="13"/>
                  <a:pt x="26" y="13"/>
                </a:cubicBezTo>
                <a:cubicBezTo>
                  <a:pt x="44" y="1"/>
                  <a:pt x="44" y="1"/>
                  <a:pt x="44" y="1"/>
                </a:cubicBezTo>
                <a:cubicBezTo>
                  <a:pt x="46" y="0"/>
                  <a:pt x="47" y="0"/>
                  <a:pt x="48" y="1"/>
                </a:cubicBezTo>
                <a:cubicBezTo>
                  <a:pt x="48" y="2"/>
                  <a:pt x="48" y="2"/>
                  <a:pt x="48" y="2"/>
                </a:cubicBezTo>
                <a:cubicBezTo>
                  <a:pt x="48" y="2"/>
                  <a:pt x="48" y="2"/>
                  <a:pt x="48" y="2"/>
                </a:cubicBezTo>
                <a:cubicBezTo>
                  <a:pt x="48" y="18"/>
                  <a:pt x="48" y="18"/>
                  <a:pt x="48" y="18"/>
                </a:cubicBezTo>
                <a:cubicBezTo>
                  <a:pt x="49" y="18"/>
                  <a:pt x="51" y="19"/>
                  <a:pt x="52" y="20"/>
                </a:cubicBezTo>
                <a:cubicBezTo>
                  <a:pt x="52" y="20"/>
                  <a:pt x="52" y="20"/>
                  <a:pt x="52" y="20"/>
                </a:cubicBezTo>
                <a:cubicBezTo>
                  <a:pt x="54" y="21"/>
                  <a:pt x="55" y="24"/>
                  <a:pt x="55" y="26"/>
                </a:cubicBezTo>
                <a:cubicBezTo>
                  <a:pt x="55" y="29"/>
                  <a:pt x="54" y="31"/>
                  <a:pt x="52" y="32"/>
                </a:cubicBezTo>
                <a:cubicBezTo>
                  <a:pt x="51" y="34"/>
                  <a:pt x="49" y="34"/>
                  <a:pt x="48" y="35"/>
                </a:cubicBezTo>
                <a:cubicBezTo>
                  <a:pt x="48" y="50"/>
                  <a:pt x="48" y="50"/>
                  <a:pt x="48" y="50"/>
                </a:cubicBezTo>
                <a:cubicBezTo>
                  <a:pt x="48" y="51"/>
                  <a:pt x="47" y="52"/>
                  <a:pt x="46" y="52"/>
                </a:cubicBezTo>
                <a:cubicBezTo>
                  <a:pt x="45" y="52"/>
                  <a:pt x="45" y="52"/>
                  <a:pt x="44" y="52"/>
                </a:cubicBezTo>
                <a:close/>
                <a:moveTo>
                  <a:pt x="27" y="33"/>
                </a:moveTo>
                <a:cubicBezTo>
                  <a:pt x="27" y="33"/>
                  <a:pt x="27" y="33"/>
                  <a:pt x="27" y="33"/>
                </a:cubicBezTo>
                <a:cubicBezTo>
                  <a:pt x="27" y="19"/>
                  <a:pt x="27" y="19"/>
                  <a:pt x="27" y="19"/>
                </a:cubicBezTo>
                <a:cubicBezTo>
                  <a:pt x="11" y="19"/>
                  <a:pt x="11" y="19"/>
                  <a:pt x="11" y="19"/>
                </a:cubicBezTo>
                <a:cubicBezTo>
                  <a:pt x="9" y="19"/>
                  <a:pt x="7" y="20"/>
                  <a:pt x="6" y="21"/>
                </a:cubicBezTo>
                <a:cubicBezTo>
                  <a:pt x="5" y="23"/>
                  <a:pt x="4" y="24"/>
                  <a:pt x="4" y="26"/>
                </a:cubicBezTo>
                <a:cubicBezTo>
                  <a:pt x="4" y="28"/>
                  <a:pt x="5" y="29"/>
                  <a:pt x="6" y="31"/>
                </a:cubicBezTo>
                <a:cubicBezTo>
                  <a:pt x="7" y="32"/>
                  <a:pt x="9" y="33"/>
                  <a:pt x="10" y="33"/>
                </a:cubicBezTo>
                <a:cubicBezTo>
                  <a:pt x="11" y="33"/>
                  <a:pt x="12" y="34"/>
                  <a:pt x="12" y="34"/>
                </a:cubicBezTo>
                <a:cubicBezTo>
                  <a:pt x="18" y="50"/>
                  <a:pt x="18" y="50"/>
                  <a:pt x="18" y="50"/>
                </a:cubicBezTo>
                <a:cubicBezTo>
                  <a:pt x="20" y="50"/>
                  <a:pt x="20" y="50"/>
                  <a:pt x="20" y="50"/>
                </a:cubicBezTo>
                <a:cubicBezTo>
                  <a:pt x="22" y="49"/>
                  <a:pt x="22" y="49"/>
                  <a:pt x="22" y="49"/>
                </a:cubicBezTo>
                <a:cubicBezTo>
                  <a:pt x="17" y="36"/>
                  <a:pt x="17" y="36"/>
                  <a:pt x="17" y="36"/>
                </a:cubicBezTo>
                <a:cubicBezTo>
                  <a:pt x="17" y="36"/>
                  <a:pt x="17" y="35"/>
                  <a:pt x="17" y="35"/>
                </a:cubicBezTo>
                <a:cubicBezTo>
                  <a:pt x="17" y="34"/>
                  <a:pt x="18" y="33"/>
                  <a:pt x="19" y="33"/>
                </a:cubicBezTo>
                <a:cubicBezTo>
                  <a:pt x="27" y="33"/>
                  <a:pt x="27" y="33"/>
                  <a:pt x="27" y="33"/>
                </a:cubicBezTo>
                <a:close/>
                <a:moveTo>
                  <a:pt x="29" y="17"/>
                </a:moveTo>
                <a:cubicBezTo>
                  <a:pt x="29" y="17"/>
                  <a:pt x="29" y="17"/>
                  <a:pt x="29" y="17"/>
                </a:cubicBezTo>
                <a:cubicBezTo>
                  <a:pt x="29" y="35"/>
                  <a:pt x="29" y="35"/>
                  <a:pt x="29" y="35"/>
                </a:cubicBezTo>
                <a:cubicBezTo>
                  <a:pt x="29" y="35"/>
                  <a:pt x="29" y="35"/>
                  <a:pt x="29" y="35"/>
                </a:cubicBezTo>
                <a:cubicBezTo>
                  <a:pt x="29" y="35"/>
                  <a:pt x="29" y="35"/>
                  <a:pt x="29" y="35"/>
                </a:cubicBezTo>
                <a:cubicBezTo>
                  <a:pt x="29" y="35"/>
                  <a:pt x="29" y="35"/>
                  <a:pt x="29" y="35"/>
                </a:cubicBezTo>
                <a:cubicBezTo>
                  <a:pt x="29" y="36"/>
                  <a:pt x="29" y="36"/>
                  <a:pt x="29" y="36"/>
                </a:cubicBezTo>
                <a:cubicBezTo>
                  <a:pt x="43" y="46"/>
                  <a:pt x="43" y="46"/>
                  <a:pt x="43" y="46"/>
                </a:cubicBezTo>
                <a:cubicBezTo>
                  <a:pt x="43" y="7"/>
                  <a:pt x="43" y="7"/>
                  <a:pt x="43" y="7"/>
                </a:cubicBezTo>
                <a:cubicBezTo>
                  <a:pt x="29" y="16"/>
                  <a:pt x="29" y="16"/>
                  <a:pt x="29" y="16"/>
                </a:cubicBezTo>
                <a:cubicBezTo>
                  <a:pt x="29" y="17"/>
                  <a:pt x="29" y="17"/>
                  <a:pt x="29" y="17"/>
                </a:cubicBezTo>
                <a:cubicBezTo>
                  <a:pt x="29" y="17"/>
                  <a:pt x="29" y="17"/>
                  <a:pt x="29" y="17"/>
                </a:cubicBezTo>
                <a:cubicBezTo>
                  <a:pt x="29" y="17"/>
                  <a:pt x="29" y="17"/>
                  <a:pt x="29" y="17"/>
                </a:cubicBezTo>
                <a:close/>
                <a:moveTo>
                  <a:pt x="48" y="20"/>
                </a:moveTo>
                <a:cubicBezTo>
                  <a:pt x="48" y="20"/>
                  <a:pt x="48" y="20"/>
                  <a:pt x="48" y="20"/>
                </a:cubicBezTo>
                <a:cubicBezTo>
                  <a:pt x="48" y="32"/>
                  <a:pt x="48" y="32"/>
                  <a:pt x="48" y="32"/>
                </a:cubicBezTo>
                <a:cubicBezTo>
                  <a:pt x="49" y="32"/>
                  <a:pt x="49" y="31"/>
                  <a:pt x="50" y="31"/>
                </a:cubicBezTo>
                <a:cubicBezTo>
                  <a:pt x="51" y="29"/>
                  <a:pt x="52" y="28"/>
                  <a:pt x="52" y="26"/>
                </a:cubicBezTo>
                <a:cubicBezTo>
                  <a:pt x="52" y="24"/>
                  <a:pt x="51" y="23"/>
                  <a:pt x="50" y="22"/>
                </a:cubicBezTo>
                <a:cubicBezTo>
                  <a:pt x="50" y="22"/>
                  <a:pt x="50" y="22"/>
                  <a:pt x="50" y="22"/>
                </a:cubicBezTo>
                <a:cubicBezTo>
                  <a:pt x="49" y="21"/>
                  <a:pt x="49" y="21"/>
                  <a:pt x="48" y="2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2" name="Freeform 76"/>
          <p:cNvSpPr>
            <a:spLocks noEditPoints="1"/>
          </p:cNvSpPr>
          <p:nvPr/>
        </p:nvSpPr>
        <p:spPr bwMode="auto">
          <a:xfrm>
            <a:off x="5613400" y="2986088"/>
            <a:ext cx="241300" cy="247650"/>
          </a:xfrm>
          <a:custGeom>
            <a:gdLst>
              <a:gd fmla="*/ 42 w 64" name="T0"/>
              <a:gd fmla="*/ 61 h 66" name="T1"/>
              <a:gd fmla="*/ 32 w 64" name="T2"/>
              <a:gd fmla="*/ 66 h 66" name="T3"/>
              <a:gd fmla="*/ 22 w 64" name="T4"/>
              <a:gd fmla="*/ 61 h 66" name="T5"/>
              <a:gd fmla="*/ 17 w 64" name="T6"/>
              <a:gd fmla="*/ 48 h 66" name="T7"/>
              <a:gd fmla="*/ 32 w 64" name="T8"/>
              <a:gd fmla="*/ 10 h 66" name="T9"/>
              <a:gd fmla="*/ 47 w 64" name="T10"/>
              <a:gd fmla="*/ 48 h 66" name="T11"/>
              <a:gd fmla="*/ 32 w 64" name="T12"/>
              <a:gd fmla="*/ 30 h 66" name="T13"/>
              <a:gd fmla="*/ 39 w 64" name="T14"/>
              <a:gd fmla="*/ 29 h 66" name="T15"/>
              <a:gd fmla="*/ 40 w 64" name="T16"/>
              <a:gd fmla="*/ 33 h 66" name="T17"/>
              <a:gd fmla="*/ 35 w 64" name="T18"/>
              <a:gd fmla="*/ 32 h 66" name="T19"/>
              <a:gd fmla="*/ 29 w 64" name="T20"/>
              <a:gd fmla="*/ 32 h 66" name="T21"/>
              <a:gd fmla="*/ 24 w 64" name="T22"/>
              <a:gd fmla="*/ 33 h 66" name="T23"/>
              <a:gd fmla="*/ 25 w 64" name="T24"/>
              <a:gd fmla="*/ 29 h 66" name="T25"/>
              <a:gd fmla="*/ 32 w 64" name="T26"/>
              <a:gd fmla="*/ 30 h 66" name="T27"/>
              <a:gd fmla="*/ 32 w 64" name="T28"/>
              <a:gd fmla="*/ 8 h 66" name="T29"/>
              <a:gd fmla="*/ 32 w 64" name="T30"/>
              <a:gd fmla="*/ 0 h 66" name="T31"/>
              <a:gd fmla="*/ 46 w 64" name="T32"/>
              <a:gd fmla="*/ 11 h 66" name="T33"/>
              <a:gd fmla="*/ 43 w 64" name="T34"/>
              <a:gd fmla="*/ 9 h 66" name="T35"/>
              <a:gd fmla="*/ 49 w 64" name="T36"/>
              <a:gd fmla="*/ 7 h 66" name="T37"/>
              <a:gd fmla="*/ 55 w 64" name="T38"/>
              <a:gd fmla="*/ 21 h 66" name="T39"/>
              <a:gd fmla="*/ 58 w 64" name="T40"/>
              <a:gd fmla="*/ 16 h 66" name="T41"/>
              <a:gd fmla="*/ 55 w 64" name="T42"/>
              <a:gd fmla="*/ 21 h 66" name="T43"/>
              <a:gd fmla="*/ 56 w 64" name="T44"/>
              <a:gd fmla="*/ 32 h 66" name="T45"/>
              <a:gd fmla="*/ 64 w 64" name="T46"/>
              <a:gd fmla="*/ 32 h 66" name="T47"/>
              <a:gd fmla="*/ 53 w 64" name="T48"/>
              <a:gd fmla="*/ 46 h 66" name="T49"/>
              <a:gd fmla="*/ 55 w 64" name="T50"/>
              <a:gd fmla="*/ 44 h 66" name="T51"/>
              <a:gd fmla="*/ 58 w 64" name="T52"/>
              <a:gd fmla="*/ 49 h 66" name="T53"/>
              <a:gd fmla="*/ 9 w 64" name="T54"/>
              <a:gd fmla="*/ 44 h 66" name="T55"/>
              <a:gd fmla="*/ 6 w 64" name="T56"/>
              <a:gd fmla="*/ 49 h 66" name="T57"/>
              <a:gd fmla="*/ 9 w 64" name="T58"/>
              <a:gd fmla="*/ 44 h 66" name="T59"/>
              <a:gd fmla="*/ 8 w 64" name="T60"/>
              <a:gd fmla="*/ 32 h 66" name="T61"/>
              <a:gd fmla="*/ 0 w 64" name="T62"/>
              <a:gd fmla="*/ 32 h 66" name="T63"/>
              <a:gd fmla="*/ 11 w 64" name="T64"/>
              <a:gd fmla="*/ 18 h 66" name="T65"/>
              <a:gd fmla="*/ 9 w 64" name="T66"/>
              <a:gd fmla="*/ 21 h 66" name="T67"/>
              <a:gd fmla="*/ 6 w 64" name="T68"/>
              <a:gd fmla="*/ 16 h 66" name="T69"/>
              <a:gd fmla="*/ 21 w 64" name="T70"/>
              <a:gd fmla="*/ 9 h 66" name="T71"/>
              <a:gd fmla="*/ 15 w 64" name="T72"/>
              <a:gd fmla="*/ 7 h 66" name="T73"/>
              <a:gd fmla="*/ 21 w 64" name="T74"/>
              <a:gd fmla="*/ 9 h 66" name="T75"/>
              <a:gd fmla="*/ 41 w 64" name="T76"/>
              <a:gd fmla="*/ 46 h 66" name="T77"/>
              <a:gd fmla="*/ 44 w 64" name="T78"/>
              <a:gd fmla="*/ 21 h 66" name="T79"/>
              <a:gd fmla="*/ 15 w 64" name="T80"/>
              <a:gd fmla="*/ 32 h 66" name="T81"/>
              <a:gd fmla="*/ 23 w 64" name="T82"/>
              <a:gd fmla="*/ 47 h 66" name="T83"/>
              <a:gd fmla="*/ 25 w 64" name="T84"/>
              <a:gd fmla="*/ 53 h 66" name="T85"/>
              <a:gd fmla="*/ 27 w 64" name="T86"/>
              <a:gd fmla="*/ 56 h 66" name="T87"/>
              <a:gd fmla="*/ 31 w 64" name="T88"/>
              <a:gd fmla="*/ 60 h 66" name="T89"/>
              <a:gd fmla="*/ 33 w 64" name="T90"/>
              <a:gd fmla="*/ 60 h 66" name="T91"/>
              <a:gd fmla="*/ 34 w 64" name="T92"/>
              <a:gd fmla="*/ 58 h 66" name="T93"/>
              <a:gd fmla="*/ 39 w 64" name="T94"/>
              <a:gd fmla="*/ 53 h 6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6" w="64">
                <a:moveTo>
                  <a:pt x="45" y="50"/>
                </a:moveTo>
                <a:cubicBezTo>
                  <a:pt x="45" y="58"/>
                  <a:pt x="45" y="58"/>
                  <a:pt x="45" y="58"/>
                </a:cubicBezTo>
                <a:cubicBezTo>
                  <a:pt x="45" y="60"/>
                  <a:pt x="43" y="61"/>
                  <a:pt x="42" y="61"/>
                </a:cubicBezTo>
                <a:cubicBezTo>
                  <a:pt x="39" y="61"/>
                  <a:pt x="39" y="61"/>
                  <a:pt x="39" y="61"/>
                </a:cubicBezTo>
                <a:cubicBezTo>
                  <a:pt x="38" y="62"/>
                  <a:pt x="38" y="63"/>
                  <a:pt x="37" y="64"/>
                </a:cubicBezTo>
                <a:cubicBezTo>
                  <a:pt x="36" y="65"/>
                  <a:pt x="34" y="66"/>
                  <a:pt x="32" y="66"/>
                </a:cubicBezTo>
                <a:cubicBezTo>
                  <a:pt x="30" y="66"/>
                  <a:pt x="28" y="65"/>
                  <a:pt x="27" y="64"/>
                </a:cubicBezTo>
                <a:cubicBezTo>
                  <a:pt x="26" y="63"/>
                  <a:pt x="26" y="62"/>
                  <a:pt x="25" y="61"/>
                </a:cubicBezTo>
                <a:cubicBezTo>
                  <a:pt x="22" y="61"/>
                  <a:pt x="22" y="61"/>
                  <a:pt x="22" y="61"/>
                </a:cubicBezTo>
                <a:cubicBezTo>
                  <a:pt x="21" y="61"/>
                  <a:pt x="19" y="60"/>
                  <a:pt x="19" y="58"/>
                </a:cubicBezTo>
                <a:cubicBezTo>
                  <a:pt x="19" y="50"/>
                  <a:pt x="19" y="50"/>
                  <a:pt x="19" y="50"/>
                </a:cubicBezTo>
                <a:cubicBezTo>
                  <a:pt x="18" y="49"/>
                  <a:pt x="17" y="49"/>
                  <a:pt x="17" y="48"/>
                </a:cubicBezTo>
                <a:cubicBezTo>
                  <a:pt x="12" y="44"/>
                  <a:pt x="10" y="38"/>
                  <a:pt x="10" y="32"/>
                </a:cubicBezTo>
                <a:cubicBezTo>
                  <a:pt x="10" y="26"/>
                  <a:pt x="12" y="21"/>
                  <a:pt x="17" y="17"/>
                </a:cubicBezTo>
                <a:cubicBezTo>
                  <a:pt x="21" y="13"/>
                  <a:pt x="26" y="10"/>
                  <a:pt x="32" y="10"/>
                </a:cubicBezTo>
                <a:cubicBezTo>
                  <a:pt x="38" y="10"/>
                  <a:pt x="43" y="13"/>
                  <a:pt x="47" y="17"/>
                </a:cubicBezTo>
                <a:cubicBezTo>
                  <a:pt x="52" y="21"/>
                  <a:pt x="54" y="26"/>
                  <a:pt x="54" y="32"/>
                </a:cubicBezTo>
                <a:cubicBezTo>
                  <a:pt x="54" y="38"/>
                  <a:pt x="52" y="44"/>
                  <a:pt x="47" y="48"/>
                </a:cubicBezTo>
                <a:cubicBezTo>
                  <a:pt x="47" y="49"/>
                  <a:pt x="46" y="49"/>
                  <a:pt x="45" y="50"/>
                </a:cubicBezTo>
                <a:close/>
                <a:moveTo>
                  <a:pt x="32" y="30"/>
                </a:moveTo>
                <a:cubicBezTo>
                  <a:pt x="32" y="30"/>
                  <a:pt x="32" y="30"/>
                  <a:pt x="32" y="30"/>
                </a:cubicBezTo>
                <a:cubicBezTo>
                  <a:pt x="32" y="29"/>
                  <a:pt x="33" y="29"/>
                  <a:pt x="33" y="29"/>
                </a:cubicBezTo>
                <a:cubicBezTo>
                  <a:pt x="34" y="29"/>
                  <a:pt x="35" y="28"/>
                  <a:pt x="36" y="28"/>
                </a:cubicBezTo>
                <a:cubicBezTo>
                  <a:pt x="37" y="28"/>
                  <a:pt x="38" y="29"/>
                  <a:pt x="39" y="29"/>
                </a:cubicBezTo>
                <a:cubicBezTo>
                  <a:pt x="40" y="29"/>
                  <a:pt x="41" y="30"/>
                  <a:pt x="42" y="31"/>
                </a:cubicBezTo>
                <a:cubicBezTo>
                  <a:pt x="42" y="31"/>
                  <a:pt x="42" y="32"/>
                  <a:pt x="42" y="33"/>
                </a:cubicBezTo>
                <a:cubicBezTo>
                  <a:pt x="41" y="33"/>
                  <a:pt x="40" y="33"/>
                  <a:pt x="40" y="33"/>
                </a:cubicBezTo>
                <a:cubicBezTo>
                  <a:pt x="39" y="32"/>
                  <a:pt x="39" y="32"/>
                  <a:pt x="38" y="32"/>
                </a:cubicBezTo>
                <a:cubicBezTo>
                  <a:pt x="38" y="32"/>
                  <a:pt x="37" y="32"/>
                  <a:pt x="36" y="32"/>
                </a:cubicBezTo>
                <a:cubicBezTo>
                  <a:pt x="36" y="32"/>
                  <a:pt x="35" y="32"/>
                  <a:pt x="35" y="32"/>
                </a:cubicBezTo>
                <a:cubicBezTo>
                  <a:pt x="34" y="32"/>
                  <a:pt x="34" y="32"/>
                  <a:pt x="33" y="33"/>
                </a:cubicBezTo>
                <a:cubicBezTo>
                  <a:pt x="32" y="33"/>
                  <a:pt x="31" y="33"/>
                  <a:pt x="31" y="33"/>
                </a:cubicBezTo>
                <a:cubicBezTo>
                  <a:pt x="30" y="32"/>
                  <a:pt x="30" y="32"/>
                  <a:pt x="29" y="32"/>
                </a:cubicBezTo>
                <a:cubicBezTo>
                  <a:pt x="29" y="32"/>
                  <a:pt x="28" y="32"/>
                  <a:pt x="28" y="32"/>
                </a:cubicBezTo>
                <a:cubicBezTo>
                  <a:pt x="27" y="32"/>
                  <a:pt x="26" y="32"/>
                  <a:pt x="26" y="32"/>
                </a:cubicBezTo>
                <a:cubicBezTo>
                  <a:pt x="25" y="32"/>
                  <a:pt x="25" y="32"/>
                  <a:pt x="24" y="33"/>
                </a:cubicBezTo>
                <a:cubicBezTo>
                  <a:pt x="24" y="33"/>
                  <a:pt x="23" y="33"/>
                  <a:pt x="22" y="33"/>
                </a:cubicBezTo>
                <a:cubicBezTo>
                  <a:pt x="22" y="32"/>
                  <a:pt x="22" y="31"/>
                  <a:pt x="22" y="31"/>
                </a:cubicBezTo>
                <a:cubicBezTo>
                  <a:pt x="23" y="30"/>
                  <a:pt x="24" y="29"/>
                  <a:pt x="25" y="29"/>
                </a:cubicBezTo>
                <a:cubicBezTo>
                  <a:pt x="26" y="29"/>
                  <a:pt x="27" y="28"/>
                  <a:pt x="28" y="28"/>
                </a:cubicBezTo>
                <a:cubicBezTo>
                  <a:pt x="29" y="28"/>
                  <a:pt x="30" y="29"/>
                  <a:pt x="31" y="29"/>
                </a:cubicBezTo>
                <a:cubicBezTo>
                  <a:pt x="31" y="29"/>
                  <a:pt x="32" y="29"/>
                  <a:pt x="32" y="30"/>
                </a:cubicBezTo>
                <a:close/>
                <a:moveTo>
                  <a:pt x="34" y="7"/>
                </a:moveTo>
                <a:cubicBezTo>
                  <a:pt x="34" y="7"/>
                  <a:pt x="34" y="7"/>
                  <a:pt x="34" y="7"/>
                </a:cubicBezTo>
                <a:cubicBezTo>
                  <a:pt x="34" y="8"/>
                  <a:pt x="33" y="8"/>
                  <a:pt x="32" y="8"/>
                </a:cubicBezTo>
                <a:cubicBezTo>
                  <a:pt x="31" y="8"/>
                  <a:pt x="30" y="8"/>
                  <a:pt x="30" y="7"/>
                </a:cubicBezTo>
                <a:cubicBezTo>
                  <a:pt x="30" y="2"/>
                  <a:pt x="30" y="2"/>
                  <a:pt x="30" y="2"/>
                </a:cubicBezTo>
                <a:cubicBezTo>
                  <a:pt x="30" y="1"/>
                  <a:pt x="31" y="0"/>
                  <a:pt x="32" y="0"/>
                </a:cubicBezTo>
                <a:cubicBezTo>
                  <a:pt x="33" y="0"/>
                  <a:pt x="34" y="1"/>
                  <a:pt x="34" y="2"/>
                </a:cubicBezTo>
                <a:cubicBezTo>
                  <a:pt x="34" y="7"/>
                  <a:pt x="34" y="7"/>
                  <a:pt x="34" y="7"/>
                </a:cubicBezTo>
                <a:close/>
                <a:moveTo>
                  <a:pt x="46" y="11"/>
                </a:moveTo>
                <a:cubicBezTo>
                  <a:pt x="46" y="11"/>
                  <a:pt x="46" y="11"/>
                  <a:pt x="46" y="11"/>
                </a:cubicBezTo>
                <a:cubicBezTo>
                  <a:pt x="46" y="12"/>
                  <a:pt x="45" y="12"/>
                  <a:pt x="44" y="12"/>
                </a:cubicBezTo>
                <a:cubicBezTo>
                  <a:pt x="43" y="11"/>
                  <a:pt x="43" y="10"/>
                  <a:pt x="43" y="9"/>
                </a:cubicBezTo>
                <a:cubicBezTo>
                  <a:pt x="46" y="5"/>
                  <a:pt x="46" y="5"/>
                  <a:pt x="46" y="5"/>
                </a:cubicBezTo>
                <a:cubicBezTo>
                  <a:pt x="46" y="4"/>
                  <a:pt x="47" y="4"/>
                  <a:pt x="48" y="5"/>
                </a:cubicBezTo>
                <a:cubicBezTo>
                  <a:pt x="49" y="5"/>
                  <a:pt x="49" y="6"/>
                  <a:pt x="49" y="7"/>
                </a:cubicBezTo>
                <a:cubicBezTo>
                  <a:pt x="46" y="11"/>
                  <a:pt x="46" y="11"/>
                  <a:pt x="46" y="11"/>
                </a:cubicBezTo>
                <a:close/>
                <a:moveTo>
                  <a:pt x="55" y="21"/>
                </a:moveTo>
                <a:cubicBezTo>
                  <a:pt x="55" y="21"/>
                  <a:pt x="55" y="21"/>
                  <a:pt x="55" y="21"/>
                </a:cubicBezTo>
                <a:cubicBezTo>
                  <a:pt x="54" y="21"/>
                  <a:pt x="53" y="21"/>
                  <a:pt x="53" y="20"/>
                </a:cubicBezTo>
                <a:cubicBezTo>
                  <a:pt x="52" y="20"/>
                  <a:pt x="53" y="19"/>
                  <a:pt x="53" y="18"/>
                </a:cubicBezTo>
                <a:cubicBezTo>
                  <a:pt x="58" y="16"/>
                  <a:pt x="58" y="16"/>
                  <a:pt x="58" y="16"/>
                </a:cubicBezTo>
                <a:cubicBezTo>
                  <a:pt x="58" y="15"/>
                  <a:pt x="59" y="16"/>
                  <a:pt x="60" y="16"/>
                </a:cubicBezTo>
                <a:cubicBezTo>
                  <a:pt x="60" y="17"/>
                  <a:pt x="60" y="18"/>
                  <a:pt x="59" y="18"/>
                </a:cubicBezTo>
                <a:cubicBezTo>
                  <a:pt x="55" y="21"/>
                  <a:pt x="55" y="21"/>
                  <a:pt x="55" y="21"/>
                </a:cubicBezTo>
                <a:close/>
                <a:moveTo>
                  <a:pt x="57" y="34"/>
                </a:moveTo>
                <a:cubicBezTo>
                  <a:pt x="57" y="34"/>
                  <a:pt x="57" y="34"/>
                  <a:pt x="57" y="34"/>
                </a:cubicBezTo>
                <a:cubicBezTo>
                  <a:pt x="57" y="34"/>
                  <a:pt x="56" y="33"/>
                  <a:pt x="56" y="32"/>
                </a:cubicBezTo>
                <a:cubicBezTo>
                  <a:pt x="56" y="31"/>
                  <a:pt x="57" y="31"/>
                  <a:pt x="57" y="31"/>
                </a:cubicBezTo>
                <a:cubicBezTo>
                  <a:pt x="62" y="31"/>
                  <a:pt x="62" y="31"/>
                  <a:pt x="62" y="31"/>
                </a:cubicBezTo>
                <a:cubicBezTo>
                  <a:pt x="63" y="31"/>
                  <a:pt x="64" y="31"/>
                  <a:pt x="64" y="32"/>
                </a:cubicBezTo>
                <a:cubicBezTo>
                  <a:pt x="64" y="33"/>
                  <a:pt x="63" y="34"/>
                  <a:pt x="62" y="34"/>
                </a:cubicBezTo>
                <a:cubicBezTo>
                  <a:pt x="57" y="34"/>
                  <a:pt x="57" y="34"/>
                  <a:pt x="57" y="34"/>
                </a:cubicBezTo>
                <a:close/>
                <a:moveTo>
                  <a:pt x="53" y="46"/>
                </a:moveTo>
                <a:cubicBezTo>
                  <a:pt x="53" y="46"/>
                  <a:pt x="53" y="46"/>
                  <a:pt x="53" y="46"/>
                </a:cubicBezTo>
                <a:cubicBezTo>
                  <a:pt x="53" y="46"/>
                  <a:pt x="52" y="45"/>
                  <a:pt x="53" y="44"/>
                </a:cubicBezTo>
                <a:cubicBezTo>
                  <a:pt x="53" y="44"/>
                  <a:pt x="54" y="43"/>
                  <a:pt x="55" y="44"/>
                </a:cubicBezTo>
                <a:cubicBezTo>
                  <a:pt x="59" y="46"/>
                  <a:pt x="59" y="46"/>
                  <a:pt x="59" y="46"/>
                </a:cubicBezTo>
                <a:cubicBezTo>
                  <a:pt x="60" y="47"/>
                  <a:pt x="60" y="48"/>
                  <a:pt x="60" y="48"/>
                </a:cubicBezTo>
                <a:cubicBezTo>
                  <a:pt x="59" y="49"/>
                  <a:pt x="58" y="49"/>
                  <a:pt x="58" y="49"/>
                </a:cubicBezTo>
                <a:cubicBezTo>
                  <a:pt x="53" y="46"/>
                  <a:pt x="53" y="46"/>
                  <a:pt x="53" y="46"/>
                </a:cubicBezTo>
                <a:close/>
                <a:moveTo>
                  <a:pt x="9" y="44"/>
                </a:moveTo>
                <a:cubicBezTo>
                  <a:pt x="9" y="44"/>
                  <a:pt x="9" y="44"/>
                  <a:pt x="9" y="44"/>
                </a:cubicBezTo>
                <a:cubicBezTo>
                  <a:pt x="10" y="43"/>
                  <a:pt x="11" y="44"/>
                  <a:pt x="11" y="44"/>
                </a:cubicBezTo>
                <a:cubicBezTo>
                  <a:pt x="12" y="45"/>
                  <a:pt x="11" y="46"/>
                  <a:pt x="11" y="46"/>
                </a:cubicBezTo>
                <a:cubicBezTo>
                  <a:pt x="6" y="49"/>
                  <a:pt x="6" y="49"/>
                  <a:pt x="6" y="49"/>
                </a:cubicBezTo>
                <a:cubicBezTo>
                  <a:pt x="6" y="49"/>
                  <a:pt x="5" y="49"/>
                  <a:pt x="4" y="48"/>
                </a:cubicBezTo>
                <a:cubicBezTo>
                  <a:pt x="4" y="48"/>
                  <a:pt x="4" y="47"/>
                  <a:pt x="5" y="46"/>
                </a:cubicBezTo>
                <a:cubicBezTo>
                  <a:pt x="9" y="44"/>
                  <a:pt x="9" y="44"/>
                  <a:pt x="9" y="44"/>
                </a:cubicBezTo>
                <a:close/>
                <a:moveTo>
                  <a:pt x="7" y="31"/>
                </a:moveTo>
                <a:cubicBezTo>
                  <a:pt x="7" y="31"/>
                  <a:pt x="7" y="31"/>
                  <a:pt x="7" y="31"/>
                </a:cubicBezTo>
                <a:cubicBezTo>
                  <a:pt x="7" y="31"/>
                  <a:pt x="8" y="31"/>
                  <a:pt x="8" y="32"/>
                </a:cubicBezTo>
                <a:cubicBezTo>
                  <a:pt x="8" y="33"/>
                  <a:pt x="7" y="34"/>
                  <a:pt x="7" y="34"/>
                </a:cubicBezTo>
                <a:cubicBezTo>
                  <a:pt x="2" y="34"/>
                  <a:pt x="2" y="34"/>
                  <a:pt x="2" y="34"/>
                </a:cubicBezTo>
                <a:cubicBezTo>
                  <a:pt x="1" y="34"/>
                  <a:pt x="0" y="33"/>
                  <a:pt x="0" y="32"/>
                </a:cubicBezTo>
                <a:cubicBezTo>
                  <a:pt x="0" y="31"/>
                  <a:pt x="1" y="31"/>
                  <a:pt x="2" y="31"/>
                </a:cubicBezTo>
                <a:cubicBezTo>
                  <a:pt x="7" y="31"/>
                  <a:pt x="7" y="31"/>
                  <a:pt x="7" y="31"/>
                </a:cubicBezTo>
                <a:close/>
                <a:moveTo>
                  <a:pt x="11" y="18"/>
                </a:moveTo>
                <a:cubicBezTo>
                  <a:pt x="11" y="18"/>
                  <a:pt x="11" y="18"/>
                  <a:pt x="11" y="18"/>
                </a:cubicBezTo>
                <a:cubicBezTo>
                  <a:pt x="11" y="19"/>
                  <a:pt x="12" y="20"/>
                  <a:pt x="11" y="20"/>
                </a:cubicBezTo>
                <a:cubicBezTo>
                  <a:pt x="11" y="21"/>
                  <a:pt x="10" y="21"/>
                  <a:pt x="9" y="21"/>
                </a:cubicBezTo>
                <a:cubicBezTo>
                  <a:pt x="5" y="18"/>
                  <a:pt x="5" y="18"/>
                  <a:pt x="5" y="18"/>
                </a:cubicBezTo>
                <a:cubicBezTo>
                  <a:pt x="4" y="18"/>
                  <a:pt x="4" y="17"/>
                  <a:pt x="4" y="16"/>
                </a:cubicBezTo>
                <a:cubicBezTo>
                  <a:pt x="5" y="16"/>
                  <a:pt x="6" y="15"/>
                  <a:pt x="6" y="16"/>
                </a:cubicBezTo>
                <a:cubicBezTo>
                  <a:pt x="11" y="18"/>
                  <a:pt x="11" y="18"/>
                  <a:pt x="11" y="18"/>
                </a:cubicBezTo>
                <a:close/>
                <a:moveTo>
                  <a:pt x="21" y="9"/>
                </a:moveTo>
                <a:cubicBezTo>
                  <a:pt x="21" y="9"/>
                  <a:pt x="21" y="9"/>
                  <a:pt x="21" y="9"/>
                </a:cubicBezTo>
                <a:cubicBezTo>
                  <a:pt x="21" y="10"/>
                  <a:pt x="21" y="11"/>
                  <a:pt x="20" y="12"/>
                </a:cubicBezTo>
                <a:cubicBezTo>
                  <a:pt x="19" y="12"/>
                  <a:pt x="18" y="12"/>
                  <a:pt x="18" y="11"/>
                </a:cubicBezTo>
                <a:cubicBezTo>
                  <a:pt x="15" y="7"/>
                  <a:pt x="15" y="7"/>
                  <a:pt x="15" y="7"/>
                </a:cubicBezTo>
                <a:cubicBezTo>
                  <a:pt x="15" y="6"/>
                  <a:pt x="15" y="5"/>
                  <a:pt x="16" y="5"/>
                </a:cubicBezTo>
                <a:cubicBezTo>
                  <a:pt x="17" y="4"/>
                  <a:pt x="18" y="4"/>
                  <a:pt x="18" y="5"/>
                </a:cubicBezTo>
                <a:cubicBezTo>
                  <a:pt x="21" y="9"/>
                  <a:pt x="21" y="9"/>
                  <a:pt x="21" y="9"/>
                </a:cubicBezTo>
                <a:close/>
                <a:moveTo>
                  <a:pt x="41" y="47"/>
                </a:moveTo>
                <a:cubicBezTo>
                  <a:pt x="41" y="47"/>
                  <a:pt x="41" y="47"/>
                  <a:pt x="41" y="47"/>
                </a:cubicBezTo>
                <a:cubicBezTo>
                  <a:pt x="41" y="46"/>
                  <a:pt x="41" y="46"/>
                  <a:pt x="41" y="46"/>
                </a:cubicBezTo>
                <a:cubicBezTo>
                  <a:pt x="42" y="46"/>
                  <a:pt x="43" y="45"/>
                  <a:pt x="44" y="44"/>
                </a:cubicBezTo>
                <a:cubicBezTo>
                  <a:pt x="47" y="41"/>
                  <a:pt x="49" y="37"/>
                  <a:pt x="49" y="32"/>
                </a:cubicBezTo>
                <a:cubicBezTo>
                  <a:pt x="49" y="28"/>
                  <a:pt x="47" y="24"/>
                  <a:pt x="44" y="21"/>
                </a:cubicBezTo>
                <a:cubicBezTo>
                  <a:pt x="41" y="17"/>
                  <a:pt x="36" y="16"/>
                  <a:pt x="32" y="16"/>
                </a:cubicBezTo>
                <a:cubicBezTo>
                  <a:pt x="28" y="16"/>
                  <a:pt x="23" y="17"/>
                  <a:pt x="20" y="21"/>
                </a:cubicBezTo>
                <a:cubicBezTo>
                  <a:pt x="17" y="24"/>
                  <a:pt x="15" y="28"/>
                  <a:pt x="15" y="32"/>
                </a:cubicBezTo>
                <a:cubicBezTo>
                  <a:pt x="15" y="37"/>
                  <a:pt x="17" y="41"/>
                  <a:pt x="20" y="44"/>
                </a:cubicBezTo>
                <a:cubicBezTo>
                  <a:pt x="21" y="45"/>
                  <a:pt x="22" y="46"/>
                  <a:pt x="23" y="46"/>
                </a:cubicBezTo>
                <a:cubicBezTo>
                  <a:pt x="23" y="47"/>
                  <a:pt x="23" y="47"/>
                  <a:pt x="23" y="47"/>
                </a:cubicBezTo>
                <a:cubicBezTo>
                  <a:pt x="26" y="48"/>
                  <a:pt x="29" y="49"/>
                  <a:pt x="32" y="49"/>
                </a:cubicBezTo>
                <a:cubicBezTo>
                  <a:pt x="35" y="49"/>
                  <a:pt x="38" y="48"/>
                  <a:pt x="41" y="47"/>
                </a:cubicBezTo>
                <a:close/>
                <a:moveTo>
                  <a:pt x="25" y="53"/>
                </a:moveTo>
                <a:cubicBezTo>
                  <a:pt x="25" y="53"/>
                  <a:pt x="25" y="53"/>
                  <a:pt x="25" y="53"/>
                </a:cubicBezTo>
                <a:cubicBezTo>
                  <a:pt x="25" y="56"/>
                  <a:pt x="25" y="56"/>
                  <a:pt x="25" y="56"/>
                </a:cubicBezTo>
                <a:cubicBezTo>
                  <a:pt x="27" y="56"/>
                  <a:pt x="27" y="56"/>
                  <a:pt x="27" y="56"/>
                </a:cubicBezTo>
                <a:cubicBezTo>
                  <a:pt x="29" y="56"/>
                  <a:pt x="30" y="57"/>
                  <a:pt x="30" y="58"/>
                </a:cubicBezTo>
                <a:cubicBezTo>
                  <a:pt x="30" y="59"/>
                  <a:pt x="30" y="59"/>
                  <a:pt x="30" y="59"/>
                </a:cubicBezTo>
                <a:cubicBezTo>
                  <a:pt x="30" y="59"/>
                  <a:pt x="30" y="59"/>
                  <a:pt x="31" y="60"/>
                </a:cubicBezTo>
                <a:cubicBezTo>
                  <a:pt x="31" y="60"/>
                  <a:pt x="31" y="60"/>
                  <a:pt x="31" y="60"/>
                </a:cubicBezTo>
                <a:cubicBezTo>
                  <a:pt x="31" y="60"/>
                  <a:pt x="31" y="60"/>
                  <a:pt x="32" y="60"/>
                </a:cubicBezTo>
                <a:cubicBezTo>
                  <a:pt x="32" y="60"/>
                  <a:pt x="33" y="60"/>
                  <a:pt x="33" y="60"/>
                </a:cubicBezTo>
                <a:cubicBezTo>
                  <a:pt x="33" y="60"/>
                  <a:pt x="33" y="60"/>
                  <a:pt x="33" y="60"/>
                </a:cubicBezTo>
                <a:cubicBezTo>
                  <a:pt x="34" y="59"/>
                  <a:pt x="34" y="59"/>
                  <a:pt x="34" y="59"/>
                </a:cubicBezTo>
                <a:cubicBezTo>
                  <a:pt x="34" y="58"/>
                  <a:pt x="34" y="58"/>
                  <a:pt x="34" y="58"/>
                </a:cubicBezTo>
                <a:cubicBezTo>
                  <a:pt x="34" y="57"/>
                  <a:pt x="35" y="56"/>
                  <a:pt x="37" y="56"/>
                </a:cubicBezTo>
                <a:cubicBezTo>
                  <a:pt x="39" y="56"/>
                  <a:pt x="39" y="56"/>
                  <a:pt x="39" y="56"/>
                </a:cubicBezTo>
                <a:cubicBezTo>
                  <a:pt x="39" y="53"/>
                  <a:pt x="39" y="53"/>
                  <a:pt x="39" y="53"/>
                </a:cubicBezTo>
                <a:cubicBezTo>
                  <a:pt x="37" y="54"/>
                  <a:pt x="35" y="54"/>
                  <a:pt x="32" y="54"/>
                </a:cubicBezTo>
                <a:cubicBezTo>
                  <a:pt x="29" y="54"/>
                  <a:pt x="27" y="54"/>
                  <a:pt x="25"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3" name="Freeform 77"/>
          <p:cNvSpPr>
            <a:spLocks noEditPoints="1"/>
          </p:cNvSpPr>
          <p:nvPr/>
        </p:nvSpPr>
        <p:spPr bwMode="auto">
          <a:xfrm>
            <a:off x="3468688" y="3927475"/>
            <a:ext cx="255587" cy="258763"/>
          </a:xfrm>
          <a:custGeom>
            <a:gdLst>
              <a:gd fmla="*/ 9 w 68" name="T0"/>
              <a:gd fmla="*/ 50 h 69" name="T1"/>
              <a:gd fmla="*/ 5 w 68" name="T2"/>
              <a:gd fmla="*/ 56 h 69" name="T3"/>
              <a:gd fmla="*/ 2 w 68" name="T4"/>
              <a:gd fmla="*/ 54 h 69" name="T5"/>
              <a:gd fmla="*/ 55 w 68" name="T6"/>
              <a:gd fmla="*/ 23 h 69" name="T7"/>
              <a:gd fmla="*/ 45 w 68" name="T8"/>
              <a:gd fmla="*/ 33 h 69" name="T9"/>
              <a:gd fmla="*/ 45 w 68" name="T10"/>
              <a:gd fmla="*/ 14 h 69" name="T11"/>
              <a:gd fmla="*/ 45 w 68" name="T12"/>
              <a:gd fmla="*/ 17 h 69" name="T13"/>
              <a:gd fmla="*/ 39 w 68" name="T14"/>
              <a:gd fmla="*/ 23 h 69" name="T15"/>
              <a:gd fmla="*/ 52 w 68" name="T16"/>
              <a:gd fmla="*/ 23 h 69" name="T17"/>
              <a:gd fmla="*/ 9 w 68" name="T18"/>
              <a:gd fmla="*/ 45 h 69" name="T19"/>
              <a:gd fmla="*/ 10 w 68" name="T20"/>
              <a:gd fmla="*/ 39 h 69" name="T21"/>
              <a:gd fmla="*/ 10 w 68" name="T22"/>
              <a:gd fmla="*/ 37 h 69" name="T23"/>
              <a:gd fmla="*/ 2 w 68" name="T24"/>
              <a:gd fmla="*/ 39 h 69" name="T25"/>
              <a:gd fmla="*/ 0 w 68" name="T26"/>
              <a:gd fmla="*/ 28 h 69" name="T27"/>
              <a:gd fmla="*/ 5 w 68" name="T28"/>
              <a:gd fmla="*/ 19 h 69" name="T29"/>
              <a:gd fmla="*/ 14 w 68" name="T30"/>
              <a:gd fmla="*/ 14 h 69" name="T31"/>
              <a:gd fmla="*/ 22 w 68" name="T32"/>
              <a:gd fmla="*/ 14 h 69" name="T33"/>
              <a:gd fmla="*/ 22 w 68" name="T34"/>
              <a:gd fmla="*/ 14 h 69" name="T35"/>
              <a:gd fmla="*/ 64 w 68" name="T36"/>
              <a:gd fmla="*/ 2 h 69" name="T37"/>
              <a:gd fmla="*/ 66 w 68" name="T38"/>
              <a:gd fmla="*/ 4 h 69" name="T39"/>
              <a:gd fmla="*/ 66 w 68" name="T40"/>
              <a:gd fmla="*/ 27 h 69" name="T41"/>
              <a:gd fmla="*/ 55 w 68" name="T42"/>
              <a:gd fmla="*/ 47 h 69" name="T43"/>
              <a:gd fmla="*/ 55 w 68" name="T44"/>
              <a:gd fmla="*/ 55 h 69" name="T45"/>
              <a:gd fmla="*/ 50 w 68" name="T46"/>
              <a:gd fmla="*/ 64 h 69" name="T47"/>
              <a:gd fmla="*/ 30 w 68" name="T48"/>
              <a:gd fmla="*/ 67 h 69" name="T49"/>
              <a:gd fmla="*/ 29 w 68" name="T50"/>
              <a:gd fmla="*/ 62 h 69" name="T51"/>
              <a:gd fmla="*/ 32 w 68" name="T52"/>
              <a:gd fmla="*/ 58 h 69" name="T53"/>
              <a:gd fmla="*/ 24 w 68" name="T54"/>
              <a:gd fmla="*/ 59 h 69" name="T55"/>
              <a:gd fmla="*/ 22 w 68" name="T56"/>
              <a:gd fmla="*/ 58 h 69" name="T57"/>
              <a:gd fmla="*/ 9 w 68" name="T58"/>
              <a:gd fmla="*/ 45 h 69" name="T59"/>
              <a:gd fmla="*/ 15 w 68" name="T60"/>
              <a:gd fmla="*/ 39 h 69" name="T61"/>
              <a:gd fmla="*/ 25 w 68" name="T62"/>
              <a:gd fmla="*/ 54 h 69" name="T63"/>
              <a:gd fmla="*/ 34 w 68" name="T64"/>
              <a:gd fmla="*/ 53 h 69" name="T65"/>
              <a:gd fmla="*/ 38 w 68" name="T66"/>
              <a:gd fmla="*/ 55 h 69" name="T67"/>
              <a:gd fmla="*/ 35 w 68" name="T68"/>
              <a:gd fmla="*/ 63 h 69" name="T69"/>
              <a:gd fmla="*/ 46 w 68" name="T70"/>
              <a:gd fmla="*/ 60 h 69" name="T71"/>
              <a:gd fmla="*/ 50 w 68" name="T72"/>
              <a:gd fmla="*/ 54 h 69" name="T73"/>
              <a:gd fmla="*/ 50 w 68" name="T74"/>
              <a:gd fmla="*/ 44 h 69" name="T75"/>
              <a:gd fmla="*/ 51 w 68" name="T76"/>
              <a:gd fmla="*/ 43 h 69" name="T77"/>
              <a:gd fmla="*/ 61 w 68" name="T78"/>
              <a:gd fmla="*/ 25 h 69" name="T79"/>
              <a:gd fmla="*/ 43 w 68" name="T80"/>
              <a:gd fmla="*/ 7 h 69" name="T81"/>
              <a:gd fmla="*/ 25 w 68" name="T82"/>
              <a:gd fmla="*/ 18 h 69" name="T83"/>
              <a:gd fmla="*/ 24 w 68" name="T84"/>
              <a:gd fmla="*/ 19 h 69" name="T85"/>
              <a:gd fmla="*/ 15 w 68" name="T86"/>
              <a:gd fmla="*/ 19 h 69" name="T87"/>
              <a:gd fmla="*/ 9 w 68" name="T88"/>
              <a:gd fmla="*/ 22 h 69" name="T89"/>
              <a:gd fmla="*/ 6 w 68" name="T90"/>
              <a:gd fmla="*/ 33 h 69" name="T91"/>
              <a:gd fmla="*/ 13 w 68" name="T92"/>
              <a:gd fmla="*/ 31 h 69" name="T93"/>
              <a:gd fmla="*/ 16 w 68" name="T94"/>
              <a:gd fmla="*/ 34 h 69" name="T95"/>
              <a:gd fmla="*/ 16 w 68" name="T96"/>
              <a:gd fmla="*/ 60 h 69" name="T97"/>
              <a:gd fmla="*/ 18 w 68" name="T98"/>
              <a:gd fmla="*/ 60 h 69" name="T99"/>
              <a:gd fmla="*/ 14 w 68" name="T100"/>
              <a:gd fmla="*/ 66 h 69" name="T101"/>
              <a:gd fmla="*/ 12 w 68" name="T102"/>
              <a:gd fmla="*/ 64 h 69" name="T103"/>
              <a:gd fmla="*/ 11 w 68" name="T104"/>
              <a:gd fmla="*/ 55 h 69" name="T105"/>
              <a:gd fmla="*/ 13 w 68" name="T106"/>
              <a:gd fmla="*/ 55 h 69" name="T107"/>
              <a:gd fmla="*/ 5 w 68" name="T108"/>
              <a:gd fmla="*/ 66 h 69" name="T109"/>
              <a:gd fmla="*/ 2 w 68" name="T110"/>
              <a:gd fmla="*/ 64 h 6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9" w="68">
                <a:moveTo>
                  <a:pt x="6" y="50"/>
                </a:moveTo>
                <a:cubicBezTo>
                  <a:pt x="7" y="50"/>
                  <a:pt x="8" y="50"/>
                  <a:pt x="9" y="50"/>
                </a:cubicBezTo>
                <a:cubicBezTo>
                  <a:pt x="9" y="51"/>
                  <a:pt x="9" y="52"/>
                  <a:pt x="9" y="53"/>
                </a:cubicBezTo>
                <a:cubicBezTo>
                  <a:pt x="5" y="56"/>
                  <a:pt x="5" y="56"/>
                  <a:pt x="5" y="56"/>
                </a:cubicBezTo>
                <a:cubicBezTo>
                  <a:pt x="4" y="57"/>
                  <a:pt x="3" y="57"/>
                  <a:pt x="2" y="56"/>
                </a:cubicBezTo>
                <a:cubicBezTo>
                  <a:pt x="2" y="56"/>
                  <a:pt x="2" y="55"/>
                  <a:pt x="2" y="54"/>
                </a:cubicBezTo>
                <a:cubicBezTo>
                  <a:pt x="6" y="50"/>
                  <a:pt x="6" y="50"/>
                  <a:pt x="6" y="50"/>
                </a:cubicBezTo>
                <a:close/>
                <a:moveTo>
                  <a:pt x="55" y="23"/>
                </a:moveTo>
                <a:cubicBezTo>
                  <a:pt x="55" y="23"/>
                  <a:pt x="55" y="23"/>
                  <a:pt x="55" y="23"/>
                </a:cubicBezTo>
                <a:cubicBezTo>
                  <a:pt x="55" y="29"/>
                  <a:pt x="51" y="33"/>
                  <a:pt x="45" y="33"/>
                </a:cubicBezTo>
                <a:cubicBezTo>
                  <a:pt x="40" y="33"/>
                  <a:pt x="35" y="29"/>
                  <a:pt x="35" y="23"/>
                </a:cubicBezTo>
                <a:cubicBezTo>
                  <a:pt x="35" y="18"/>
                  <a:pt x="40" y="14"/>
                  <a:pt x="45" y="14"/>
                </a:cubicBezTo>
                <a:cubicBezTo>
                  <a:pt x="51" y="14"/>
                  <a:pt x="55" y="18"/>
                  <a:pt x="55" y="23"/>
                </a:cubicBezTo>
                <a:close/>
                <a:moveTo>
                  <a:pt x="45" y="17"/>
                </a:moveTo>
                <a:cubicBezTo>
                  <a:pt x="45" y="17"/>
                  <a:pt x="45" y="17"/>
                  <a:pt x="45" y="17"/>
                </a:cubicBezTo>
                <a:cubicBezTo>
                  <a:pt x="42" y="17"/>
                  <a:pt x="39" y="20"/>
                  <a:pt x="39" y="23"/>
                </a:cubicBezTo>
                <a:cubicBezTo>
                  <a:pt x="39" y="27"/>
                  <a:pt x="42" y="30"/>
                  <a:pt x="45" y="30"/>
                </a:cubicBezTo>
                <a:cubicBezTo>
                  <a:pt x="49" y="30"/>
                  <a:pt x="52" y="27"/>
                  <a:pt x="52" y="23"/>
                </a:cubicBezTo>
                <a:cubicBezTo>
                  <a:pt x="52" y="20"/>
                  <a:pt x="49" y="17"/>
                  <a:pt x="45" y="17"/>
                </a:cubicBezTo>
                <a:close/>
                <a:moveTo>
                  <a:pt x="9" y="45"/>
                </a:moveTo>
                <a:cubicBezTo>
                  <a:pt x="9" y="45"/>
                  <a:pt x="9" y="45"/>
                  <a:pt x="9" y="45"/>
                </a:cubicBezTo>
                <a:cubicBezTo>
                  <a:pt x="9" y="43"/>
                  <a:pt x="10" y="41"/>
                  <a:pt x="10" y="39"/>
                </a:cubicBezTo>
                <a:cubicBezTo>
                  <a:pt x="10" y="38"/>
                  <a:pt x="10" y="37"/>
                  <a:pt x="10" y="37"/>
                </a:cubicBezTo>
                <a:cubicBezTo>
                  <a:pt x="10" y="37"/>
                  <a:pt x="10" y="37"/>
                  <a:pt x="10" y="37"/>
                </a:cubicBezTo>
                <a:cubicBezTo>
                  <a:pt x="8" y="37"/>
                  <a:pt x="7" y="38"/>
                  <a:pt x="6" y="39"/>
                </a:cubicBezTo>
                <a:cubicBezTo>
                  <a:pt x="5" y="40"/>
                  <a:pt x="3" y="40"/>
                  <a:pt x="2" y="39"/>
                </a:cubicBezTo>
                <a:cubicBezTo>
                  <a:pt x="2" y="39"/>
                  <a:pt x="2" y="39"/>
                  <a:pt x="2" y="38"/>
                </a:cubicBezTo>
                <a:cubicBezTo>
                  <a:pt x="0" y="35"/>
                  <a:pt x="0" y="31"/>
                  <a:pt x="0" y="28"/>
                </a:cubicBezTo>
                <a:cubicBezTo>
                  <a:pt x="1" y="25"/>
                  <a:pt x="2" y="21"/>
                  <a:pt x="5" y="19"/>
                </a:cubicBezTo>
                <a:cubicBezTo>
                  <a:pt x="5" y="19"/>
                  <a:pt x="5" y="19"/>
                  <a:pt x="5" y="19"/>
                </a:cubicBezTo>
                <a:cubicBezTo>
                  <a:pt x="5" y="19"/>
                  <a:pt x="5" y="19"/>
                  <a:pt x="5" y="19"/>
                </a:cubicBezTo>
                <a:cubicBezTo>
                  <a:pt x="8" y="16"/>
                  <a:pt x="11" y="15"/>
                  <a:pt x="14" y="14"/>
                </a:cubicBezTo>
                <a:cubicBezTo>
                  <a:pt x="16" y="13"/>
                  <a:pt x="19" y="13"/>
                  <a:pt x="22" y="14"/>
                </a:cubicBezTo>
                <a:cubicBezTo>
                  <a:pt x="22" y="14"/>
                  <a:pt x="22" y="14"/>
                  <a:pt x="22" y="14"/>
                </a:cubicBezTo>
                <a:cubicBezTo>
                  <a:pt x="22" y="14"/>
                  <a:pt x="22" y="14"/>
                  <a:pt x="22" y="14"/>
                </a:cubicBezTo>
                <a:cubicBezTo>
                  <a:pt x="22" y="14"/>
                  <a:pt x="22" y="14"/>
                  <a:pt x="22" y="14"/>
                </a:cubicBezTo>
                <a:cubicBezTo>
                  <a:pt x="28" y="8"/>
                  <a:pt x="35" y="4"/>
                  <a:pt x="42" y="2"/>
                </a:cubicBezTo>
                <a:cubicBezTo>
                  <a:pt x="49" y="0"/>
                  <a:pt x="57" y="0"/>
                  <a:pt x="64" y="2"/>
                </a:cubicBezTo>
                <a:cubicBezTo>
                  <a:pt x="65" y="3"/>
                  <a:pt x="66" y="3"/>
                  <a:pt x="66" y="4"/>
                </a:cubicBezTo>
                <a:cubicBezTo>
                  <a:pt x="66" y="4"/>
                  <a:pt x="66" y="4"/>
                  <a:pt x="66" y="4"/>
                </a:cubicBezTo>
                <a:cubicBezTo>
                  <a:pt x="66" y="4"/>
                  <a:pt x="66" y="4"/>
                  <a:pt x="66" y="4"/>
                </a:cubicBezTo>
                <a:cubicBezTo>
                  <a:pt x="68" y="12"/>
                  <a:pt x="68" y="19"/>
                  <a:pt x="66" y="27"/>
                </a:cubicBezTo>
                <a:cubicBezTo>
                  <a:pt x="64" y="34"/>
                  <a:pt x="61" y="41"/>
                  <a:pt x="55" y="46"/>
                </a:cubicBezTo>
                <a:cubicBezTo>
                  <a:pt x="55" y="47"/>
                  <a:pt x="55" y="47"/>
                  <a:pt x="55" y="47"/>
                </a:cubicBezTo>
                <a:cubicBezTo>
                  <a:pt x="54" y="47"/>
                  <a:pt x="54" y="47"/>
                  <a:pt x="54" y="47"/>
                </a:cubicBezTo>
                <a:cubicBezTo>
                  <a:pt x="55" y="49"/>
                  <a:pt x="55" y="52"/>
                  <a:pt x="55" y="55"/>
                </a:cubicBezTo>
                <a:cubicBezTo>
                  <a:pt x="54" y="58"/>
                  <a:pt x="52" y="61"/>
                  <a:pt x="50" y="63"/>
                </a:cubicBezTo>
                <a:cubicBezTo>
                  <a:pt x="50" y="64"/>
                  <a:pt x="50" y="64"/>
                  <a:pt x="50" y="64"/>
                </a:cubicBezTo>
                <a:cubicBezTo>
                  <a:pt x="47" y="66"/>
                  <a:pt x="44" y="68"/>
                  <a:pt x="41" y="68"/>
                </a:cubicBezTo>
                <a:cubicBezTo>
                  <a:pt x="37" y="69"/>
                  <a:pt x="33" y="68"/>
                  <a:pt x="30" y="67"/>
                </a:cubicBezTo>
                <a:cubicBezTo>
                  <a:pt x="29" y="66"/>
                  <a:pt x="28" y="64"/>
                  <a:pt x="29" y="63"/>
                </a:cubicBezTo>
                <a:cubicBezTo>
                  <a:pt x="29" y="63"/>
                  <a:pt x="29" y="63"/>
                  <a:pt x="29" y="62"/>
                </a:cubicBezTo>
                <a:cubicBezTo>
                  <a:pt x="30" y="61"/>
                  <a:pt x="31" y="60"/>
                  <a:pt x="32" y="59"/>
                </a:cubicBezTo>
                <a:cubicBezTo>
                  <a:pt x="32" y="58"/>
                  <a:pt x="32" y="58"/>
                  <a:pt x="32" y="58"/>
                </a:cubicBezTo>
                <a:cubicBezTo>
                  <a:pt x="31" y="59"/>
                  <a:pt x="30" y="59"/>
                  <a:pt x="30" y="59"/>
                </a:cubicBezTo>
                <a:cubicBezTo>
                  <a:pt x="28" y="59"/>
                  <a:pt x="26" y="59"/>
                  <a:pt x="24" y="59"/>
                </a:cubicBezTo>
                <a:cubicBezTo>
                  <a:pt x="23" y="59"/>
                  <a:pt x="22" y="59"/>
                  <a:pt x="22" y="58"/>
                </a:cubicBezTo>
                <a:cubicBezTo>
                  <a:pt x="22" y="58"/>
                  <a:pt x="22" y="58"/>
                  <a:pt x="22" y="58"/>
                </a:cubicBezTo>
                <a:cubicBezTo>
                  <a:pt x="10" y="47"/>
                  <a:pt x="10" y="47"/>
                  <a:pt x="10" y="47"/>
                </a:cubicBezTo>
                <a:cubicBezTo>
                  <a:pt x="10" y="46"/>
                  <a:pt x="9" y="46"/>
                  <a:pt x="9" y="45"/>
                </a:cubicBezTo>
                <a:close/>
                <a:moveTo>
                  <a:pt x="15" y="39"/>
                </a:moveTo>
                <a:cubicBezTo>
                  <a:pt x="15" y="39"/>
                  <a:pt x="15" y="39"/>
                  <a:pt x="15" y="39"/>
                </a:cubicBezTo>
                <a:cubicBezTo>
                  <a:pt x="15" y="41"/>
                  <a:pt x="15" y="42"/>
                  <a:pt x="15" y="44"/>
                </a:cubicBezTo>
                <a:cubicBezTo>
                  <a:pt x="25" y="54"/>
                  <a:pt x="25" y="54"/>
                  <a:pt x="25" y="54"/>
                </a:cubicBezTo>
                <a:cubicBezTo>
                  <a:pt x="26" y="54"/>
                  <a:pt x="28" y="54"/>
                  <a:pt x="29" y="54"/>
                </a:cubicBezTo>
                <a:cubicBezTo>
                  <a:pt x="31" y="53"/>
                  <a:pt x="33" y="53"/>
                  <a:pt x="34" y="53"/>
                </a:cubicBezTo>
                <a:cubicBezTo>
                  <a:pt x="35" y="52"/>
                  <a:pt x="35" y="52"/>
                  <a:pt x="35" y="52"/>
                </a:cubicBezTo>
                <a:cubicBezTo>
                  <a:pt x="37" y="52"/>
                  <a:pt x="38" y="54"/>
                  <a:pt x="38" y="55"/>
                </a:cubicBezTo>
                <a:cubicBezTo>
                  <a:pt x="38" y="57"/>
                  <a:pt x="37" y="59"/>
                  <a:pt x="36" y="61"/>
                </a:cubicBezTo>
                <a:cubicBezTo>
                  <a:pt x="36" y="62"/>
                  <a:pt x="36" y="62"/>
                  <a:pt x="35" y="63"/>
                </a:cubicBezTo>
                <a:cubicBezTo>
                  <a:pt x="37" y="63"/>
                  <a:pt x="38" y="63"/>
                  <a:pt x="40" y="63"/>
                </a:cubicBezTo>
                <a:cubicBezTo>
                  <a:pt x="42" y="63"/>
                  <a:pt x="44" y="62"/>
                  <a:pt x="46" y="60"/>
                </a:cubicBezTo>
                <a:cubicBezTo>
                  <a:pt x="46" y="60"/>
                  <a:pt x="46" y="60"/>
                  <a:pt x="46" y="60"/>
                </a:cubicBezTo>
                <a:cubicBezTo>
                  <a:pt x="48" y="58"/>
                  <a:pt x="49" y="56"/>
                  <a:pt x="50" y="54"/>
                </a:cubicBezTo>
                <a:cubicBezTo>
                  <a:pt x="50" y="52"/>
                  <a:pt x="50" y="49"/>
                  <a:pt x="49" y="47"/>
                </a:cubicBezTo>
                <a:cubicBezTo>
                  <a:pt x="49" y="46"/>
                  <a:pt x="49" y="45"/>
                  <a:pt x="50" y="44"/>
                </a:cubicBezTo>
                <a:cubicBezTo>
                  <a:pt x="51" y="43"/>
                  <a:pt x="51" y="43"/>
                  <a:pt x="51" y="43"/>
                </a:cubicBezTo>
                <a:cubicBezTo>
                  <a:pt x="51" y="43"/>
                  <a:pt x="51" y="43"/>
                  <a:pt x="51" y="43"/>
                </a:cubicBezTo>
                <a:cubicBezTo>
                  <a:pt x="51" y="43"/>
                  <a:pt x="51" y="43"/>
                  <a:pt x="51" y="43"/>
                </a:cubicBezTo>
                <a:cubicBezTo>
                  <a:pt x="56" y="38"/>
                  <a:pt x="60" y="32"/>
                  <a:pt x="61" y="25"/>
                </a:cubicBezTo>
                <a:cubicBezTo>
                  <a:pt x="63" y="19"/>
                  <a:pt x="63" y="13"/>
                  <a:pt x="62" y="7"/>
                </a:cubicBezTo>
                <a:cubicBezTo>
                  <a:pt x="56" y="6"/>
                  <a:pt x="49" y="6"/>
                  <a:pt x="43" y="7"/>
                </a:cubicBezTo>
                <a:cubicBezTo>
                  <a:pt x="37" y="9"/>
                  <a:pt x="31" y="12"/>
                  <a:pt x="26" y="17"/>
                </a:cubicBezTo>
                <a:cubicBezTo>
                  <a:pt x="25" y="18"/>
                  <a:pt x="25" y="18"/>
                  <a:pt x="25" y="18"/>
                </a:cubicBezTo>
                <a:cubicBezTo>
                  <a:pt x="25" y="18"/>
                  <a:pt x="25" y="18"/>
                  <a:pt x="25" y="18"/>
                </a:cubicBezTo>
                <a:cubicBezTo>
                  <a:pt x="24" y="19"/>
                  <a:pt x="24" y="19"/>
                  <a:pt x="24" y="19"/>
                </a:cubicBezTo>
                <a:cubicBezTo>
                  <a:pt x="24" y="20"/>
                  <a:pt x="23" y="20"/>
                  <a:pt x="22" y="20"/>
                </a:cubicBezTo>
                <a:cubicBezTo>
                  <a:pt x="19" y="19"/>
                  <a:pt x="17" y="19"/>
                  <a:pt x="15" y="19"/>
                </a:cubicBezTo>
                <a:cubicBezTo>
                  <a:pt x="13" y="19"/>
                  <a:pt x="11" y="21"/>
                  <a:pt x="9" y="22"/>
                </a:cubicBezTo>
                <a:cubicBezTo>
                  <a:pt x="9" y="22"/>
                  <a:pt x="9" y="22"/>
                  <a:pt x="9" y="22"/>
                </a:cubicBezTo>
                <a:cubicBezTo>
                  <a:pt x="7" y="24"/>
                  <a:pt x="6" y="26"/>
                  <a:pt x="5" y="29"/>
                </a:cubicBezTo>
                <a:cubicBezTo>
                  <a:pt x="5" y="30"/>
                  <a:pt x="5" y="32"/>
                  <a:pt x="6" y="33"/>
                </a:cubicBezTo>
                <a:cubicBezTo>
                  <a:pt x="6" y="33"/>
                  <a:pt x="7" y="32"/>
                  <a:pt x="8" y="32"/>
                </a:cubicBezTo>
                <a:cubicBezTo>
                  <a:pt x="9" y="31"/>
                  <a:pt x="11" y="31"/>
                  <a:pt x="13" y="31"/>
                </a:cubicBezTo>
                <a:cubicBezTo>
                  <a:pt x="14" y="31"/>
                  <a:pt x="14" y="31"/>
                  <a:pt x="14" y="31"/>
                </a:cubicBezTo>
                <a:cubicBezTo>
                  <a:pt x="16" y="31"/>
                  <a:pt x="16" y="33"/>
                  <a:pt x="16" y="34"/>
                </a:cubicBezTo>
                <a:cubicBezTo>
                  <a:pt x="16" y="36"/>
                  <a:pt x="15" y="38"/>
                  <a:pt x="15" y="39"/>
                </a:cubicBezTo>
                <a:close/>
                <a:moveTo>
                  <a:pt x="16" y="60"/>
                </a:moveTo>
                <a:cubicBezTo>
                  <a:pt x="16" y="60"/>
                  <a:pt x="16" y="60"/>
                  <a:pt x="16" y="60"/>
                </a:cubicBezTo>
                <a:cubicBezTo>
                  <a:pt x="17" y="59"/>
                  <a:pt x="18" y="59"/>
                  <a:pt x="18" y="60"/>
                </a:cubicBezTo>
                <a:cubicBezTo>
                  <a:pt x="19" y="61"/>
                  <a:pt x="19" y="62"/>
                  <a:pt x="18" y="62"/>
                </a:cubicBezTo>
                <a:cubicBezTo>
                  <a:pt x="14" y="66"/>
                  <a:pt x="14" y="66"/>
                  <a:pt x="14" y="66"/>
                </a:cubicBezTo>
                <a:cubicBezTo>
                  <a:pt x="14" y="67"/>
                  <a:pt x="13" y="67"/>
                  <a:pt x="12" y="66"/>
                </a:cubicBezTo>
                <a:cubicBezTo>
                  <a:pt x="11" y="65"/>
                  <a:pt x="11" y="64"/>
                  <a:pt x="12" y="64"/>
                </a:cubicBezTo>
                <a:cubicBezTo>
                  <a:pt x="16" y="60"/>
                  <a:pt x="16" y="60"/>
                  <a:pt x="16" y="60"/>
                </a:cubicBezTo>
                <a:close/>
                <a:moveTo>
                  <a:pt x="11" y="55"/>
                </a:moveTo>
                <a:cubicBezTo>
                  <a:pt x="11" y="55"/>
                  <a:pt x="11" y="55"/>
                  <a:pt x="11" y="55"/>
                </a:cubicBezTo>
                <a:cubicBezTo>
                  <a:pt x="12" y="55"/>
                  <a:pt x="13" y="55"/>
                  <a:pt x="13" y="55"/>
                </a:cubicBezTo>
                <a:cubicBezTo>
                  <a:pt x="14" y="56"/>
                  <a:pt x="14" y="57"/>
                  <a:pt x="13" y="57"/>
                </a:cubicBezTo>
                <a:cubicBezTo>
                  <a:pt x="5" y="66"/>
                  <a:pt x="5" y="66"/>
                  <a:pt x="5" y="66"/>
                </a:cubicBezTo>
                <a:cubicBezTo>
                  <a:pt x="4" y="67"/>
                  <a:pt x="3" y="67"/>
                  <a:pt x="2" y="66"/>
                </a:cubicBezTo>
                <a:cubicBezTo>
                  <a:pt x="2" y="66"/>
                  <a:pt x="2" y="65"/>
                  <a:pt x="2" y="64"/>
                </a:cubicBezTo>
                <a:cubicBezTo>
                  <a:pt x="11" y="55"/>
                  <a:pt x="11" y="55"/>
                  <a:pt x="11" y="5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4" name="Freeform 78"/>
          <p:cNvSpPr>
            <a:spLocks noEditPoints="1"/>
          </p:cNvSpPr>
          <p:nvPr/>
        </p:nvSpPr>
        <p:spPr bwMode="auto">
          <a:xfrm>
            <a:off x="5119688" y="3484563"/>
            <a:ext cx="317500" cy="344487"/>
          </a:xfrm>
          <a:custGeom>
            <a:gdLst>
              <a:gd fmla="*/ 19 w 85" name="T0"/>
              <a:gd fmla="*/ 29 h 92" name="T1"/>
              <a:gd fmla="*/ 37 w 85" name="T2"/>
              <a:gd fmla="*/ 3 h 92" name="T3"/>
              <a:gd fmla="*/ 51 w 85" name="T4"/>
              <a:gd fmla="*/ 8 h 92" name="T5"/>
              <a:gd fmla="*/ 82 w 85" name="T6"/>
              <a:gd fmla="*/ 29 h 92" name="T7"/>
              <a:gd fmla="*/ 85 w 85" name="T8"/>
              <a:gd fmla="*/ 89 h 92" name="T9"/>
              <a:gd fmla="*/ 4 w 85" name="T10"/>
              <a:gd fmla="*/ 92 h 92" name="T11"/>
              <a:gd fmla="*/ 0 w 85" name="T12"/>
              <a:gd fmla="*/ 32 h 92" name="T13"/>
              <a:gd fmla="*/ 40 w 85" name="T14"/>
              <a:gd fmla="*/ 11 h 92" name="T15"/>
              <a:gd fmla="*/ 43 w 85" name="T16"/>
              <a:gd fmla="*/ 12 h 92" name="T17"/>
              <a:gd fmla="*/ 46 w 85" name="T18"/>
              <a:gd fmla="*/ 11 h 92" name="T19"/>
              <a:gd fmla="*/ 46 w 85" name="T20"/>
              <a:gd fmla="*/ 11 h 92" name="T21"/>
              <a:gd fmla="*/ 46 w 85" name="T22"/>
              <a:gd fmla="*/ 5 h 92" name="T23"/>
              <a:gd fmla="*/ 39 w 85" name="T24"/>
              <a:gd fmla="*/ 8 h 92" name="T25"/>
              <a:gd fmla="*/ 39 w 85" name="T26"/>
              <a:gd fmla="*/ 15 h 92" name="T27"/>
              <a:gd fmla="*/ 47 w 85" name="T28"/>
              <a:gd fmla="*/ 15 h 92" name="T29"/>
              <a:gd fmla="*/ 48 w 85" name="T30"/>
              <a:gd fmla="*/ 70 h 92" name="T31"/>
              <a:gd fmla="*/ 51 w 85" name="T32"/>
              <a:gd fmla="*/ 71 h 92" name="T33"/>
              <a:gd fmla="*/ 54 w 85" name="T34"/>
              <a:gd fmla="*/ 66 h 92" name="T35"/>
              <a:gd fmla="*/ 49 w 85" name="T36"/>
              <a:gd fmla="*/ 64 h 92" name="T37"/>
              <a:gd fmla="*/ 47 w 85" name="T38"/>
              <a:gd fmla="*/ 66 h 92" name="T39"/>
              <a:gd fmla="*/ 66 w 85" name="T40"/>
              <a:gd fmla="*/ 56 h 92" name="T41"/>
              <a:gd fmla="*/ 58 w 85" name="T42"/>
              <a:gd fmla="*/ 65 h 92" name="T43"/>
              <a:gd fmla="*/ 52 w 85" name="T44"/>
              <a:gd fmla="*/ 74 h 92" name="T45"/>
              <a:gd fmla="*/ 47 w 85" name="T46"/>
              <a:gd fmla="*/ 74 h 92" name="T47"/>
              <a:gd fmla="*/ 39 w 85" name="T48"/>
              <a:gd fmla="*/ 60 h 92" name="T49"/>
              <a:gd fmla="*/ 24 w 85" name="T50"/>
              <a:gd fmla="*/ 70 h 92" name="T51"/>
              <a:gd fmla="*/ 19 w 85" name="T52"/>
              <a:gd fmla="*/ 80 h 92" name="T53"/>
              <a:gd fmla="*/ 13 w 85" name="T54"/>
              <a:gd fmla="*/ 79 h 92" name="T55"/>
              <a:gd fmla="*/ 15 w 85" name="T56"/>
              <a:gd fmla="*/ 65 h 92" name="T57"/>
              <a:gd fmla="*/ 29 w 85" name="T58"/>
              <a:gd fmla="*/ 55 h 92" name="T59"/>
              <a:gd fmla="*/ 34 w 85" name="T60"/>
              <a:gd fmla="*/ 46 h 92" name="T61"/>
              <a:gd fmla="*/ 43 w 85" name="T62"/>
              <a:gd fmla="*/ 55 h 92" name="T63"/>
              <a:gd fmla="*/ 48 w 85" name="T64"/>
              <a:gd fmla="*/ 60 h 92" name="T65"/>
              <a:gd fmla="*/ 62 w 85" name="T66"/>
              <a:gd fmla="*/ 51 h 92" name="T67"/>
              <a:gd fmla="*/ 76 w 85" name="T68"/>
              <a:gd fmla="*/ 47 h 92" name="T69"/>
              <a:gd fmla="*/ 71 w 85" name="T70"/>
              <a:gd fmla="*/ 56 h 92" name="T71"/>
              <a:gd fmla="*/ 48 w 85" name="T72"/>
              <a:gd fmla="*/ 70 h 92" name="T73"/>
              <a:gd fmla="*/ 47 w 85" name="T74"/>
              <a:gd fmla="*/ 65 h 92" name="T75"/>
              <a:gd fmla="*/ 47 w 85" name="T76"/>
              <a:gd fmla="*/ 65 h 92" name="T77"/>
              <a:gd fmla="*/ 34 w 85" name="T78"/>
              <a:gd fmla="*/ 56 h 92" name="T79"/>
              <a:gd fmla="*/ 40 w 85" name="T80"/>
              <a:gd fmla="*/ 52 h 92" name="T81"/>
              <a:gd fmla="*/ 33 w 85" name="T82"/>
              <a:gd fmla="*/ 51 h 92" name="T83"/>
              <a:gd fmla="*/ 13 w 85" name="T84"/>
              <a:gd fmla="*/ 73 h 92" name="T85"/>
              <a:gd fmla="*/ 18 w 85" name="T86"/>
              <a:gd fmla="*/ 76 h 92" name="T87"/>
              <a:gd fmla="*/ 20 w 85" name="T88"/>
              <a:gd fmla="*/ 71 h 92" name="T89"/>
              <a:gd fmla="*/ 16 w 85" name="T90"/>
              <a:gd fmla="*/ 69 h 92" name="T91"/>
              <a:gd fmla="*/ 65 w 85" name="T92"/>
              <a:gd fmla="*/ 50 h 92" name="T93"/>
              <a:gd fmla="*/ 72 w 85" name="T94"/>
              <a:gd fmla="*/ 51 h 92" name="T95"/>
              <a:gd fmla="*/ 68 w 85" name="T96"/>
              <a:gd fmla="*/ 45 h 92" name="T97"/>
              <a:gd fmla="*/ 65 w 85" name="T98"/>
              <a:gd fmla="*/ 50 h 92" name="T99"/>
              <a:gd fmla="*/ 7 w 85" name="T100"/>
              <a:gd fmla="*/ 35 h 92" name="T101"/>
              <a:gd fmla="*/ 79 w 85" name="T102"/>
              <a:gd fmla="*/ 35 h 9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2" w="85">
                <a:moveTo>
                  <a:pt x="4" y="29"/>
                </a:moveTo>
                <a:cubicBezTo>
                  <a:pt x="4" y="29"/>
                  <a:pt x="4" y="29"/>
                  <a:pt x="4" y="29"/>
                </a:cubicBezTo>
                <a:cubicBezTo>
                  <a:pt x="19" y="29"/>
                  <a:pt x="19" y="29"/>
                  <a:pt x="19" y="29"/>
                </a:cubicBezTo>
                <a:cubicBezTo>
                  <a:pt x="36" y="12"/>
                  <a:pt x="36" y="12"/>
                  <a:pt x="36" y="12"/>
                </a:cubicBezTo>
                <a:cubicBezTo>
                  <a:pt x="35" y="11"/>
                  <a:pt x="35" y="10"/>
                  <a:pt x="35" y="8"/>
                </a:cubicBezTo>
                <a:cubicBezTo>
                  <a:pt x="35" y="6"/>
                  <a:pt x="36" y="4"/>
                  <a:pt x="37" y="3"/>
                </a:cubicBezTo>
                <a:cubicBezTo>
                  <a:pt x="39" y="1"/>
                  <a:pt x="41" y="0"/>
                  <a:pt x="43" y="0"/>
                </a:cubicBezTo>
                <a:cubicBezTo>
                  <a:pt x="45" y="0"/>
                  <a:pt x="47" y="1"/>
                  <a:pt x="48" y="3"/>
                </a:cubicBezTo>
                <a:cubicBezTo>
                  <a:pt x="50" y="4"/>
                  <a:pt x="51" y="6"/>
                  <a:pt x="51" y="8"/>
                </a:cubicBezTo>
                <a:cubicBezTo>
                  <a:pt x="51" y="10"/>
                  <a:pt x="50" y="11"/>
                  <a:pt x="50" y="12"/>
                </a:cubicBezTo>
                <a:cubicBezTo>
                  <a:pt x="66" y="29"/>
                  <a:pt x="66" y="29"/>
                  <a:pt x="66" y="29"/>
                </a:cubicBezTo>
                <a:cubicBezTo>
                  <a:pt x="82" y="29"/>
                  <a:pt x="82" y="29"/>
                  <a:pt x="82" y="29"/>
                </a:cubicBezTo>
                <a:cubicBezTo>
                  <a:pt x="84" y="29"/>
                  <a:pt x="85" y="30"/>
                  <a:pt x="85" y="32"/>
                </a:cubicBezTo>
                <a:cubicBezTo>
                  <a:pt x="85" y="32"/>
                  <a:pt x="85" y="32"/>
                  <a:pt x="85" y="32"/>
                </a:cubicBezTo>
                <a:cubicBezTo>
                  <a:pt x="85" y="89"/>
                  <a:pt x="85" y="89"/>
                  <a:pt x="85" y="89"/>
                </a:cubicBezTo>
                <a:cubicBezTo>
                  <a:pt x="85" y="91"/>
                  <a:pt x="84" y="92"/>
                  <a:pt x="82" y="92"/>
                </a:cubicBezTo>
                <a:cubicBezTo>
                  <a:pt x="82" y="92"/>
                  <a:pt x="82" y="92"/>
                  <a:pt x="82" y="92"/>
                </a:cubicBezTo>
                <a:cubicBezTo>
                  <a:pt x="4" y="92"/>
                  <a:pt x="4" y="92"/>
                  <a:pt x="4" y="92"/>
                </a:cubicBezTo>
                <a:cubicBezTo>
                  <a:pt x="2" y="92"/>
                  <a:pt x="0" y="91"/>
                  <a:pt x="0" y="89"/>
                </a:cubicBezTo>
                <a:cubicBezTo>
                  <a:pt x="0" y="89"/>
                  <a:pt x="0" y="89"/>
                  <a:pt x="0" y="89"/>
                </a:cubicBezTo>
                <a:cubicBezTo>
                  <a:pt x="0" y="32"/>
                  <a:pt x="0" y="32"/>
                  <a:pt x="0" y="32"/>
                </a:cubicBezTo>
                <a:cubicBezTo>
                  <a:pt x="0" y="30"/>
                  <a:pt x="2" y="29"/>
                  <a:pt x="4" y="29"/>
                </a:cubicBezTo>
                <a:close/>
                <a:moveTo>
                  <a:pt x="40" y="11"/>
                </a:moveTo>
                <a:cubicBezTo>
                  <a:pt x="40" y="11"/>
                  <a:pt x="40" y="11"/>
                  <a:pt x="40" y="11"/>
                </a:cubicBezTo>
                <a:cubicBezTo>
                  <a:pt x="40" y="11"/>
                  <a:pt x="40" y="11"/>
                  <a:pt x="40" y="11"/>
                </a:cubicBezTo>
                <a:cubicBezTo>
                  <a:pt x="40" y="11"/>
                  <a:pt x="40" y="11"/>
                  <a:pt x="40" y="11"/>
                </a:cubicBezTo>
                <a:cubicBezTo>
                  <a:pt x="41" y="12"/>
                  <a:pt x="42" y="12"/>
                  <a:pt x="43" y="12"/>
                </a:cubicBezTo>
                <a:cubicBezTo>
                  <a:pt x="44" y="12"/>
                  <a:pt x="45" y="12"/>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9"/>
                  <a:pt x="47" y="8"/>
                </a:cubicBezTo>
                <a:cubicBezTo>
                  <a:pt x="47" y="7"/>
                  <a:pt x="46" y="6"/>
                  <a:pt x="46" y="5"/>
                </a:cubicBezTo>
                <a:cubicBezTo>
                  <a:pt x="45" y="5"/>
                  <a:pt x="44" y="4"/>
                  <a:pt x="43" y="4"/>
                </a:cubicBezTo>
                <a:cubicBezTo>
                  <a:pt x="42" y="4"/>
                  <a:pt x="41" y="5"/>
                  <a:pt x="40" y="5"/>
                </a:cubicBezTo>
                <a:cubicBezTo>
                  <a:pt x="39" y="6"/>
                  <a:pt x="39" y="7"/>
                  <a:pt x="39" y="8"/>
                </a:cubicBezTo>
                <a:cubicBezTo>
                  <a:pt x="39" y="9"/>
                  <a:pt x="39" y="10"/>
                  <a:pt x="40" y="11"/>
                </a:cubicBezTo>
                <a:close/>
                <a:moveTo>
                  <a:pt x="39" y="15"/>
                </a:moveTo>
                <a:cubicBezTo>
                  <a:pt x="39" y="15"/>
                  <a:pt x="39" y="15"/>
                  <a:pt x="39" y="15"/>
                </a:cubicBezTo>
                <a:cubicBezTo>
                  <a:pt x="25" y="29"/>
                  <a:pt x="25" y="29"/>
                  <a:pt x="25" y="29"/>
                </a:cubicBezTo>
                <a:cubicBezTo>
                  <a:pt x="61" y="29"/>
                  <a:pt x="61" y="29"/>
                  <a:pt x="61" y="29"/>
                </a:cubicBezTo>
                <a:cubicBezTo>
                  <a:pt x="47" y="15"/>
                  <a:pt x="47" y="15"/>
                  <a:pt x="47" y="15"/>
                </a:cubicBezTo>
                <a:cubicBezTo>
                  <a:pt x="46" y="16"/>
                  <a:pt x="44" y="16"/>
                  <a:pt x="43" y="16"/>
                </a:cubicBezTo>
                <a:cubicBezTo>
                  <a:pt x="41" y="16"/>
                  <a:pt x="40" y="16"/>
                  <a:pt x="39" y="15"/>
                </a:cubicBezTo>
                <a:close/>
                <a:moveTo>
                  <a:pt x="48" y="70"/>
                </a:moveTo>
                <a:cubicBezTo>
                  <a:pt x="48" y="70"/>
                  <a:pt x="48" y="70"/>
                  <a:pt x="48" y="70"/>
                </a:cubicBezTo>
                <a:cubicBezTo>
                  <a:pt x="49" y="70"/>
                  <a:pt x="49" y="70"/>
                  <a:pt x="49" y="70"/>
                </a:cubicBezTo>
                <a:cubicBezTo>
                  <a:pt x="49" y="71"/>
                  <a:pt x="50" y="71"/>
                  <a:pt x="51" y="71"/>
                </a:cubicBezTo>
                <a:cubicBezTo>
                  <a:pt x="51" y="71"/>
                  <a:pt x="51" y="71"/>
                  <a:pt x="51" y="71"/>
                </a:cubicBezTo>
                <a:cubicBezTo>
                  <a:pt x="52" y="70"/>
                  <a:pt x="53" y="70"/>
                  <a:pt x="53" y="69"/>
                </a:cubicBezTo>
                <a:cubicBezTo>
                  <a:pt x="54" y="68"/>
                  <a:pt x="54" y="67"/>
                  <a:pt x="54" y="66"/>
                </a:cubicBezTo>
                <a:cubicBezTo>
                  <a:pt x="54" y="65"/>
                  <a:pt x="53" y="65"/>
                  <a:pt x="52" y="64"/>
                </a:cubicBezTo>
                <a:cubicBezTo>
                  <a:pt x="52" y="64"/>
                  <a:pt x="52" y="64"/>
                  <a:pt x="52" y="64"/>
                </a:cubicBezTo>
                <a:cubicBezTo>
                  <a:pt x="51" y="64"/>
                  <a:pt x="50" y="63"/>
                  <a:pt x="49" y="64"/>
                </a:cubicBezTo>
                <a:cubicBezTo>
                  <a:pt x="49" y="64"/>
                  <a:pt x="49" y="64"/>
                  <a:pt x="49" y="64"/>
                </a:cubicBezTo>
                <a:cubicBezTo>
                  <a:pt x="49" y="64"/>
                  <a:pt x="48" y="64"/>
                  <a:pt x="47" y="65"/>
                </a:cubicBezTo>
                <a:cubicBezTo>
                  <a:pt x="47" y="66"/>
                  <a:pt x="47" y="66"/>
                  <a:pt x="47" y="66"/>
                </a:cubicBezTo>
                <a:cubicBezTo>
                  <a:pt x="47" y="66"/>
                  <a:pt x="47" y="67"/>
                  <a:pt x="47" y="68"/>
                </a:cubicBezTo>
                <a:cubicBezTo>
                  <a:pt x="47" y="69"/>
                  <a:pt x="48" y="70"/>
                  <a:pt x="48" y="70"/>
                </a:cubicBezTo>
                <a:close/>
                <a:moveTo>
                  <a:pt x="66" y="56"/>
                </a:moveTo>
                <a:cubicBezTo>
                  <a:pt x="66" y="56"/>
                  <a:pt x="66" y="56"/>
                  <a:pt x="66" y="56"/>
                </a:cubicBezTo>
                <a:cubicBezTo>
                  <a:pt x="57" y="65"/>
                  <a:pt x="57" y="65"/>
                  <a:pt x="57" y="65"/>
                </a:cubicBezTo>
                <a:cubicBezTo>
                  <a:pt x="58" y="65"/>
                  <a:pt x="58" y="65"/>
                  <a:pt x="58" y="65"/>
                </a:cubicBezTo>
                <a:cubicBezTo>
                  <a:pt x="58" y="67"/>
                  <a:pt x="58" y="69"/>
                  <a:pt x="57" y="71"/>
                </a:cubicBezTo>
                <a:cubicBezTo>
                  <a:pt x="56" y="73"/>
                  <a:pt x="54" y="74"/>
                  <a:pt x="52" y="74"/>
                </a:cubicBezTo>
                <a:cubicBezTo>
                  <a:pt x="52" y="74"/>
                  <a:pt x="52" y="74"/>
                  <a:pt x="52" y="74"/>
                </a:cubicBezTo>
                <a:cubicBezTo>
                  <a:pt x="50" y="75"/>
                  <a:pt x="48" y="75"/>
                  <a:pt x="47" y="74"/>
                </a:cubicBezTo>
                <a:cubicBezTo>
                  <a:pt x="47" y="74"/>
                  <a:pt x="47" y="74"/>
                  <a:pt x="47" y="74"/>
                </a:cubicBezTo>
                <a:cubicBezTo>
                  <a:pt x="47" y="74"/>
                  <a:pt x="47" y="74"/>
                  <a:pt x="47" y="74"/>
                </a:cubicBezTo>
                <a:cubicBezTo>
                  <a:pt x="45" y="73"/>
                  <a:pt x="44" y="71"/>
                  <a:pt x="43" y="69"/>
                </a:cubicBezTo>
                <a:cubicBezTo>
                  <a:pt x="43" y="68"/>
                  <a:pt x="43" y="66"/>
                  <a:pt x="43" y="65"/>
                </a:cubicBezTo>
                <a:cubicBezTo>
                  <a:pt x="39" y="60"/>
                  <a:pt x="39" y="60"/>
                  <a:pt x="39" y="60"/>
                </a:cubicBezTo>
                <a:cubicBezTo>
                  <a:pt x="38" y="60"/>
                  <a:pt x="38" y="60"/>
                  <a:pt x="38" y="60"/>
                </a:cubicBezTo>
                <a:cubicBezTo>
                  <a:pt x="37" y="61"/>
                  <a:pt x="35" y="61"/>
                  <a:pt x="34" y="60"/>
                </a:cubicBezTo>
                <a:cubicBezTo>
                  <a:pt x="24" y="70"/>
                  <a:pt x="24" y="70"/>
                  <a:pt x="24" y="70"/>
                </a:cubicBezTo>
                <a:cubicBezTo>
                  <a:pt x="24" y="70"/>
                  <a:pt x="24" y="70"/>
                  <a:pt x="24" y="70"/>
                </a:cubicBezTo>
                <a:cubicBezTo>
                  <a:pt x="24" y="72"/>
                  <a:pt x="24" y="74"/>
                  <a:pt x="23" y="76"/>
                </a:cubicBezTo>
                <a:cubicBezTo>
                  <a:pt x="22" y="78"/>
                  <a:pt x="21" y="79"/>
                  <a:pt x="19" y="80"/>
                </a:cubicBezTo>
                <a:cubicBezTo>
                  <a:pt x="19" y="80"/>
                  <a:pt x="19" y="80"/>
                  <a:pt x="19" y="80"/>
                </a:cubicBezTo>
                <a:cubicBezTo>
                  <a:pt x="17" y="80"/>
                  <a:pt x="15" y="80"/>
                  <a:pt x="13" y="79"/>
                </a:cubicBezTo>
                <a:cubicBezTo>
                  <a:pt x="13" y="79"/>
                  <a:pt x="13" y="79"/>
                  <a:pt x="13" y="79"/>
                </a:cubicBezTo>
                <a:cubicBezTo>
                  <a:pt x="11" y="78"/>
                  <a:pt x="10" y="76"/>
                  <a:pt x="10" y="74"/>
                </a:cubicBezTo>
                <a:cubicBezTo>
                  <a:pt x="9" y="72"/>
                  <a:pt x="9" y="70"/>
                  <a:pt x="10" y="69"/>
                </a:cubicBezTo>
                <a:cubicBezTo>
                  <a:pt x="11" y="67"/>
                  <a:pt x="13" y="66"/>
                  <a:pt x="15" y="65"/>
                </a:cubicBezTo>
                <a:cubicBezTo>
                  <a:pt x="15" y="65"/>
                  <a:pt x="15" y="65"/>
                  <a:pt x="15" y="65"/>
                </a:cubicBezTo>
                <a:cubicBezTo>
                  <a:pt x="16" y="65"/>
                  <a:pt x="18" y="65"/>
                  <a:pt x="19" y="65"/>
                </a:cubicBezTo>
                <a:cubicBezTo>
                  <a:pt x="29" y="55"/>
                  <a:pt x="29" y="55"/>
                  <a:pt x="29" y="55"/>
                </a:cubicBezTo>
                <a:cubicBezTo>
                  <a:pt x="29" y="55"/>
                  <a:pt x="29" y="55"/>
                  <a:pt x="29" y="55"/>
                </a:cubicBezTo>
                <a:cubicBezTo>
                  <a:pt x="28" y="53"/>
                  <a:pt x="29" y="51"/>
                  <a:pt x="30" y="49"/>
                </a:cubicBezTo>
                <a:cubicBezTo>
                  <a:pt x="31" y="47"/>
                  <a:pt x="32" y="46"/>
                  <a:pt x="34" y="46"/>
                </a:cubicBezTo>
                <a:cubicBezTo>
                  <a:pt x="36" y="45"/>
                  <a:pt x="38" y="45"/>
                  <a:pt x="40" y="47"/>
                </a:cubicBezTo>
                <a:cubicBezTo>
                  <a:pt x="42" y="47"/>
                  <a:pt x="43" y="49"/>
                  <a:pt x="43" y="51"/>
                </a:cubicBezTo>
                <a:cubicBezTo>
                  <a:pt x="44" y="52"/>
                  <a:pt x="44" y="54"/>
                  <a:pt x="43" y="55"/>
                </a:cubicBezTo>
                <a:cubicBezTo>
                  <a:pt x="48" y="60"/>
                  <a:pt x="48" y="60"/>
                  <a:pt x="48" y="60"/>
                </a:cubicBezTo>
                <a:cubicBezTo>
                  <a:pt x="48" y="60"/>
                  <a:pt x="48" y="60"/>
                  <a:pt x="48" y="60"/>
                </a:cubicBezTo>
                <a:cubicBezTo>
                  <a:pt x="48" y="60"/>
                  <a:pt x="48" y="60"/>
                  <a:pt x="48" y="60"/>
                </a:cubicBezTo>
                <a:cubicBezTo>
                  <a:pt x="50" y="60"/>
                  <a:pt x="51" y="60"/>
                  <a:pt x="53" y="60"/>
                </a:cubicBezTo>
                <a:cubicBezTo>
                  <a:pt x="62" y="51"/>
                  <a:pt x="62" y="51"/>
                  <a:pt x="62" y="51"/>
                </a:cubicBezTo>
                <a:cubicBezTo>
                  <a:pt x="62" y="51"/>
                  <a:pt x="62" y="51"/>
                  <a:pt x="62" y="51"/>
                </a:cubicBezTo>
                <a:cubicBezTo>
                  <a:pt x="62" y="51"/>
                  <a:pt x="62" y="51"/>
                  <a:pt x="62" y="51"/>
                </a:cubicBezTo>
                <a:cubicBezTo>
                  <a:pt x="61" y="47"/>
                  <a:pt x="63" y="43"/>
                  <a:pt x="67" y="41"/>
                </a:cubicBezTo>
                <a:cubicBezTo>
                  <a:pt x="71" y="40"/>
                  <a:pt x="75" y="43"/>
                  <a:pt x="76" y="47"/>
                </a:cubicBezTo>
                <a:cubicBezTo>
                  <a:pt x="77" y="49"/>
                  <a:pt x="76" y="51"/>
                  <a:pt x="75" y="52"/>
                </a:cubicBezTo>
                <a:cubicBezTo>
                  <a:pt x="75" y="52"/>
                  <a:pt x="75" y="52"/>
                  <a:pt x="75" y="52"/>
                </a:cubicBezTo>
                <a:cubicBezTo>
                  <a:pt x="74" y="54"/>
                  <a:pt x="73" y="55"/>
                  <a:pt x="71" y="56"/>
                </a:cubicBezTo>
                <a:cubicBezTo>
                  <a:pt x="69" y="56"/>
                  <a:pt x="68" y="56"/>
                  <a:pt x="66" y="56"/>
                </a:cubicBezTo>
                <a:close/>
                <a:moveTo>
                  <a:pt x="48" y="70"/>
                </a:moveTo>
                <a:cubicBezTo>
                  <a:pt x="48" y="70"/>
                  <a:pt x="48" y="70"/>
                  <a:pt x="48" y="70"/>
                </a:cubicBezTo>
                <a:cubicBezTo>
                  <a:pt x="49" y="70"/>
                  <a:pt x="49" y="70"/>
                  <a:pt x="49" y="70"/>
                </a:cubicBezTo>
                <a:cubicBezTo>
                  <a:pt x="48" y="70"/>
                  <a:pt x="48" y="70"/>
                  <a:pt x="48" y="70"/>
                </a:cubicBezTo>
                <a:close/>
                <a:moveTo>
                  <a:pt x="47" y="65"/>
                </a:moveTo>
                <a:cubicBezTo>
                  <a:pt x="47" y="65"/>
                  <a:pt x="47" y="65"/>
                  <a:pt x="47" y="65"/>
                </a:cubicBezTo>
                <a:cubicBezTo>
                  <a:pt x="47" y="65"/>
                  <a:pt x="47" y="65"/>
                  <a:pt x="47" y="65"/>
                </a:cubicBezTo>
                <a:cubicBezTo>
                  <a:pt x="47" y="65"/>
                  <a:pt x="47" y="65"/>
                  <a:pt x="47" y="65"/>
                </a:cubicBezTo>
                <a:close/>
                <a:moveTo>
                  <a:pt x="33" y="54"/>
                </a:moveTo>
                <a:cubicBezTo>
                  <a:pt x="33" y="54"/>
                  <a:pt x="33" y="54"/>
                  <a:pt x="33" y="54"/>
                </a:cubicBezTo>
                <a:cubicBezTo>
                  <a:pt x="33" y="55"/>
                  <a:pt x="34" y="56"/>
                  <a:pt x="34" y="56"/>
                </a:cubicBezTo>
                <a:cubicBezTo>
                  <a:pt x="35" y="57"/>
                  <a:pt x="36" y="57"/>
                  <a:pt x="37" y="56"/>
                </a:cubicBezTo>
                <a:cubicBezTo>
                  <a:pt x="38" y="56"/>
                  <a:pt x="39" y="56"/>
                  <a:pt x="39" y="55"/>
                </a:cubicBezTo>
                <a:cubicBezTo>
                  <a:pt x="40" y="54"/>
                  <a:pt x="40" y="53"/>
                  <a:pt x="40" y="52"/>
                </a:cubicBezTo>
                <a:cubicBezTo>
                  <a:pt x="39" y="51"/>
                  <a:pt x="39" y="50"/>
                  <a:pt x="38" y="50"/>
                </a:cubicBezTo>
                <a:cubicBezTo>
                  <a:pt x="37" y="49"/>
                  <a:pt x="36" y="49"/>
                  <a:pt x="35" y="50"/>
                </a:cubicBezTo>
                <a:cubicBezTo>
                  <a:pt x="34" y="50"/>
                  <a:pt x="34" y="50"/>
                  <a:pt x="33" y="51"/>
                </a:cubicBezTo>
                <a:cubicBezTo>
                  <a:pt x="33" y="52"/>
                  <a:pt x="32" y="53"/>
                  <a:pt x="33" y="54"/>
                </a:cubicBezTo>
                <a:close/>
                <a:moveTo>
                  <a:pt x="13" y="73"/>
                </a:moveTo>
                <a:cubicBezTo>
                  <a:pt x="13" y="73"/>
                  <a:pt x="13" y="73"/>
                  <a:pt x="13" y="73"/>
                </a:cubicBezTo>
                <a:cubicBezTo>
                  <a:pt x="14" y="74"/>
                  <a:pt x="14" y="75"/>
                  <a:pt x="15" y="75"/>
                </a:cubicBezTo>
                <a:cubicBezTo>
                  <a:pt x="15" y="75"/>
                  <a:pt x="15" y="75"/>
                  <a:pt x="15" y="75"/>
                </a:cubicBezTo>
                <a:cubicBezTo>
                  <a:pt x="16" y="76"/>
                  <a:pt x="17" y="76"/>
                  <a:pt x="18" y="76"/>
                </a:cubicBezTo>
                <a:cubicBezTo>
                  <a:pt x="18" y="76"/>
                  <a:pt x="18" y="76"/>
                  <a:pt x="18" y="76"/>
                </a:cubicBezTo>
                <a:cubicBezTo>
                  <a:pt x="19" y="76"/>
                  <a:pt x="19" y="75"/>
                  <a:pt x="20" y="74"/>
                </a:cubicBezTo>
                <a:cubicBezTo>
                  <a:pt x="20" y="73"/>
                  <a:pt x="20" y="72"/>
                  <a:pt x="20" y="71"/>
                </a:cubicBezTo>
                <a:cubicBezTo>
                  <a:pt x="20" y="71"/>
                  <a:pt x="19" y="70"/>
                  <a:pt x="19" y="69"/>
                </a:cubicBezTo>
                <a:cubicBezTo>
                  <a:pt x="18" y="69"/>
                  <a:pt x="17" y="69"/>
                  <a:pt x="16" y="69"/>
                </a:cubicBezTo>
                <a:cubicBezTo>
                  <a:pt x="16" y="69"/>
                  <a:pt x="16" y="69"/>
                  <a:pt x="16" y="69"/>
                </a:cubicBezTo>
                <a:cubicBezTo>
                  <a:pt x="15" y="69"/>
                  <a:pt x="14" y="70"/>
                  <a:pt x="14" y="71"/>
                </a:cubicBezTo>
                <a:cubicBezTo>
                  <a:pt x="13" y="71"/>
                  <a:pt x="13" y="72"/>
                  <a:pt x="13" y="73"/>
                </a:cubicBezTo>
                <a:close/>
                <a:moveTo>
                  <a:pt x="65" y="50"/>
                </a:moveTo>
                <a:cubicBezTo>
                  <a:pt x="65" y="50"/>
                  <a:pt x="65" y="50"/>
                  <a:pt x="65" y="50"/>
                </a:cubicBezTo>
                <a:cubicBezTo>
                  <a:pt x="66" y="52"/>
                  <a:pt x="68" y="53"/>
                  <a:pt x="70" y="52"/>
                </a:cubicBezTo>
                <a:cubicBezTo>
                  <a:pt x="71" y="52"/>
                  <a:pt x="71" y="51"/>
                  <a:pt x="72" y="51"/>
                </a:cubicBezTo>
                <a:cubicBezTo>
                  <a:pt x="72" y="50"/>
                  <a:pt x="72" y="50"/>
                  <a:pt x="72" y="50"/>
                </a:cubicBezTo>
                <a:cubicBezTo>
                  <a:pt x="72" y="50"/>
                  <a:pt x="72" y="49"/>
                  <a:pt x="72" y="48"/>
                </a:cubicBezTo>
                <a:cubicBezTo>
                  <a:pt x="72" y="46"/>
                  <a:pt x="70" y="45"/>
                  <a:pt x="68" y="45"/>
                </a:cubicBezTo>
                <a:cubicBezTo>
                  <a:pt x="66" y="46"/>
                  <a:pt x="65" y="48"/>
                  <a:pt x="65" y="50"/>
                </a:cubicBezTo>
                <a:cubicBezTo>
                  <a:pt x="65" y="50"/>
                  <a:pt x="65" y="50"/>
                  <a:pt x="65" y="50"/>
                </a:cubicBezTo>
                <a:cubicBezTo>
                  <a:pt x="65" y="50"/>
                  <a:pt x="65" y="50"/>
                  <a:pt x="65" y="50"/>
                </a:cubicBezTo>
                <a:close/>
                <a:moveTo>
                  <a:pt x="79" y="35"/>
                </a:moveTo>
                <a:cubicBezTo>
                  <a:pt x="79" y="35"/>
                  <a:pt x="79" y="35"/>
                  <a:pt x="79" y="35"/>
                </a:cubicBezTo>
                <a:cubicBezTo>
                  <a:pt x="7" y="35"/>
                  <a:pt x="7" y="35"/>
                  <a:pt x="7" y="35"/>
                </a:cubicBezTo>
                <a:cubicBezTo>
                  <a:pt x="7" y="86"/>
                  <a:pt x="7" y="86"/>
                  <a:pt x="7" y="86"/>
                </a:cubicBezTo>
                <a:cubicBezTo>
                  <a:pt x="79" y="86"/>
                  <a:pt x="79" y="86"/>
                  <a:pt x="79" y="86"/>
                </a:cubicBezTo>
                <a:cubicBezTo>
                  <a:pt x="79" y="35"/>
                  <a:pt x="79" y="35"/>
                  <a:pt x="79"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5" name="Freeform 79"/>
          <p:cNvSpPr>
            <a:spLocks noEditPoints="1"/>
          </p:cNvSpPr>
          <p:nvPr/>
        </p:nvSpPr>
        <p:spPr bwMode="auto">
          <a:xfrm>
            <a:off x="4872038" y="4170363"/>
            <a:ext cx="187325" cy="184150"/>
          </a:xfrm>
          <a:custGeom>
            <a:gdLst>
              <a:gd fmla="*/ 2 w 50" name="T0"/>
              <a:gd fmla="*/ 7 h 49" name="T1"/>
              <a:gd fmla="*/ 14 w 50" name="T2"/>
              <a:gd fmla="*/ 5 h 49" name="T3"/>
              <a:gd fmla="*/ 15 w 50" name="T4"/>
              <a:gd fmla="*/ 2 h 49" name="T5"/>
              <a:gd fmla="*/ 31 w 50" name="T6"/>
              <a:gd fmla="*/ 0 h 49" name="T7"/>
              <a:gd fmla="*/ 35 w 50" name="T8"/>
              <a:gd fmla="*/ 2 h 49" name="T9"/>
              <a:gd fmla="*/ 36 w 50" name="T10"/>
              <a:gd fmla="*/ 7 h 49" name="T11"/>
              <a:gd fmla="*/ 50 w 50" name="T12"/>
              <a:gd fmla="*/ 9 h 49" name="T13"/>
              <a:gd fmla="*/ 50 w 50" name="T14"/>
              <a:gd fmla="*/ 29 h 49" name="T15"/>
              <a:gd fmla="*/ 49 w 50" name="T16"/>
              <a:gd fmla="*/ 47 h 49" name="T17"/>
              <a:gd fmla="*/ 47 w 50" name="T18"/>
              <a:gd fmla="*/ 49 h 49" name="T19"/>
              <a:gd fmla="*/ 3 w 50" name="T20"/>
              <a:gd fmla="*/ 49 h 49" name="T21"/>
              <a:gd fmla="*/ 1 w 50" name="T22"/>
              <a:gd fmla="*/ 31 h 49" name="T23"/>
              <a:gd fmla="*/ 0 w 50" name="T24"/>
              <a:gd fmla="*/ 29 h 49" name="T25"/>
              <a:gd fmla="*/ 2 w 50" name="T26"/>
              <a:gd fmla="*/ 7 h 49" name="T27"/>
              <a:gd fmla="*/ 16 w 50" name="T28"/>
              <a:gd fmla="*/ 7 h 49" name="T29"/>
              <a:gd fmla="*/ 34 w 50" name="T30"/>
              <a:gd fmla="*/ 5 h 49" name="T31"/>
              <a:gd fmla="*/ 33 w 50" name="T32"/>
              <a:gd fmla="*/ 3 h 49" name="T33"/>
              <a:gd fmla="*/ 31 w 50" name="T34"/>
              <a:gd fmla="*/ 3 h 49" name="T35"/>
              <a:gd fmla="*/ 17 w 50" name="T36"/>
              <a:gd fmla="*/ 3 h 49" name="T37"/>
              <a:gd fmla="*/ 16 w 50" name="T38"/>
              <a:gd fmla="*/ 5 h 49" name="T39"/>
              <a:gd fmla="*/ 21 w 50" name="T40"/>
              <a:gd fmla="*/ 24 h 49" name="T41"/>
              <a:gd fmla="*/ 21 w 50" name="T42"/>
              <a:gd fmla="*/ 24 h 49" name="T43"/>
              <a:gd fmla="*/ 29 w 50" name="T44"/>
              <a:gd fmla="*/ 24 h 49" name="T45"/>
              <a:gd fmla="*/ 30 w 50" name="T46"/>
              <a:gd fmla="*/ 25 h 49" name="T47"/>
              <a:gd fmla="*/ 46 w 50" name="T48"/>
              <a:gd fmla="*/ 27 h 49" name="T49"/>
              <a:gd fmla="*/ 4 w 50" name="T50"/>
              <a:gd fmla="*/ 11 h 49" name="T51"/>
              <a:gd fmla="*/ 19 w 50" name="T52"/>
              <a:gd fmla="*/ 27 h 49" name="T53"/>
              <a:gd fmla="*/ 21 w 50" name="T54"/>
              <a:gd fmla="*/ 24 h 49" name="T55"/>
              <a:gd fmla="*/ 30 w 50" name="T56"/>
              <a:gd fmla="*/ 31 h 49" name="T57"/>
              <a:gd fmla="*/ 29 w 50" name="T58"/>
              <a:gd fmla="*/ 35 h 49" name="T59"/>
              <a:gd fmla="*/ 25 w 50" name="T60"/>
              <a:gd fmla="*/ 35 h 49" name="T61"/>
              <a:gd fmla="*/ 19 w 50" name="T62"/>
              <a:gd fmla="*/ 33 h 49" name="T63"/>
              <a:gd fmla="*/ 19 w 50" name="T64"/>
              <a:gd fmla="*/ 31 h 49" name="T65"/>
              <a:gd fmla="*/ 5 w 50" name="T66"/>
              <a:gd fmla="*/ 45 h 49" name="T67"/>
              <a:gd fmla="*/ 45 w 50" name="T68"/>
              <a:gd fmla="*/ 31 h 49" name="T69"/>
              <a:gd fmla="*/ 25 w 50" name="T70"/>
              <a:gd fmla="*/ 26 h 49" name="T71"/>
              <a:gd fmla="*/ 22 w 50" name="T72"/>
              <a:gd fmla="*/ 26 h 49" name="T73"/>
              <a:gd fmla="*/ 22 w 50" name="T74"/>
              <a:gd fmla="*/ 32 h 49" name="T75"/>
              <a:gd fmla="*/ 28 w 50" name="T76"/>
              <a:gd fmla="*/ 32 h 49" name="T77"/>
              <a:gd fmla="*/ 28 w 50" name="T78"/>
              <a:gd fmla="*/ 26 h 4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9" w="50">
                <a:moveTo>
                  <a:pt x="2" y="7"/>
                </a:moveTo>
                <a:cubicBezTo>
                  <a:pt x="2" y="7"/>
                  <a:pt x="2" y="7"/>
                  <a:pt x="2" y="7"/>
                </a:cubicBezTo>
                <a:cubicBezTo>
                  <a:pt x="14" y="7"/>
                  <a:pt x="14" y="7"/>
                  <a:pt x="14" y="7"/>
                </a:cubicBezTo>
                <a:cubicBezTo>
                  <a:pt x="14" y="5"/>
                  <a:pt x="14" y="5"/>
                  <a:pt x="14" y="5"/>
                </a:cubicBezTo>
                <a:cubicBezTo>
                  <a:pt x="14" y="4"/>
                  <a:pt x="14" y="3"/>
                  <a:pt x="15" y="2"/>
                </a:cubicBezTo>
                <a:cubicBezTo>
                  <a:pt x="15" y="2"/>
                  <a:pt x="15" y="2"/>
                  <a:pt x="15" y="2"/>
                </a:cubicBezTo>
                <a:cubicBezTo>
                  <a:pt x="16" y="1"/>
                  <a:pt x="17" y="0"/>
                  <a:pt x="19" y="0"/>
                </a:cubicBezTo>
                <a:cubicBezTo>
                  <a:pt x="31" y="0"/>
                  <a:pt x="31" y="0"/>
                  <a:pt x="31" y="0"/>
                </a:cubicBezTo>
                <a:cubicBezTo>
                  <a:pt x="33" y="0"/>
                  <a:pt x="34" y="1"/>
                  <a:pt x="35" y="2"/>
                </a:cubicBezTo>
                <a:cubicBezTo>
                  <a:pt x="35" y="2"/>
                  <a:pt x="35" y="2"/>
                  <a:pt x="35" y="2"/>
                </a:cubicBezTo>
                <a:cubicBezTo>
                  <a:pt x="36" y="3"/>
                  <a:pt x="36" y="4"/>
                  <a:pt x="36" y="5"/>
                </a:cubicBezTo>
                <a:cubicBezTo>
                  <a:pt x="36" y="7"/>
                  <a:pt x="36" y="7"/>
                  <a:pt x="36" y="7"/>
                </a:cubicBezTo>
                <a:cubicBezTo>
                  <a:pt x="48" y="7"/>
                  <a:pt x="48" y="7"/>
                  <a:pt x="48" y="7"/>
                </a:cubicBezTo>
                <a:cubicBezTo>
                  <a:pt x="49" y="7"/>
                  <a:pt x="50" y="8"/>
                  <a:pt x="50" y="9"/>
                </a:cubicBezTo>
                <a:cubicBezTo>
                  <a:pt x="50" y="9"/>
                  <a:pt x="50" y="9"/>
                  <a:pt x="50" y="9"/>
                </a:cubicBezTo>
                <a:cubicBezTo>
                  <a:pt x="50" y="29"/>
                  <a:pt x="50" y="29"/>
                  <a:pt x="50" y="29"/>
                </a:cubicBezTo>
                <a:cubicBezTo>
                  <a:pt x="50" y="30"/>
                  <a:pt x="49" y="31"/>
                  <a:pt x="49" y="31"/>
                </a:cubicBezTo>
                <a:cubicBezTo>
                  <a:pt x="49" y="47"/>
                  <a:pt x="49" y="47"/>
                  <a:pt x="49" y="47"/>
                </a:cubicBezTo>
                <a:cubicBezTo>
                  <a:pt x="49" y="47"/>
                  <a:pt x="49" y="47"/>
                  <a:pt x="49" y="47"/>
                </a:cubicBezTo>
                <a:cubicBezTo>
                  <a:pt x="49" y="48"/>
                  <a:pt x="48" y="49"/>
                  <a:pt x="47" y="49"/>
                </a:cubicBezTo>
                <a:cubicBezTo>
                  <a:pt x="3" y="49"/>
                  <a:pt x="3" y="49"/>
                  <a:pt x="3" y="49"/>
                </a:cubicBezTo>
                <a:cubicBezTo>
                  <a:pt x="3" y="49"/>
                  <a:pt x="3" y="49"/>
                  <a:pt x="3" y="49"/>
                </a:cubicBezTo>
                <a:cubicBezTo>
                  <a:pt x="2" y="49"/>
                  <a:pt x="1" y="48"/>
                  <a:pt x="1" y="47"/>
                </a:cubicBezTo>
                <a:cubicBezTo>
                  <a:pt x="1" y="31"/>
                  <a:pt x="1" y="31"/>
                  <a:pt x="1" y="31"/>
                </a:cubicBezTo>
                <a:cubicBezTo>
                  <a:pt x="1" y="31"/>
                  <a:pt x="0" y="30"/>
                  <a:pt x="0" y="29"/>
                </a:cubicBezTo>
                <a:cubicBezTo>
                  <a:pt x="0" y="29"/>
                  <a:pt x="0" y="29"/>
                  <a:pt x="0" y="29"/>
                </a:cubicBezTo>
                <a:cubicBezTo>
                  <a:pt x="0" y="9"/>
                  <a:pt x="0" y="9"/>
                  <a:pt x="0" y="9"/>
                </a:cubicBezTo>
                <a:cubicBezTo>
                  <a:pt x="0" y="8"/>
                  <a:pt x="1" y="7"/>
                  <a:pt x="2" y="7"/>
                </a:cubicBezTo>
                <a:close/>
                <a:moveTo>
                  <a:pt x="16" y="7"/>
                </a:moveTo>
                <a:cubicBezTo>
                  <a:pt x="16" y="7"/>
                  <a:pt x="16" y="7"/>
                  <a:pt x="16" y="7"/>
                </a:cubicBezTo>
                <a:cubicBezTo>
                  <a:pt x="34" y="7"/>
                  <a:pt x="34" y="7"/>
                  <a:pt x="34" y="7"/>
                </a:cubicBezTo>
                <a:cubicBezTo>
                  <a:pt x="34" y="5"/>
                  <a:pt x="34" y="5"/>
                  <a:pt x="34" y="5"/>
                </a:cubicBezTo>
                <a:cubicBezTo>
                  <a:pt x="34" y="5"/>
                  <a:pt x="34" y="4"/>
                  <a:pt x="33" y="3"/>
                </a:cubicBezTo>
                <a:cubicBezTo>
                  <a:pt x="33" y="3"/>
                  <a:pt x="33" y="3"/>
                  <a:pt x="33" y="3"/>
                </a:cubicBezTo>
                <a:cubicBezTo>
                  <a:pt x="33" y="3"/>
                  <a:pt x="33" y="3"/>
                  <a:pt x="33" y="3"/>
                </a:cubicBezTo>
                <a:cubicBezTo>
                  <a:pt x="33" y="3"/>
                  <a:pt x="32" y="3"/>
                  <a:pt x="31" y="3"/>
                </a:cubicBezTo>
                <a:cubicBezTo>
                  <a:pt x="19" y="3"/>
                  <a:pt x="19" y="3"/>
                  <a:pt x="19" y="3"/>
                </a:cubicBezTo>
                <a:cubicBezTo>
                  <a:pt x="18" y="3"/>
                  <a:pt x="17" y="3"/>
                  <a:pt x="17" y="3"/>
                </a:cubicBezTo>
                <a:cubicBezTo>
                  <a:pt x="17" y="3"/>
                  <a:pt x="17" y="3"/>
                  <a:pt x="17" y="3"/>
                </a:cubicBezTo>
                <a:cubicBezTo>
                  <a:pt x="16" y="4"/>
                  <a:pt x="16" y="5"/>
                  <a:pt x="16" y="5"/>
                </a:cubicBezTo>
                <a:cubicBezTo>
                  <a:pt x="16" y="7"/>
                  <a:pt x="16" y="7"/>
                  <a:pt x="16" y="7"/>
                </a:cubicBezTo>
                <a:close/>
                <a:moveTo>
                  <a:pt x="21" y="24"/>
                </a:moveTo>
                <a:cubicBezTo>
                  <a:pt x="21" y="24"/>
                  <a:pt x="21" y="24"/>
                  <a:pt x="21" y="24"/>
                </a:cubicBezTo>
                <a:cubicBezTo>
                  <a:pt x="21" y="24"/>
                  <a:pt x="21" y="24"/>
                  <a:pt x="21" y="24"/>
                </a:cubicBezTo>
                <a:cubicBezTo>
                  <a:pt x="25" y="24"/>
                  <a:pt x="25" y="24"/>
                  <a:pt x="25" y="24"/>
                </a:cubicBezTo>
                <a:cubicBezTo>
                  <a:pt x="29" y="24"/>
                  <a:pt x="29" y="24"/>
                  <a:pt x="29" y="24"/>
                </a:cubicBezTo>
                <a:cubicBezTo>
                  <a:pt x="30" y="24"/>
                  <a:pt x="30" y="24"/>
                  <a:pt x="30" y="25"/>
                </a:cubicBezTo>
                <a:cubicBezTo>
                  <a:pt x="30" y="25"/>
                  <a:pt x="30" y="25"/>
                  <a:pt x="30" y="25"/>
                </a:cubicBezTo>
                <a:cubicBezTo>
                  <a:pt x="30" y="27"/>
                  <a:pt x="30" y="27"/>
                  <a:pt x="30" y="27"/>
                </a:cubicBezTo>
                <a:cubicBezTo>
                  <a:pt x="46" y="27"/>
                  <a:pt x="46" y="27"/>
                  <a:pt x="46" y="27"/>
                </a:cubicBezTo>
                <a:cubicBezTo>
                  <a:pt x="46" y="11"/>
                  <a:pt x="46" y="11"/>
                  <a:pt x="46" y="11"/>
                </a:cubicBezTo>
                <a:cubicBezTo>
                  <a:pt x="4" y="11"/>
                  <a:pt x="4" y="11"/>
                  <a:pt x="4" y="11"/>
                </a:cubicBezTo>
                <a:cubicBezTo>
                  <a:pt x="4" y="27"/>
                  <a:pt x="4" y="27"/>
                  <a:pt x="4" y="27"/>
                </a:cubicBezTo>
                <a:cubicBezTo>
                  <a:pt x="19" y="27"/>
                  <a:pt x="19" y="27"/>
                  <a:pt x="19" y="27"/>
                </a:cubicBezTo>
                <a:cubicBezTo>
                  <a:pt x="19" y="25"/>
                  <a:pt x="19" y="25"/>
                  <a:pt x="19" y="25"/>
                </a:cubicBezTo>
                <a:cubicBezTo>
                  <a:pt x="19" y="24"/>
                  <a:pt x="20" y="24"/>
                  <a:pt x="21" y="24"/>
                </a:cubicBezTo>
                <a:close/>
                <a:moveTo>
                  <a:pt x="30" y="31"/>
                </a:moveTo>
                <a:cubicBezTo>
                  <a:pt x="30" y="31"/>
                  <a:pt x="30" y="31"/>
                  <a:pt x="30" y="31"/>
                </a:cubicBezTo>
                <a:cubicBezTo>
                  <a:pt x="30" y="33"/>
                  <a:pt x="30" y="33"/>
                  <a:pt x="30" y="33"/>
                </a:cubicBezTo>
                <a:cubicBezTo>
                  <a:pt x="30" y="34"/>
                  <a:pt x="30" y="35"/>
                  <a:pt x="29" y="35"/>
                </a:cubicBezTo>
                <a:cubicBezTo>
                  <a:pt x="29" y="35"/>
                  <a:pt x="29" y="35"/>
                  <a:pt x="29" y="35"/>
                </a:cubicBezTo>
                <a:cubicBezTo>
                  <a:pt x="25" y="35"/>
                  <a:pt x="25" y="35"/>
                  <a:pt x="25" y="35"/>
                </a:cubicBezTo>
                <a:cubicBezTo>
                  <a:pt x="21" y="35"/>
                  <a:pt x="21" y="35"/>
                  <a:pt x="21" y="35"/>
                </a:cubicBezTo>
                <a:cubicBezTo>
                  <a:pt x="20" y="35"/>
                  <a:pt x="19" y="34"/>
                  <a:pt x="19" y="33"/>
                </a:cubicBezTo>
                <a:cubicBezTo>
                  <a:pt x="19" y="33"/>
                  <a:pt x="19" y="33"/>
                  <a:pt x="19" y="33"/>
                </a:cubicBezTo>
                <a:cubicBezTo>
                  <a:pt x="19" y="31"/>
                  <a:pt x="19" y="31"/>
                  <a:pt x="19" y="31"/>
                </a:cubicBezTo>
                <a:cubicBezTo>
                  <a:pt x="5" y="31"/>
                  <a:pt x="5" y="31"/>
                  <a:pt x="5" y="31"/>
                </a:cubicBezTo>
                <a:cubicBezTo>
                  <a:pt x="5" y="45"/>
                  <a:pt x="5" y="45"/>
                  <a:pt x="5" y="45"/>
                </a:cubicBezTo>
                <a:cubicBezTo>
                  <a:pt x="45" y="45"/>
                  <a:pt x="45" y="45"/>
                  <a:pt x="45" y="45"/>
                </a:cubicBezTo>
                <a:cubicBezTo>
                  <a:pt x="45" y="31"/>
                  <a:pt x="45" y="31"/>
                  <a:pt x="45" y="31"/>
                </a:cubicBezTo>
                <a:cubicBezTo>
                  <a:pt x="30" y="31"/>
                  <a:pt x="30" y="31"/>
                  <a:pt x="30" y="31"/>
                </a:cubicBezTo>
                <a:close/>
                <a:moveTo>
                  <a:pt x="25" y="26"/>
                </a:moveTo>
                <a:cubicBezTo>
                  <a:pt x="25" y="26"/>
                  <a:pt x="25" y="26"/>
                  <a:pt x="25" y="26"/>
                </a:cubicBezTo>
                <a:cubicBezTo>
                  <a:pt x="22" y="26"/>
                  <a:pt x="22" y="26"/>
                  <a:pt x="22" y="26"/>
                </a:cubicBezTo>
                <a:cubicBezTo>
                  <a:pt x="22" y="29"/>
                  <a:pt x="22" y="29"/>
                  <a:pt x="22" y="29"/>
                </a:cubicBezTo>
                <a:cubicBezTo>
                  <a:pt x="22" y="32"/>
                  <a:pt x="22" y="32"/>
                  <a:pt x="22" y="32"/>
                </a:cubicBezTo>
                <a:cubicBezTo>
                  <a:pt x="25" y="32"/>
                  <a:pt x="25" y="32"/>
                  <a:pt x="25" y="32"/>
                </a:cubicBezTo>
                <a:cubicBezTo>
                  <a:pt x="28" y="32"/>
                  <a:pt x="28" y="32"/>
                  <a:pt x="28" y="32"/>
                </a:cubicBezTo>
                <a:cubicBezTo>
                  <a:pt x="28" y="29"/>
                  <a:pt x="28" y="29"/>
                  <a:pt x="28" y="29"/>
                </a:cubicBezTo>
                <a:cubicBezTo>
                  <a:pt x="28" y="26"/>
                  <a:pt x="28" y="26"/>
                  <a:pt x="28" y="26"/>
                </a:cubicBezTo>
                <a:cubicBezTo>
                  <a:pt x="25" y="26"/>
                  <a:pt x="25" y="26"/>
                  <a:pt x="25" y="2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6" name="Freeform 80"/>
          <p:cNvSpPr>
            <a:spLocks noEditPoints="1"/>
          </p:cNvSpPr>
          <p:nvPr/>
        </p:nvSpPr>
        <p:spPr bwMode="auto">
          <a:xfrm>
            <a:off x="3465513" y="3241675"/>
            <a:ext cx="255587" cy="198438"/>
          </a:xfrm>
          <a:custGeom>
            <a:gdLst>
              <a:gd fmla="*/ 1 w 68" name="T0"/>
              <a:gd fmla="*/ 18 h 53" name="T1"/>
              <a:gd fmla="*/ 10 w 68" name="T2"/>
              <a:gd fmla="*/ 2 h 53" name="T3"/>
              <a:gd fmla="*/ 12 w 68" name="T4"/>
              <a:gd fmla="*/ 0 h 53" name="T5"/>
              <a:gd fmla="*/ 55 w 68" name="T6"/>
              <a:gd fmla="*/ 0 h 53" name="T7"/>
              <a:gd fmla="*/ 58 w 68" name="T8"/>
              <a:gd fmla="*/ 2 h 53" name="T9"/>
              <a:gd fmla="*/ 67 w 68" name="T10"/>
              <a:gd fmla="*/ 18 h 53" name="T11"/>
              <a:gd fmla="*/ 67 w 68" name="T12"/>
              <a:gd fmla="*/ 21 h 53" name="T13"/>
              <a:gd fmla="*/ 67 w 68" name="T14"/>
              <a:gd fmla="*/ 21 h 53" name="T15"/>
              <a:gd fmla="*/ 36 w 68" name="T16"/>
              <a:gd fmla="*/ 52 h 53" name="T17"/>
              <a:gd fmla="*/ 32 w 68" name="T18"/>
              <a:gd fmla="*/ 52 h 53" name="T19"/>
              <a:gd fmla="*/ 32 w 68" name="T20"/>
              <a:gd fmla="*/ 52 h 53" name="T21"/>
              <a:gd fmla="*/ 1 w 68" name="T22"/>
              <a:gd fmla="*/ 21 h 53" name="T23"/>
              <a:gd fmla="*/ 1 w 68" name="T24"/>
              <a:gd fmla="*/ 18 h 53" name="T25"/>
              <a:gd fmla="*/ 7 w 68" name="T26"/>
              <a:gd fmla="*/ 18 h 53" name="T27"/>
              <a:gd fmla="*/ 7 w 68" name="T28"/>
              <a:gd fmla="*/ 18 h 53" name="T29"/>
              <a:gd fmla="*/ 20 w 68" name="T30"/>
              <a:gd fmla="*/ 18 h 53" name="T31"/>
              <a:gd fmla="*/ 13 w 68" name="T32"/>
              <a:gd fmla="*/ 7 h 53" name="T33"/>
              <a:gd fmla="*/ 7 w 68" name="T34"/>
              <a:gd fmla="*/ 18 h 53" name="T35"/>
              <a:gd fmla="*/ 55 w 68" name="T36"/>
              <a:gd fmla="*/ 7 h 53" name="T37"/>
              <a:gd fmla="*/ 55 w 68" name="T38"/>
              <a:gd fmla="*/ 7 h 53" name="T39"/>
              <a:gd fmla="*/ 48 w 68" name="T40"/>
              <a:gd fmla="*/ 18 h 53" name="T41"/>
              <a:gd fmla="*/ 61 w 68" name="T42"/>
              <a:gd fmla="*/ 18 h 53" name="T43"/>
              <a:gd fmla="*/ 55 w 68" name="T44"/>
              <a:gd fmla="*/ 7 h 53" name="T45"/>
              <a:gd fmla="*/ 60 w 68" name="T46"/>
              <a:gd fmla="*/ 21 h 53" name="T47"/>
              <a:gd fmla="*/ 60 w 68" name="T48"/>
              <a:gd fmla="*/ 21 h 53" name="T49"/>
              <a:gd fmla="*/ 46 w 68" name="T50"/>
              <a:gd fmla="*/ 21 h 53" name="T51"/>
              <a:gd fmla="*/ 39 w 68" name="T52"/>
              <a:gd fmla="*/ 42 h 53" name="T53"/>
              <a:gd fmla="*/ 60 w 68" name="T54"/>
              <a:gd fmla="*/ 21 h 53" name="T55"/>
              <a:gd fmla="*/ 29 w 68" name="T56"/>
              <a:gd fmla="*/ 42 h 53" name="T57"/>
              <a:gd fmla="*/ 29 w 68" name="T58"/>
              <a:gd fmla="*/ 42 h 53" name="T59"/>
              <a:gd fmla="*/ 21 w 68" name="T60"/>
              <a:gd fmla="*/ 21 h 53" name="T61"/>
              <a:gd fmla="*/ 8 w 68" name="T62"/>
              <a:gd fmla="*/ 21 h 53" name="T63"/>
              <a:gd fmla="*/ 29 w 68" name="T64"/>
              <a:gd fmla="*/ 42 h 53" name="T65"/>
              <a:gd fmla="*/ 52 w 68" name="T66"/>
              <a:gd fmla="*/ 5 h 53" name="T67"/>
              <a:gd fmla="*/ 52 w 68" name="T68"/>
              <a:gd fmla="*/ 5 h 53" name="T69"/>
              <a:gd fmla="*/ 38 w 68" name="T70"/>
              <a:gd fmla="*/ 5 h 53" name="T71"/>
              <a:gd fmla="*/ 45 w 68" name="T72"/>
              <a:gd fmla="*/ 16 h 53" name="T73"/>
              <a:gd fmla="*/ 52 w 68" name="T74"/>
              <a:gd fmla="*/ 5 h 53" name="T75"/>
              <a:gd fmla="*/ 30 w 68" name="T76"/>
              <a:gd fmla="*/ 5 h 53" name="T77"/>
              <a:gd fmla="*/ 30 w 68" name="T78"/>
              <a:gd fmla="*/ 5 h 53" name="T79"/>
              <a:gd fmla="*/ 16 w 68" name="T80"/>
              <a:gd fmla="*/ 5 h 53" name="T81"/>
              <a:gd fmla="*/ 23 w 68" name="T82"/>
              <a:gd fmla="*/ 16 h 53" name="T83"/>
              <a:gd fmla="*/ 30 w 68" name="T84"/>
              <a:gd fmla="*/ 5 h 53" name="T85"/>
              <a:gd fmla="*/ 25 w 68" name="T86"/>
              <a:gd fmla="*/ 18 h 53" name="T87"/>
              <a:gd fmla="*/ 25 w 68" name="T88"/>
              <a:gd fmla="*/ 18 h 53" name="T89"/>
              <a:gd fmla="*/ 42 w 68" name="T90"/>
              <a:gd fmla="*/ 18 h 53" name="T91"/>
              <a:gd fmla="*/ 34 w 68" name="T92"/>
              <a:gd fmla="*/ 6 h 53" name="T93"/>
              <a:gd fmla="*/ 25 w 68" name="T94"/>
              <a:gd fmla="*/ 18 h 53" name="T95"/>
              <a:gd fmla="*/ 43 w 68" name="T96"/>
              <a:gd fmla="*/ 21 h 53" name="T97"/>
              <a:gd fmla="*/ 43 w 68" name="T98"/>
              <a:gd fmla="*/ 21 h 53" name="T99"/>
              <a:gd fmla="*/ 25 w 68" name="T100"/>
              <a:gd fmla="*/ 21 h 53" name="T101"/>
              <a:gd fmla="*/ 34 w 68" name="T102"/>
              <a:gd fmla="*/ 46 h 53" name="T103"/>
              <a:gd fmla="*/ 43 w 68" name="T104"/>
              <a:gd fmla="*/ 21 h 5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2" w="68">
                <a:moveTo>
                  <a:pt x="1" y="18"/>
                </a:moveTo>
                <a:cubicBezTo>
                  <a:pt x="10" y="2"/>
                  <a:pt x="10" y="2"/>
                  <a:pt x="10" y="2"/>
                </a:cubicBezTo>
                <a:cubicBezTo>
                  <a:pt x="11" y="1"/>
                  <a:pt x="12" y="0"/>
                  <a:pt x="12" y="0"/>
                </a:cubicBezTo>
                <a:cubicBezTo>
                  <a:pt x="55" y="0"/>
                  <a:pt x="55" y="0"/>
                  <a:pt x="55" y="0"/>
                </a:cubicBezTo>
                <a:cubicBezTo>
                  <a:pt x="56" y="0"/>
                  <a:pt x="57" y="1"/>
                  <a:pt x="58" y="2"/>
                </a:cubicBezTo>
                <a:cubicBezTo>
                  <a:pt x="67" y="18"/>
                  <a:pt x="67" y="18"/>
                  <a:pt x="67" y="18"/>
                </a:cubicBezTo>
                <a:cubicBezTo>
                  <a:pt x="68" y="19"/>
                  <a:pt x="68" y="20"/>
                  <a:pt x="67" y="21"/>
                </a:cubicBezTo>
                <a:cubicBezTo>
                  <a:pt x="67" y="21"/>
                  <a:pt x="67" y="21"/>
                  <a:pt x="67" y="21"/>
                </a:cubicBezTo>
                <a:cubicBezTo>
                  <a:pt x="36" y="52"/>
                  <a:pt x="36" y="52"/>
                  <a:pt x="36" y="52"/>
                </a:cubicBezTo>
                <a:cubicBezTo>
                  <a:pt x="35" y="53"/>
                  <a:pt x="33" y="53"/>
                  <a:pt x="32" y="52"/>
                </a:cubicBezTo>
                <a:cubicBezTo>
                  <a:pt x="32" y="52"/>
                  <a:pt x="32" y="52"/>
                  <a:pt x="32" y="52"/>
                </a:cubicBezTo>
                <a:cubicBezTo>
                  <a:pt x="1" y="21"/>
                  <a:pt x="1" y="21"/>
                  <a:pt x="1" y="21"/>
                </a:cubicBezTo>
                <a:cubicBezTo>
                  <a:pt x="0" y="20"/>
                  <a:pt x="0" y="19"/>
                  <a:pt x="1" y="18"/>
                </a:cubicBezTo>
                <a:close/>
                <a:moveTo>
                  <a:pt x="7" y="18"/>
                </a:moveTo>
                <a:cubicBezTo>
                  <a:pt x="7" y="18"/>
                  <a:pt x="7" y="18"/>
                  <a:pt x="7" y="18"/>
                </a:cubicBezTo>
                <a:cubicBezTo>
                  <a:pt x="20" y="18"/>
                  <a:pt x="20" y="18"/>
                  <a:pt x="20" y="18"/>
                </a:cubicBezTo>
                <a:cubicBezTo>
                  <a:pt x="13" y="7"/>
                  <a:pt x="13" y="7"/>
                  <a:pt x="13" y="7"/>
                </a:cubicBezTo>
                <a:cubicBezTo>
                  <a:pt x="7" y="18"/>
                  <a:pt x="7" y="18"/>
                  <a:pt x="7" y="18"/>
                </a:cubicBezTo>
                <a:close/>
                <a:moveTo>
                  <a:pt x="55" y="7"/>
                </a:moveTo>
                <a:cubicBezTo>
                  <a:pt x="55" y="7"/>
                  <a:pt x="55" y="7"/>
                  <a:pt x="55" y="7"/>
                </a:cubicBezTo>
                <a:cubicBezTo>
                  <a:pt x="48" y="18"/>
                  <a:pt x="48" y="18"/>
                  <a:pt x="48" y="18"/>
                </a:cubicBezTo>
                <a:cubicBezTo>
                  <a:pt x="61" y="18"/>
                  <a:pt x="61" y="18"/>
                  <a:pt x="61" y="18"/>
                </a:cubicBezTo>
                <a:cubicBezTo>
                  <a:pt x="55" y="7"/>
                  <a:pt x="55" y="7"/>
                  <a:pt x="55" y="7"/>
                </a:cubicBezTo>
                <a:close/>
                <a:moveTo>
                  <a:pt x="60" y="21"/>
                </a:moveTo>
                <a:cubicBezTo>
                  <a:pt x="60" y="21"/>
                  <a:pt x="60" y="21"/>
                  <a:pt x="60" y="21"/>
                </a:cubicBezTo>
                <a:cubicBezTo>
                  <a:pt x="46" y="21"/>
                  <a:pt x="46" y="21"/>
                  <a:pt x="46" y="21"/>
                </a:cubicBezTo>
                <a:cubicBezTo>
                  <a:pt x="39" y="42"/>
                  <a:pt x="39" y="42"/>
                  <a:pt x="39" y="42"/>
                </a:cubicBezTo>
                <a:cubicBezTo>
                  <a:pt x="60" y="21"/>
                  <a:pt x="60" y="21"/>
                  <a:pt x="60" y="21"/>
                </a:cubicBezTo>
                <a:close/>
                <a:moveTo>
                  <a:pt x="29" y="42"/>
                </a:moveTo>
                <a:cubicBezTo>
                  <a:pt x="29" y="42"/>
                  <a:pt x="29" y="42"/>
                  <a:pt x="29" y="42"/>
                </a:cubicBezTo>
                <a:cubicBezTo>
                  <a:pt x="21" y="21"/>
                  <a:pt x="21" y="21"/>
                  <a:pt x="21" y="21"/>
                </a:cubicBezTo>
                <a:cubicBezTo>
                  <a:pt x="8" y="21"/>
                  <a:pt x="8" y="21"/>
                  <a:pt x="8" y="21"/>
                </a:cubicBezTo>
                <a:cubicBezTo>
                  <a:pt x="29" y="42"/>
                  <a:pt x="29" y="42"/>
                  <a:pt x="29" y="42"/>
                </a:cubicBezTo>
                <a:close/>
                <a:moveTo>
                  <a:pt x="52" y="5"/>
                </a:moveTo>
                <a:cubicBezTo>
                  <a:pt x="52" y="5"/>
                  <a:pt x="52" y="5"/>
                  <a:pt x="52" y="5"/>
                </a:cubicBezTo>
                <a:cubicBezTo>
                  <a:pt x="38" y="5"/>
                  <a:pt x="38" y="5"/>
                  <a:pt x="38" y="5"/>
                </a:cubicBezTo>
                <a:cubicBezTo>
                  <a:pt x="45" y="16"/>
                  <a:pt x="45" y="16"/>
                  <a:pt x="45" y="16"/>
                </a:cubicBezTo>
                <a:cubicBezTo>
                  <a:pt x="52" y="5"/>
                  <a:pt x="52" y="5"/>
                  <a:pt x="52" y="5"/>
                </a:cubicBezTo>
                <a:close/>
                <a:moveTo>
                  <a:pt x="30" y="5"/>
                </a:moveTo>
                <a:cubicBezTo>
                  <a:pt x="30" y="5"/>
                  <a:pt x="30" y="5"/>
                  <a:pt x="30" y="5"/>
                </a:cubicBezTo>
                <a:cubicBezTo>
                  <a:pt x="16" y="5"/>
                  <a:pt x="16" y="5"/>
                  <a:pt x="16" y="5"/>
                </a:cubicBezTo>
                <a:cubicBezTo>
                  <a:pt x="23" y="16"/>
                  <a:pt x="23" y="16"/>
                  <a:pt x="23" y="16"/>
                </a:cubicBezTo>
                <a:cubicBezTo>
                  <a:pt x="30" y="5"/>
                  <a:pt x="30" y="5"/>
                  <a:pt x="30" y="5"/>
                </a:cubicBezTo>
                <a:close/>
                <a:moveTo>
                  <a:pt x="25" y="18"/>
                </a:moveTo>
                <a:cubicBezTo>
                  <a:pt x="25" y="18"/>
                  <a:pt x="25" y="18"/>
                  <a:pt x="25" y="18"/>
                </a:cubicBezTo>
                <a:cubicBezTo>
                  <a:pt x="42" y="18"/>
                  <a:pt x="42" y="18"/>
                  <a:pt x="42" y="18"/>
                </a:cubicBezTo>
                <a:cubicBezTo>
                  <a:pt x="34" y="6"/>
                  <a:pt x="34" y="6"/>
                  <a:pt x="34" y="6"/>
                </a:cubicBezTo>
                <a:cubicBezTo>
                  <a:pt x="25" y="18"/>
                  <a:pt x="25" y="18"/>
                  <a:pt x="25" y="18"/>
                </a:cubicBezTo>
                <a:close/>
                <a:moveTo>
                  <a:pt x="43" y="21"/>
                </a:moveTo>
                <a:cubicBezTo>
                  <a:pt x="43" y="21"/>
                  <a:pt x="43" y="21"/>
                  <a:pt x="43" y="21"/>
                </a:cubicBezTo>
                <a:cubicBezTo>
                  <a:pt x="25" y="21"/>
                  <a:pt x="25" y="21"/>
                  <a:pt x="25" y="21"/>
                </a:cubicBezTo>
                <a:cubicBezTo>
                  <a:pt x="34" y="46"/>
                  <a:pt x="34" y="46"/>
                  <a:pt x="34" y="46"/>
                </a:cubicBezTo>
                <a:cubicBezTo>
                  <a:pt x="43" y="21"/>
                  <a:pt x="43" y="21"/>
                  <a:pt x="43" y="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7" name="Freeform 81"/>
          <p:cNvSpPr>
            <a:spLocks noEditPoints="1"/>
          </p:cNvSpPr>
          <p:nvPr/>
        </p:nvSpPr>
        <p:spPr bwMode="auto">
          <a:xfrm>
            <a:off x="2794000" y="3687763"/>
            <a:ext cx="192088" cy="198437"/>
          </a:xfrm>
          <a:custGeom>
            <a:gdLst>
              <a:gd fmla="*/ 28 w 51" name="T0"/>
              <a:gd fmla="*/ 44 h 53" name="T1"/>
              <a:gd fmla="*/ 24 w 51" name="T2"/>
              <a:gd fmla="*/ 44 h 53" name="T3"/>
              <a:gd fmla="*/ 11 w 51" name="T4"/>
              <a:gd fmla="*/ 8 h 53" name="T5"/>
              <a:gd fmla="*/ 13 w 51" name="T6"/>
              <a:gd fmla="*/ 10 h 53" name="T7"/>
              <a:gd fmla="*/ 9 w 51" name="T8"/>
              <a:gd fmla="*/ 10 h 53" name="T9"/>
              <a:gd fmla="*/ 40 w 51" name="T10"/>
              <a:gd fmla="*/ 8 h 53" name="T11"/>
              <a:gd fmla="*/ 42 w 51" name="T12"/>
              <a:gd fmla="*/ 10 h 53" name="T13"/>
              <a:gd fmla="*/ 38 w 51" name="T14"/>
              <a:gd fmla="*/ 10 h 53" name="T15"/>
              <a:gd fmla="*/ 26 w 51" name="T16"/>
              <a:gd fmla="*/ 38 h 53" name="T17"/>
              <a:gd fmla="*/ 33 w 51" name="T18"/>
              <a:gd fmla="*/ 29 h 53" name="T19"/>
              <a:gd fmla="*/ 36 w 51" name="T20"/>
              <a:gd fmla="*/ 15 h 53" name="T21"/>
              <a:gd fmla="*/ 35 w 51" name="T22"/>
              <a:gd fmla="*/ 14 h 53" name="T23"/>
              <a:gd fmla="*/ 15 w 51" name="T24"/>
              <a:gd fmla="*/ 15 h 53" name="T25"/>
              <a:gd fmla="*/ 18 w 51" name="T26"/>
              <a:gd fmla="*/ 29 h 53" name="T27"/>
              <a:gd fmla="*/ 36 w 51" name="T28"/>
              <a:gd fmla="*/ 30 h 53" name="T29"/>
              <a:gd fmla="*/ 26 w 51" name="T30"/>
              <a:gd fmla="*/ 41 h 53" name="T31"/>
              <a:gd fmla="*/ 25 w 51" name="T32"/>
              <a:gd fmla="*/ 41 h 53" name="T33"/>
              <a:gd fmla="*/ 12 w 51" name="T34"/>
              <a:gd fmla="*/ 16 h 53" name="T35"/>
              <a:gd fmla="*/ 13 w 51" name="T36"/>
              <a:gd fmla="*/ 14 h 53" name="T37"/>
              <a:gd fmla="*/ 15 w 51" name="T38"/>
              <a:gd fmla="*/ 12 h 53" name="T39"/>
              <a:gd fmla="*/ 36 w 51" name="T40"/>
              <a:gd fmla="*/ 12 h 53" name="T41"/>
              <a:gd fmla="*/ 38 w 51" name="T42"/>
              <a:gd fmla="*/ 14 h 53" name="T43"/>
              <a:gd fmla="*/ 39 w 51" name="T44"/>
              <a:gd fmla="*/ 15 h 53" name="T45"/>
              <a:gd fmla="*/ 36 w 51" name="T46"/>
              <a:gd fmla="*/ 30 h 53" name="T47"/>
              <a:gd fmla="*/ 26 w 51" name="T48"/>
              <a:gd fmla="*/ 49 h 53" name="T49"/>
              <a:gd fmla="*/ 47 w 51" name="T50"/>
              <a:gd fmla="*/ 11 h 53" name="T51"/>
              <a:gd fmla="*/ 11 w 51" name="T52"/>
              <a:gd fmla="*/ 4 h 53" name="T53"/>
              <a:gd fmla="*/ 5 w 51" name="T54"/>
              <a:gd fmla="*/ 12 h 53" name="T55"/>
              <a:gd fmla="*/ 27 w 51" name="T56"/>
              <a:gd fmla="*/ 53 h 53" name="T57"/>
              <a:gd fmla="*/ 25 w 51" name="T58"/>
              <a:gd fmla="*/ 53 h 53" name="T59"/>
              <a:gd fmla="*/ 1 w 51" name="T60"/>
              <a:gd fmla="*/ 10 h 53" name="T61"/>
              <a:gd fmla="*/ 2 w 51" name="T62"/>
              <a:gd fmla="*/ 7 h 53" name="T63"/>
              <a:gd fmla="*/ 7 w 51" name="T64"/>
              <a:gd fmla="*/ 2 h 53" name="T65"/>
              <a:gd fmla="*/ 42 w 51" name="T66"/>
              <a:gd fmla="*/ 0 h 53" name="T67"/>
              <a:gd fmla="*/ 44 w 51" name="T68"/>
              <a:gd fmla="*/ 2 h 53" name="T69"/>
              <a:gd fmla="*/ 51 w 51" name="T70"/>
              <a:gd fmla="*/ 9 h 53" name="T71"/>
              <a:gd fmla="*/ 51 w 51" name="T72"/>
              <a:gd fmla="*/ 12 h 5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2" w="51">
                <a:moveTo>
                  <a:pt x="26" y="42"/>
                </a:moveTo>
                <a:cubicBezTo>
                  <a:pt x="27" y="42"/>
                  <a:pt x="28" y="42"/>
                  <a:pt x="28" y="44"/>
                </a:cubicBezTo>
                <a:cubicBezTo>
                  <a:pt x="28" y="45"/>
                  <a:pt x="27" y="46"/>
                  <a:pt x="26" y="46"/>
                </a:cubicBezTo>
                <a:cubicBezTo>
                  <a:pt x="25" y="46"/>
                  <a:pt x="24" y="45"/>
                  <a:pt x="24" y="44"/>
                </a:cubicBezTo>
                <a:cubicBezTo>
                  <a:pt x="24" y="42"/>
                  <a:pt x="25" y="42"/>
                  <a:pt x="26" y="42"/>
                </a:cubicBezTo>
                <a:close/>
                <a:moveTo>
                  <a:pt x="11" y="8"/>
                </a:moveTo>
                <a:cubicBezTo>
                  <a:pt x="11" y="8"/>
                  <a:pt x="11" y="8"/>
                  <a:pt x="11" y="8"/>
                </a:cubicBezTo>
                <a:cubicBezTo>
                  <a:pt x="12" y="8"/>
                  <a:pt x="13" y="9"/>
                  <a:pt x="13" y="10"/>
                </a:cubicBezTo>
                <a:cubicBezTo>
                  <a:pt x="13" y="11"/>
                  <a:pt x="12" y="12"/>
                  <a:pt x="11" y="12"/>
                </a:cubicBezTo>
                <a:cubicBezTo>
                  <a:pt x="10" y="12"/>
                  <a:pt x="9" y="11"/>
                  <a:pt x="9" y="10"/>
                </a:cubicBezTo>
                <a:cubicBezTo>
                  <a:pt x="9" y="9"/>
                  <a:pt x="10" y="8"/>
                  <a:pt x="11" y="8"/>
                </a:cubicBezTo>
                <a:close/>
                <a:moveTo>
                  <a:pt x="40" y="8"/>
                </a:moveTo>
                <a:cubicBezTo>
                  <a:pt x="40" y="8"/>
                  <a:pt x="40" y="8"/>
                  <a:pt x="40" y="8"/>
                </a:cubicBezTo>
                <a:cubicBezTo>
                  <a:pt x="41" y="8"/>
                  <a:pt x="42" y="9"/>
                  <a:pt x="42" y="10"/>
                </a:cubicBezTo>
                <a:cubicBezTo>
                  <a:pt x="42" y="11"/>
                  <a:pt x="41" y="12"/>
                  <a:pt x="40" y="12"/>
                </a:cubicBezTo>
                <a:cubicBezTo>
                  <a:pt x="39" y="12"/>
                  <a:pt x="38" y="11"/>
                  <a:pt x="38" y="10"/>
                </a:cubicBezTo>
                <a:cubicBezTo>
                  <a:pt x="38" y="9"/>
                  <a:pt x="39" y="8"/>
                  <a:pt x="40" y="8"/>
                </a:cubicBezTo>
                <a:close/>
                <a:moveTo>
                  <a:pt x="26" y="38"/>
                </a:moveTo>
                <a:cubicBezTo>
                  <a:pt x="26" y="38"/>
                  <a:pt x="26" y="38"/>
                  <a:pt x="26" y="38"/>
                </a:cubicBezTo>
                <a:cubicBezTo>
                  <a:pt x="29" y="36"/>
                  <a:pt x="31" y="32"/>
                  <a:pt x="33" y="29"/>
                </a:cubicBezTo>
                <a:cubicBezTo>
                  <a:pt x="35" y="25"/>
                  <a:pt x="37" y="21"/>
                  <a:pt x="37" y="16"/>
                </a:cubicBezTo>
                <a:cubicBezTo>
                  <a:pt x="37" y="16"/>
                  <a:pt x="37" y="16"/>
                  <a:pt x="36" y="15"/>
                </a:cubicBezTo>
                <a:cubicBezTo>
                  <a:pt x="36" y="15"/>
                  <a:pt x="36" y="15"/>
                  <a:pt x="36" y="15"/>
                </a:cubicBezTo>
                <a:cubicBezTo>
                  <a:pt x="36" y="15"/>
                  <a:pt x="35" y="14"/>
                  <a:pt x="35" y="14"/>
                </a:cubicBezTo>
                <a:cubicBezTo>
                  <a:pt x="16" y="14"/>
                  <a:pt x="16" y="14"/>
                  <a:pt x="16" y="14"/>
                </a:cubicBezTo>
                <a:cubicBezTo>
                  <a:pt x="16" y="14"/>
                  <a:pt x="16" y="15"/>
                  <a:pt x="15" y="15"/>
                </a:cubicBezTo>
                <a:cubicBezTo>
                  <a:pt x="15" y="16"/>
                  <a:pt x="14" y="16"/>
                  <a:pt x="14" y="16"/>
                </a:cubicBezTo>
                <a:cubicBezTo>
                  <a:pt x="15" y="21"/>
                  <a:pt x="16" y="25"/>
                  <a:pt x="18" y="29"/>
                </a:cubicBezTo>
                <a:cubicBezTo>
                  <a:pt x="20" y="32"/>
                  <a:pt x="23" y="36"/>
                  <a:pt x="26" y="38"/>
                </a:cubicBezTo>
                <a:close/>
                <a:moveTo>
                  <a:pt x="36" y="30"/>
                </a:moveTo>
                <a:cubicBezTo>
                  <a:pt x="36" y="30"/>
                  <a:pt x="36" y="30"/>
                  <a:pt x="36" y="30"/>
                </a:cubicBezTo>
                <a:cubicBezTo>
                  <a:pt x="33" y="34"/>
                  <a:pt x="30" y="38"/>
                  <a:pt x="26" y="41"/>
                </a:cubicBezTo>
                <a:cubicBezTo>
                  <a:pt x="26" y="41"/>
                  <a:pt x="26" y="41"/>
                  <a:pt x="26" y="41"/>
                </a:cubicBezTo>
                <a:cubicBezTo>
                  <a:pt x="26" y="41"/>
                  <a:pt x="25" y="41"/>
                  <a:pt x="25" y="41"/>
                </a:cubicBezTo>
                <a:cubicBezTo>
                  <a:pt x="21" y="38"/>
                  <a:pt x="18" y="34"/>
                  <a:pt x="16" y="30"/>
                </a:cubicBezTo>
                <a:cubicBezTo>
                  <a:pt x="14" y="26"/>
                  <a:pt x="12" y="21"/>
                  <a:pt x="12" y="16"/>
                </a:cubicBezTo>
                <a:cubicBezTo>
                  <a:pt x="12" y="16"/>
                  <a:pt x="12" y="15"/>
                  <a:pt x="12" y="15"/>
                </a:cubicBezTo>
                <a:cubicBezTo>
                  <a:pt x="13" y="14"/>
                  <a:pt x="13" y="14"/>
                  <a:pt x="13" y="14"/>
                </a:cubicBezTo>
                <a:cubicBezTo>
                  <a:pt x="13" y="14"/>
                  <a:pt x="13" y="14"/>
                  <a:pt x="13" y="14"/>
                </a:cubicBezTo>
                <a:cubicBezTo>
                  <a:pt x="14" y="13"/>
                  <a:pt x="14" y="13"/>
                  <a:pt x="15" y="12"/>
                </a:cubicBezTo>
                <a:cubicBezTo>
                  <a:pt x="15" y="12"/>
                  <a:pt x="15" y="12"/>
                  <a:pt x="16" y="12"/>
                </a:cubicBezTo>
                <a:cubicBezTo>
                  <a:pt x="36" y="12"/>
                  <a:pt x="36" y="12"/>
                  <a:pt x="36" y="12"/>
                </a:cubicBezTo>
                <a:cubicBezTo>
                  <a:pt x="36" y="12"/>
                  <a:pt x="36" y="12"/>
                  <a:pt x="37" y="12"/>
                </a:cubicBezTo>
                <a:cubicBezTo>
                  <a:pt x="37" y="13"/>
                  <a:pt x="38" y="13"/>
                  <a:pt x="38" y="14"/>
                </a:cubicBezTo>
                <a:cubicBezTo>
                  <a:pt x="38" y="14"/>
                  <a:pt x="38" y="14"/>
                  <a:pt x="38" y="14"/>
                </a:cubicBezTo>
                <a:cubicBezTo>
                  <a:pt x="38" y="14"/>
                  <a:pt x="39" y="14"/>
                  <a:pt x="39" y="15"/>
                </a:cubicBezTo>
                <a:cubicBezTo>
                  <a:pt x="40" y="15"/>
                  <a:pt x="40" y="16"/>
                  <a:pt x="40" y="16"/>
                </a:cubicBezTo>
                <a:cubicBezTo>
                  <a:pt x="39" y="21"/>
                  <a:pt x="38" y="26"/>
                  <a:pt x="36" y="30"/>
                </a:cubicBezTo>
                <a:close/>
                <a:moveTo>
                  <a:pt x="26" y="49"/>
                </a:moveTo>
                <a:cubicBezTo>
                  <a:pt x="26" y="49"/>
                  <a:pt x="26" y="49"/>
                  <a:pt x="26" y="49"/>
                </a:cubicBezTo>
                <a:cubicBezTo>
                  <a:pt x="39" y="42"/>
                  <a:pt x="47" y="27"/>
                  <a:pt x="47" y="12"/>
                </a:cubicBezTo>
                <a:cubicBezTo>
                  <a:pt x="47" y="11"/>
                  <a:pt x="47" y="11"/>
                  <a:pt x="47" y="11"/>
                </a:cubicBezTo>
                <a:cubicBezTo>
                  <a:pt x="44" y="10"/>
                  <a:pt x="41" y="7"/>
                  <a:pt x="41" y="4"/>
                </a:cubicBezTo>
                <a:cubicBezTo>
                  <a:pt x="11" y="4"/>
                  <a:pt x="11" y="4"/>
                  <a:pt x="11" y="4"/>
                </a:cubicBezTo>
                <a:cubicBezTo>
                  <a:pt x="10" y="7"/>
                  <a:pt x="8" y="10"/>
                  <a:pt x="5" y="11"/>
                </a:cubicBezTo>
                <a:cubicBezTo>
                  <a:pt x="5" y="12"/>
                  <a:pt x="5" y="12"/>
                  <a:pt x="5" y="12"/>
                </a:cubicBezTo>
                <a:cubicBezTo>
                  <a:pt x="5" y="27"/>
                  <a:pt x="12" y="42"/>
                  <a:pt x="26" y="49"/>
                </a:cubicBezTo>
                <a:close/>
                <a:moveTo>
                  <a:pt x="27" y="53"/>
                </a:moveTo>
                <a:cubicBezTo>
                  <a:pt x="27" y="53"/>
                  <a:pt x="27" y="53"/>
                  <a:pt x="27" y="53"/>
                </a:cubicBezTo>
                <a:cubicBezTo>
                  <a:pt x="26" y="53"/>
                  <a:pt x="25" y="53"/>
                  <a:pt x="25" y="53"/>
                </a:cubicBezTo>
                <a:cubicBezTo>
                  <a:pt x="10" y="45"/>
                  <a:pt x="0" y="29"/>
                  <a:pt x="0" y="12"/>
                </a:cubicBezTo>
                <a:cubicBezTo>
                  <a:pt x="0" y="12"/>
                  <a:pt x="1" y="11"/>
                  <a:pt x="1" y="10"/>
                </a:cubicBezTo>
                <a:cubicBezTo>
                  <a:pt x="1" y="10"/>
                  <a:pt x="1" y="9"/>
                  <a:pt x="1" y="9"/>
                </a:cubicBezTo>
                <a:cubicBezTo>
                  <a:pt x="1" y="8"/>
                  <a:pt x="1" y="7"/>
                  <a:pt x="2" y="7"/>
                </a:cubicBezTo>
                <a:cubicBezTo>
                  <a:pt x="5" y="7"/>
                  <a:pt x="7" y="4"/>
                  <a:pt x="7" y="2"/>
                </a:cubicBezTo>
                <a:cubicBezTo>
                  <a:pt x="7" y="2"/>
                  <a:pt x="7" y="2"/>
                  <a:pt x="7" y="2"/>
                </a:cubicBezTo>
                <a:cubicBezTo>
                  <a:pt x="7" y="1"/>
                  <a:pt x="8" y="0"/>
                  <a:pt x="9" y="0"/>
                </a:cubicBezTo>
                <a:cubicBezTo>
                  <a:pt x="42" y="0"/>
                  <a:pt x="42" y="0"/>
                  <a:pt x="42" y="0"/>
                </a:cubicBezTo>
                <a:cubicBezTo>
                  <a:pt x="42" y="0"/>
                  <a:pt x="42" y="0"/>
                  <a:pt x="42" y="0"/>
                </a:cubicBezTo>
                <a:cubicBezTo>
                  <a:pt x="44" y="0"/>
                  <a:pt x="44" y="1"/>
                  <a:pt x="44" y="2"/>
                </a:cubicBezTo>
                <a:cubicBezTo>
                  <a:pt x="44" y="4"/>
                  <a:pt x="46" y="7"/>
                  <a:pt x="49" y="7"/>
                </a:cubicBezTo>
                <a:cubicBezTo>
                  <a:pt x="50" y="7"/>
                  <a:pt x="51" y="8"/>
                  <a:pt x="51" y="9"/>
                </a:cubicBezTo>
                <a:cubicBezTo>
                  <a:pt x="51" y="9"/>
                  <a:pt x="51" y="10"/>
                  <a:pt x="51" y="10"/>
                </a:cubicBezTo>
                <a:cubicBezTo>
                  <a:pt x="51" y="11"/>
                  <a:pt x="51" y="12"/>
                  <a:pt x="51" y="12"/>
                </a:cubicBezTo>
                <a:cubicBezTo>
                  <a:pt x="51" y="29"/>
                  <a:pt x="42" y="45"/>
                  <a:pt x="27"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8" name="Freeform 82"/>
          <p:cNvSpPr>
            <a:spLocks noEditPoints="1"/>
          </p:cNvSpPr>
          <p:nvPr/>
        </p:nvSpPr>
        <p:spPr bwMode="auto">
          <a:xfrm>
            <a:off x="5924550" y="3889375"/>
            <a:ext cx="222250" cy="263525"/>
          </a:xfrm>
          <a:custGeom>
            <a:gdLst>
              <a:gd fmla="*/ 37 w 59" name="T0"/>
              <a:gd fmla="*/ 3 h 70" name="T1"/>
              <a:gd fmla="*/ 48 w 59" name="T2"/>
              <a:gd fmla="*/ 8 h 70" name="T3"/>
              <a:gd fmla="*/ 49 w 59" name="T4"/>
              <a:gd fmla="*/ 10 h 70" name="T5"/>
              <a:gd fmla="*/ 56 w 59" name="T6"/>
              <a:gd fmla="*/ 11 h 70" name="T7"/>
              <a:gd fmla="*/ 59 w 59" name="T8"/>
              <a:gd fmla="*/ 14 h 70" name="T9"/>
              <a:gd fmla="*/ 56 w 59" name="T10"/>
              <a:gd fmla="*/ 70 h 70" name="T11"/>
              <a:gd fmla="*/ 2 w 59" name="T12"/>
              <a:gd fmla="*/ 70 h 70" name="T13"/>
              <a:gd fmla="*/ 0 w 59" name="T14"/>
              <a:gd fmla="*/ 67 h 70" name="T15"/>
              <a:gd fmla="*/ 2 w 59" name="T16"/>
              <a:gd fmla="*/ 11 h 70" name="T17"/>
              <a:gd fmla="*/ 9 w 59" name="T18"/>
              <a:gd fmla="*/ 11 h 70" name="T19"/>
              <a:gd fmla="*/ 11 w 59" name="T20"/>
              <a:gd fmla="*/ 8 h 70" name="T21"/>
              <a:gd fmla="*/ 19 w 59" name="T22"/>
              <a:gd fmla="*/ 8 h 70" name="T23"/>
              <a:gd fmla="*/ 29 w 59" name="T24"/>
              <a:gd fmla="*/ 0 h 70" name="T25"/>
              <a:gd fmla="*/ 41 w 59" name="T26"/>
              <a:gd fmla="*/ 30 h 70" name="T27"/>
              <a:gd fmla="*/ 44 w 59" name="T28"/>
              <a:gd fmla="*/ 34 h 70" name="T29"/>
              <a:gd fmla="*/ 23 w 59" name="T30"/>
              <a:gd fmla="*/ 51 h 70" name="T31"/>
              <a:gd fmla="*/ 14 w 59" name="T32"/>
              <a:gd fmla="*/ 43 h 70" name="T33"/>
              <a:gd fmla="*/ 18 w 59" name="T34"/>
              <a:gd fmla="*/ 39 h 70" name="T35"/>
              <a:gd fmla="*/ 41 w 59" name="T36"/>
              <a:gd fmla="*/ 30 h 70" name="T37"/>
              <a:gd fmla="*/ 36 w 59" name="T38"/>
              <a:gd fmla="*/ 8 h 70" name="T39"/>
              <a:gd fmla="*/ 29 w 59" name="T40"/>
              <a:gd fmla="*/ 4 h 70" name="T41"/>
              <a:gd fmla="*/ 23 w 59" name="T42"/>
              <a:gd fmla="*/ 8 h 70" name="T43"/>
              <a:gd fmla="*/ 36 w 59" name="T44"/>
              <a:gd fmla="*/ 8 h 70" name="T45"/>
              <a:gd fmla="*/ 49 w 59" name="T46"/>
              <a:gd fmla="*/ 16 h 70" name="T47"/>
              <a:gd fmla="*/ 48 w 59" name="T48"/>
              <a:gd fmla="*/ 19 h 70" name="T49"/>
              <a:gd fmla="*/ 29 w 59" name="T50"/>
              <a:gd fmla="*/ 19 h 70" name="T51"/>
              <a:gd fmla="*/ 9 w 59" name="T52"/>
              <a:gd fmla="*/ 18 h 70" name="T53"/>
              <a:gd fmla="*/ 9 w 59" name="T54"/>
              <a:gd fmla="*/ 16 h 70" name="T55"/>
              <a:gd fmla="*/ 5 w 59" name="T56"/>
              <a:gd fmla="*/ 65 h 70" name="T57"/>
              <a:gd fmla="*/ 54 w 59" name="T58"/>
              <a:gd fmla="*/ 16 h 70" name="T59"/>
              <a:gd fmla="*/ 29 w 59" name="T60"/>
              <a:gd fmla="*/ 11 h 70" name="T61"/>
              <a:gd fmla="*/ 13 w 59" name="T62"/>
              <a:gd fmla="*/ 11 h 70" name="T63"/>
              <a:gd fmla="*/ 13 w 59" name="T64"/>
              <a:gd fmla="*/ 16 h 70" name="T65"/>
              <a:gd fmla="*/ 46 w 59" name="T66"/>
              <a:gd fmla="*/ 16 h 70" name="T67"/>
              <a:gd fmla="*/ 46 w 59" name="T68"/>
              <a:gd fmla="*/ 11 h 7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0" w="59">
                <a:moveTo>
                  <a:pt x="29" y="0"/>
                </a:moveTo>
                <a:cubicBezTo>
                  <a:pt x="32" y="0"/>
                  <a:pt x="35" y="2"/>
                  <a:pt x="37" y="3"/>
                </a:cubicBezTo>
                <a:cubicBezTo>
                  <a:pt x="38" y="5"/>
                  <a:pt x="39" y="6"/>
                  <a:pt x="39" y="8"/>
                </a:cubicBezTo>
                <a:cubicBezTo>
                  <a:pt x="48" y="8"/>
                  <a:pt x="48" y="8"/>
                  <a:pt x="48" y="8"/>
                </a:cubicBezTo>
                <a:cubicBezTo>
                  <a:pt x="48" y="8"/>
                  <a:pt x="49" y="9"/>
                  <a:pt x="49" y="10"/>
                </a:cubicBezTo>
                <a:cubicBezTo>
                  <a:pt x="49" y="10"/>
                  <a:pt x="49" y="10"/>
                  <a:pt x="49" y="10"/>
                </a:cubicBezTo>
                <a:cubicBezTo>
                  <a:pt x="49" y="11"/>
                  <a:pt x="49" y="11"/>
                  <a:pt x="49" y="11"/>
                </a:cubicBezTo>
                <a:cubicBezTo>
                  <a:pt x="56" y="11"/>
                  <a:pt x="56" y="11"/>
                  <a:pt x="56" y="11"/>
                </a:cubicBezTo>
                <a:cubicBezTo>
                  <a:pt x="58" y="11"/>
                  <a:pt x="59" y="12"/>
                  <a:pt x="59" y="14"/>
                </a:cubicBezTo>
                <a:cubicBezTo>
                  <a:pt x="59" y="14"/>
                  <a:pt x="59" y="14"/>
                  <a:pt x="59" y="14"/>
                </a:cubicBezTo>
                <a:cubicBezTo>
                  <a:pt x="59" y="67"/>
                  <a:pt x="59" y="67"/>
                  <a:pt x="59" y="67"/>
                </a:cubicBezTo>
                <a:cubicBezTo>
                  <a:pt x="59" y="69"/>
                  <a:pt x="58" y="70"/>
                  <a:pt x="56" y="70"/>
                </a:cubicBezTo>
                <a:cubicBezTo>
                  <a:pt x="56" y="70"/>
                  <a:pt x="56" y="70"/>
                  <a:pt x="56" y="70"/>
                </a:cubicBezTo>
                <a:cubicBezTo>
                  <a:pt x="2" y="70"/>
                  <a:pt x="2" y="70"/>
                  <a:pt x="2" y="70"/>
                </a:cubicBezTo>
                <a:cubicBezTo>
                  <a:pt x="1" y="70"/>
                  <a:pt x="0" y="69"/>
                  <a:pt x="0" y="67"/>
                </a:cubicBezTo>
                <a:cubicBezTo>
                  <a:pt x="0" y="67"/>
                  <a:pt x="0" y="67"/>
                  <a:pt x="0" y="67"/>
                </a:cubicBezTo>
                <a:cubicBezTo>
                  <a:pt x="0" y="14"/>
                  <a:pt x="0" y="14"/>
                  <a:pt x="0" y="14"/>
                </a:cubicBezTo>
                <a:cubicBezTo>
                  <a:pt x="0" y="12"/>
                  <a:pt x="1" y="11"/>
                  <a:pt x="2" y="11"/>
                </a:cubicBezTo>
                <a:cubicBezTo>
                  <a:pt x="2" y="11"/>
                  <a:pt x="2" y="11"/>
                  <a:pt x="2" y="11"/>
                </a:cubicBezTo>
                <a:cubicBezTo>
                  <a:pt x="9" y="11"/>
                  <a:pt x="9" y="11"/>
                  <a:pt x="9" y="11"/>
                </a:cubicBezTo>
                <a:cubicBezTo>
                  <a:pt x="9" y="10"/>
                  <a:pt x="9" y="10"/>
                  <a:pt x="9" y="10"/>
                </a:cubicBezTo>
                <a:cubicBezTo>
                  <a:pt x="9" y="9"/>
                  <a:pt x="10" y="8"/>
                  <a:pt x="11" y="8"/>
                </a:cubicBezTo>
                <a:cubicBezTo>
                  <a:pt x="11" y="8"/>
                  <a:pt x="11" y="8"/>
                  <a:pt x="11" y="8"/>
                </a:cubicBezTo>
                <a:cubicBezTo>
                  <a:pt x="19" y="8"/>
                  <a:pt x="19" y="8"/>
                  <a:pt x="19" y="8"/>
                </a:cubicBezTo>
                <a:cubicBezTo>
                  <a:pt x="20" y="6"/>
                  <a:pt x="21" y="5"/>
                  <a:pt x="22" y="3"/>
                </a:cubicBezTo>
                <a:cubicBezTo>
                  <a:pt x="24" y="2"/>
                  <a:pt x="27" y="0"/>
                  <a:pt x="29" y="0"/>
                </a:cubicBezTo>
                <a:close/>
                <a:moveTo>
                  <a:pt x="41" y="30"/>
                </a:moveTo>
                <a:cubicBezTo>
                  <a:pt x="41" y="30"/>
                  <a:pt x="41" y="30"/>
                  <a:pt x="41" y="30"/>
                </a:cubicBezTo>
                <a:cubicBezTo>
                  <a:pt x="42" y="29"/>
                  <a:pt x="43" y="29"/>
                  <a:pt x="44" y="30"/>
                </a:cubicBezTo>
                <a:cubicBezTo>
                  <a:pt x="45" y="31"/>
                  <a:pt x="45" y="33"/>
                  <a:pt x="44" y="34"/>
                </a:cubicBezTo>
                <a:cubicBezTo>
                  <a:pt x="27" y="51"/>
                  <a:pt x="27" y="51"/>
                  <a:pt x="27" y="51"/>
                </a:cubicBezTo>
                <a:cubicBezTo>
                  <a:pt x="26" y="52"/>
                  <a:pt x="24" y="52"/>
                  <a:pt x="23" y="51"/>
                </a:cubicBezTo>
                <a:cubicBezTo>
                  <a:pt x="23" y="51"/>
                  <a:pt x="23" y="51"/>
                  <a:pt x="23" y="51"/>
                </a:cubicBezTo>
                <a:cubicBezTo>
                  <a:pt x="14" y="43"/>
                  <a:pt x="14" y="43"/>
                  <a:pt x="14" y="43"/>
                </a:cubicBezTo>
                <a:cubicBezTo>
                  <a:pt x="13" y="42"/>
                  <a:pt x="13" y="40"/>
                  <a:pt x="14" y="39"/>
                </a:cubicBezTo>
                <a:cubicBezTo>
                  <a:pt x="15" y="38"/>
                  <a:pt x="17" y="38"/>
                  <a:pt x="18" y="39"/>
                </a:cubicBezTo>
                <a:cubicBezTo>
                  <a:pt x="25" y="46"/>
                  <a:pt x="25" y="46"/>
                  <a:pt x="25" y="46"/>
                </a:cubicBezTo>
                <a:cubicBezTo>
                  <a:pt x="41" y="30"/>
                  <a:pt x="41" y="30"/>
                  <a:pt x="41" y="30"/>
                </a:cubicBezTo>
                <a:close/>
                <a:moveTo>
                  <a:pt x="36" y="8"/>
                </a:moveTo>
                <a:cubicBezTo>
                  <a:pt x="36" y="8"/>
                  <a:pt x="36" y="8"/>
                  <a:pt x="36" y="8"/>
                </a:cubicBezTo>
                <a:cubicBezTo>
                  <a:pt x="36" y="7"/>
                  <a:pt x="35" y="6"/>
                  <a:pt x="34" y="6"/>
                </a:cubicBezTo>
                <a:cubicBezTo>
                  <a:pt x="33" y="4"/>
                  <a:pt x="31" y="4"/>
                  <a:pt x="29" y="4"/>
                </a:cubicBezTo>
                <a:cubicBezTo>
                  <a:pt x="27" y="4"/>
                  <a:pt x="26" y="4"/>
                  <a:pt x="24" y="6"/>
                </a:cubicBezTo>
                <a:cubicBezTo>
                  <a:pt x="24" y="6"/>
                  <a:pt x="23" y="7"/>
                  <a:pt x="23" y="8"/>
                </a:cubicBezTo>
                <a:cubicBezTo>
                  <a:pt x="29" y="8"/>
                  <a:pt x="29" y="8"/>
                  <a:pt x="29" y="8"/>
                </a:cubicBezTo>
                <a:cubicBezTo>
                  <a:pt x="36" y="8"/>
                  <a:pt x="36" y="8"/>
                  <a:pt x="36" y="8"/>
                </a:cubicBezTo>
                <a:close/>
                <a:moveTo>
                  <a:pt x="49" y="16"/>
                </a:moveTo>
                <a:cubicBezTo>
                  <a:pt x="49" y="16"/>
                  <a:pt x="49" y="16"/>
                  <a:pt x="49" y="16"/>
                </a:cubicBezTo>
                <a:cubicBezTo>
                  <a:pt x="49" y="18"/>
                  <a:pt x="49" y="18"/>
                  <a:pt x="49" y="18"/>
                </a:cubicBezTo>
                <a:cubicBezTo>
                  <a:pt x="49" y="19"/>
                  <a:pt x="48" y="19"/>
                  <a:pt x="48" y="19"/>
                </a:cubicBezTo>
                <a:cubicBezTo>
                  <a:pt x="48" y="19"/>
                  <a:pt x="48" y="19"/>
                  <a:pt x="48" y="19"/>
                </a:cubicBezTo>
                <a:cubicBezTo>
                  <a:pt x="29" y="19"/>
                  <a:pt x="29" y="19"/>
                  <a:pt x="29" y="19"/>
                </a:cubicBezTo>
                <a:cubicBezTo>
                  <a:pt x="11" y="19"/>
                  <a:pt x="11" y="19"/>
                  <a:pt x="11" y="19"/>
                </a:cubicBezTo>
                <a:cubicBezTo>
                  <a:pt x="10" y="19"/>
                  <a:pt x="9" y="19"/>
                  <a:pt x="9" y="18"/>
                </a:cubicBezTo>
                <a:cubicBezTo>
                  <a:pt x="9" y="18"/>
                  <a:pt x="9" y="18"/>
                  <a:pt x="9" y="18"/>
                </a:cubicBezTo>
                <a:cubicBezTo>
                  <a:pt x="9" y="16"/>
                  <a:pt x="9" y="16"/>
                  <a:pt x="9" y="16"/>
                </a:cubicBezTo>
                <a:cubicBezTo>
                  <a:pt x="5" y="16"/>
                  <a:pt x="5" y="16"/>
                  <a:pt x="5" y="16"/>
                </a:cubicBezTo>
                <a:cubicBezTo>
                  <a:pt x="5" y="65"/>
                  <a:pt x="5" y="65"/>
                  <a:pt x="5" y="65"/>
                </a:cubicBezTo>
                <a:cubicBezTo>
                  <a:pt x="54" y="65"/>
                  <a:pt x="54" y="65"/>
                  <a:pt x="54" y="65"/>
                </a:cubicBezTo>
                <a:cubicBezTo>
                  <a:pt x="54" y="16"/>
                  <a:pt x="54" y="16"/>
                  <a:pt x="54" y="16"/>
                </a:cubicBezTo>
                <a:cubicBezTo>
                  <a:pt x="49" y="16"/>
                  <a:pt x="49" y="16"/>
                  <a:pt x="49" y="16"/>
                </a:cubicBezTo>
                <a:close/>
                <a:moveTo>
                  <a:pt x="29" y="11"/>
                </a:moveTo>
                <a:cubicBezTo>
                  <a:pt x="29" y="11"/>
                  <a:pt x="29" y="11"/>
                  <a:pt x="29" y="11"/>
                </a:cubicBezTo>
                <a:cubicBezTo>
                  <a:pt x="13" y="11"/>
                  <a:pt x="13" y="11"/>
                  <a:pt x="13" y="11"/>
                </a:cubicBezTo>
                <a:cubicBezTo>
                  <a:pt x="13" y="14"/>
                  <a:pt x="13" y="14"/>
                  <a:pt x="13" y="14"/>
                </a:cubicBezTo>
                <a:cubicBezTo>
                  <a:pt x="13" y="16"/>
                  <a:pt x="13" y="16"/>
                  <a:pt x="13" y="16"/>
                </a:cubicBezTo>
                <a:cubicBezTo>
                  <a:pt x="29" y="16"/>
                  <a:pt x="29" y="16"/>
                  <a:pt x="29" y="16"/>
                </a:cubicBezTo>
                <a:cubicBezTo>
                  <a:pt x="46" y="16"/>
                  <a:pt x="46" y="16"/>
                  <a:pt x="46" y="16"/>
                </a:cubicBezTo>
                <a:cubicBezTo>
                  <a:pt x="46" y="14"/>
                  <a:pt x="46" y="14"/>
                  <a:pt x="46" y="14"/>
                </a:cubicBezTo>
                <a:cubicBezTo>
                  <a:pt x="46" y="11"/>
                  <a:pt x="46" y="11"/>
                  <a:pt x="46" y="11"/>
                </a:cubicBezTo>
                <a:cubicBezTo>
                  <a:pt x="29" y="11"/>
                  <a:pt x="29" y="11"/>
                  <a:pt x="29"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4899" name="Rectangle 83"/>
          <p:cNvSpPr>
            <a:spLocks noChangeArrowheads="1"/>
          </p:cNvSpPr>
          <p:nvPr/>
        </p:nvSpPr>
        <p:spPr bwMode="auto">
          <a:xfrm>
            <a:off x="5942012" y="1444625"/>
            <a:ext cx="199072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b="1" lang="en-US" sz="800">
                <a:solidFill>
                  <a:srgbClr val="EF6541"/>
                </a:solidFill>
              </a:rPr>
              <a:t>TOPIC HEADER TWO</a:t>
            </a:r>
          </a:p>
          <a:p>
            <a:pPr>
              <a:lnSpc>
                <a:spcPct val="120000"/>
              </a:lnSpc>
              <a:buFont charset="0" panose="020b0604020202020204" pitchFamily="34" typeface="Arial"/>
              <a:buNone/>
            </a:pPr>
            <a:r>
              <a:rPr altLang="zh-CN" b="1" lang="en-US" sz="800">
                <a:solidFill>
                  <a:srgbClr val="EF6541"/>
                </a:solidFill>
              </a:rPr>
              <a:t>We have many PowerPoint templates that has been specifically designed.</a:t>
            </a:r>
          </a:p>
        </p:txBody>
      </p:sp>
      <p:sp>
        <p:nvSpPr>
          <p:cNvPr id="34900" name="Rectangle 84"/>
          <p:cNvSpPr>
            <a:spLocks noChangeArrowheads="1"/>
          </p:cNvSpPr>
          <p:nvPr/>
        </p:nvSpPr>
        <p:spPr bwMode="auto">
          <a:xfrm>
            <a:off x="693738" y="2225675"/>
            <a:ext cx="199072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buFont charset="0" panose="020b0604020202020204" pitchFamily="34" typeface="Arial"/>
              <a:buNone/>
            </a:pPr>
            <a:r>
              <a:rPr altLang="zh-CN" b="1" lang="en-US" sz="800">
                <a:solidFill>
                  <a:srgbClr val="EF6541"/>
                </a:solidFill>
              </a:rPr>
              <a:t>TOPIC HEADER ONE</a:t>
            </a:r>
          </a:p>
          <a:p>
            <a:pPr algn="r">
              <a:lnSpc>
                <a:spcPct val="120000"/>
              </a:lnSpc>
              <a:buFont charset="0" panose="020b0604020202020204" pitchFamily="34" typeface="Arial"/>
              <a:buNone/>
            </a:pPr>
            <a:r>
              <a:rPr altLang="zh-CN" b="1" lang="en-US" sz="800">
                <a:solidFill>
                  <a:srgbClr val="EF6541"/>
                </a:solidFill>
              </a:rPr>
              <a:t>We have many PowerPoint templates that has been specifically designed.</a:t>
            </a:r>
          </a:p>
        </p:txBody>
      </p:sp>
      <p:sp>
        <p:nvSpPr>
          <p:cNvPr id="34901" name="Rectangle 85"/>
          <p:cNvSpPr>
            <a:spLocks noChangeArrowheads="1"/>
          </p:cNvSpPr>
          <p:nvPr/>
        </p:nvSpPr>
        <p:spPr bwMode="auto">
          <a:xfrm>
            <a:off x="6516688" y="3813175"/>
            <a:ext cx="199072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b="1" lang="en-US" sz="800">
                <a:solidFill>
                  <a:srgbClr val="EF6541"/>
                </a:solidFill>
              </a:rPr>
              <a:t>TOPIC HEADER THREE</a:t>
            </a:r>
          </a:p>
          <a:p>
            <a:pPr>
              <a:lnSpc>
                <a:spcPct val="120000"/>
              </a:lnSpc>
              <a:buFont charset="0" panose="020b0604020202020204" pitchFamily="34" typeface="Arial"/>
              <a:buNone/>
            </a:pPr>
            <a:r>
              <a:rPr altLang="zh-CN" b="1" lang="en-US" sz="800">
                <a:solidFill>
                  <a:srgbClr val="EF6541"/>
                </a:solidFill>
              </a:rPr>
              <a:t>We have many PowerPoint templates that has been specifically designed.</a:t>
            </a:r>
          </a:p>
        </p:txBody>
      </p:sp>
      <p:grpSp>
        <p:nvGrpSpPr>
          <p:cNvPr id="50" name="组合 49"/>
          <p:cNvGrpSpPr/>
          <p:nvPr/>
        </p:nvGrpSpPr>
        <p:grpSpPr>
          <a:xfrm>
            <a:off x="-36513" y="1"/>
            <a:ext cx="7694789" cy="1202804"/>
            <a:chOff x="-36513" y="1"/>
            <a:chExt cx="7694789" cy="1202804"/>
          </a:xfrm>
        </p:grpSpPr>
        <p:pic>
          <p:nvPicPr>
            <p:cNvPr id="51" name="图片 50"/>
            <p:cNvPicPr>
              <a:picLocks noChangeAspect="1"/>
            </p:cNvPicPr>
            <p:nvPr/>
          </p:nvPicPr>
          <p:blipFill>
            <a:blip r:embed="rId2">
              <a:extLst>
                <a:ext uri="{28A0092B-C50C-407E-A947-70E740481C1C}">
                  <a14:useLocalDpi val="0"/>
                </a:ext>
              </a:extLst>
            </a:blip>
            <a:srcRect b="76608" l="15822"/>
            <a:stretch>
              <a:fillRect/>
            </a:stretch>
          </p:blipFill>
          <p:spPr>
            <a:xfrm>
              <a:off x="-36513" y="1"/>
              <a:ext cx="7694789" cy="1202804"/>
            </a:xfrm>
            <a:prstGeom prst="rect">
              <a:avLst/>
            </a:prstGeom>
          </p:spPr>
        </p:pic>
        <p:grpSp>
          <p:nvGrpSpPr>
            <p:cNvPr id="52" name="组合 51"/>
            <p:cNvGrpSpPr/>
            <p:nvPr/>
          </p:nvGrpSpPr>
          <p:grpSpPr>
            <a:xfrm>
              <a:off x="1578769" y="278153"/>
              <a:ext cx="4025900" cy="574675"/>
              <a:chOff x="231775" y="266700"/>
              <a:chExt cx="4025900" cy="574675"/>
            </a:xfrm>
          </p:grpSpPr>
          <p:sp>
            <p:nvSpPr>
              <p:cNvPr id="53"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54"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55"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34858"/>
                                        </p:tgtEl>
                                        <p:attrNameLst>
                                          <p:attrName>style.visibility</p:attrName>
                                        </p:attrNameLst>
                                      </p:cBhvr>
                                      <p:to>
                                        <p:strVal val="visible"/>
                                      </p:to>
                                    </p:set>
                                    <p:animEffect filter="wipe(down)" transition="in">
                                      <p:cBhvr>
                                        <p:cTn dur="500" id="7"/>
                                        <p:tgtEl>
                                          <p:spTgt spid="34858"/>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34859"/>
                                        </p:tgtEl>
                                        <p:attrNameLst>
                                          <p:attrName>style.visibility</p:attrName>
                                        </p:attrNameLst>
                                      </p:cBhvr>
                                      <p:to>
                                        <p:strVal val="visible"/>
                                      </p:to>
                                    </p:set>
                                    <p:animEffect filter="wipe(down)" transition="in">
                                      <p:cBhvr>
                                        <p:cTn dur="500" id="10"/>
                                        <p:tgtEl>
                                          <p:spTgt spid="34859"/>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4860"/>
                                        </p:tgtEl>
                                        <p:attrNameLst>
                                          <p:attrName>style.visibility</p:attrName>
                                        </p:attrNameLst>
                                      </p:cBhvr>
                                      <p:to>
                                        <p:strVal val="visible"/>
                                      </p:to>
                                    </p:set>
                                    <p:animEffect filter="wipe(down)" transition="in">
                                      <p:cBhvr>
                                        <p:cTn dur="500" id="13"/>
                                        <p:tgtEl>
                                          <p:spTgt spid="34860"/>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4861"/>
                                        </p:tgtEl>
                                        <p:attrNameLst>
                                          <p:attrName>style.visibility</p:attrName>
                                        </p:attrNameLst>
                                      </p:cBhvr>
                                      <p:to>
                                        <p:strVal val="visible"/>
                                      </p:to>
                                    </p:set>
                                    <p:animEffect filter="wipe(down)" transition="in">
                                      <p:cBhvr>
                                        <p:cTn dur="500" id="16"/>
                                        <p:tgtEl>
                                          <p:spTgt spid="34861"/>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34862"/>
                                        </p:tgtEl>
                                        <p:attrNameLst>
                                          <p:attrName>style.visibility</p:attrName>
                                        </p:attrNameLst>
                                      </p:cBhvr>
                                      <p:to>
                                        <p:strVal val="visible"/>
                                      </p:to>
                                    </p:set>
                                    <p:animEffect filter="wipe(down)" transition="in">
                                      <p:cBhvr>
                                        <p:cTn dur="500" id="19"/>
                                        <p:tgtEl>
                                          <p:spTgt spid="34862"/>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34863"/>
                                        </p:tgtEl>
                                        <p:attrNameLst>
                                          <p:attrName>style.visibility</p:attrName>
                                        </p:attrNameLst>
                                      </p:cBhvr>
                                      <p:to>
                                        <p:strVal val="visible"/>
                                      </p:to>
                                    </p:set>
                                    <p:animEffect filter="wipe(down)" transition="in">
                                      <p:cBhvr>
                                        <p:cTn dur="500" id="22"/>
                                        <p:tgtEl>
                                          <p:spTgt spid="34863"/>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34864"/>
                                        </p:tgtEl>
                                        <p:attrNameLst>
                                          <p:attrName>style.visibility</p:attrName>
                                        </p:attrNameLst>
                                      </p:cBhvr>
                                      <p:to>
                                        <p:strVal val="visible"/>
                                      </p:to>
                                    </p:set>
                                    <p:animEffect filter="wipe(down)" transition="in">
                                      <p:cBhvr>
                                        <p:cTn dur="500" id="25"/>
                                        <p:tgtEl>
                                          <p:spTgt spid="34864"/>
                                        </p:tgtEl>
                                      </p:cBhvr>
                                    </p:animEffect>
                                  </p:childTnLst>
                                </p:cTn>
                              </p:par>
                              <p:par>
                                <p:cTn fill="hold" grpId="0" id="26" nodeType="withEffect" presetClass="entr" presetID="22" presetSubtype="4">
                                  <p:stCondLst>
                                    <p:cond delay="0"/>
                                  </p:stCondLst>
                                  <p:childTnLst>
                                    <p:set>
                                      <p:cBhvr>
                                        <p:cTn dur="1" fill="hold" id="27">
                                          <p:stCondLst>
                                            <p:cond delay="0"/>
                                          </p:stCondLst>
                                        </p:cTn>
                                        <p:tgtEl>
                                          <p:spTgt spid="34865"/>
                                        </p:tgtEl>
                                        <p:attrNameLst>
                                          <p:attrName>style.visibility</p:attrName>
                                        </p:attrNameLst>
                                      </p:cBhvr>
                                      <p:to>
                                        <p:strVal val="visible"/>
                                      </p:to>
                                    </p:set>
                                    <p:animEffect filter="wipe(down)" transition="in">
                                      <p:cBhvr>
                                        <p:cTn dur="500" id="28"/>
                                        <p:tgtEl>
                                          <p:spTgt spid="34865"/>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34866"/>
                                        </p:tgtEl>
                                        <p:attrNameLst>
                                          <p:attrName>style.visibility</p:attrName>
                                        </p:attrNameLst>
                                      </p:cBhvr>
                                      <p:to>
                                        <p:strVal val="visible"/>
                                      </p:to>
                                    </p:set>
                                    <p:animEffect filter="wipe(down)" transition="in">
                                      <p:cBhvr>
                                        <p:cTn dur="500" id="31"/>
                                        <p:tgtEl>
                                          <p:spTgt spid="34866"/>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34867"/>
                                        </p:tgtEl>
                                        <p:attrNameLst>
                                          <p:attrName>style.visibility</p:attrName>
                                        </p:attrNameLst>
                                      </p:cBhvr>
                                      <p:to>
                                        <p:strVal val="visible"/>
                                      </p:to>
                                    </p:set>
                                    <p:animEffect filter="wipe(down)" transition="in">
                                      <p:cBhvr>
                                        <p:cTn dur="500" id="34"/>
                                        <p:tgtEl>
                                          <p:spTgt spid="34867"/>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34868"/>
                                        </p:tgtEl>
                                        <p:attrNameLst>
                                          <p:attrName>style.visibility</p:attrName>
                                        </p:attrNameLst>
                                      </p:cBhvr>
                                      <p:to>
                                        <p:strVal val="visible"/>
                                      </p:to>
                                    </p:set>
                                    <p:animEffect filter="wipe(down)" transition="in">
                                      <p:cBhvr>
                                        <p:cTn dur="500" id="37"/>
                                        <p:tgtEl>
                                          <p:spTgt spid="34868"/>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34869"/>
                                        </p:tgtEl>
                                        <p:attrNameLst>
                                          <p:attrName>style.visibility</p:attrName>
                                        </p:attrNameLst>
                                      </p:cBhvr>
                                      <p:to>
                                        <p:strVal val="visible"/>
                                      </p:to>
                                    </p:set>
                                    <p:animEffect filter="wipe(down)" transition="in">
                                      <p:cBhvr>
                                        <p:cTn dur="500" id="40"/>
                                        <p:tgtEl>
                                          <p:spTgt spid="34869"/>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34870"/>
                                        </p:tgtEl>
                                        <p:attrNameLst>
                                          <p:attrName>style.visibility</p:attrName>
                                        </p:attrNameLst>
                                      </p:cBhvr>
                                      <p:to>
                                        <p:strVal val="visible"/>
                                      </p:to>
                                    </p:set>
                                    <p:animEffect filter="wipe(down)" transition="in">
                                      <p:cBhvr>
                                        <p:cTn dur="500" id="43"/>
                                        <p:tgtEl>
                                          <p:spTgt spid="34870"/>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34871"/>
                                        </p:tgtEl>
                                        <p:attrNameLst>
                                          <p:attrName>style.visibility</p:attrName>
                                        </p:attrNameLst>
                                      </p:cBhvr>
                                      <p:to>
                                        <p:strVal val="visible"/>
                                      </p:to>
                                    </p:set>
                                    <p:animEffect filter="wipe(down)" transition="in">
                                      <p:cBhvr>
                                        <p:cTn dur="500" id="46"/>
                                        <p:tgtEl>
                                          <p:spTgt spid="34871"/>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34872"/>
                                        </p:tgtEl>
                                        <p:attrNameLst>
                                          <p:attrName>style.visibility</p:attrName>
                                        </p:attrNameLst>
                                      </p:cBhvr>
                                      <p:to>
                                        <p:strVal val="visible"/>
                                      </p:to>
                                    </p:set>
                                    <p:animEffect filter="wipe(down)" transition="in">
                                      <p:cBhvr>
                                        <p:cTn dur="500" id="49"/>
                                        <p:tgtEl>
                                          <p:spTgt spid="34872"/>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34873"/>
                                        </p:tgtEl>
                                        <p:attrNameLst>
                                          <p:attrName>style.visibility</p:attrName>
                                        </p:attrNameLst>
                                      </p:cBhvr>
                                      <p:to>
                                        <p:strVal val="visible"/>
                                      </p:to>
                                    </p:set>
                                    <p:animEffect filter="wipe(down)" transition="in">
                                      <p:cBhvr>
                                        <p:cTn dur="500" id="52"/>
                                        <p:tgtEl>
                                          <p:spTgt spid="34873"/>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34874"/>
                                        </p:tgtEl>
                                        <p:attrNameLst>
                                          <p:attrName>style.visibility</p:attrName>
                                        </p:attrNameLst>
                                      </p:cBhvr>
                                      <p:to>
                                        <p:strVal val="visible"/>
                                      </p:to>
                                    </p:set>
                                    <p:animEffect filter="wipe(down)" transition="in">
                                      <p:cBhvr>
                                        <p:cTn dur="500" id="55"/>
                                        <p:tgtEl>
                                          <p:spTgt spid="34874"/>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34875"/>
                                        </p:tgtEl>
                                        <p:attrNameLst>
                                          <p:attrName>style.visibility</p:attrName>
                                        </p:attrNameLst>
                                      </p:cBhvr>
                                      <p:to>
                                        <p:strVal val="visible"/>
                                      </p:to>
                                    </p:set>
                                    <p:animEffect filter="wipe(down)" transition="in">
                                      <p:cBhvr>
                                        <p:cTn dur="500" id="58"/>
                                        <p:tgtEl>
                                          <p:spTgt spid="34875"/>
                                        </p:tgtEl>
                                      </p:cBhvr>
                                    </p:animEffect>
                                  </p:childTnLst>
                                </p:cTn>
                              </p:par>
                              <p:par>
                                <p:cTn fill="hold" grpId="0" id="59" nodeType="withEffect" presetClass="entr" presetID="22" presetSubtype="4">
                                  <p:stCondLst>
                                    <p:cond delay="0"/>
                                  </p:stCondLst>
                                  <p:childTnLst>
                                    <p:set>
                                      <p:cBhvr>
                                        <p:cTn dur="1" fill="hold" id="60">
                                          <p:stCondLst>
                                            <p:cond delay="0"/>
                                          </p:stCondLst>
                                        </p:cTn>
                                        <p:tgtEl>
                                          <p:spTgt spid="34876"/>
                                        </p:tgtEl>
                                        <p:attrNameLst>
                                          <p:attrName>style.visibility</p:attrName>
                                        </p:attrNameLst>
                                      </p:cBhvr>
                                      <p:to>
                                        <p:strVal val="visible"/>
                                      </p:to>
                                    </p:set>
                                    <p:animEffect filter="wipe(down)" transition="in">
                                      <p:cBhvr>
                                        <p:cTn dur="500" id="61"/>
                                        <p:tgtEl>
                                          <p:spTgt spid="34876"/>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34877"/>
                                        </p:tgtEl>
                                        <p:attrNameLst>
                                          <p:attrName>style.visibility</p:attrName>
                                        </p:attrNameLst>
                                      </p:cBhvr>
                                      <p:to>
                                        <p:strVal val="visible"/>
                                      </p:to>
                                    </p:set>
                                    <p:animEffect filter="wipe(down)" transition="in">
                                      <p:cBhvr>
                                        <p:cTn dur="500" id="64"/>
                                        <p:tgtEl>
                                          <p:spTgt spid="34877"/>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34878"/>
                                        </p:tgtEl>
                                        <p:attrNameLst>
                                          <p:attrName>style.visibility</p:attrName>
                                        </p:attrNameLst>
                                      </p:cBhvr>
                                      <p:to>
                                        <p:strVal val="visible"/>
                                      </p:to>
                                    </p:set>
                                    <p:animEffect filter="wipe(down)" transition="in">
                                      <p:cBhvr>
                                        <p:cTn dur="500" id="67"/>
                                        <p:tgtEl>
                                          <p:spTgt spid="34878"/>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34879"/>
                                        </p:tgtEl>
                                        <p:attrNameLst>
                                          <p:attrName>style.visibility</p:attrName>
                                        </p:attrNameLst>
                                      </p:cBhvr>
                                      <p:to>
                                        <p:strVal val="visible"/>
                                      </p:to>
                                    </p:set>
                                    <p:animEffect filter="wipe(down)" transition="in">
                                      <p:cBhvr>
                                        <p:cTn dur="500" id="70"/>
                                        <p:tgtEl>
                                          <p:spTgt spid="34879"/>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34880"/>
                                        </p:tgtEl>
                                        <p:attrNameLst>
                                          <p:attrName>style.visibility</p:attrName>
                                        </p:attrNameLst>
                                      </p:cBhvr>
                                      <p:to>
                                        <p:strVal val="visible"/>
                                      </p:to>
                                    </p:set>
                                    <p:animEffect filter="wipe(down)" transition="in">
                                      <p:cBhvr>
                                        <p:cTn dur="500" id="73"/>
                                        <p:tgtEl>
                                          <p:spTgt spid="34880"/>
                                        </p:tgtEl>
                                      </p:cBhvr>
                                    </p:animEffect>
                                  </p:childTnLst>
                                </p:cTn>
                              </p:par>
                              <p:par>
                                <p:cTn fill="hold" grpId="0" id="74" nodeType="withEffect" presetClass="entr" presetID="22" presetSubtype="4">
                                  <p:stCondLst>
                                    <p:cond delay="0"/>
                                  </p:stCondLst>
                                  <p:childTnLst>
                                    <p:set>
                                      <p:cBhvr>
                                        <p:cTn dur="1" fill="hold" id="75">
                                          <p:stCondLst>
                                            <p:cond delay="0"/>
                                          </p:stCondLst>
                                        </p:cTn>
                                        <p:tgtEl>
                                          <p:spTgt spid="34881"/>
                                        </p:tgtEl>
                                        <p:attrNameLst>
                                          <p:attrName>style.visibility</p:attrName>
                                        </p:attrNameLst>
                                      </p:cBhvr>
                                      <p:to>
                                        <p:strVal val="visible"/>
                                      </p:to>
                                    </p:set>
                                    <p:animEffect filter="wipe(down)" transition="in">
                                      <p:cBhvr>
                                        <p:cTn dur="500" id="76"/>
                                        <p:tgtEl>
                                          <p:spTgt spid="34881"/>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34882"/>
                                        </p:tgtEl>
                                        <p:attrNameLst>
                                          <p:attrName>style.visibility</p:attrName>
                                        </p:attrNameLst>
                                      </p:cBhvr>
                                      <p:to>
                                        <p:strVal val="visible"/>
                                      </p:to>
                                    </p:set>
                                    <p:animEffect filter="wipe(down)" transition="in">
                                      <p:cBhvr>
                                        <p:cTn dur="500" id="79"/>
                                        <p:tgtEl>
                                          <p:spTgt spid="34882"/>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34883"/>
                                        </p:tgtEl>
                                        <p:attrNameLst>
                                          <p:attrName>style.visibility</p:attrName>
                                        </p:attrNameLst>
                                      </p:cBhvr>
                                      <p:to>
                                        <p:strVal val="visible"/>
                                      </p:to>
                                    </p:set>
                                    <p:animEffect filter="wipe(down)" transition="in">
                                      <p:cBhvr>
                                        <p:cTn dur="500" id="82"/>
                                        <p:tgtEl>
                                          <p:spTgt spid="34883"/>
                                        </p:tgtEl>
                                      </p:cBhvr>
                                    </p:animEffect>
                                  </p:childTnLst>
                                </p:cTn>
                              </p:par>
                              <p:par>
                                <p:cTn fill="hold" grpId="0" id="83" nodeType="withEffect" presetClass="entr" presetID="22" presetSubtype="4">
                                  <p:stCondLst>
                                    <p:cond delay="0"/>
                                  </p:stCondLst>
                                  <p:childTnLst>
                                    <p:set>
                                      <p:cBhvr>
                                        <p:cTn dur="1" fill="hold" id="84">
                                          <p:stCondLst>
                                            <p:cond delay="0"/>
                                          </p:stCondLst>
                                        </p:cTn>
                                        <p:tgtEl>
                                          <p:spTgt spid="34884"/>
                                        </p:tgtEl>
                                        <p:attrNameLst>
                                          <p:attrName>style.visibility</p:attrName>
                                        </p:attrNameLst>
                                      </p:cBhvr>
                                      <p:to>
                                        <p:strVal val="visible"/>
                                      </p:to>
                                    </p:set>
                                    <p:animEffect filter="wipe(down)" transition="in">
                                      <p:cBhvr>
                                        <p:cTn dur="500" id="85"/>
                                        <p:tgtEl>
                                          <p:spTgt spid="34884"/>
                                        </p:tgtEl>
                                      </p:cBhvr>
                                    </p:animEffect>
                                  </p:childTnLst>
                                </p:cTn>
                              </p:par>
                              <p:par>
                                <p:cTn fill="hold" grpId="0" id="86" nodeType="withEffect" presetClass="entr" presetID="22" presetSubtype="4">
                                  <p:stCondLst>
                                    <p:cond delay="0"/>
                                  </p:stCondLst>
                                  <p:childTnLst>
                                    <p:set>
                                      <p:cBhvr>
                                        <p:cTn dur="1" fill="hold" id="87">
                                          <p:stCondLst>
                                            <p:cond delay="0"/>
                                          </p:stCondLst>
                                        </p:cTn>
                                        <p:tgtEl>
                                          <p:spTgt spid="34885"/>
                                        </p:tgtEl>
                                        <p:attrNameLst>
                                          <p:attrName>style.visibility</p:attrName>
                                        </p:attrNameLst>
                                      </p:cBhvr>
                                      <p:to>
                                        <p:strVal val="visible"/>
                                      </p:to>
                                    </p:set>
                                    <p:animEffect filter="wipe(down)" transition="in">
                                      <p:cBhvr>
                                        <p:cTn dur="500" id="88"/>
                                        <p:tgtEl>
                                          <p:spTgt spid="34885"/>
                                        </p:tgtEl>
                                      </p:cBhvr>
                                    </p:animEffect>
                                  </p:childTnLst>
                                </p:cTn>
                              </p:par>
                              <p:par>
                                <p:cTn fill="hold" grpId="0" id="89" nodeType="withEffect" presetClass="entr" presetID="22" presetSubtype="4">
                                  <p:stCondLst>
                                    <p:cond delay="0"/>
                                  </p:stCondLst>
                                  <p:childTnLst>
                                    <p:set>
                                      <p:cBhvr>
                                        <p:cTn dur="1" fill="hold" id="90">
                                          <p:stCondLst>
                                            <p:cond delay="0"/>
                                          </p:stCondLst>
                                        </p:cTn>
                                        <p:tgtEl>
                                          <p:spTgt spid="34886"/>
                                        </p:tgtEl>
                                        <p:attrNameLst>
                                          <p:attrName>style.visibility</p:attrName>
                                        </p:attrNameLst>
                                      </p:cBhvr>
                                      <p:to>
                                        <p:strVal val="visible"/>
                                      </p:to>
                                    </p:set>
                                    <p:animEffect filter="wipe(down)" transition="in">
                                      <p:cBhvr>
                                        <p:cTn dur="500" id="91"/>
                                        <p:tgtEl>
                                          <p:spTgt spid="34886"/>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34887"/>
                                        </p:tgtEl>
                                        <p:attrNameLst>
                                          <p:attrName>style.visibility</p:attrName>
                                        </p:attrNameLst>
                                      </p:cBhvr>
                                      <p:to>
                                        <p:strVal val="visible"/>
                                      </p:to>
                                    </p:set>
                                    <p:animEffect filter="wipe(down)" transition="in">
                                      <p:cBhvr>
                                        <p:cTn dur="500" id="94"/>
                                        <p:tgtEl>
                                          <p:spTgt spid="34887"/>
                                        </p:tgtEl>
                                      </p:cBhvr>
                                    </p:animEffect>
                                  </p:childTnLst>
                                </p:cTn>
                              </p:par>
                              <p:par>
                                <p:cTn fill="hold" grpId="0" id="95" nodeType="withEffect" presetClass="entr" presetID="22" presetSubtype="4">
                                  <p:stCondLst>
                                    <p:cond delay="0"/>
                                  </p:stCondLst>
                                  <p:childTnLst>
                                    <p:set>
                                      <p:cBhvr>
                                        <p:cTn dur="1" fill="hold" id="96">
                                          <p:stCondLst>
                                            <p:cond delay="0"/>
                                          </p:stCondLst>
                                        </p:cTn>
                                        <p:tgtEl>
                                          <p:spTgt spid="34888"/>
                                        </p:tgtEl>
                                        <p:attrNameLst>
                                          <p:attrName>style.visibility</p:attrName>
                                        </p:attrNameLst>
                                      </p:cBhvr>
                                      <p:to>
                                        <p:strVal val="visible"/>
                                      </p:to>
                                    </p:set>
                                    <p:animEffect filter="wipe(down)" transition="in">
                                      <p:cBhvr>
                                        <p:cTn dur="500" id="97"/>
                                        <p:tgtEl>
                                          <p:spTgt spid="34888"/>
                                        </p:tgtEl>
                                      </p:cBhvr>
                                    </p:animEffect>
                                  </p:childTnLst>
                                </p:cTn>
                              </p:par>
                              <p:par>
                                <p:cTn fill="hold" grpId="0" id="98" nodeType="withEffect" presetClass="entr" presetID="22" presetSubtype="4">
                                  <p:stCondLst>
                                    <p:cond delay="0"/>
                                  </p:stCondLst>
                                  <p:childTnLst>
                                    <p:set>
                                      <p:cBhvr>
                                        <p:cTn dur="1" fill="hold" id="99">
                                          <p:stCondLst>
                                            <p:cond delay="0"/>
                                          </p:stCondLst>
                                        </p:cTn>
                                        <p:tgtEl>
                                          <p:spTgt spid="34889"/>
                                        </p:tgtEl>
                                        <p:attrNameLst>
                                          <p:attrName>style.visibility</p:attrName>
                                        </p:attrNameLst>
                                      </p:cBhvr>
                                      <p:to>
                                        <p:strVal val="visible"/>
                                      </p:to>
                                    </p:set>
                                    <p:animEffect filter="wipe(down)" transition="in">
                                      <p:cBhvr>
                                        <p:cTn dur="500" id="100"/>
                                        <p:tgtEl>
                                          <p:spTgt spid="34889"/>
                                        </p:tgtEl>
                                      </p:cBhvr>
                                    </p:animEffect>
                                  </p:childTnLst>
                                </p:cTn>
                              </p:par>
                              <p:par>
                                <p:cTn fill="hold" grpId="0" id="101" nodeType="withEffect" presetClass="entr" presetID="22" presetSubtype="4">
                                  <p:stCondLst>
                                    <p:cond delay="0"/>
                                  </p:stCondLst>
                                  <p:childTnLst>
                                    <p:set>
                                      <p:cBhvr>
                                        <p:cTn dur="1" fill="hold" id="102">
                                          <p:stCondLst>
                                            <p:cond delay="0"/>
                                          </p:stCondLst>
                                        </p:cTn>
                                        <p:tgtEl>
                                          <p:spTgt spid="34890"/>
                                        </p:tgtEl>
                                        <p:attrNameLst>
                                          <p:attrName>style.visibility</p:attrName>
                                        </p:attrNameLst>
                                      </p:cBhvr>
                                      <p:to>
                                        <p:strVal val="visible"/>
                                      </p:to>
                                    </p:set>
                                    <p:animEffect filter="wipe(down)" transition="in">
                                      <p:cBhvr>
                                        <p:cTn dur="500" id="103"/>
                                        <p:tgtEl>
                                          <p:spTgt spid="34890"/>
                                        </p:tgtEl>
                                      </p:cBhvr>
                                    </p:animEffect>
                                  </p:childTnLst>
                                </p:cTn>
                              </p:par>
                              <p:par>
                                <p:cTn fill="hold" grpId="0" id="104" nodeType="withEffect" presetClass="entr" presetID="22" presetSubtype="4">
                                  <p:stCondLst>
                                    <p:cond delay="0"/>
                                  </p:stCondLst>
                                  <p:childTnLst>
                                    <p:set>
                                      <p:cBhvr>
                                        <p:cTn dur="1" fill="hold" id="105">
                                          <p:stCondLst>
                                            <p:cond delay="0"/>
                                          </p:stCondLst>
                                        </p:cTn>
                                        <p:tgtEl>
                                          <p:spTgt spid="34891"/>
                                        </p:tgtEl>
                                        <p:attrNameLst>
                                          <p:attrName>style.visibility</p:attrName>
                                        </p:attrNameLst>
                                      </p:cBhvr>
                                      <p:to>
                                        <p:strVal val="visible"/>
                                      </p:to>
                                    </p:set>
                                    <p:animEffect filter="wipe(down)" transition="in">
                                      <p:cBhvr>
                                        <p:cTn dur="500" id="106"/>
                                        <p:tgtEl>
                                          <p:spTgt spid="34891"/>
                                        </p:tgtEl>
                                      </p:cBhvr>
                                    </p:animEffect>
                                  </p:childTnLst>
                                </p:cTn>
                              </p:par>
                              <p:par>
                                <p:cTn fill="hold" grpId="0" id="107" nodeType="withEffect" presetClass="entr" presetID="22" presetSubtype="4">
                                  <p:stCondLst>
                                    <p:cond delay="0"/>
                                  </p:stCondLst>
                                  <p:childTnLst>
                                    <p:set>
                                      <p:cBhvr>
                                        <p:cTn dur="1" fill="hold" id="108">
                                          <p:stCondLst>
                                            <p:cond delay="0"/>
                                          </p:stCondLst>
                                        </p:cTn>
                                        <p:tgtEl>
                                          <p:spTgt spid="34892"/>
                                        </p:tgtEl>
                                        <p:attrNameLst>
                                          <p:attrName>style.visibility</p:attrName>
                                        </p:attrNameLst>
                                      </p:cBhvr>
                                      <p:to>
                                        <p:strVal val="visible"/>
                                      </p:to>
                                    </p:set>
                                    <p:animEffect filter="wipe(down)" transition="in">
                                      <p:cBhvr>
                                        <p:cTn dur="500" id="109"/>
                                        <p:tgtEl>
                                          <p:spTgt spid="34892"/>
                                        </p:tgtEl>
                                      </p:cBhvr>
                                    </p:animEffect>
                                  </p:childTnLst>
                                </p:cTn>
                              </p:par>
                              <p:par>
                                <p:cTn fill="hold" grpId="0" id="110" nodeType="withEffect" presetClass="entr" presetID="22" presetSubtype="4">
                                  <p:stCondLst>
                                    <p:cond delay="0"/>
                                  </p:stCondLst>
                                  <p:childTnLst>
                                    <p:set>
                                      <p:cBhvr>
                                        <p:cTn dur="1" fill="hold" id="111">
                                          <p:stCondLst>
                                            <p:cond delay="0"/>
                                          </p:stCondLst>
                                        </p:cTn>
                                        <p:tgtEl>
                                          <p:spTgt spid="34893"/>
                                        </p:tgtEl>
                                        <p:attrNameLst>
                                          <p:attrName>style.visibility</p:attrName>
                                        </p:attrNameLst>
                                      </p:cBhvr>
                                      <p:to>
                                        <p:strVal val="visible"/>
                                      </p:to>
                                    </p:set>
                                    <p:animEffect filter="wipe(down)" transition="in">
                                      <p:cBhvr>
                                        <p:cTn dur="500" id="112"/>
                                        <p:tgtEl>
                                          <p:spTgt spid="34893"/>
                                        </p:tgtEl>
                                      </p:cBhvr>
                                    </p:animEffect>
                                  </p:childTnLst>
                                </p:cTn>
                              </p:par>
                              <p:par>
                                <p:cTn fill="hold" grpId="0" id="113" nodeType="withEffect" presetClass="entr" presetID="22" presetSubtype="4">
                                  <p:stCondLst>
                                    <p:cond delay="0"/>
                                  </p:stCondLst>
                                  <p:childTnLst>
                                    <p:set>
                                      <p:cBhvr>
                                        <p:cTn dur="1" fill="hold" id="114">
                                          <p:stCondLst>
                                            <p:cond delay="0"/>
                                          </p:stCondLst>
                                        </p:cTn>
                                        <p:tgtEl>
                                          <p:spTgt spid="34894"/>
                                        </p:tgtEl>
                                        <p:attrNameLst>
                                          <p:attrName>style.visibility</p:attrName>
                                        </p:attrNameLst>
                                      </p:cBhvr>
                                      <p:to>
                                        <p:strVal val="visible"/>
                                      </p:to>
                                    </p:set>
                                    <p:animEffect filter="wipe(down)" transition="in">
                                      <p:cBhvr>
                                        <p:cTn dur="500" id="115"/>
                                        <p:tgtEl>
                                          <p:spTgt spid="34894"/>
                                        </p:tgtEl>
                                      </p:cBhvr>
                                    </p:animEffect>
                                  </p:childTnLst>
                                </p:cTn>
                              </p:par>
                              <p:par>
                                <p:cTn fill="hold" grpId="0" id="116" nodeType="withEffect" presetClass="entr" presetID="22" presetSubtype="4">
                                  <p:stCondLst>
                                    <p:cond delay="0"/>
                                  </p:stCondLst>
                                  <p:childTnLst>
                                    <p:set>
                                      <p:cBhvr>
                                        <p:cTn dur="1" fill="hold" id="117">
                                          <p:stCondLst>
                                            <p:cond delay="0"/>
                                          </p:stCondLst>
                                        </p:cTn>
                                        <p:tgtEl>
                                          <p:spTgt spid="34895"/>
                                        </p:tgtEl>
                                        <p:attrNameLst>
                                          <p:attrName>style.visibility</p:attrName>
                                        </p:attrNameLst>
                                      </p:cBhvr>
                                      <p:to>
                                        <p:strVal val="visible"/>
                                      </p:to>
                                    </p:set>
                                    <p:animEffect filter="wipe(down)" transition="in">
                                      <p:cBhvr>
                                        <p:cTn dur="500" id="118"/>
                                        <p:tgtEl>
                                          <p:spTgt spid="34895"/>
                                        </p:tgtEl>
                                      </p:cBhvr>
                                    </p:animEffect>
                                  </p:childTnLst>
                                </p:cTn>
                              </p:par>
                              <p:par>
                                <p:cTn fill="hold" grpId="0" id="119" nodeType="withEffect" presetClass="entr" presetID="22" presetSubtype="4">
                                  <p:stCondLst>
                                    <p:cond delay="0"/>
                                  </p:stCondLst>
                                  <p:childTnLst>
                                    <p:set>
                                      <p:cBhvr>
                                        <p:cTn dur="1" fill="hold" id="120">
                                          <p:stCondLst>
                                            <p:cond delay="0"/>
                                          </p:stCondLst>
                                        </p:cTn>
                                        <p:tgtEl>
                                          <p:spTgt spid="34896"/>
                                        </p:tgtEl>
                                        <p:attrNameLst>
                                          <p:attrName>style.visibility</p:attrName>
                                        </p:attrNameLst>
                                      </p:cBhvr>
                                      <p:to>
                                        <p:strVal val="visible"/>
                                      </p:to>
                                    </p:set>
                                    <p:animEffect filter="wipe(down)" transition="in">
                                      <p:cBhvr>
                                        <p:cTn dur="500" id="121"/>
                                        <p:tgtEl>
                                          <p:spTgt spid="34896"/>
                                        </p:tgtEl>
                                      </p:cBhvr>
                                    </p:animEffect>
                                  </p:childTnLst>
                                </p:cTn>
                              </p:par>
                              <p:par>
                                <p:cTn fill="hold" grpId="0" id="122" nodeType="withEffect" presetClass="entr" presetID="22" presetSubtype="4">
                                  <p:stCondLst>
                                    <p:cond delay="0"/>
                                  </p:stCondLst>
                                  <p:childTnLst>
                                    <p:set>
                                      <p:cBhvr>
                                        <p:cTn dur="1" fill="hold" id="123">
                                          <p:stCondLst>
                                            <p:cond delay="0"/>
                                          </p:stCondLst>
                                        </p:cTn>
                                        <p:tgtEl>
                                          <p:spTgt spid="34897"/>
                                        </p:tgtEl>
                                        <p:attrNameLst>
                                          <p:attrName>style.visibility</p:attrName>
                                        </p:attrNameLst>
                                      </p:cBhvr>
                                      <p:to>
                                        <p:strVal val="visible"/>
                                      </p:to>
                                    </p:set>
                                    <p:animEffect filter="wipe(down)" transition="in">
                                      <p:cBhvr>
                                        <p:cTn dur="500" id="124"/>
                                        <p:tgtEl>
                                          <p:spTgt spid="34897"/>
                                        </p:tgtEl>
                                      </p:cBhvr>
                                    </p:animEffect>
                                  </p:childTnLst>
                                </p:cTn>
                              </p:par>
                              <p:par>
                                <p:cTn fill="hold" grpId="0" id="125" nodeType="withEffect" presetClass="entr" presetID="22" presetSubtype="4">
                                  <p:stCondLst>
                                    <p:cond delay="0"/>
                                  </p:stCondLst>
                                  <p:childTnLst>
                                    <p:set>
                                      <p:cBhvr>
                                        <p:cTn dur="1" fill="hold" id="126">
                                          <p:stCondLst>
                                            <p:cond delay="0"/>
                                          </p:stCondLst>
                                        </p:cTn>
                                        <p:tgtEl>
                                          <p:spTgt spid="34898"/>
                                        </p:tgtEl>
                                        <p:attrNameLst>
                                          <p:attrName>style.visibility</p:attrName>
                                        </p:attrNameLst>
                                      </p:cBhvr>
                                      <p:to>
                                        <p:strVal val="visible"/>
                                      </p:to>
                                    </p:set>
                                    <p:animEffect filter="wipe(down)" transition="in">
                                      <p:cBhvr>
                                        <p:cTn dur="500" id="127"/>
                                        <p:tgtEl>
                                          <p:spTgt spid="34898"/>
                                        </p:tgtEl>
                                      </p:cBhvr>
                                    </p:animEffect>
                                  </p:childTnLst>
                                </p:cTn>
                              </p:par>
                              <p:par>
                                <p:cTn fill="hold" grpId="0" id="128" nodeType="withEffect" presetClass="entr" presetID="22" presetSubtype="4">
                                  <p:stCondLst>
                                    <p:cond delay="0"/>
                                  </p:stCondLst>
                                  <p:childTnLst>
                                    <p:set>
                                      <p:cBhvr>
                                        <p:cTn dur="1" fill="hold" id="129">
                                          <p:stCondLst>
                                            <p:cond delay="0"/>
                                          </p:stCondLst>
                                        </p:cTn>
                                        <p:tgtEl>
                                          <p:spTgt spid="34899"/>
                                        </p:tgtEl>
                                        <p:attrNameLst>
                                          <p:attrName>style.visibility</p:attrName>
                                        </p:attrNameLst>
                                      </p:cBhvr>
                                      <p:to>
                                        <p:strVal val="visible"/>
                                      </p:to>
                                    </p:set>
                                    <p:animEffect filter="wipe(down)" transition="in">
                                      <p:cBhvr>
                                        <p:cTn dur="500" id="130"/>
                                        <p:tgtEl>
                                          <p:spTgt spid="34899"/>
                                        </p:tgtEl>
                                      </p:cBhvr>
                                    </p:animEffect>
                                  </p:childTnLst>
                                </p:cTn>
                              </p:par>
                              <p:par>
                                <p:cTn fill="hold" grpId="0" id="131" nodeType="withEffect" presetClass="entr" presetID="22" presetSubtype="4">
                                  <p:stCondLst>
                                    <p:cond delay="0"/>
                                  </p:stCondLst>
                                  <p:childTnLst>
                                    <p:set>
                                      <p:cBhvr>
                                        <p:cTn dur="1" fill="hold" id="132">
                                          <p:stCondLst>
                                            <p:cond delay="0"/>
                                          </p:stCondLst>
                                        </p:cTn>
                                        <p:tgtEl>
                                          <p:spTgt spid="34900"/>
                                        </p:tgtEl>
                                        <p:attrNameLst>
                                          <p:attrName>style.visibility</p:attrName>
                                        </p:attrNameLst>
                                      </p:cBhvr>
                                      <p:to>
                                        <p:strVal val="visible"/>
                                      </p:to>
                                    </p:set>
                                    <p:animEffect filter="wipe(down)" transition="in">
                                      <p:cBhvr>
                                        <p:cTn dur="500" id="133"/>
                                        <p:tgtEl>
                                          <p:spTgt spid="34900"/>
                                        </p:tgtEl>
                                      </p:cBhvr>
                                    </p:animEffect>
                                  </p:childTnLst>
                                </p:cTn>
                              </p:par>
                              <p:par>
                                <p:cTn fill="hold" grpId="0" id="134" nodeType="withEffect" presetClass="entr" presetID="22" presetSubtype="4">
                                  <p:stCondLst>
                                    <p:cond delay="0"/>
                                  </p:stCondLst>
                                  <p:childTnLst>
                                    <p:set>
                                      <p:cBhvr>
                                        <p:cTn dur="1" fill="hold" id="135">
                                          <p:stCondLst>
                                            <p:cond delay="0"/>
                                          </p:stCondLst>
                                        </p:cTn>
                                        <p:tgtEl>
                                          <p:spTgt spid="34901"/>
                                        </p:tgtEl>
                                        <p:attrNameLst>
                                          <p:attrName>style.visibility</p:attrName>
                                        </p:attrNameLst>
                                      </p:cBhvr>
                                      <p:to>
                                        <p:strVal val="visible"/>
                                      </p:to>
                                    </p:set>
                                    <p:animEffect filter="wipe(down)" transition="in">
                                      <p:cBhvr>
                                        <p:cTn dur="500" id="136"/>
                                        <p:tgtEl>
                                          <p:spTgt spid="349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58"/>
      <p:bldP grpId="0" spid="34859"/>
      <p:bldP grpId="0" spid="34860"/>
      <p:bldP grpId="0" spid="34861"/>
      <p:bldP grpId="0" spid="34862"/>
      <p:bldP grpId="0" spid="34863"/>
      <p:bldP grpId="0" spid="34864"/>
      <p:bldP grpId="0" spid="34865"/>
      <p:bldP grpId="0" spid="34866"/>
      <p:bldP grpId="0" spid="34867"/>
      <p:bldP grpId="0" spid="34868"/>
      <p:bldP grpId="0" spid="34869"/>
      <p:bldP grpId="0" spid="34870"/>
      <p:bldP grpId="0" spid="34871"/>
      <p:bldP grpId="0" spid="34872"/>
      <p:bldP grpId="0" spid="34873"/>
      <p:bldP grpId="0" spid="34874"/>
      <p:bldP grpId="0" spid="34875"/>
      <p:bldP grpId="0" spid="34876"/>
      <p:bldP grpId="0" spid="34877"/>
      <p:bldP grpId="0" spid="34878"/>
      <p:bldP grpId="0" spid="34879"/>
      <p:bldP grpId="0" spid="34880"/>
      <p:bldP grpId="0" spid="34881"/>
      <p:bldP grpId="0" spid="34882"/>
      <p:bldP grpId="0" spid="34883"/>
      <p:bldP grpId="0" spid="34884"/>
      <p:bldP grpId="0" spid="34885"/>
      <p:bldP grpId="0" spid="34886"/>
      <p:bldP grpId="0" spid="34887"/>
      <p:bldP grpId="0" spid="34888"/>
      <p:bldP grpId="0" spid="34889"/>
      <p:bldP grpId="0" spid="34890"/>
      <p:bldP grpId="0" spid="34891"/>
      <p:bldP grpId="0" spid="34892"/>
      <p:bldP grpId="0" spid="34893"/>
      <p:bldP grpId="0" spid="34894"/>
      <p:bldP grpId="0" spid="34895"/>
      <p:bldP grpId="0" spid="34896"/>
      <p:bldP grpId="0" spid="34897"/>
      <p:bldP grpId="0" spid="34898"/>
      <p:bldP grpId="0" spid="34899"/>
      <p:bldP grpId="0" spid="34900"/>
      <p:bldP grpId="0" spid="3490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259632" y="1431883"/>
            <a:ext cx="6572250" cy="3686175"/>
          </a:xfrm>
          <a:prstGeom prst="rect">
            <a:avLst/>
          </a:prstGeom>
        </p:spPr>
      </p:pic>
      <p:grpSp>
        <p:nvGrpSpPr>
          <p:cNvPr id="3" name="组合 2"/>
          <p:cNvGrpSpPr/>
          <p:nvPr/>
        </p:nvGrpSpPr>
        <p:grpSpPr>
          <a:xfrm>
            <a:off x="-36513" y="0"/>
            <a:ext cx="7694789" cy="5141913"/>
            <a:chOff x="-36513" y="0"/>
            <a:chExt cx="7694789" cy="5141913"/>
          </a:xfrm>
        </p:grpSpPr>
        <p:pic>
          <p:nvPicPr>
            <p:cNvPr id="4" name="图片 3"/>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5" name="组合 4"/>
            <p:cNvGrpSpPr/>
            <p:nvPr/>
          </p:nvGrpSpPr>
          <p:grpSpPr>
            <a:xfrm>
              <a:off x="1578769" y="278153"/>
              <a:ext cx="4025900" cy="574675"/>
              <a:chOff x="231775" y="266700"/>
              <a:chExt cx="4025900" cy="574675"/>
            </a:xfrm>
          </p:grpSpPr>
          <p:sp>
            <p:nvSpPr>
              <p:cNvPr id="6"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8"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extLst>
      <p:ext uri="{BB962C8B-B14F-4D97-AF65-F5344CB8AC3E}">
        <p14:creationId val="960659222"/>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68" name="Oval 28"/>
          <p:cNvSpPr>
            <a:spLocks noChangeArrowheads="1"/>
          </p:cNvSpPr>
          <p:nvPr/>
        </p:nvSpPr>
        <p:spPr bwMode="auto">
          <a:xfrm>
            <a:off x="1322388" y="2570163"/>
            <a:ext cx="596900" cy="600075"/>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869" name="Line 29"/>
          <p:cNvSpPr>
            <a:spLocks noChangeShapeType="1"/>
          </p:cNvSpPr>
          <p:nvPr/>
        </p:nvSpPr>
        <p:spPr bwMode="auto">
          <a:xfrm>
            <a:off x="2303463" y="2870200"/>
            <a:ext cx="6840537" cy="0"/>
          </a:xfrm>
          <a:prstGeom prst="line">
            <a:avLst/>
          </a:prstGeom>
          <a:noFill/>
          <a:ln w="12700">
            <a:solidFill>
              <a:srgbClr val="FFFFFF"/>
            </a:solidFill>
            <a:miter lim="800000"/>
            <a:headEnd len="med" type="oval" w="med"/>
          </a:ln>
          <a:extLst>
            <a:ext uri="{909E8E84-426E-40DD-AFC4-6F175D3DCCD1}">
              <a14:hiddenFill>
                <a:noFill/>
              </a14:hiddenFill>
            </a:ext>
          </a:extLst>
        </p:spPr>
        <p:txBody>
          <a:bodyPr/>
          <a:lstStyle/>
          <a:p>
            <a:endParaRPr altLang="en-US" lang="zh-CN"/>
          </a:p>
        </p:txBody>
      </p:sp>
      <p:sp>
        <p:nvSpPr>
          <p:cNvPr id="35870" name="Oval 30"/>
          <p:cNvSpPr>
            <a:spLocks noChangeArrowheads="1"/>
          </p:cNvSpPr>
          <p:nvPr/>
        </p:nvSpPr>
        <p:spPr bwMode="auto">
          <a:xfrm>
            <a:off x="3622675" y="2781300"/>
            <a:ext cx="177800" cy="177800"/>
          </a:xfrm>
          <a:prstGeom prst="ellipse">
            <a:avLst/>
          </a:prstGeom>
          <a:solidFill>
            <a:srgbClr val="EF6541"/>
          </a:solidFill>
          <a:ln w="12700">
            <a:solidFill>
              <a:srgbClr val="FFFFFF"/>
            </a:solidFill>
            <a:round/>
          </a:ln>
        </p:spPr>
        <p:txBody>
          <a:bodyPr/>
          <a:lstStyle/>
          <a:p>
            <a:endParaRPr altLang="en-US" lang="zh-CN"/>
          </a:p>
        </p:txBody>
      </p:sp>
      <p:sp>
        <p:nvSpPr>
          <p:cNvPr id="35871" name="Oval 31"/>
          <p:cNvSpPr>
            <a:spLocks noChangeArrowheads="1"/>
          </p:cNvSpPr>
          <p:nvPr/>
        </p:nvSpPr>
        <p:spPr bwMode="auto">
          <a:xfrm>
            <a:off x="3467100" y="1709738"/>
            <a:ext cx="488950" cy="493712"/>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5872" name="Oval 32"/>
          <p:cNvSpPr>
            <a:spLocks noChangeArrowheads="1"/>
          </p:cNvSpPr>
          <p:nvPr/>
        </p:nvSpPr>
        <p:spPr bwMode="auto">
          <a:xfrm>
            <a:off x="5557838" y="2781300"/>
            <a:ext cx="177800" cy="177800"/>
          </a:xfrm>
          <a:prstGeom prst="ellipse">
            <a:avLst/>
          </a:prstGeom>
          <a:solidFill>
            <a:srgbClr val="EF6541"/>
          </a:solidFill>
          <a:ln w="12700">
            <a:solidFill>
              <a:srgbClr val="FFFFFF"/>
            </a:solidFill>
            <a:round/>
          </a:ln>
        </p:spPr>
        <p:txBody>
          <a:bodyPr/>
          <a:lstStyle/>
          <a:p>
            <a:endParaRPr altLang="en-US" lang="zh-CN"/>
          </a:p>
        </p:txBody>
      </p:sp>
      <p:sp>
        <p:nvSpPr>
          <p:cNvPr id="35873" name="Oval 33"/>
          <p:cNvSpPr>
            <a:spLocks noChangeArrowheads="1"/>
          </p:cNvSpPr>
          <p:nvPr/>
        </p:nvSpPr>
        <p:spPr bwMode="auto">
          <a:xfrm>
            <a:off x="5399088" y="3571875"/>
            <a:ext cx="492125" cy="493713"/>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5874" name="Oval 34"/>
          <p:cNvSpPr>
            <a:spLocks noChangeArrowheads="1"/>
          </p:cNvSpPr>
          <p:nvPr/>
        </p:nvSpPr>
        <p:spPr bwMode="auto">
          <a:xfrm>
            <a:off x="7535863" y="2781300"/>
            <a:ext cx="177800" cy="177800"/>
          </a:xfrm>
          <a:prstGeom prst="ellipse">
            <a:avLst/>
          </a:prstGeom>
          <a:solidFill>
            <a:srgbClr val="EF6541"/>
          </a:solidFill>
          <a:ln w="12700">
            <a:solidFill>
              <a:srgbClr val="FFFFFF"/>
            </a:solidFill>
            <a:round/>
          </a:ln>
        </p:spPr>
        <p:txBody>
          <a:bodyPr/>
          <a:lstStyle/>
          <a:p>
            <a:endParaRPr altLang="en-US" lang="zh-CN"/>
          </a:p>
        </p:txBody>
      </p:sp>
      <p:sp>
        <p:nvSpPr>
          <p:cNvPr id="35875" name="Oval 35"/>
          <p:cNvSpPr>
            <a:spLocks noChangeArrowheads="1"/>
          </p:cNvSpPr>
          <p:nvPr/>
        </p:nvSpPr>
        <p:spPr bwMode="auto">
          <a:xfrm>
            <a:off x="7380288" y="1709738"/>
            <a:ext cx="488950" cy="493712"/>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5885" name="Freeform 45"/>
          <p:cNvSpPr>
            <a:spLocks noEditPoints="1"/>
          </p:cNvSpPr>
          <p:nvPr/>
        </p:nvSpPr>
        <p:spPr bwMode="auto">
          <a:xfrm>
            <a:off x="1500188" y="2749550"/>
            <a:ext cx="241300" cy="241300"/>
          </a:xfrm>
          <a:custGeom>
            <a:gdLst>
              <a:gd fmla="*/ 4 w 76" name="T0"/>
              <a:gd fmla="*/ 0 h 76" name="T1"/>
              <a:gd fmla="*/ 74 w 76" name="T2"/>
              <a:gd fmla="*/ 23 h 76" name="T3"/>
              <a:gd fmla="*/ 76 w 76" name="T4"/>
              <a:gd fmla="*/ 27 h 76" name="T5"/>
              <a:gd fmla="*/ 74 w 76" name="T6"/>
              <a:gd fmla="*/ 29 h 76" name="T7"/>
              <a:gd fmla="*/ 56 w 76" name="T8"/>
              <a:gd fmla="*/ 39 h 76" name="T9"/>
              <a:gd fmla="*/ 72 w 76" name="T10"/>
              <a:gd fmla="*/ 55 h 76" name="T11"/>
              <a:gd fmla="*/ 72 w 76" name="T12"/>
              <a:gd fmla="*/ 59 h 76" name="T13"/>
              <a:gd fmla="*/ 72 w 76" name="T14"/>
              <a:gd fmla="*/ 59 h 76" name="T15"/>
              <a:gd fmla="*/ 59 w 76" name="T16"/>
              <a:gd fmla="*/ 72 h 76" name="T17"/>
              <a:gd fmla="*/ 55 w 76" name="T18"/>
              <a:gd fmla="*/ 72 h 76" name="T19"/>
              <a:gd fmla="*/ 55 w 76" name="T20"/>
              <a:gd fmla="*/ 72 h 76" name="T21"/>
              <a:gd fmla="*/ 39 w 76" name="T22"/>
              <a:gd fmla="*/ 56 h 76" name="T23"/>
              <a:gd fmla="*/ 29 w 76" name="T24"/>
              <a:gd fmla="*/ 74 h 76" name="T25"/>
              <a:gd fmla="*/ 25 w 76" name="T26"/>
              <a:gd fmla="*/ 75 h 76" name="T27"/>
              <a:gd fmla="*/ 23 w 76" name="T28"/>
              <a:gd fmla="*/ 74 h 76" name="T29"/>
              <a:gd fmla="*/ 0 w 76" name="T30"/>
              <a:gd fmla="*/ 4 h 76" name="T31"/>
              <a:gd fmla="*/ 2 w 76" name="T32"/>
              <a:gd fmla="*/ 0 h 76" name="T33"/>
              <a:gd fmla="*/ 4 w 76" name="T34"/>
              <a:gd fmla="*/ 0 h 76" name="T35"/>
              <a:gd fmla="*/ 4 w 76" name="T36"/>
              <a:gd fmla="*/ 0 h 76" name="T37"/>
              <a:gd fmla="*/ 8 w 76" name="T38"/>
              <a:gd fmla="*/ 7 h 76" name="T39"/>
              <a:gd fmla="*/ 8 w 76" name="T40"/>
              <a:gd fmla="*/ 7 h 76" name="T41"/>
              <a:gd fmla="*/ 27 w 76" name="T42"/>
              <a:gd fmla="*/ 66 h 76" name="T43"/>
              <a:gd fmla="*/ 36 w 76" name="T44"/>
              <a:gd fmla="*/ 50 h 76" name="T45"/>
              <a:gd fmla="*/ 37 w 76" name="T46"/>
              <a:gd fmla="*/ 49 h 76" name="T47"/>
              <a:gd fmla="*/ 41 w 76" name="T48"/>
              <a:gd fmla="*/ 49 h 76" name="T49"/>
              <a:gd fmla="*/ 57 w 76" name="T50"/>
              <a:gd fmla="*/ 66 h 76" name="T51"/>
              <a:gd fmla="*/ 66 w 76" name="T52"/>
              <a:gd fmla="*/ 57 h 76" name="T53"/>
              <a:gd fmla="*/ 50 w 76" name="T54"/>
              <a:gd fmla="*/ 41 h 76" name="T55"/>
              <a:gd fmla="*/ 50 w 76" name="T56"/>
              <a:gd fmla="*/ 41 h 76" name="T57"/>
              <a:gd fmla="*/ 49 w 76" name="T58"/>
              <a:gd fmla="*/ 40 h 76" name="T59"/>
              <a:gd fmla="*/ 50 w 76" name="T60"/>
              <a:gd fmla="*/ 36 h 76" name="T61"/>
              <a:gd fmla="*/ 66 w 76" name="T62"/>
              <a:gd fmla="*/ 27 h 76" name="T63"/>
              <a:gd fmla="*/ 8 w 76" name="T64"/>
              <a:gd fmla="*/ 7 h 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6" w="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5886" name="Freeform 46"/>
          <p:cNvSpPr>
            <a:spLocks noEditPoints="1"/>
          </p:cNvSpPr>
          <p:nvPr/>
        </p:nvSpPr>
        <p:spPr bwMode="auto">
          <a:xfrm>
            <a:off x="5519738" y="3698875"/>
            <a:ext cx="238125" cy="239713"/>
          </a:xfrm>
          <a:custGeom>
            <a:gdLst>
              <a:gd fmla="*/ 40 w 75" name="T0"/>
              <a:gd fmla="*/ 12 h 75" name="T1"/>
              <a:gd fmla="*/ 41 w 75" name="T2"/>
              <a:gd fmla="*/ 18 h 75" name="T3"/>
              <a:gd fmla="*/ 38 w 75" name="T4"/>
              <a:gd fmla="*/ 18 h 75" name="T5"/>
              <a:gd fmla="*/ 40 w 75" name="T6"/>
              <a:gd fmla="*/ 11 h 75" name="T7"/>
              <a:gd fmla="*/ 28 w 75" name="T8"/>
              <a:gd fmla="*/ 13 h 75" name="T9"/>
              <a:gd fmla="*/ 13 w 75" name="T10"/>
              <a:gd fmla="*/ 29 h 75" name="T11"/>
              <a:gd fmla="*/ 19 w 75" name="T12"/>
              <a:gd fmla="*/ 61 h 75" name="T13"/>
              <a:gd fmla="*/ 40 w 75" name="T14"/>
              <a:gd fmla="*/ 69 h 75" name="T15"/>
              <a:gd fmla="*/ 67 w 75" name="T16"/>
              <a:gd fmla="*/ 51 h 75" name="T17"/>
              <a:gd fmla="*/ 67 w 75" name="T18"/>
              <a:gd fmla="*/ 51 h 75" name="T19"/>
              <a:gd fmla="*/ 67 w 75" name="T20"/>
              <a:gd fmla="*/ 29 h 75" name="T21"/>
              <a:gd fmla="*/ 40 w 75" name="T22"/>
              <a:gd fmla="*/ 11 h 75" name="T23"/>
              <a:gd fmla="*/ 26 w 75" name="T24"/>
              <a:gd fmla="*/ 8 h 75" name="T25"/>
              <a:gd fmla="*/ 64 w 75" name="T26"/>
              <a:gd fmla="*/ 15 h 75" name="T27"/>
              <a:gd fmla="*/ 75 w 75" name="T28"/>
              <a:gd fmla="*/ 40 h 75" name="T29"/>
              <a:gd fmla="*/ 72 w 75" name="T30"/>
              <a:gd fmla="*/ 53 h 75" name="T31"/>
              <a:gd fmla="*/ 40 w 75" name="T32"/>
              <a:gd fmla="*/ 75 h 75" name="T33"/>
              <a:gd fmla="*/ 15 w 75" name="T34"/>
              <a:gd fmla="*/ 65 h 75" name="T35"/>
              <a:gd fmla="*/ 7 w 75" name="T36"/>
              <a:gd fmla="*/ 27 h 75" name="T37"/>
              <a:gd fmla="*/ 10 w 75" name="T38"/>
              <a:gd fmla="*/ 21 h 75" name="T39"/>
              <a:gd fmla="*/ 1 w 75" name="T40"/>
              <a:gd fmla="*/ 7 h 75" name="T41"/>
              <a:gd fmla="*/ 6 w 75" name="T42"/>
              <a:gd fmla="*/ 1 h 75" name="T43"/>
              <a:gd fmla="*/ 17 w 75" name="T44"/>
              <a:gd fmla="*/ 4 h 75" name="T45"/>
              <a:gd fmla="*/ 20 w 75" name="T46"/>
              <a:gd fmla="*/ 11 h 75" name="T47"/>
              <a:gd fmla="*/ 14 w 75" name="T48"/>
              <a:gd fmla="*/ 16 h 75" name="T49"/>
              <a:gd fmla="*/ 15 w 75" name="T50"/>
              <a:gd fmla="*/ 15 h 75" name="T51"/>
              <a:gd fmla="*/ 16 w 75" name="T52"/>
              <a:gd fmla="*/ 13 h 75" name="T53"/>
              <a:gd fmla="*/ 16 w 75" name="T54"/>
              <a:gd fmla="*/ 8 h 75" name="T55"/>
              <a:gd fmla="*/ 5 w 75" name="T56"/>
              <a:gd fmla="*/ 6 h 75" name="T57"/>
              <a:gd fmla="*/ 3 w 75" name="T58"/>
              <a:gd fmla="*/ 11 h 75" name="T59"/>
              <a:gd fmla="*/ 10 w 75" name="T60"/>
              <a:gd fmla="*/ 17 h 75" name="T61"/>
              <a:gd fmla="*/ 14 w 75" name="T62"/>
              <a:gd fmla="*/ 16 h 75" name="T63"/>
              <a:gd fmla="*/ 27 w 75" name="T64"/>
              <a:gd fmla="*/ 25 h 75" name="T65"/>
              <a:gd fmla="*/ 46 w 75" name="T66"/>
              <a:gd fmla="*/ 33 h 75" name="T67"/>
              <a:gd fmla="*/ 47 w 75" name="T68"/>
              <a:gd fmla="*/ 33 h 75" name="T69"/>
              <a:gd fmla="*/ 47 w 75" name="T70"/>
              <a:gd fmla="*/ 33 h 75" name="T71"/>
              <a:gd fmla="*/ 47 w 75" name="T72"/>
              <a:gd fmla="*/ 33 h 75" name="T73"/>
              <a:gd fmla="*/ 47 w 75" name="T74"/>
              <a:gd fmla="*/ 34 h 75" name="T75"/>
              <a:gd fmla="*/ 54 w 75" name="T76"/>
              <a:gd fmla="*/ 55 h 75" name="T77"/>
              <a:gd fmla="*/ 33 w 75" name="T78"/>
              <a:gd fmla="*/ 48 h 75" name="T79"/>
              <a:gd fmla="*/ 33 w 75" name="T80"/>
              <a:gd fmla="*/ 47 h 75" name="T81"/>
              <a:gd fmla="*/ 32 w 75" name="T82"/>
              <a:gd fmla="*/ 47 h 75" name="T83"/>
              <a:gd fmla="*/ 32 w 75" name="T84"/>
              <a:gd fmla="*/ 47 h 75" name="T85"/>
              <a:gd fmla="*/ 32 w 75" name="T86"/>
              <a:gd fmla="*/ 46 h 75" name="T87"/>
              <a:gd fmla="*/ 25 w 75" name="T88"/>
              <a:gd fmla="*/ 25 h 75" name="T89"/>
              <a:gd fmla="*/ 42 w 75" name="T90"/>
              <a:gd fmla="*/ 35 h 75" name="T91"/>
              <a:gd fmla="*/ 29 w 75" name="T92"/>
              <a:gd fmla="*/ 30 h 75" name="T93"/>
              <a:gd fmla="*/ 42 w 75" name="T94"/>
              <a:gd fmla="*/ 35 h 75" name="T95"/>
              <a:gd fmla="*/ 37 w 75" name="T96"/>
              <a:gd fmla="*/ 45 h 75" name="T97"/>
              <a:gd fmla="*/ 45 w 75" name="T98"/>
              <a:gd fmla="*/ 37 h 75" name="T99"/>
              <a:gd fmla="*/ 14 w 75" name="T100"/>
              <a:gd fmla="*/ 42 h 75" name="T101"/>
              <a:gd fmla="*/ 12 w 75" name="T102"/>
              <a:gd fmla="*/ 40 h 75" name="T103"/>
              <a:gd fmla="*/ 18 w 75" name="T104"/>
              <a:gd fmla="*/ 38 h 75" name="T105"/>
              <a:gd fmla="*/ 18 w 75" name="T106"/>
              <a:gd fmla="*/ 42 h 75" name="T107"/>
              <a:gd fmla="*/ 41 w 75" name="T108"/>
              <a:gd fmla="*/ 66 h 75" name="T109"/>
              <a:gd fmla="*/ 40 w 75" name="T110"/>
              <a:gd fmla="*/ 68 h 75" name="T111"/>
              <a:gd fmla="*/ 38 w 75" name="T112"/>
              <a:gd fmla="*/ 62 h 75" name="T113"/>
              <a:gd fmla="*/ 41 w 75" name="T114"/>
              <a:gd fmla="*/ 62 h 75" name="T115"/>
              <a:gd fmla="*/ 66 w 75" name="T116"/>
              <a:gd fmla="*/ 38 h 75" name="T117"/>
              <a:gd fmla="*/ 67 w 75" name="T118"/>
              <a:gd fmla="*/ 40 h 75" name="T119"/>
              <a:gd fmla="*/ 61 w 75" name="T120"/>
              <a:gd fmla="*/ 42 h 75" name="T121"/>
              <a:gd fmla="*/ 61 w 75" name="T122"/>
              <a:gd fmla="*/ 38 h 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 w="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889" name="Freeform 49"/>
          <p:cNvSpPr>
            <a:spLocks noEditPoints="1"/>
          </p:cNvSpPr>
          <p:nvPr/>
        </p:nvSpPr>
        <p:spPr bwMode="auto">
          <a:xfrm>
            <a:off x="3568700" y="1824038"/>
            <a:ext cx="285750" cy="236537"/>
          </a:xfrm>
          <a:custGeom>
            <a:gdLst>
              <a:gd fmla="*/ 65 w 90" name="T0"/>
              <a:gd fmla="*/ 17 h 74" name="T1"/>
              <a:gd fmla="*/ 81 w 90" name="T2"/>
              <a:gd fmla="*/ 21 h 74" name="T3"/>
              <a:gd fmla="*/ 81 w 90" name="T4"/>
              <a:gd fmla="*/ 43 h 74" name="T5"/>
              <a:gd fmla="*/ 89 w 90" name="T6"/>
              <a:gd fmla="*/ 52 h 74" name="T7"/>
              <a:gd fmla="*/ 90 w 90" name="T8"/>
              <a:gd fmla="*/ 64 h 74" name="T9"/>
              <a:gd fmla="*/ 85 w 90" name="T10"/>
              <a:gd fmla="*/ 69 h 74" name="T11"/>
              <a:gd fmla="*/ 81 w 90" name="T12"/>
              <a:gd fmla="*/ 69 h 74" name="T13"/>
              <a:gd fmla="*/ 78 w 90" name="T14"/>
              <a:gd fmla="*/ 74 h 74" name="T15"/>
              <a:gd fmla="*/ 12 w 90" name="T16"/>
              <a:gd fmla="*/ 74 h 74" name="T17"/>
              <a:gd fmla="*/ 9 w 90" name="T18"/>
              <a:gd fmla="*/ 69 h 74" name="T19"/>
              <a:gd fmla="*/ 5 w 90" name="T20"/>
              <a:gd fmla="*/ 69 h 74" name="T21"/>
              <a:gd fmla="*/ 0 w 90" name="T22"/>
              <a:gd fmla="*/ 64 h 74" name="T23"/>
              <a:gd fmla="*/ 1 w 90" name="T24"/>
              <a:gd fmla="*/ 52 h 74" name="T25"/>
              <a:gd fmla="*/ 9 w 90" name="T26"/>
              <a:gd fmla="*/ 43 h 74" name="T27"/>
              <a:gd fmla="*/ 9 w 90" name="T28"/>
              <a:gd fmla="*/ 21 h 74" name="T29"/>
              <a:gd fmla="*/ 25 w 90" name="T30"/>
              <a:gd fmla="*/ 17 h 74" name="T31"/>
              <a:gd fmla="*/ 45 w 90" name="T32"/>
              <a:gd fmla="*/ 68 h 74" name="T33"/>
              <a:gd fmla="*/ 54 w 90" name="T34"/>
              <a:gd fmla="*/ 68 h 74" name="T35"/>
              <a:gd fmla="*/ 56 w 90" name="T36"/>
              <a:gd fmla="*/ 53 h 74" name="T37"/>
              <a:gd fmla="*/ 57 w 90" name="T38"/>
              <a:gd fmla="*/ 62 h 74" name="T39"/>
              <a:gd fmla="*/ 65 w 90" name="T40"/>
              <a:gd fmla="*/ 62 h 74" name="T41"/>
              <a:gd fmla="*/ 54 w 90" name="T42"/>
              <a:gd fmla="*/ 38 h 74" name="T43"/>
              <a:gd fmla="*/ 36 w 90" name="T44"/>
              <a:gd fmla="*/ 38 h 74" name="T45"/>
              <a:gd fmla="*/ 25 w 90" name="T46"/>
              <a:gd fmla="*/ 62 h 74" name="T47"/>
              <a:gd fmla="*/ 32 w 90" name="T48"/>
              <a:gd fmla="*/ 62 h 74" name="T49"/>
              <a:gd fmla="*/ 34 w 90" name="T50"/>
              <a:gd fmla="*/ 53 h 74" name="T51"/>
              <a:gd fmla="*/ 36 w 90" name="T52"/>
              <a:gd fmla="*/ 68 h 74" name="T53"/>
              <a:gd fmla="*/ 45 w 90" name="T54"/>
              <a:gd fmla="*/ 34 h 74" name="T55"/>
              <a:gd fmla="*/ 59 w 90" name="T56"/>
              <a:gd fmla="*/ 20 h 74" name="T57"/>
              <a:gd fmla="*/ 31 w 90" name="T58"/>
              <a:gd fmla="*/ 20 h 74" name="T59"/>
              <a:gd fmla="*/ 14 w 90" name="T60"/>
              <a:gd fmla="*/ 68 h 74" name="T61"/>
              <a:gd fmla="*/ 23 w 90" name="T62"/>
              <a:gd fmla="*/ 68 h 74" name="T63"/>
              <a:gd fmla="*/ 19 w 90" name="T64"/>
              <a:gd fmla="*/ 62 h 74" name="T65"/>
              <a:gd fmla="*/ 20 w 90" name="T66"/>
              <a:gd fmla="*/ 48 h 74" name="T67"/>
              <a:gd fmla="*/ 7 w 90" name="T68"/>
              <a:gd fmla="*/ 55 h 74" name="T69"/>
              <a:gd fmla="*/ 7 w 90" name="T70"/>
              <a:gd fmla="*/ 55 h 74" name="T71"/>
              <a:gd fmla="*/ 6 w 90" name="T72"/>
              <a:gd fmla="*/ 64 h 74" name="T73"/>
              <a:gd fmla="*/ 11 w 90" name="T74"/>
              <a:gd fmla="*/ 59 h 74" name="T75"/>
              <a:gd fmla="*/ 14 w 90" name="T76"/>
              <a:gd fmla="*/ 59 h 74" name="T77"/>
              <a:gd fmla="*/ 25 w 90" name="T78"/>
              <a:gd fmla="*/ 23 h 74" name="T79"/>
              <a:gd fmla="*/ 24 w 90" name="T80"/>
              <a:gd fmla="*/ 23 h 74" name="T81"/>
              <a:gd fmla="*/ 13 w 90" name="T82"/>
              <a:gd fmla="*/ 25 h 74" name="T83"/>
              <a:gd fmla="*/ 13 w 90" name="T84"/>
              <a:gd fmla="*/ 39 h 74" name="T85"/>
              <a:gd fmla="*/ 24 w 90" name="T86"/>
              <a:gd fmla="*/ 42 h 74" name="T87"/>
              <a:gd fmla="*/ 25 w 90" name="T88"/>
              <a:gd fmla="*/ 23 h 74" name="T89"/>
              <a:gd fmla="*/ 76 w 90" name="T90"/>
              <a:gd fmla="*/ 68 h 74" name="T91"/>
              <a:gd fmla="*/ 77 w 90" name="T92"/>
              <a:gd fmla="*/ 57 h 74" name="T93"/>
              <a:gd fmla="*/ 79 w 90" name="T94"/>
              <a:gd fmla="*/ 64 h 74" name="T95"/>
              <a:gd fmla="*/ 84 w 90" name="T96"/>
              <a:gd fmla="*/ 59 h 74" name="T97"/>
              <a:gd fmla="*/ 81 w 90" name="T98"/>
              <a:gd fmla="*/ 51 h 74" name="T99"/>
              <a:gd fmla="*/ 70 w 90" name="T100"/>
              <a:gd fmla="*/ 48 h 74" name="T101"/>
              <a:gd fmla="*/ 71 w 90" name="T102"/>
              <a:gd fmla="*/ 62 h 74" name="T103"/>
              <a:gd fmla="*/ 67 w 90" name="T104"/>
              <a:gd fmla="*/ 68 h 74" name="T105"/>
              <a:gd fmla="*/ 65 w 90" name="T106"/>
              <a:gd fmla="*/ 23 h 74" name="T107"/>
              <a:gd fmla="*/ 59 w 90" name="T108"/>
              <a:gd fmla="*/ 34 h 74" name="T109"/>
              <a:gd fmla="*/ 67 w 90" name="T110"/>
              <a:gd fmla="*/ 42 h 74" name="T111"/>
              <a:gd fmla="*/ 77 w 90" name="T112"/>
              <a:gd fmla="*/ 39 h 74" name="T113"/>
              <a:gd fmla="*/ 77 w 90" name="T114"/>
              <a:gd fmla="*/ 25 h 74" name="T115"/>
              <a:gd fmla="*/ 66 w 90" name="T116"/>
              <a:gd fmla="*/ 23 h 7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4" w="90">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891" name="Freeform 51"/>
          <p:cNvSpPr>
            <a:spLocks noEditPoints="1"/>
          </p:cNvSpPr>
          <p:nvPr/>
        </p:nvSpPr>
        <p:spPr bwMode="auto">
          <a:xfrm>
            <a:off x="7504113" y="1827213"/>
            <a:ext cx="241300" cy="230187"/>
          </a:xfrm>
          <a:custGeom>
            <a:gdLst>
              <a:gd fmla="*/ 22 w 76" name="T0"/>
              <a:gd fmla="*/ 59 h 72" name="T1"/>
              <a:gd fmla="*/ 65 w 76" name="T2"/>
              <a:gd fmla="*/ 58 h 72" name="T3"/>
              <a:gd fmla="*/ 65 w 76" name="T4"/>
              <a:gd fmla="*/ 61 h 72" name="T5"/>
              <a:gd fmla="*/ 23 w 76" name="T6"/>
              <a:gd fmla="*/ 10 h 72" name="T7"/>
              <a:gd fmla="*/ 22 w 76" name="T8"/>
              <a:gd fmla="*/ 12 h 72" name="T9"/>
              <a:gd fmla="*/ 22 w 76" name="T10"/>
              <a:gd fmla="*/ 24 h 72" name="T11"/>
              <a:gd fmla="*/ 23 w 76" name="T12"/>
              <a:gd fmla="*/ 26 h 72" name="T13"/>
              <a:gd fmla="*/ 65 w 76" name="T14"/>
              <a:gd fmla="*/ 26 h 72" name="T15"/>
              <a:gd fmla="*/ 67 w 76" name="T16"/>
              <a:gd fmla="*/ 12 h 72" name="T17"/>
              <a:gd fmla="*/ 65 w 76" name="T18"/>
              <a:gd fmla="*/ 10 h 72" name="T19"/>
              <a:gd fmla="*/ 25 w 76" name="T20"/>
              <a:gd fmla="*/ 22 h 72" name="T21"/>
              <a:gd fmla="*/ 25 w 76" name="T22"/>
              <a:gd fmla="*/ 14 h 72" name="T23"/>
              <a:gd fmla="*/ 63 w 76" name="T24"/>
              <a:gd fmla="*/ 22 h 72" name="T25"/>
              <a:gd fmla="*/ 12 w 76" name="T26"/>
              <a:gd fmla="*/ 22 h 72" name="T27"/>
              <a:gd fmla="*/ 6 w 76" name="T28"/>
              <a:gd fmla="*/ 22 h 72" name="T29"/>
              <a:gd fmla="*/ 12 w 76" name="T30"/>
              <a:gd fmla="*/ 63 h 72" name="T31"/>
              <a:gd fmla="*/ 9 w 76" name="T32"/>
              <a:gd fmla="*/ 72 h 72" name="T33"/>
              <a:gd fmla="*/ 3 w 76" name="T34"/>
              <a:gd fmla="*/ 69 h 72" name="T35"/>
              <a:gd fmla="*/ 0 w 76" name="T36"/>
              <a:gd fmla="*/ 63 h 72" name="T37"/>
              <a:gd fmla="*/ 0 w 76" name="T38"/>
              <a:gd fmla="*/ 19 h 72" name="T39"/>
              <a:gd fmla="*/ 12 w 76" name="T40"/>
              <a:gd fmla="*/ 16 h 72" name="T41"/>
              <a:gd fmla="*/ 15 w 76" name="T42"/>
              <a:gd fmla="*/ 0 h 72" name="T43"/>
              <a:gd fmla="*/ 73 w 76" name="T44"/>
              <a:gd fmla="*/ 0 h 72" name="T45"/>
              <a:gd fmla="*/ 76 w 76" name="T46"/>
              <a:gd fmla="*/ 3 h 72" name="T47"/>
              <a:gd fmla="*/ 73 w 76" name="T48"/>
              <a:gd fmla="*/ 69 h 72" name="T49"/>
              <a:gd fmla="*/ 73 w 76" name="T50"/>
              <a:gd fmla="*/ 69 h 72" name="T51"/>
              <a:gd fmla="*/ 9 w 76" name="T52"/>
              <a:gd fmla="*/ 72 h 72" name="T53"/>
              <a:gd fmla="*/ 9 w 76" name="T54"/>
              <a:gd fmla="*/ 72 h 72" name="T55"/>
              <a:gd fmla="*/ 70 w 76" name="T56"/>
              <a:gd fmla="*/ 63 h 72" name="T57"/>
              <a:gd fmla="*/ 18 w 76" name="T58"/>
              <a:gd fmla="*/ 6 h 72" name="T59"/>
              <a:gd fmla="*/ 17 w 76" name="T60"/>
              <a:gd fmla="*/ 66 h 72" name="T61"/>
              <a:gd fmla="*/ 69 w 76" name="T62"/>
              <a:gd fmla="*/ 65 h 72" name="T63"/>
              <a:gd fmla="*/ 70 w 76" name="T64"/>
              <a:gd fmla="*/ 63 h 72" name="T65"/>
              <a:gd fmla="*/ 46 w 76" name="T66"/>
              <a:gd fmla="*/ 30 h 72" name="T67"/>
              <a:gd fmla="*/ 65 w 76" name="T68"/>
              <a:gd fmla="*/ 30 h 72" name="T69"/>
              <a:gd fmla="*/ 67 w 76" name="T70"/>
              <a:gd fmla="*/ 31 h 72" name="T71"/>
              <a:gd fmla="*/ 65 w 76" name="T72"/>
              <a:gd fmla="*/ 42 h 72" name="T73"/>
              <a:gd fmla="*/ 46 w 76" name="T74"/>
              <a:gd fmla="*/ 42 h 72" name="T75"/>
              <a:gd fmla="*/ 44 w 76" name="T76"/>
              <a:gd fmla="*/ 41 h 72" name="T77"/>
              <a:gd fmla="*/ 46 w 76" name="T78"/>
              <a:gd fmla="*/ 30 h 72" name="T79"/>
              <a:gd fmla="*/ 63 w 76" name="T80"/>
              <a:gd fmla="*/ 33 h 72" name="T81"/>
              <a:gd fmla="*/ 48 w 76" name="T82"/>
              <a:gd fmla="*/ 39 h 72" name="T83"/>
              <a:gd fmla="*/ 63 w 76" name="T84"/>
              <a:gd fmla="*/ 33 h 72" name="T85"/>
              <a:gd fmla="*/ 23 w 76" name="T86"/>
              <a:gd fmla="*/ 33 h 72" name="T87"/>
              <a:gd fmla="*/ 23 w 76" name="T88"/>
              <a:gd fmla="*/ 30 h 72" name="T89"/>
              <a:gd fmla="*/ 42 w 76" name="T90"/>
              <a:gd fmla="*/ 31 h 72" name="T91"/>
              <a:gd fmla="*/ 23 w 76" name="T92"/>
              <a:gd fmla="*/ 33 h 72" name="T93"/>
              <a:gd fmla="*/ 23 w 76" name="T94"/>
              <a:gd fmla="*/ 42 h 72" name="T95"/>
              <a:gd fmla="*/ 23 w 76" name="T96"/>
              <a:gd fmla="*/ 39 h 72" name="T97"/>
              <a:gd fmla="*/ 42 w 76" name="T98"/>
              <a:gd fmla="*/ 41 h 72" name="T99"/>
              <a:gd fmla="*/ 23 w 76" name="T100"/>
              <a:gd fmla="*/ 42 h 72" name="T101"/>
              <a:gd fmla="*/ 23 w 76" name="T102"/>
              <a:gd fmla="*/ 52 h 72" name="T103"/>
              <a:gd fmla="*/ 23 w 76" name="T104"/>
              <a:gd fmla="*/ 48 h 72" name="T105"/>
              <a:gd fmla="*/ 67 w 76" name="T106"/>
              <a:gd fmla="*/ 50 h 72" name="T107"/>
              <a:gd fmla="*/ 23 w 76" name="T108"/>
              <a:gd fmla="*/ 52 h 7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2" w="76">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5892" name="Rectangle 52"/>
          <p:cNvSpPr>
            <a:spLocks noChangeArrowheads="1"/>
          </p:cNvSpPr>
          <p:nvPr/>
        </p:nvSpPr>
        <p:spPr bwMode="auto">
          <a:xfrm>
            <a:off x="2700338" y="3435350"/>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sp>
        <p:nvSpPr>
          <p:cNvPr id="35893" name="Rectangle 53"/>
          <p:cNvSpPr>
            <a:spLocks noChangeArrowheads="1"/>
          </p:cNvSpPr>
          <p:nvPr/>
        </p:nvSpPr>
        <p:spPr bwMode="auto">
          <a:xfrm>
            <a:off x="3352800" y="2354263"/>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2010</a:t>
            </a:r>
          </a:p>
        </p:txBody>
      </p:sp>
      <p:sp>
        <p:nvSpPr>
          <p:cNvPr id="35894" name="Rectangle 54"/>
          <p:cNvSpPr>
            <a:spLocks noChangeArrowheads="1"/>
          </p:cNvSpPr>
          <p:nvPr/>
        </p:nvSpPr>
        <p:spPr bwMode="auto">
          <a:xfrm>
            <a:off x="6626225" y="3435350"/>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sp>
        <p:nvSpPr>
          <p:cNvPr id="35895" name="Rectangle 55"/>
          <p:cNvSpPr>
            <a:spLocks noChangeArrowheads="1"/>
          </p:cNvSpPr>
          <p:nvPr/>
        </p:nvSpPr>
        <p:spPr bwMode="auto">
          <a:xfrm>
            <a:off x="7254875" y="2354263"/>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2012</a:t>
            </a:r>
          </a:p>
        </p:txBody>
      </p:sp>
      <p:sp>
        <p:nvSpPr>
          <p:cNvPr id="35896" name="Rectangle 56"/>
          <p:cNvSpPr>
            <a:spLocks noChangeArrowheads="1"/>
          </p:cNvSpPr>
          <p:nvPr/>
        </p:nvSpPr>
        <p:spPr bwMode="auto">
          <a:xfrm>
            <a:off x="5272088" y="3162300"/>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2011</a:t>
            </a:r>
          </a:p>
        </p:txBody>
      </p:sp>
      <p:sp>
        <p:nvSpPr>
          <p:cNvPr id="35897" name="Rectangle 57"/>
          <p:cNvSpPr>
            <a:spLocks noChangeArrowheads="1"/>
          </p:cNvSpPr>
          <p:nvPr/>
        </p:nvSpPr>
        <p:spPr bwMode="auto">
          <a:xfrm>
            <a:off x="4619625" y="1585913"/>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grpSp>
        <p:nvGrpSpPr>
          <p:cNvPr id="24" name="组合 23"/>
          <p:cNvGrpSpPr/>
          <p:nvPr/>
        </p:nvGrpSpPr>
        <p:grpSpPr>
          <a:xfrm>
            <a:off x="-36513" y="1"/>
            <a:ext cx="7694789" cy="1202804"/>
            <a:chOff x="-36513" y="1"/>
            <a:chExt cx="7694789" cy="1202804"/>
          </a:xfrm>
        </p:grpSpPr>
        <p:pic>
          <p:nvPicPr>
            <p:cNvPr id="25" name="图片 24"/>
            <p:cNvPicPr>
              <a:picLocks noChangeAspect="1"/>
            </p:cNvPicPr>
            <p:nvPr/>
          </p:nvPicPr>
          <p:blipFill>
            <a:blip r:embed="rId3">
              <a:extLst>
                <a:ext uri="{28A0092B-C50C-407E-A947-70E740481C1C}">
                  <a14:useLocalDpi val="0"/>
                </a:ext>
              </a:extLst>
            </a:blip>
            <a:srcRect b="76608" l="15822"/>
            <a:stretch>
              <a:fillRect/>
            </a:stretch>
          </p:blipFill>
          <p:spPr>
            <a:xfrm>
              <a:off x="-36513" y="1"/>
              <a:ext cx="7694789" cy="1202804"/>
            </a:xfrm>
            <a:prstGeom prst="rect">
              <a:avLst/>
            </a:prstGeom>
          </p:spPr>
        </p:pic>
        <p:grpSp>
          <p:nvGrpSpPr>
            <p:cNvPr id="26" name="组合 25"/>
            <p:cNvGrpSpPr/>
            <p:nvPr/>
          </p:nvGrpSpPr>
          <p:grpSpPr>
            <a:xfrm>
              <a:off x="1578769" y="278153"/>
              <a:ext cx="4025900" cy="574675"/>
              <a:chOff x="231775" y="266700"/>
              <a:chExt cx="4025900" cy="574675"/>
            </a:xfrm>
          </p:grpSpPr>
          <p:sp>
            <p:nvSpPr>
              <p:cNvPr id="27"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8"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29"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5874"/>
                                        </p:tgtEl>
                                        <p:attrNameLst>
                                          <p:attrName>style.visibility</p:attrName>
                                        </p:attrNameLst>
                                      </p:cBhvr>
                                      <p:to>
                                        <p:strVal val="visible"/>
                                      </p:to>
                                    </p:set>
                                    <p:animEffect filter="fade" transition="in">
                                      <p:cBhvr>
                                        <p:cTn dur="1000" id="7"/>
                                        <p:tgtEl>
                                          <p:spTgt spid="35874"/>
                                        </p:tgtEl>
                                      </p:cBhvr>
                                    </p:animEffect>
                                    <p:anim calcmode="lin" valueType="num">
                                      <p:cBhvr>
                                        <p:cTn dur="1000" fill="hold" id="8"/>
                                        <p:tgtEl>
                                          <p:spTgt spid="35874"/>
                                        </p:tgtEl>
                                        <p:attrNameLst>
                                          <p:attrName>ppt_x</p:attrName>
                                        </p:attrNameLst>
                                      </p:cBhvr>
                                      <p:tavLst>
                                        <p:tav tm="0">
                                          <p:val>
                                            <p:strVal val="#ppt_x"/>
                                          </p:val>
                                        </p:tav>
                                        <p:tav tm="100000">
                                          <p:val>
                                            <p:strVal val="#ppt_x"/>
                                          </p:val>
                                        </p:tav>
                                      </p:tavLst>
                                    </p:anim>
                                    <p:anim calcmode="lin" valueType="num">
                                      <p:cBhvr>
                                        <p:cTn dur="1000" fill="hold" id="9"/>
                                        <p:tgtEl>
                                          <p:spTgt spid="3587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5875"/>
                                        </p:tgtEl>
                                        <p:attrNameLst>
                                          <p:attrName>style.visibility</p:attrName>
                                        </p:attrNameLst>
                                      </p:cBhvr>
                                      <p:to>
                                        <p:strVal val="visible"/>
                                      </p:to>
                                    </p:set>
                                    <p:animEffect filter="fade" transition="in">
                                      <p:cBhvr>
                                        <p:cTn dur="1000" id="12"/>
                                        <p:tgtEl>
                                          <p:spTgt spid="35875"/>
                                        </p:tgtEl>
                                      </p:cBhvr>
                                    </p:animEffect>
                                    <p:anim calcmode="lin" valueType="num">
                                      <p:cBhvr>
                                        <p:cTn dur="1000" fill="hold" id="13"/>
                                        <p:tgtEl>
                                          <p:spTgt spid="35875"/>
                                        </p:tgtEl>
                                        <p:attrNameLst>
                                          <p:attrName>ppt_x</p:attrName>
                                        </p:attrNameLst>
                                      </p:cBhvr>
                                      <p:tavLst>
                                        <p:tav tm="0">
                                          <p:val>
                                            <p:strVal val="#ppt_x"/>
                                          </p:val>
                                        </p:tav>
                                        <p:tav tm="100000">
                                          <p:val>
                                            <p:strVal val="#ppt_x"/>
                                          </p:val>
                                        </p:tav>
                                      </p:tavLst>
                                    </p:anim>
                                    <p:anim calcmode="lin" valueType="num">
                                      <p:cBhvr>
                                        <p:cTn dur="1000" fill="hold" id="14"/>
                                        <p:tgtEl>
                                          <p:spTgt spid="3587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5891"/>
                                        </p:tgtEl>
                                        <p:attrNameLst>
                                          <p:attrName>style.visibility</p:attrName>
                                        </p:attrNameLst>
                                      </p:cBhvr>
                                      <p:to>
                                        <p:strVal val="visible"/>
                                      </p:to>
                                    </p:set>
                                    <p:animEffect filter="fade" transition="in">
                                      <p:cBhvr>
                                        <p:cTn dur="1000" id="17"/>
                                        <p:tgtEl>
                                          <p:spTgt spid="35891"/>
                                        </p:tgtEl>
                                      </p:cBhvr>
                                    </p:animEffect>
                                    <p:anim calcmode="lin" valueType="num">
                                      <p:cBhvr>
                                        <p:cTn dur="1000" fill="hold" id="18"/>
                                        <p:tgtEl>
                                          <p:spTgt spid="35891"/>
                                        </p:tgtEl>
                                        <p:attrNameLst>
                                          <p:attrName>ppt_x</p:attrName>
                                        </p:attrNameLst>
                                      </p:cBhvr>
                                      <p:tavLst>
                                        <p:tav tm="0">
                                          <p:val>
                                            <p:strVal val="#ppt_x"/>
                                          </p:val>
                                        </p:tav>
                                        <p:tav tm="100000">
                                          <p:val>
                                            <p:strVal val="#ppt_x"/>
                                          </p:val>
                                        </p:tav>
                                      </p:tavLst>
                                    </p:anim>
                                    <p:anim calcmode="lin" valueType="num">
                                      <p:cBhvr>
                                        <p:cTn dur="1000" fill="hold" id="19"/>
                                        <p:tgtEl>
                                          <p:spTgt spid="3589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35894"/>
                                        </p:tgtEl>
                                        <p:attrNameLst>
                                          <p:attrName>style.visibility</p:attrName>
                                        </p:attrNameLst>
                                      </p:cBhvr>
                                      <p:to>
                                        <p:strVal val="visible"/>
                                      </p:to>
                                    </p:set>
                                    <p:animEffect filter="fade" transition="in">
                                      <p:cBhvr>
                                        <p:cTn dur="1000" id="22"/>
                                        <p:tgtEl>
                                          <p:spTgt spid="35894"/>
                                        </p:tgtEl>
                                      </p:cBhvr>
                                    </p:animEffect>
                                    <p:anim calcmode="lin" valueType="num">
                                      <p:cBhvr>
                                        <p:cTn dur="1000" fill="hold" id="23"/>
                                        <p:tgtEl>
                                          <p:spTgt spid="35894"/>
                                        </p:tgtEl>
                                        <p:attrNameLst>
                                          <p:attrName>ppt_x</p:attrName>
                                        </p:attrNameLst>
                                      </p:cBhvr>
                                      <p:tavLst>
                                        <p:tav tm="0">
                                          <p:val>
                                            <p:strVal val="#ppt_x"/>
                                          </p:val>
                                        </p:tav>
                                        <p:tav tm="100000">
                                          <p:val>
                                            <p:strVal val="#ppt_x"/>
                                          </p:val>
                                        </p:tav>
                                      </p:tavLst>
                                    </p:anim>
                                    <p:anim calcmode="lin" valueType="num">
                                      <p:cBhvr>
                                        <p:cTn dur="1000" fill="hold" id="24"/>
                                        <p:tgtEl>
                                          <p:spTgt spid="3589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5895"/>
                                        </p:tgtEl>
                                        <p:attrNameLst>
                                          <p:attrName>style.visibility</p:attrName>
                                        </p:attrNameLst>
                                      </p:cBhvr>
                                      <p:to>
                                        <p:strVal val="visible"/>
                                      </p:to>
                                    </p:set>
                                    <p:animEffect filter="fade" transition="in">
                                      <p:cBhvr>
                                        <p:cTn dur="1000" id="27"/>
                                        <p:tgtEl>
                                          <p:spTgt spid="35895"/>
                                        </p:tgtEl>
                                      </p:cBhvr>
                                    </p:animEffect>
                                    <p:anim calcmode="lin" valueType="num">
                                      <p:cBhvr>
                                        <p:cTn dur="1000" fill="hold" id="28"/>
                                        <p:tgtEl>
                                          <p:spTgt spid="35895"/>
                                        </p:tgtEl>
                                        <p:attrNameLst>
                                          <p:attrName>ppt_x</p:attrName>
                                        </p:attrNameLst>
                                      </p:cBhvr>
                                      <p:tavLst>
                                        <p:tav tm="0">
                                          <p:val>
                                            <p:strVal val="#ppt_x"/>
                                          </p:val>
                                        </p:tav>
                                        <p:tav tm="100000">
                                          <p:val>
                                            <p:strVal val="#ppt_x"/>
                                          </p:val>
                                        </p:tav>
                                      </p:tavLst>
                                    </p:anim>
                                    <p:anim calcmode="lin" valueType="num">
                                      <p:cBhvr>
                                        <p:cTn dur="1000" fill="hold" id="29"/>
                                        <p:tgtEl>
                                          <p:spTgt spid="35895"/>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35872"/>
                                        </p:tgtEl>
                                        <p:attrNameLst>
                                          <p:attrName>style.visibility</p:attrName>
                                        </p:attrNameLst>
                                      </p:cBhvr>
                                      <p:to>
                                        <p:strVal val="visible"/>
                                      </p:to>
                                    </p:set>
                                    <p:animEffect filter="fade" transition="in">
                                      <p:cBhvr>
                                        <p:cTn dur="1000" id="34"/>
                                        <p:tgtEl>
                                          <p:spTgt spid="35872"/>
                                        </p:tgtEl>
                                      </p:cBhvr>
                                    </p:animEffect>
                                    <p:anim calcmode="lin" valueType="num">
                                      <p:cBhvr>
                                        <p:cTn dur="1000" fill="hold" id="35"/>
                                        <p:tgtEl>
                                          <p:spTgt spid="35872"/>
                                        </p:tgtEl>
                                        <p:attrNameLst>
                                          <p:attrName>ppt_x</p:attrName>
                                        </p:attrNameLst>
                                      </p:cBhvr>
                                      <p:tavLst>
                                        <p:tav tm="0">
                                          <p:val>
                                            <p:strVal val="#ppt_x"/>
                                          </p:val>
                                        </p:tav>
                                        <p:tav tm="100000">
                                          <p:val>
                                            <p:strVal val="#ppt_x"/>
                                          </p:val>
                                        </p:tav>
                                      </p:tavLst>
                                    </p:anim>
                                    <p:anim calcmode="lin" valueType="num">
                                      <p:cBhvr>
                                        <p:cTn dur="1000" fill="hold" id="36"/>
                                        <p:tgtEl>
                                          <p:spTgt spid="35872"/>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35873"/>
                                        </p:tgtEl>
                                        <p:attrNameLst>
                                          <p:attrName>style.visibility</p:attrName>
                                        </p:attrNameLst>
                                      </p:cBhvr>
                                      <p:to>
                                        <p:strVal val="visible"/>
                                      </p:to>
                                    </p:set>
                                    <p:animEffect filter="fade" transition="in">
                                      <p:cBhvr>
                                        <p:cTn dur="1000" id="39"/>
                                        <p:tgtEl>
                                          <p:spTgt spid="35873"/>
                                        </p:tgtEl>
                                      </p:cBhvr>
                                    </p:animEffect>
                                    <p:anim calcmode="lin" valueType="num">
                                      <p:cBhvr>
                                        <p:cTn dur="1000" fill="hold" id="40"/>
                                        <p:tgtEl>
                                          <p:spTgt spid="35873"/>
                                        </p:tgtEl>
                                        <p:attrNameLst>
                                          <p:attrName>ppt_x</p:attrName>
                                        </p:attrNameLst>
                                      </p:cBhvr>
                                      <p:tavLst>
                                        <p:tav tm="0">
                                          <p:val>
                                            <p:strVal val="#ppt_x"/>
                                          </p:val>
                                        </p:tav>
                                        <p:tav tm="100000">
                                          <p:val>
                                            <p:strVal val="#ppt_x"/>
                                          </p:val>
                                        </p:tav>
                                      </p:tavLst>
                                    </p:anim>
                                    <p:anim calcmode="lin" valueType="num">
                                      <p:cBhvr>
                                        <p:cTn dur="1000" fill="hold" id="41"/>
                                        <p:tgtEl>
                                          <p:spTgt spid="35873"/>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35886"/>
                                        </p:tgtEl>
                                        <p:attrNameLst>
                                          <p:attrName>style.visibility</p:attrName>
                                        </p:attrNameLst>
                                      </p:cBhvr>
                                      <p:to>
                                        <p:strVal val="visible"/>
                                      </p:to>
                                    </p:set>
                                    <p:animEffect filter="fade" transition="in">
                                      <p:cBhvr>
                                        <p:cTn dur="1000" id="44"/>
                                        <p:tgtEl>
                                          <p:spTgt spid="35886"/>
                                        </p:tgtEl>
                                      </p:cBhvr>
                                    </p:animEffect>
                                    <p:anim calcmode="lin" valueType="num">
                                      <p:cBhvr>
                                        <p:cTn dur="1000" fill="hold" id="45"/>
                                        <p:tgtEl>
                                          <p:spTgt spid="35886"/>
                                        </p:tgtEl>
                                        <p:attrNameLst>
                                          <p:attrName>ppt_x</p:attrName>
                                        </p:attrNameLst>
                                      </p:cBhvr>
                                      <p:tavLst>
                                        <p:tav tm="0">
                                          <p:val>
                                            <p:strVal val="#ppt_x"/>
                                          </p:val>
                                        </p:tav>
                                        <p:tav tm="100000">
                                          <p:val>
                                            <p:strVal val="#ppt_x"/>
                                          </p:val>
                                        </p:tav>
                                      </p:tavLst>
                                    </p:anim>
                                    <p:anim calcmode="lin" valueType="num">
                                      <p:cBhvr>
                                        <p:cTn dur="1000" fill="hold" id="46"/>
                                        <p:tgtEl>
                                          <p:spTgt spid="35886"/>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35896"/>
                                        </p:tgtEl>
                                        <p:attrNameLst>
                                          <p:attrName>style.visibility</p:attrName>
                                        </p:attrNameLst>
                                      </p:cBhvr>
                                      <p:to>
                                        <p:strVal val="visible"/>
                                      </p:to>
                                    </p:set>
                                    <p:animEffect filter="fade" transition="in">
                                      <p:cBhvr>
                                        <p:cTn dur="1000" id="49"/>
                                        <p:tgtEl>
                                          <p:spTgt spid="35896"/>
                                        </p:tgtEl>
                                      </p:cBhvr>
                                    </p:animEffect>
                                    <p:anim calcmode="lin" valueType="num">
                                      <p:cBhvr>
                                        <p:cTn dur="1000" fill="hold" id="50"/>
                                        <p:tgtEl>
                                          <p:spTgt spid="35896"/>
                                        </p:tgtEl>
                                        <p:attrNameLst>
                                          <p:attrName>ppt_x</p:attrName>
                                        </p:attrNameLst>
                                      </p:cBhvr>
                                      <p:tavLst>
                                        <p:tav tm="0">
                                          <p:val>
                                            <p:strVal val="#ppt_x"/>
                                          </p:val>
                                        </p:tav>
                                        <p:tav tm="100000">
                                          <p:val>
                                            <p:strVal val="#ppt_x"/>
                                          </p:val>
                                        </p:tav>
                                      </p:tavLst>
                                    </p:anim>
                                    <p:anim calcmode="lin" valueType="num">
                                      <p:cBhvr>
                                        <p:cTn dur="1000" fill="hold" id="51"/>
                                        <p:tgtEl>
                                          <p:spTgt spid="35896"/>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35897"/>
                                        </p:tgtEl>
                                        <p:attrNameLst>
                                          <p:attrName>style.visibility</p:attrName>
                                        </p:attrNameLst>
                                      </p:cBhvr>
                                      <p:to>
                                        <p:strVal val="visible"/>
                                      </p:to>
                                    </p:set>
                                    <p:animEffect filter="fade" transition="in">
                                      <p:cBhvr>
                                        <p:cTn dur="1000" id="54"/>
                                        <p:tgtEl>
                                          <p:spTgt spid="35897"/>
                                        </p:tgtEl>
                                      </p:cBhvr>
                                    </p:animEffect>
                                    <p:anim calcmode="lin" valueType="num">
                                      <p:cBhvr>
                                        <p:cTn dur="1000" fill="hold" id="55"/>
                                        <p:tgtEl>
                                          <p:spTgt spid="35897"/>
                                        </p:tgtEl>
                                        <p:attrNameLst>
                                          <p:attrName>ppt_x</p:attrName>
                                        </p:attrNameLst>
                                      </p:cBhvr>
                                      <p:tavLst>
                                        <p:tav tm="0">
                                          <p:val>
                                            <p:strVal val="#ppt_x"/>
                                          </p:val>
                                        </p:tav>
                                        <p:tav tm="100000">
                                          <p:val>
                                            <p:strVal val="#ppt_x"/>
                                          </p:val>
                                        </p:tav>
                                      </p:tavLst>
                                    </p:anim>
                                    <p:anim calcmode="lin" valueType="num">
                                      <p:cBhvr>
                                        <p:cTn dur="1000" fill="hold" id="56"/>
                                        <p:tgtEl>
                                          <p:spTgt spid="35897"/>
                                        </p:tgtEl>
                                        <p:attrNameLst>
                                          <p:attrName>ppt_y</p:attrName>
                                        </p:attrNameLst>
                                      </p:cBhvr>
                                      <p:tavLst>
                                        <p:tav tm="0">
                                          <p:val>
                                            <p:strVal val="#ppt_y+.1"/>
                                          </p:val>
                                        </p:tav>
                                        <p:tav tm="100000">
                                          <p:val>
                                            <p:strVal val="#ppt_y"/>
                                          </p:val>
                                        </p:tav>
                                      </p:tavLst>
                                    </p:anim>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42" presetSubtype="0">
                                  <p:stCondLst>
                                    <p:cond delay="0"/>
                                  </p:stCondLst>
                                  <p:childTnLst>
                                    <p:set>
                                      <p:cBhvr>
                                        <p:cTn dur="1" fill="hold" id="60">
                                          <p:stCondLst>
                                            <p:cond delay="0"/>
                                          </p:stCondLst>
                                        </p:cTn>
                                        <p:tgtEl>
                                          <p:spTgt spid="35892"/>
                                        </p:tgtEl>
                                        <p:attrNameLst>
                                          <p:attrName>style.visibility</p:attrName>
                                        </p:attrNameLst>
                                      </p:cBhvr>
                                      <p:to>
                                        <p:strVal val="visible"/>
                                      </p:to>
                                    </p:set>
                                    <p:animEffect filter="fade" transition="in">
                                      <p:cBhvr>
                                        <p:cTn dur="1000" id="61"/>
                                        <p:tgtEl>
                                          <p:spTgt spid="35892"/>
                                        </p:tgtEl>
                                      </p:cBhvr>
                                    </p:animEffect>
                                    <p:anim calcmode="lin" valueType="num">
                                      <p:cBhvr>
                                        <p:cTn dur="1000" fill="hold" id="62"/>
                                        <p:tgtEl>
                                          <p:spTgt spid="35892"/>
                                        </p:tgtEl>
                                        <p:attrNameLst>
                                          <p:attrName>ppt_x</p:attrName>
                                        </p:attrNameLst>
                                      </p:cBhvr>
                                      <p:tavLst>
                                        <p:tav tm="0">
                                          <p:val>
                                            <p:strVal val="#ppt_x"/>
                                          </p:val>
                                        </p:tav>
                                        <p:tav tm="100000">
                                          <p:val>
                                            <p:strVal val="#ppt_x"/>
                                          </p:val>
                                        </p:tav>
                                      </p:tavLst>
                                    </p:anim>
                                    <p:anim calcmode="lin" valueType="num">
                                      <p:cBhvr>
                                        <p:cTn dur="1000" fill="hold" id="63"/>
                                        <p:tgtEl>
                                          <p:spTgt spid="35892"/>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35870"/>
                                        </p:tgtEl>
                                        <p:attrNameLst>
                                          <p:attrName>style.visibility</p:attrName>
                                        </p:attrNameLst>
                                      </p:cBhvr>
                                      <p:to>
                                        <p:strVal val="visible"/>
                                      </p:to>
                                    </p:set>
                                    <p:animEffect filter="fade" transition="in">
                                      <p:cBhvr>
                                        <p:cTn dur="1000" id="66"/>
                                        <p:tgtEl>
                                          <p:spTgt spid="35870"/>
                                        </p:tgtEl>
                                      </p:cBhvr>
                                    </p:animEffect>
                                    <p:anim calcmode="lin" valueType="num">
                                      <p:cBhvr>
                                        <p:cTn dur="1000" fill="hold" id="67"/>
                                        <p:tgtEl>
                                          <p:spTgt spid="35870"/>
                                        </p:tgtEl>
                                        <p:attrNameLst>
                                          <p:attrName>ppt_x</p:attrName>
                                        </p:attrNameLst>
                                      </p:cBhvr>
                                      <p:tavLst>
                                        <p:tav tm="0">
                                          <p:val>
                                            <p:strVal val="#ppt_x"/>
                                          </p:val>
                                        </p:tav>
                                        <p:tav tm="100000">
                                          <p:val>
                                            <p:strVal val="#ppt_x"/>
                                          </p:val>
                                        </p:tav>
                                      </p:tavLst>
                                    </p:anim>
                                    <p:anim calcmode="lin" valueType="num">
                                      <p:cBhvr>
                                        <p:cTn dur="1000" fill="hold" id="68"/>
                                        <p:tgtEl>
                                          <p:spTgt spid="35870"/>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35893"/>
                                        </p:tgtEl>
                                        <p:attrNameLst>
                                          <p:attrName>style.visibility</p:attrName>
                                        </p:attrNameLst>
                                      </p:cBhvr>
                                      <p:to>
                                        <p:strVal val="visible"/>
                                      </p:to>
                                    </p:set>
                                    <p:animEffect filter="fade" transition="in">
                                      <p:cBhvr>
                                        <p:cTn dur="1000" id="71"/>
                                        <p:tgtEl>
                                          <p:spTgt spid="35893"/>
                                        </p:tgtEl>
                                      </p:cBhvr>
                                    </p:animEffect>
                                    <p:anim calcmode="lin" valueType="num">
                                      <p:cBhvr>
                                        <p:cTn dur="1000" fill="hold" id="72"/>
                                        <p:tgtEl>
                                          <p:spTgt spid="35893"/>
                                        </p:tgtEl>
                                        <p:attrNameLst>
                                          <p:attrName>ppt_x</p:attrName>
                                        </p:attrNameLst>
                                      </p:cBhvr>
                                      <p:tavLst>
                                        <p:tav tm="0">
                                          <p:val>
                                            <p:strVal val="#ppt_x"/>
                                          </p:val>
                                        </p:tav>
                                        <p:tav tm="100000">
                                          <p:val>
                                            <p:strVal val="#ppt_x"/>
                                          </p:val>
                                        </p:tav>
                                      </p:tavLst>
                                    </p:anim>
                                    <p:anim calcmode="lin" valueType="num">
                                      <p:cBhvr>
                                        <p:cTn dur="1000" fill="hold" id="73"/>
                                        <p:tgtEl>
                                          <p:spTgt spid="35893"/>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35871"/>
                                        </p:tgtEl>
                                        <p:attrNameLst>
                                          <p:attrName>style.visibility</p:attrName>
                                        </p:attrNameLst>
                                      </p:cBhvr>
                                      <p:to>
                                        <p:strVal val="visible"/>
                                      </p:to>
                                    </p:set>
                                    <p:animEffect filter="fade" transition="in">
                                      <p:cBhvr>
                                        <p:cTn dur="1000" id="76"/>
                                        <p:tgtEl>
                                          <p:spTgt spid="35871"/>
                                        </p:tgtEl>
                                      </p:cBhvr>
                                    </p:animEffect>
                                    <p:anim calcmode="lin" valueType="num">
                                      <p:cBhvr>
                                        <p:cTn dur="1000" fill="hold" id="77"/>
                                        <p:tgtEl>
                                          <p:spTgt spid="35871"/>
                                        </p:tgtEl>
                                        <p:attrNameLst>
                                          <p:attrName>ppt_x</p:attrName>
                                        </p:attrNameLst>
                                      </p:cBhvr>
                                      <p:tavLst>
                                        <p:tav tm="0">
                                          <p:val>
                                            <p:strVal val="#ppt_x"/>
                                          </p:val>
                                        </p:tav>
                                        <p:tav tm="100000">
                                          <p:val>
                                            <p:strVal val="#ppt_x"/>
                                          </p:val>
                                        </p:tav>
                                      </p:tavLst>
                                    </p:anim>
                                    <p:anim calcmode="lin" valueType="num">
                                      <p:cBhvr>
                                        <p:cTn dur="1000" fill="hold" id="78"/>
                                        <p:tgtEl>
                                          <p:spTgt spid="35871"/>
                                        </p:tgtEl>
                                        <p:attrNameLst>
                                          <p:attrName>ppt_y</p:attrName>
                                        </p:attrNameLst>
                                      </p:cBhvr>
                                      <p:tavLst>
                                        <p:tav tm="0">
                                          <p:val>
                                            <p:strVal val="#ppt_y+.1"/>
                                          </p:val>
                                        </p:tav>
                                        <p:tav tm="100000">
                                          <p:val>
                                            <p:strVal val="#ppt_y"/>
                                          </p:val>
                                        </p:tav>
                                      </p:tavLst>
                                    </p:anim>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42" presetSubtype="0">
                                  <p:stCondLst>
                                    <p:cond delay="0"/>
                                  </p:stCondLst>
                                  <p:childTnLst>
                                    <p:set>
                                      <p:cBhvr>
                                        <p:cTn dur="1" fill="hold" id="82">
                                          <p:stCondLst>
                                            <p:cond delay="0"/>
                                          </p:stCondLst>
                                        </p:cTn>
                                        <p:tgtEl>
                                          <p:spTgt spid="35868"/>
                                        </p:tgtEl>
                                        <p:attrNameLst>
                                          <p:attrName>style.visibility</p:attrName>
                                        </p:attrNameLst>
                                      </p:cBhvr>
                                      <p:to>
                                        <p:strVal val="visible"/>
                                      </p:to>
                                    </p:set>
                                    <p:animEffect filter="fade" transition="in">
                                      <p:cBhvr>
                                        <p:cTn dur="1000" id="83"/>
                                        <p:tgtEl>
                                          <p:spTgt spid="35868"/>
                                        </p:tgtEl>
                                      </p:cBhvr>
                                    </p:animEffect>
                                    <p:anim calcmode="lin" valueType="num">
                                      <p:cBhvr>
                                        <p:cTn dur="1000" fill="hold" id="84"/>
                                        <p:tgtEl>
                                          <p:spTgt spid="35868"/>
                                        </p:tgtEl>
                                        <p:attrNameLst>
                                          <p:attrName>ppt_x</p:attrName>
                                        </p:attrNameLst>
                                      </p:cBhvr>
                                      <p:tavLst>
                                        <p:tav tm="0">
                                          <p:val>
                                            <p:strVal val="#ppt_x"/>
                                          </p:val>
                                        </p:tav>
                                        <p:tav tm="100000">
                                          <p:val>
                                            <p:strVal val="#ppt_x"/>
                                          </p:val>
                                        </p:tav>
                                      </p:tavLst>
                                    </p:anim>
                                    <p:anim calcmode="lin" valueType="num">
                                      <p:cBhvr>
                                        <p:cTn dur="1000" fill="hold" id="85"/>
                                        <p:tgtEl>
                                          <p:spTgt spid="35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68"/>
      <p:bldP grpId="0" spid="35870"/>
      <p:bldP grpId="0" spid="35871"/>
      <p:bldP grpId="0" spid="35872"/>
      <p:bldP grpId="0" spid="35873"/>
      <p:bldP grpId="0" spid="35874"/>
      <p:bldP grpId="0" spid="35875"/>
      <p:bldP grpId="0" spid="35886"/>
      <p:bldP grpId="0" spid="35891"/>
      <p:bldP grpId="0" spid="35892"/>
      <p:bldP grpId="0" spid="35893"/>
      <p:bldP grpId="0" spid="35894"/>
      <p:bldP grpId="0" spid="35895"/>
      <p:bldP grpId="0" spid="35896"/>
      <p:bldP grpId="0" spid="3589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6513" y="0"/>
            <a:ext cx="7694789" cy="5141913"/>
            <a:chOff x="-36513" y="0"/>
            <a:chExt cx="7694789" cy="5141913"/>
          </a:xfrm>
        </p:grpSpPr>
        <p:pic>
          <p:nvPicPr>
            <p:cNvPr id="4" name="图片 3"/>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5" name="组合 4"/>
            <p:cNvGrpSpPr/>
            <p:nvPr/>
          </p:nvGrpSpPr>
          <p:grpSpPr>
            <a:xfrm>
              <a:off x="1578769" y="278153"/>
              <a:ext cx="4025900" cy="574675"/>
              <a:chOff x="231775" y="266700"/>
              <a:chExt cx="4025900" cy="574675"/>
            </a:xfrm>
          </p:grpSpPr>
          <p:sp>
            <p:nvSpPr>
              <p:cNvPr id="6"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8"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2597128" y="998880"/>
            <a:ext cx="6572250" cy="4133850"/>
          </a:xfrm>
          <a:prstGeom prst="rect">
            <a:avLst/>
          </a:prstGeom>
        </p:spPr>
      </p:pic>
      <p:sp>
        <p:nvSpPr>
          <p:cNvPr id="26" name="矩形 25"/>
          <p:cNvSpPr/>
          <p:nvPr/>
        </p:nvSpPr>
        <p:spPr>
          <a:xfrm>
            <a:off x="198437" y="1637397"/>
            <a:ext cx="3271045" cy="2949783"/>
          </a:xfrm>
          <a:prstGeom prst="rect">
            <a:avLst/>
          </a:prstGeom>
          <a:solidFill>
            <a:srgbClr val="564C4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198437" y="1883093"/>
            <a:ext cx="2760663" cy="2478087"/>
            <a:chOff x="6061075" y="1779588"/>
            <a:chExt cx="2760663" cy="2478087"/>
          </a:xfrm>
        </p:grpSpPr>
        <p:sp>
          <p:nvSpPr>
            <p:cNvPr id="17" name="Rectangle 25"/>
            <p:cNvSpPr>
              <a:spLocks noChangeArrowheads="1"/>
            </p:cNvSpPr>
            <p:nvPr/>
          </p:nvSpPr>
          <p:spPr bwMode="auto">
            <a:xfrm>
              <a:off x="6732588" y="1779588"/>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18" name="Rectangle 26"/>
            <p:cNvSpPr>
              <a:spLocks noChangeArrowheads="1"/>
            </p:cNvSpPr>
            <p:nvPr/>
          </p:nvSpPr>
          <p:spPr bwMode="auto">
            <a:xfrm>
              <a:off x="6061075" y="1816100"/>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01</a:t>
              </a:r>
            </a:p>
          </p:txBody>
        </p:sp>
        <p:sp>
          <p:nvSpPr>
            <p:cNvPr id="19" name="Rectangle 27"/>
            <p:cNvSpPr>
              <a:spLocks noChangeArrowheads="1"/>
            </p:cNvSpPr>
            <p:nvPr/>
          </p:nvSpPr>
          <p:spPr bwMode="auto">
            <a:xfrm>
              <a:off x="6732588" y="2705100"/>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20" name="Rectangle 28"/>
            <p:cNvSpPr>
              <a:spLocks noChangeArrowheads="1"/>
            </p:cNvSpPr>
            <p:nvPr/>
          </p:nvSpPr>
          <p:spPr bwMode="auto">
            <a:xfrm>
              <a:off x="6061075" y="2741613"/>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02</a:t>
              </a:r>
            </a:p>
          </p:txBody>
        </p:sp>
        <p:sp>
          <p:nvSpPr>
            <p:cNvPr id="21" name="Rectangle 29"/>
            <p:cNvSpPr>
              <a:spLocks noChangeArrowheads="1"/>
            </p:cNvSpPr>
            <p:nvPr/>
          </p:nvSpPr>
          <p:spPr bwMode="auto">
            <a:xfrm>
              <a:off x="6732588" y="3673475"/>
              <a:ext cx="20891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22" name="Rectangle 30"/>
            <p:cNvSpPr>
              <a:spLocks noChangeArrowheads="1"/>
            </p:cNvSpPr>
            <p:nvPr/>
          </p:nvSpPr>
          <p:spPr bwMode="auto">
            <a:xfrm>
              <a:off x="6061075" y="3709988"/>
              <a:ext cx="649288"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2800">
                  <a:solidFill>
                    <a:schemeClr val="bg1"/>
                  </a:solidFill>
                </a:rPr>
                <a:t>03</a:t>
              </a:r>
            </a:p>
          </p:txBody>
        </p:sp>
        <p:sp>
          <p:nvSpPr>
            <p:cNvPr id="23" name="Line 47"/>
            <p:cNvSpPr>
              <a:spLocks noChangeShapeType="1"/>
            </p:cNvSpPr>
            <p:nvPr/>
          </p:nvSpPr>
          <p:spPr bwMode="auto">
            <a:xfrm>
              <a:off x="6227763" y="2530475"/>
              <a:ext cx="2592387" cy="0"/>
            </a:xfrm>
            <a:prstGeom prst="line">
              <a:avLst/>
            </a:prstGeom>
            <a:noFill/>
            <a:ln w="6350">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4" name="Line 48"/>
            <p:cNvSpPr>
              <a:spLocks noChangeShapeType="1"/>
            </p:cNvSpPr>
            <p:nvPr/>
          </p:nvSpPr>
          <p:spPr bwMode="auto">
            <a:xfrm>
              <a:off x="6227763" y="3482975"/>
              <a:ext cx="2592387" cy="0"/>
            </a:xfrm>
            <a:prstGeom prst="line">
              <a:avLst/>
            </a:prstGeom>
            <a:noFill/>
            <a:ln w="6350">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grpSp>
    </p:spTree>
    <p:extLst>
      <p:ext uri="{BB962C8B-B14F-4D97-AF65-F5344CB8AC3E}">
        <p14:creationId val="438410790"/>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5"/>
                                        </p:tgtEl>
                                        <p:attrNameLst>
                                          <p:attrName>style.visibility</p:attrName>
                                        </p:attrNameLst>
                                      </p:cBhvr>
                                      <p:to>
                                        <p:strVal val="visible"/>
                                      </p:to>
                                    </p:set>
                                    <p:animEffect filter="fade" transition="in">
                                      <p:cBhvr>
                                        <p:cTn dur="500" id="12"/>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70" name="Oval 6"/>
          <p:cNvSpPr>
            <a:spLocks noChangeArrowheads="1"/>
          </p:cNvSpPr>
          <p:nvPr/>
        </p:nvSpPr>
        <p:spPr bwMode="auto">
          <a:xfrm>
            <a:off x="7278688" y="2570163"/>
            <a:ext cx="596900" cy="600075"/>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6871" name="Line 7"/>
          <p:cNvSpPr>
            <a:spLocks noChangeShapeType="1"/>
          </p:cNvSpPr>
          <p:nvPr/>
        </p:nvSpPr>
        <p:spPr bwMode="auto">
          <a:xfrm>
            <a:off x="0" y="2870200"/>
            <a:ext cx="6840538" cy="0"/>
          </a:xfrm>
          <a:prstGeom prst="line">
            <a:avLst/>
          </a:prstGeom>
          <a:noFill/>
          <a:ln w="12700">
            <a:solidFill>
              <a:srgbClr val="FFFFFF"/>
            </a:solidFill>
            <a:miter lim="800000"/>
            <a:tailEnd len="med" type="oval" w="med"/>
          </a:ln>
          <a:extLst>
            <a:ext uri="{909E8E84-426E-40DD-AFC4-6F175D3DCCD1}">
              <a14:hiddenFill>
                <a:noFill/>
              </a14:hiddenFill>
            </a:ext>
          </a:extLst>
        </p:spPr>
        <p:txBody>
          <a:bodyPr/>
          <a:lstStyle/>
          <a:p>
            <a:endParaRPr altLang="en-US" lang="zh-CN"/>
          </a:p>
        </p:txBody>
      </p:sp>
      <p:sp>
        <p:nvSpPr>
          <p:cNvPr id="36872" name="Oval 8"/>
          <p:cNvSpPr>
            <a:spLocks noChangeArrowheads="1"/>
          </p:cNvSpPr>
          <p:nvPr/>
        </p:nvSpPr>
        <p:spPr bwMode="auto">
          <a:xfrm>
            <a:off x="1317625" y="2781300"/>
            <a:ext cx="179388" cy="177800"/>
          </a:xfrm>
          <a:prstGeom prst="ellipse">
            <a:avLst/>
          </a:prstGeom>
          <a:solidFill>
            <a:srgbClr val="EF6541"/>
          </a:solidFill>
          <a:ln w="12700">
            <a:solidFill>
              <a:schemeClr val="bg1"/>
            </a:solidFill>
            <a:round/>
          </a:ln>
        </p:spPr>
        <p:txBody>
          <a:bodyPr/>
          <a:lstStyle/>
          <a:p>
            <a:endParaRPr altLang="en-US" lang="zh-CN"/>
          </a:p>
        </p:txBody>
      </p:sp>
      <p:sp>
        <p:nvSpPr>
          <p:cNvPr id="36873" name="Oval 9"/>
          <p:cNvSpPr>
            <a:spLocks noChangeArrowheads="1"/>
          </p:cNvSpPr>
          <p:nvPr/>
        </p:nvSpPr>
        <p:spPr bwMode="auto">
          <a:xfrm>
            <a:off x="1158875" y="1709738"/>
            <a:ext cx="493713" cy="493712"/>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6874" name="Oval 10"/>
          <p:cNvSpPr>
            <a:spLocks noChangeArrowheads="1"/>
          </p:cNvSpPr>
          <p:nvPr/>
        </p:nvSpPr>
        <p:spPr bwMode="auto">
          <a:xfrm>
            <a:off x="3249613" y="2781300"/>
            <a:ext cx="177800" cy="177800"/>
          </a:xfrm>
          <a:prstGeom prst="ellipse">
            <a:avLst/>
          </a:prstGeom>
          <a:solidFill>
            <a:srgbClr val="EF6541"/>
          </a:solidFill>
          <a:ln w="12700">
            <a:solidFill>
              <a:schemeClr val="bg1"/>
            </a:solidFill>
            <a:round/>
          </a:ln>
        </p:spPr>
        <p:txBody>
          <a:bodyPr/>
          <a:lstStyle/>
          <a:p>
            <a:endParaRPr altLang="en-US" lang="zh-CN"/>
          </a:p>
        </p:txBody>
      </p:sp>
      <p:sp>
        <p:nvSpPr>
          <p:cNvPr id="36875" name="Oval 11"/>
          <p:cNvSpPr>
            <a:spLocks noChangeArrowheads="1"/>
          </p:cNvSpPr>
          <p:nvPr/>
        </p:nvSpPr>
        <p:spPr bwMode="auto">
          <a:xfrm>
            <a:off x="3094038" y="3571875"/>
            <a:ext cx="492125" cy="493713"/>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6876" name="Oval 12"/>
          <p:cNvSpPr>
            <a:spLocks noChangeArrowheads="1"/>
          </p:cNvSpPr>
          <p:nvPr/>
        </p:nvSpPr>
        <p:spPr bwMode="auto">
          <a:xfrm>
            <a:off x="5232400" y="2781300"/>
            <a:ext cx="177800" cy="177800"/>
          </a:xfrm>
          <a:prstGeom prst="ellipse">
            <a:avLst/>
          </a:prstGeom>
          <a:solidFill>
            <a:srgbClr val="EF6541"/>
          </a:solidFill>
          <a:ln w="12700">
            <a:solidFill>
              <a:schemeClr val="bg1"/>
            </a:solidFill>
            <a:round/>
          </a:ln>
        </p:spPr>
        <p:txBody>
          <a:bodyPr/>
          <a:lstStyle/>
          <a:p>
            <a:endParaRPr altLang="en-US" lang="zh-CN"/>
          </a:p>
        </p:txBody>
      </p:sp>
      <p:sp>
        <p:nvSpPr>
          <p:cNvPr id="36877" name="Oval 13"/>
          <p:cNvSpPr>
            <a:spLocks noChangeArrowheads="1"/>
          </p:cNvSpPr>
          <p:nvPr/>
        </p:nvSpPr>
        <p:spPr bwMode="auto">
          <a:xfrm>
            <a:off x="5073650" y="1709738"/>
            <a:ext cx="492125" cy="493712"/>
          </a:xfrm>
          <a:prstGeom prst="ellipse">
            <a:avLst/>
          </a:pr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6878" name="Freeform 14"/>
          <p:cNvSpPr>
            <a:spLocks noEditPoints="1"/>
          </p:cNvSpPr>
          <p:nvPr/>
        </p:nvSpPr>
        <p:spPr bwMode="auto">
          <a:xfrm>
            <a:off x="7453313" y="2762250"/>
            <a:ext cx="244475" cy="215900"/>
          </a:xfrm>
          <a:custGeom>
            <a:gdLst>
              <a:gd fmla="*/ 37 w 77" name="T0"/>
              <a:gd fmla="*/ 67 h 68" name="T1"/>
              <a:gd fmla="*/ 8 w 77" name="T2"/>
              <a:gd fmla="*/ 38 h 68" name="T3"/>
              <a:gd fmla="*/ 1 w 77" name="T4"/>
              <a:gd fmla="*/ 28 h 68" name="T5"/>
              <a:gd fmla="*/ 2 w 77" name="T6"/>
              <a:gd fmla="*/ 16 h 68" name="T7"/>
              <a:gd fmla="*/ 8 w 77" name="T8"/>
              <a:gd fmla="*/ 7 h 68" name="T9"/>
              <a:gd fmla="*/ 17 w 77" name="T10"/>
              <a:gd fmla="*/ 1 h 68" name="T11"/>
              <a:gd fmla="*/ 29 w 77" name="T12"/>
              <a:gd fmla="*/ 1 h 68" name="T13"/>
              <a:gd fmla="*/ 39 w 77" name="T14"/>
              <a:gd fmla="*/ 6 h 68" name="T15"/>
              <a:gd fmla="*/ 48 w 77" name="T16"/>
              <a:gd fmla="*/ 1 h 68" name="T17"/>
              <a:gd fmla="*/ 60 w 77" name="T18"/>
              <a:gd fmla="*/ 1 h 68" name="T19"/>
              <a:gd fmla="*/ 70 w 77" name="T20"/>
              <a:gd fmla="*/ 7 h 68" name="T21"/>
              <a:gd fmla="*/ 76 w 77" name="T22"/>
              <a:gd fmla="*/ 16 h 68" name="T23"/>
              <a:gd fmla="*/ 76 w 77" name="T24"/>
              <a:gd fmla="*/ 16 h 68" name="T25"/>
              <a:gd fmla="*/ 76 w 77" name="T26"/>
              <a:gd fmla="*/ 28 h 68" name="T27"/>
              <a:gd fmla="*/ 70 w 77" name="T28"/>
              <a:gd fmla="*/ 38 h 68" name="T29"/>
              <a:gd fmla="*/ 70 w 77" name="T30"/>
              <a:gd fmla="*/ 38 h 68" name="T31"/>
              <a:gd fmla="*/ 41 w 77" name="T32"/>
              <a:gd fmla="*/ 67 h 68" name="T33"/>
              <a:gd fmla="*/ 37 w 77" name="T34"/>
              <a:gd fmla="*/ 67 h 68" name="T35"/>
              <a:gd fmla="*/ 37 w 77" name="T36"/>
              <a:gd fmla="*/ 67 h 68" name="T37"/>
              <a:gd fmla="*/ 42 w 77" name="T38"/>
              <a:gd fmla="*/ 10 h 68" name="T39"/>
              <a:gd fmla="*/ 42 w 77" name="T40"/>
              <a:gd fmla="*/ 10 h 68" name="T41"/>
              <a:gd fmla="*/ 42 w 77" name="T42"/>
              <a:gd fmla="*/ 10 h 68" name="T43"/>
              <a:gd fmla="*/ 33 w 77" name="T44"/>
              <a:gd fmla="*/ 20 h 68" name="T45"/>
              <a:gd fmla="*/ 30 w 77" name="T46"/>
              <a:gd fmla="*/ 20 h 68" name="T47"/>
              <a:gd fmla="*/ 30 w 77" name="T48"/>
              <a:gd fmla="*/ 17 h 68" name="T49"/>
              <a:gd fmla="*/ 36 w 77" name="T50"/>
              <a:gd fmla="*/ 11 h 68" name="T51"/>
              <a:gd fmla="*/ 36 w 77" name="T52"/>
              <a:gd fmla="*/ 11 h 68" name="T53"/>
              <a:gd fmla="*/ 28 w 77" name="T54"/>
              <a:gd fmla="*/ 6 h 68" name="T55"/>
              <a:gd fmla="*/ 19 w 77" name="T56"/>
              <a:gd fmla="*/ 6 h 68" name="T57"/>
              <a:gd fmla="*/ 12 w 77" name="T58"/>
              <a:gd fmla="*/ 11 h 68" name="T59"/>
              <a:gd fmla="*/ 7 w 77" name="T60"/>
              <a:gd fmla="*/ 18 h 68" name="T61"/>
              <a:gd fmla="*/ 7 w 77" name="T62"/>
              <a:gd fmla="*/ 26 h 68" name="T63"/>
              <a:gd fmla="*/ 12 w 77" name="T64"/>
              <a:gd fmla="*/ 34 h 68" name="T65"/>
              <a:gd fmla="*/ 39 w 77" name="T66"/>
              <a:gd fmla="*/ 61 h 68" name="T67"/>
              <a:gd fmla="*/ 65 w 77" name="T68"/>
              <a:gd fmla="*/ 34 h 68" name="T69"/>
              <a:gd fmla="*/ 66 w 77" name="T70"/>
              <a:gd fmla="*/ 34 h 68" name="T71"/>
              <a:gd fmla="*/ 70 w 77" name="T72"/>
              <a:gd fmla="*/ 26 h 68" name="T73"/>
              <a:gd fmla="*/ 70 w 77" name="T74"/>
              <a:gd fmla="*/ 18 h 68" name="T75"/>
              <a:gd fmla="*/ 70 w 77" name="T76"/>
              <a:gd fmla="*/ 18 h 68" name="T77"/>
              <a:gd fmla="*/ 66 w 77" name="T78"/>
              <a:gd fmla="*/ 11 h 68" name="T79"/>
              <a:gd fmla="*/ 58 w 77" name="T80"/>
              <a:gd fmla="*/ 6 h 68" name="T81"/>
              <a:gd fmla="*/ 50 w 77" name="T82"/>
              <a:gd fmla="*/ 6 h 68" name="T83"/>
              <a:gd fmla="*/ 42 w 77" name="T84"/>
              <a:gd fmla="*/ 10 h 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8" w="77">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6879" name="Freeform 15"/>
          <p:cNvSpPr>
            <a:spLocks noEditPoints="1"/>
          </p:cNvSpPr>
          <p:nvPr/>
        </p:nvSpPr>
        <p:spPr bwMode="auto">
          <a:xfrm>
            <a:off x="3230563" y="3698875"/>
            <a:ext cx="238125" cy="242888"/>
          </a:xfrm>
          <a:custGeom>
            <a:gdLst>
              <a:gd fmla="*/ 47 w 75" name="T0"/>
              <a:gd fmla="*/ 0 h 76" name="T1"/>
              <a:gd fmla="*/ 48 w 75" name="T2"/>
              <a:gd fmla="*/ 0 h 76" name="T3"/>
              <a:gd fmla="*/ 54 w 75" name="T4"/>
              <a:gd fmla="*/ 3 h 76" name="T5"/>
              <a:gd fmla="*/ 51 w 75" name="T6"/>
              <a:gd fmla="*/ 6 h 76" name="T7"/>
              <a:gd fmla="*/ 73 w 75" name="T8"/>
              <a:gd fmla="*/ 68 h 76" name="T9"/>
              <a:gd fmla="*/ 68 w 75" name="T10"/>
              <a:gd fmla="*/ 76 h 76" name="T11"/>
              <a:gd fmla="*/ 6 w 75" name="T12"/>
              <a:gd fmla="*/ 76 h 76" name="T13"/>
              <a:gd fmla="*/ 2 w 75" name="T14"/>
              <a:gd fmla="*/ 68 h 76" name="T15"/>
              <a:gd fmla="*/ 24 w 75" name="T16"/>
              <a:gd fmla="*/ 6 h 76" name="T17"/>
              <a:gd fmla="*/ 20 w 75" name="T18"/>
              <a:gd fmla="*/ 3 h 76" name="T19"/>
              <a:gd fmla="*/ 27 w 75" name="T20"/>
              <a:gd fmla="*/ 0 h 76" name="T21"/>
              <a:gd fmla="*/ 27 w 75" name="T22"/>
              <a:gd fmla="*/ 0 h 76" name="T23"/>
              <a:gd fmla="*/ 19 w 75" name="T24"/>
              <a:gd fmla="*/ 61 h 76" name="T25"/>
              <a:gd fmla="*/ 21 w 75" name="T26"/>
              <a:gd fmla="*/ 63 h 76" name="T27"/>
              <a:gd fmla="*/ 17 w 75" name="T28"/>
              <a:gd fmla="*/ 63 h 76" name="T29"/>
              <a:gd fmla="*/ 28 w 75" name="T30"/>
              <a:gd fmla="*/ 56 h 76" name="T31"/>
              <a:gd fmla="*/ 30 w 75" name="T32"/>
              <a:gd fmla="*/ 58 h 76" name="T33"/>
              <a:gd fmla="*/ 26 w 75" name="T34"/>
              <a:gd fmla="*/ 58 h 76" name="T35"/>
              <a:gd fmla="*/ 26 w 75" name="T36"/>
              <a:gd fmla="*/ 45 h 76" name="T37"/>
              <a:gd fmla="*/ 27 w 75" name="T38"/>
              <a:gd fmla="*/ 46 h 76" name="T39"/>
              <a:gd fmla="*/ 24 w 75" name="T40"/>
              <a:gd fmla="*/ 46 h 76" name="T41"/>
              <a:gd fmla="*/ 26 w 75" name="T42"/>
              <a:gd fmla="*/ 62 h 76" name="T43"/>
              <a:gd fmla="*/ 29 w 75" name="T44"/>
              <a:gd fmla="*/ 65 h 76" name="T45"/>
              <a:gd fmla="*/ 23 w 75" name="T46"/>
              <a:gd fmla="*/ 65 h 76" name="T47"/>
              <a:gd fmla="*/ 22 w 75" name="T48"/>
              <a:gd fmla="*/ 51 h 76" name="T49"/>
              <a:gd fmla="*/ 25 w 75" name="T50"/>
              <a:gd fmla="*/ 54 h 76" name="T51"/>
              <a:gd fmla="*/ 19 w 75" name="T52"/>
              <a:gd fmla="*/ 54 h 76" name="T53"/>
              <a:gd fmla="*/ 26 w 75" name="T54"/>
              <a:gd fmla="*/ 38 h 76" name="T55"/>
              <a:gd fmla="*/ 49 w 75" name="T56"/>
              <a:gd fmla="*/ 38 h 76" name="T57"/>
              <a:gd fmla="*/ 45 w 75" name="T58"/>
              <a:gd fmla="*/ 30 h 76" name="T59"/>
              <a:gd fmla="*/ 30 w 75" name="T60"/>
              <a:gd fmla="*/ 6 h 76" name="T61"/>
              <a:gd fmla="*/ 30 w 75" name="T62"/>
              <a:gd fmla="*/ 30 h 76" name="T63"/>
              <a:gd fmla="*/ 26 w 75" name="T64"/>
              <a:gd fmla="*/ 38 h 76" name="T65"/>
              <a:gd fmla="*/ 51 w 75" name="T66"/>
              <a:gd fmla="*/ 41 h 76" name="T67"/>
              <a:gd fmla="*/ 7 w 75" name="T68"/>
              <a:gd fmla="*/ 70 h 76" name="T69"/>
              <a:gd fmla="*/ 51 w 75" name="T70"/>
              <a:gd fmla="*/ 41 h 76" name="T71"/>
              <a:gd fmla="*/ 34 w 75" name="T72"/>
              <a:gd fmla="*/ 64 h 76" name="T73"/>
              <a:gd fmla="*/ 34 w 75" name="T74"/>
              <a:gd fmla="*/ 61 h 76" name="T75"/>
              <a:gd fmla="*/ 42 w 75" name="T76"/>
              <a:gd fmla="*/ 63 h 76" name="T77"/>
              <a:gd fmla="*/ 34 w 75" name="T78"/>
              <a:gd fmla="*/ 64 h 76" name="T79"/>
              <a:gd fmla="*/ 36 w 75" name="T80"/>
              <a:gd fmla="*/ 55 h 76" name="T81"/>
              <a:gd fmla="*/ 36 w 75" name="T82"/>
              <a:gd fmla="*/ 52 h 76" name="T83"/>
              <a:gd fmla="*/ 40 w 75" name="T84"/>
              <a:gd fmla="*/ 53 h 76" name="T85"/>
              <a:gd fmla="*/ 36 w 75" name="T86"/>
              <a:gd fmla="*/ 55 h 76" name="T87"/>
              <a:gd fmla="*/ 36 w 75" name="T88"/>
              <a:gd fmla="*/ 36 h 76" name="T89"/>
              <a:gd fmla="*/ 36 w 75" name="T90"/>
              <a:gd fmla="*/ 33 h 76" name="T91"/>
              <a:gd fmla="*/ 40 w 75" name="T92"/>
              <a:gd fmla="*/ 35 h 76" name="T93"/>
              <a:gd fmla="*/ 36 w 75" name="T94"/>
              <a:gd fmla="*/ 36 h 76" name="T95"/>
              <a:gd fmla="*/ 34 w 75" name="T96"/>
              <a:gd fmla="*/ 46 h 76" name="T97"/>
              <a:gd fmla="*/ 34 w 75" name="T98"/>
              <a:gd fmla="*/ 42 h 76" name="T99"/>
              <a:gd fmla="*/ 42 w 75" name="T100"/>
              <a:gd fmla="*/ 44 h 76" name="T101"/>
              <a:gd fmla="*/ 34 w 75" name="T102"/>
              <a:gd fmla="*/ 46 h 76" name="T103"/>
              <a:gd fmla="*/ 34 w 75" name="T104"/>
              <a:gd fmla="*/ 27 h 76" name="T105"/>
              <a:gd fmla="*/ 34 w 75" name="T106"/>
              <a:gd fmla="*/ 24 h 76" name="T107"/>
              <a:gd fmla="*/ 42 w 75" name="T108"/>
              <a:gd fmla="*/ 25 h 76" name="T109"/>
              <a:gd fmla="*/ 34 w 75" name="T110"/>
              <a:gd fmla="*/ 27 h 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6" w="75">
                <a:moveTo>
                  <a:pt x="28" y="0"/>
                </a:moveTo>
                <a:cubicBezTo>
                  <a:pt x="47" y="0"/>
                  <a:pt x="47" y="0"/>
                  <a:pt x="47" y="0"/>
                </a:cubicBezTo>
                <a:cubicBezTo>
                  <a:pt x="48" y="0"/>
                  <a:pt x="48" y="0"/>
                  <a:pt x="48" y="0"/>
                </a:cubicBezTo>
                <a:cubicBezTo>
                  <a:pt x="48" y="0"/>
                  <a:pt x="48" y="0"/>
                  <a:pt x="48" y="0"/>
                </a:cubicBezTo>
                <a:cubicBezTo>
                  <a:pt x="51" y="0"/>
                  <a:pt x="51" y="0"/>
                  <a:pt x="51" y="0"/>
                </a:cubicBezTo>
                <a:cubicBezTo>
                  <a:pt x="53" y="0"/>
                  <a:pt x="54" y="1"/>
                  <a:pt x="54" y="3"/>
                </a:cubicBezTo>
                <a:cubicBezTo>
                  <a:pt x="54" y="4"/>
                  <a:pt x="53" y="6"/>
                  <a:pt x="51" y="6"/>
                </a:cubicBezTo>
                <a:cubicBezTo>
                  <a:pt x="51" y="6"/>
                  <a:pt x="51" y="6"/>
                  <a:pt x="51" y="6"/>
                </a:cubicBezTo>
                <a:cubicBezTo>
                  <a:pt x="51" y="29"/>
                  <a:pt x="51" y="29"/>
                  <a:pt x="51" y="29"/>
                </a:cubicBezTo>
                <a:cubicBezTo>
                  <a:pt x="73" y="68"/>
                  <a:pt x="73" y="68"/>
                  <a:pt x="73" y="68"/>
                </a:cubicBezTo>
                <a:cubicBezTo>
                  <a:pt x="75" y="72"/>
                  <a:pt x="72" y="76"/>
                  <a:pt x="68" y="76"/>
                </a:cubicBezTo>
                <a:cubicBezTo>
                  <a:pt x="68" y="76"/>
                  <a:pt x="68" y="76"/>
                  <a:pt x="68" y="76"/>
                </a:cubicBezTo>
                <a:cubicBezTo>
                  <a:pt x="6" y="76"/>
                  <a:pt x="6" y="76"/>
                  <a:pt x="6" y="76"/>
                </a:cubicBezTo>
                <a:cubicBezTo>
                  <a:pt x="6" y="76"/>
                  <a:pt x="6" y="76"/>
                  <a:pt x="6" y="76"/>
                </a:cubicBezTo>
                <a:cubicBezTo>
                  <a:pt x="2" y="76"/>
                  <a:pt x="0" y="72"/>
                  <a:pt x="2" y="68"/>
                </a:cubicBezTo>
                <a:cubicBezTo>
                  <a:pt x="2" y="68"/>
                  <a:pt x="2" y="68"/>
                  <a:pt x="2" y="68"/>
                </a:cubicBezTo>
                <a:cubicBezTo>
                  <a:pt x="24" y="29"/>
                  <a:pt x="24" y="29"/>
                  <a:pt x="24" y="29"/>
                </a:cubicBezTo>
                <a:cubicBezTo>
                  <a:pt x="24" y="6"/>
                  <a:pt x="24" y="6"/>
                  <a:pt x="24" y="6"/>
                </a:cubicBezTo>
                <a:cubicBezTo>
                  <a:pt x="23" y="6"/>
                  <a:pt x="23" y="6"/>
                  <a:pt x="23" y="6"/>
                </a:cubicBezTo>
                <a:cubicBezTo>
                  <a:pt x="22" y="6"/>
                  <a:pt x="20" y="4"/>
                  <a:pt x="20" y="3"/>
                </a:cubicBezTo>
                <a:cubicBezTo>
                  <a:pt x="20" y="1"/>
                  <a:pt x="22" y="0"/>
                  <a:pt x="23" y="0"/>
                </a:cubicBezTo>
                <a:cubicBezTo>
                  <a:pt x="27" y="0"/>
                  <a:pt x="27" y="0"/>
                  <a:pt x="27" y="0"/>
                </a:cubicBezTo>
                <a:cubicBezTo>
                  <a:pt x="27" y="0"/>
                  <a:pt x="27" y="0"/>
                  <a:pt x="27" y="0"/>
                </a:cubicBezTo>
                <a:cubicBezTo>
                  <a:pt x="27" y="0"/>
                  <a:pt x="27" y="0"/>
                  <a:pt x="27" y="0"/>
                </a:cubicBezTo>
                <a:cubicBezTo>
                  <a:pt x="28" y="0"/>
                  <a:pt x="28" y="0"/>
                  <a:pt x="28" y="0"/>
                </a:cubicBezTo>
                <a:close/>
                <a:moveTo>
                  <a:pt x="19" y="61"/>
                </a:moveTo>
                <a:cubicBezTo>
                  <a:pt x="19" y="61"/>
                  <a:pt x="19" y="61"/>
                  <a:pt x="19" y="61"/>
                </a:cubicBezTo>
                <a:cubicBezTo>
                  <a:pt x="20" y="61"/>
                  <a:pt x="21" y="62"/>
                  <a:pt x="21" y="63"/>
                </a:cubicBezTo>
                <a:cubicBezTo>
                  <a:pt x="21" y="64"/>
                  <a:pt x="20" y="65"/>
                  <a:pt x="19" y="65"/>
                </a:cubicBezTo>
                <a:cubicBezTo>
                  <a:pt x="18" y="65"/>
                  <a:pt x="17" y="64"/>
                  <a:pt x="17" y="63"/>
                </a:cubicBezTo>
                <a:cubicBezTo>
                  <a:pt x="17" y="62"/>
                  <a:pt x="18" y="61"/>
                  <a:pt x="19" y="61"/>
                </a:cubicBezTo>
                <a:close/>
                <a:moveTo>
                  <a:pt x="28" y="56"/>
                </a:moveTo>
                <a:cubicBezTo>
                  <a:pt x="28" y="56"/>
                  <a:pt x="28" y="56"/>
                  <a:pt x="28" y="56"/>
                </a:cubicBezTo>
                <a:cubicBezTo>
                  <a:pt x="29" y="56"/>
                  <a:pt x="30" y="57"/>
                  <a:pt x="30" y="58"/>
                </a:cubicBezTo>
                <a:cubicBezTo>
                  <a:pt x="30" y="59"/>
                  <a:pt x="29" y="60"/>
                  <a:pt x="28" y="60"/>
                </a:cubicBezTo>
                <a:cubicBezTo>
                  <a:pt x="27" y="60"/>
                  <a:pt x="26" y="59"/>
                  <a:pt x="26" y="58"/>
                </a:cubicBezTo>
                <a:cubicBezTo>
                  <a:pt x="26" y="57"/>
                  <a:pt x="27" y="56"/>
                  <a:pt x="28" y="56"/>
                </a:cubicBezTo>
                <a:close/>
                <a:moveTo>
                  <a:pt x="26" y="45"/>
                </a:moveTo>
                <a:cubicBezTo>
                  <a:pt x="26" y="45"/>
                  <a:pt x="26" y="45"/>
                  <a:pt x="26" y="45"/>
                </a:cubicBezTo>
                <a:cubicBezTo>
                  <a:pt x="26" y="45"/>
                  <a:pt x="27" y="45"/>
                  <a:pt x="27" y="46"/>
                </a:cubicBezTo>
                <a:cubicBezTo>
                  <a:pt x="27" y="47"/>
                  <a:pt x="26" y="48"/>
                  <a:pt x="26" y="48"/>
                </a:cubicBezTo>
                <a:cubicBezTo>
                  <a:pt x="25" y="48"/>
                  <a:pt x="24" y="47"/>
                  <a:pt x="24" y="46"/>
                </a:cubicBezTo>
                <a:cubicBezTo>
                  <a:pt x="24" y="45"/>
                  <a:pt x="25" y="45"/>
                  <a:pt x="26" y="45"/>
                </a:cubicBezTo>
                <a:close/>
                <a:moveTo>
                  <a:pt x="26" y="62"/>
                </a:moveTo>
                <a:cubicBezTo>
                  <a:pt x="26" y="62"/>
                  <a:pt x="26" y="62"/>
                  <a:pt x="26" y="62"/>
                </a:cubicBezTo>
                <a:cubicBezTo>
                  <a:pt x="28" y="62"/>
                  <a:pt x="29" y="64"/>
                  <a:pt x="29" y="65"/>
                </a:cubicBezTo>
                <a:cubicBezTo>
                  <a:pt x="29" y="67"/>
                  <a:pt x="28" y="68"/>
                  <a:pt x="26" y="68"/>
                </a:cubicBezTo>
                <a:cubicBezTo>
                  <a:pt x="24" y="68"/>
                  <a:pt x="23" y="67"/>
                  <a:pt x="23" y="65"/>
                </a:cubicBezTo>
                <a:cubicBezTo>
                  <a:pt x="23" y="64"/>
                  <a:pt x="24" y="62"/>
                  <a:pt x="26" y="62"/>
                </a:cubicBezTo>
                <a:close/>
                <a:moveTo>
                  <a:pt x="22" y="51"/>
                </a:moveTo>
                <a:cubicBezTo>
                  <a:pt x="22" y="51"/>
                  <a:pt x="22" y="51"/>
                  <a:pt x="22" y="51"/>
                </a:cubicBezTo>
                <a:cubicBezTo>
                  <a:pt x="24" y="51"/>
                  <a:pt x="25" y="52"/>
                  <a:pt x="25" y="54"/>
                </a:cubicBezTo>
                <a:cubicBezTo>
                  <a:pt x="25" y="56"/>
                  <a:pt x="24" y="57"/>
                  <a:pt x="22" y="57"/>
                </a:cubicBezTo>
                <a:cubicBezTo>
                  <a:pt x="21" y="57"/>
                  <a:pt x="19" y="56"/>
                  <a:pt x="19" y="54"/>
                </a:cubicBezTo>
                <a:cubicBezTo>
                  <a:pt x="19" y="52"/>
                  <a:pt x="21" y="51"/>
                  <a:pt x="22" y="51"/>
                </a:cubicBezTo>
                <a:close/>
                <a:moveTo>
                  <a:pt x="26" y="38"/>
                </a:moveTo>
                <a:cubicBezTo>
                  <a:pt x="26" y="38"/>
                  <a:pt x="26" y="38"/>
                  <a:pt x="26" y="38"/>
                </a:cubicBezTo>
                <a:cubicBezTo>
                  <a:pt x="49" y="38"/>
                  <a:pt x="49" y="38"/>
                  <a:pt x="49" y="38"/>
                </a:cubicBezTo>
                <a:cubicBezTo>
                  <a:pt x="45" y="32"/>
                  <a:pt x="45" y="32"/>
                  <a:pt x="45" y="32"/>
                </a:cubicBezTo>
                <a:cubicBezTo>
                  <a:pt x="45" y="31"/>
                  <a:pt x="45" y="31"/>
                  <a:pt x="45" y="30"/>
                </a:cubicBezTo>
                <a:cubicBezTo>
                  <a:pt x="45" y="6"/>
                  <a:pt x="45" y="6"/>
                  <a:pt x="45" y="6"/>
                </a:cubicBezTo>
                <a:cubicBezTo>
                  <a:pt x="30" y="6"/>
                  <a:pt x="30" y="6"/>
                  <a:pt x="30" y="6"/>
                </a:cubicBezTo>
                <a:cubicBezTo>
                  <a:pt x="30" y="30"/>
                  <a:pt x="30" y="30"/>
                  <a:pt x="30" y="30"/>
                </a:cubicBezTo>
                <a:cubicBezTo>
                  <a:pt x="30" y="30"/>
                  <a:pt x="30" y="30"/>
                  <a:pt x="30" y="30"/>
                </a:cubicBezTo>
                <a:cubicBezTo>
                  <a:pt x="30" y="30"/>
                  <a:pt x="30" y="31"/>
                  <a:pt x="29" y="31"/>
                </a:cubicBezTo>
                <a:cubicBezTo>
                  <a:pt x="26" y="38"/>
                  <a:pt x="26" y="38"/>
                  <a:pt x="26" y="38"/>
                </a:cubicBezTo>
                <a:close/>
                <a:moveTo>
                  <a:pt x="51" y="41"/>
                </a:moveTo>
                <a:cubicBezTo>
                  <a:pt x="51" y="41"/>
                  <a:pt x="51" y="41"/>
                  <a:pt x="51" y="41"/>
                </a:cubicBezTo>
                <a:cubicBezTo>
                  <a:pt x="24" y="41"/>
                  <a:pt x="24" y="41"/>
                  <a:pt x="24" y="41"/>
                </a:cubicBezTo>
                <a:cubicBezTo>
                  <a:pt x="7" y="70"/>
                  <a:pt x="7" y="70"/>
                  <a:pt x="7" y="70"/>
                </a:cubicBezTo>
                <a:cubicBezTo>
                  <a:pt x="67" y="70"/>
                  <a:pt x="67" y="70"/>
                  <a:pt x="67" y="70"/>
                </a:cubicBezTo>
                <a:cubicBezTo>
                  <a:pt x="51" y="41"/>
                  <a:pt x="51" y="41"/>
                  <a:pt x="51" y="41"/>
                </a:cubicBezTo>
                <a:close/>
                <a:moveTo>
                  <a:pt x="34" y="64"/>
                </a:moveTo>
                <a:cubicBezTo>
                  <a:pt x="34" y="64"/>
                  <a:pt x="34" y="64"/>
                  <a:pt x="34" y="64"/>
                </a:cubicBezTo>
                <a:cubicBezTo>
                  <a:pt x="33" y="64"/>
                  <a:pt x="32" y="64"/>
                  <a:pt x="32" y="63"/>
                </a:cubicBezTo>
                <a:cubicBezTo>
                  <a:pt x="32" y="62"/>
                  <a:pt x="33" y="61"/>
                  <a:pt x="34" y="61"/>
                </a:cubicBezTo>
                <a:cubicBezTo>
                  <a:pt x="40" y="61"/>
                  <a:pt x="40" y="61"/>
                  <a:pt x="40" y="61"/>
                </a:cubicBezTo>
                <a:cubicBezTo>
                  <a:pt x="41" y="61"/>
                  <a:pt x="42" y="62"/>
                  <a:pt x="42" y="63"/>
                </a:cubicBezTo>
                <a:cubicBezTo>
                  <a:pt x="42" y="64"/>
                  <a:pt x="41" y="64"/>
                  <a:pt x="40" y="64"/>
                </a:cubicBezTo>
                <a:cubicBezTo>
                  <a:pt x="34" y="64"/>
                  <a:pt x="34" y="64"/>
                  <a:pt x="34" y="64"/>
                </a:cubicBezTo>
                <a:close/>
                <a:moveTo>
                  <a:pt x="36" y="55"/>
                </a:moveTo>
                <a:cubicBezTo>
                  <a:pt x="36" y="55"/>
                  <a:pt x="36" y="55"/>
                  <a:pt x="36" y="55"/>
                </a:cubicBezTo>
                <a:cubicBezTo>
                  <a:pt x="35" y="55"/>
                  <a:pt x="34" y="54"/>
                  <a:pt x="34" y="53"/>
                </a:cubicBezTo>
                <a:cubicBezTo>
                  <a:pt x="34" y="52"/>
                  <a:pt x="35" y="52"/>
                  <a:pt x="36" y="52"/>
                </a:cubicBezTo>
                <a:cubicBezTo>
                  <a:pt x="39" y="52"/>
                  <a:pt x="39" y="52"/>
                  <a:pt x="39" y="52"/>
                </a:cubicBezTo>
                <a:cubicBezTo>
                  <a:pt x="40" y="52"/>
                  <a:pt x="40" y="52"/>
                  <a:pt x="40" y="53"/>
                </a:cubicBezTo>
                <a:cubicBezTo>
                  <a:pt x="40" y="54"/>
                  <a:pt x="40" y="55"/>
                  <a:pt x="39" y="55"/>
                </a:cubicBezTo>
                <a:cubicBezTo>
                  <a:pt x="36" y="55"/>
                  <a:pt x="36" y="55"/>
                  <a:pt x="36" y="55"/>
                </a:cubicBezTo>
                <a:close/>
                <a:moveTo>
                  <a:pt x="36" y="36"/>
                </a:moveTo>
                <a:cubicBezTo>
                  <a:pt x="36" y="36"/>
                  <a:pt x="36" y="36"/>
                  <a:pt x="36" y="36"/>
                </a:cubicBezTo>
                <a:cubicBezTo>
                  <a:pt x="35" y="36"/>
                  <a:pt x="34" y="36"/>
                  <a:pt x="34" y="35"/>
                </a:cubicBezTo>
                <a:cubicBezTo>
                  <a:pt x="34" y="34"/>
                  <a:pt x="35" y="33"/>
                  <a:pt x="36" y="33"/>
                </a:cubicBezTo>
                <a:cubicBezTo>
                  <a:pt x="39" y="33"/>
                  <a:pt x="39" y="33"/>
                  <a:pt x="39" y="33"/>
                </a:cubicBezTo>
                <a:cubicBezTo>
                  <a:pt x="40" y="33"/>
                  <a:pt x="40" y="34"/>
                  <a:pt x="40" y="35"/>
                </a:cubicBezTo>
                <a:cubicBezTo>
                  <a:pt x="40" y="36"/>
                  <a:pt x="40" y="36"/>
                  <a:pt x="39" y="36"/>
                </a:cubicBezTo>
                <a:cubicBezTo>
                  <a:pt x="36" y="36"/>
                  <a:pt x="36" y="36"/>
                  <a:pt x="36" y="36"/>
                </a:cubicBezTo>
                <a:close/>
                <a:moveTo>
                  <a:pt x="34" y="46"/>
                </a:moveTo>
                <a:cubicBezTo>
                  <a:pt x="34" y="46"/>
                  <a:pt x="34" y="46"/>
                  <a:pt x="34" y="46"/>
                </a:cubicBezTo>
                <a:cubicBezTo>
                  <a:pt x="33" y="46"/>
                  <a:pt x="32" y="45"/>
                  <a:pt x="32" y="44"/>
                </a:cubicBezTo>
                <a:cubicBezTo>
                  <a:pt x="32" y="43"/>
                  <a:pt x="33" y="42"/>
                  <a:pt x="34" y="42"/>
                </a:cubicBezTo>
                <a:cubicBezTo>
                  <a:pt x="40" y="42"/>
                  <a:pt x="40" y="42"/>
                  <a:pt x="40" y="42"/>
                </a:cubicBezTo>
                <a:cubicBezTo>
                  <a:pt x="41" y="42"/>
                  <a:pt x="42" y="43"/>
                  <a:pt x="42" y="44"/>
                </a:cubicBezTo>
                <a:cubicBezTo>
                  <a:pt x="42" y="45"/>
                  <a:pt x="41" y="46"/>
                  <a:pt x="40" y="46"/>
                </a:cubicBezTo>
                <a:cubicBezTo>
                  <a:pt x="34" y="46"/>
                  <a:pt x="34" y="46"/>
                  <a:pt x="34" y="46"/>
                </a:cubicBezTo>
                <a:close/>
                <a:moveTo>
                  <a:pt x="34" y="27"/>
                </a:moveTo>
                <a:cubicBezTo>
                  <a:pt x="34" y="27"/>
                  <a:pt x="34" y="27"/>
                  <a:pt x="34" y="27"/>
                </a:cubicBezTo>
                <a:cubicBezTo>
                  <a:pt x="33" y="27"/>
                  <a:pt x="32" y="26"/>
                  <a:pt x="32" y="25"/>
                </a:cubicBezTo>
                <a:cubicBezTo>
                  <a:pt x="32" y="24"/>
                  <a:pt x="33" y="24"/>
                  <a:pt x="34" y="24"/>
                </a:cubicBezTo>
                <a:cubicBezTo>
                  <a:pt x="40" y="24"/>
                  <a:pt x="40" y="24"/>
                  <a:pt x="40" y="24"/>
                </a:cubicBezTo>
                <a:cubicBezTo>
                  <a:pt x="41" y="24"/>
                  <a:pt x="42" y="24"/>
                  <a:pt x="42" y="25"/>
                </a:cubicBezTo>
                <a:cubicBezTo>
                  <a:pt x="42" y="26"/>
                  <a:pt x="41" y="27"/>
                  <a:pt x="40" y="27"/>
                </a:cubicBezTo>
                <a:cubicBezTo>
                  <a:pt x="34" y="27"/>
                  <a:pt x="34" y="27"/>
                  <a:pt x="34" y="2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6880" name="Freeform 16"/>
          <p:cNvSpPr>
            <a:spLocks noEditPoints="1"/>
          </p:cNvSpPr>
          <p:nvPr/>
        </p:nvSpPr>
        <p:spPr bwMode="auto">
          <a:xfrm>
            <a:off x="1282700" y="1820863"/>
            <a:ext cx="246063" cy="246062"/>
          </a:xfrm>
          <a:custGeom>
            <a:gdLst>
              <a:gd fmla="*/ 64 w 77" name="T0"/>
              <a:gd fmla="*/ 63 h 77" name="T1"/>
              <a:gd fmla="*/ 51 w 77" name="T2"/>
              <a:gd fmla="*/ 52 h 77" name="T3"/>
              <a:gd fmla="*/ 54 w 77" name="T4"/>
              <a:gd fmla="*/ 50 h 77" name="T5"/>
              <a:gd fmla="*/ 60 w 77" name="T6"/>
              <a:gd fmla="*/ 0 h 77" name="T7"/>
              <a:gd fmla="*/ 63 w 77" name="T8"/>
              <a:gd fmla="*/ 0 h 77" name="T9"/>
              <a:gd fmla="*/ 68 w 77" name="T10"/>
              <a:gd fmla="*/ 5 h 77" name="T11"/>
              <a:gd fmla="*/ 67 w 77" name="T12"/>
              <a:gd fmla="*/ 6 h 77" name="T13"/>
              <a:gd fmla="*/ 61 w 77" name="T14"/>
              <a:gd fmla="*/ 14 h 77" name="T15"/>
              <a:gd fmla="*/ 63 w 77" name="T16"/>
              <a:gd fmla="*/ 16 h 77" name="T17"/>
              <a:gd fmla="*/ 71 w 77" name="T18"/>
              <a:gd fmla="*/ 9 h 77" name="T19"/>
              <a:gd fmla="*/ 75 w 77" name="T20"/>
              <a:gd fmla="*/ 11 h 77" name="T21"/>
              <a:gd fmla="*/ 76 w 77" name="T22"/>
              <a:gd fmla="*/ 14 h 77" name="T23"/>
              <a:gd fmla="*/ 77 w 77" name="T24"/>
              <a:gd fmla="*/ 17 h 77" name="T25"/>
              <a:gd fmla="*/ 60 w 77" name="T26"/>
              <a:gd fmla="*/ 34 h 77" name="T27"/>
              <a:gd fmla="*/ 55 w 77" name="T28"/>
              <a:gd fmla="*/ 37 h 77" name="T29"/>
              <a:gd fmla="*/ 73 w 77" name="T30"/>
              <a:gd fmla="*/ 55 h 77" name="T31"/>
              <a:gd fmla="*/ 73 w 77" name="T32"/>
              <a:gd fmla="*/ 72 h 77" name="T33"/>
              <a:gd fmla="*/ 73 w 77" name="T34"/>
              <a:gd fmla="*/ 72 h 77" name="T35"/>
              <a:gd fmla="*/ 56 w 77" name="T36"/>
              <a:gd fmla="*/ 72 h 77" name="T37"/>
              <a:gd fmla="*/ 20 w 77" name="T38"/>
              <a:gd fmla="*/ 73 h 77" name="T39"/>
              <a:gd fmla="*/ 4 w 77" name="T40"/>
              <a:gd fmla="*/ 72 h 77" name="T41"/>
              <a:gd fmla="*/ 2 w 77" name="T42"/>
              <a:gd fmla="*/ 69 h 77" name="T43"/>
              <a:gd fmla="*/ 4 w 77" name="T44"/>
              <a:gd fmla="*/ 56 h 77" name="T45"/>
              <a:gd fmla="*/ 17 w 77" name="T46"/>
              <a:gd fmla="*/ 29 h 77" name="T47"/>
              <a:gd fmla="*/ 9 w 77" name="T48"/>
              <a:gd fmla="*/ 25 h 77" name="T49"/>
              <a:gd fmla="*/ 3 w 77" name="T50"/>
              <a:gd fmla="*/ 7 h 77" name="T51"/>
              <a:gd fmla="*/ 8 w 77" name="T52"/>
              <a:gd fmla="*/ 2 h 77" name="T53"/>
              <a:gd fmla="*/ 26 w 77" name="T54"/>
              <a:gd fmla="*/ 7 h 77" name="T55"/>
              <a:gd fmla="*/ 30 w 77" name="T56"/>
              <a:gd fmla="*/ 16 h 77" name="T57"/>
              <a:gd fmla="*/ 43 w 77" name="T58"/>
              <a:gd fmla="*/ 18 h 77" name="T59"/>
              <a:gd fmla="*/ 43 w 77" name="T60"/>
              <a:gd fmla="*/ 17 h 77" name="T61"/>
              <a:gd fmla="*/ 48 w 77" name="T62"/>
              <a:gd fmla="*/ 5 h 77" name="T63"/>
              <a:gd fmla="*/ 51 w 77" name="T64"/>
              <a:gd fmla="*/ 41 h 77" name="T65"/>
              <a:gd fmla="*/ 42 w 77" name="T66"/>
              <a:gd fmla="*/ 50 h 77" name="T67"/>
              <a:gd fmla="*/ 65 w 77" name="T68"/>
              <a:gd fmla="*/ 70 h 77" name="T69"/>
              <a:gd fmla="*/ 69 w 77" name="T70"/>
              <a:gd fmla="*/ 68 h 77" name="T71"/>
              <a:gd fmla="*/ 69 w 77" name="T72"/>
              <a:gd fmla="*/ 59 h 77" name="T73"/>
              <a:gd fmla="*/ 51 w 77" name="T74"/>
              <a:gd fmla="*/ 41 h 77" name="T75"/>
              <a:gd fmla="*/ 28 w 77" name="T76"/>
              <a:gd fmla="*/ 32 h 77" name="T77"/>
              <a:gd fmla="*/ 25 w 77" name="T78"/>
              <a:gd fmla="*/ 20 h 77" name="T79"/>
              <a:gd fmla="*/ 23 w 77" name="T80"/>
              <a:gd fmla="*/ 12 h 77" name="T81"/>
              <a:gd fmla="*/ 9 w 77" name="T82"/>
              <a:gd fmla="*/ 8 h 77" name="T83"/>
              <a:gd fmla="*/ 13 w 77" name="T84"/>
              <a:gd fmla="*/ 22 h 77" name="T85"/>
              <a:gd fmla="*/ 21 w 77" name="T86"/>
              <a:gd fmla="*/ 24 h 77" name="T87"/>
              <a:gd fmla="*/ 59 w 77" name="T88"/>
              <a:gd fmla="*/ 6 h 77" name="T89"/>
              <a:gd fmla="*/ 52 w 77" name="T90"/>
              <a:gd fmla="*/ 9 h 77" name="T91"/>
              <a:gd fmla="*/ 48 w 77" name="T92"/>
              <a:gd fmla="*/ 17 h 77" name="T93"/>
              <a:gd fmla="*/ 48 w 77" name="T94"/>
              <a:gd fmla="*/ 18 h 77" name="T95"/>
              <a:gd fmla="*/ 48 w 77" name="T96"/>
              <a:gd fmla="*/ 19 h 77" name="T97"/>
              <a:gd fmla="*/ 8 w 77" name="T98"/>
              <a:gd fmla="*/ 61 h 77" name="T99"/>
              <a:gd fmla="*/ 7 w 77" name="T100"/>
              <a:gd fmla="*/ 66 h 77" name="T101"/>
              <a:gd fmla="*/ 10 w 77" name="T102"/>
              <a:gd fmla="*/ 70 h 77" name="T103"/>
              <a:gd fmla="*/ 36 w 77" name="T104"/>
              <a:gd fmla="*/ 48 h 77" name="T105"/>
              <a:gd fmla="*/ 49 w 77" name="T106"/>
              <a:gd fmla="*/ 35 h 77" name="T107"/>
              <a:gd fmla="*/ 55 w 77" name="T108"/>
              <a:gd fmla="*/ 29 h 77" name="T109"/>
              <a:gd fmla="*/ 58 w 77" name="T110"/>
              <a:gd fmla="*/ 28 h 77" name="T111"/>
              <a:gd fmla="*/ 60 w 77" name="T112"/>
              <a:gd fmla="*/ 28 h 77" name="T113"/>
              <a:gd fmla="*/ 68 w 77" name="T114"/>
              <a:gd fmla="*/ 25 h 77" name="T115"/>
              <a:gd fmla="*/ 67 w 77" name="T116"/>
              <a:gd fmla="*/ 21 h 77" name="T117"/>
              <a:gd fmla="*/ 61 w 77" name="T118"/>
              <a:gd fmla="*/ 21 h 77" name="T119"/>
              <a:gd fmla="*/ 56 w 77" name="T120"/>
              <a:gd fmla="*/ 18 h 77" name="T121"/>
              <a:gd fmla="*/ 54 w 77" name="T122"/>
              <a:gd fmla="*/ 13 h 77" name="T123"/>
              <a:gd fmla="*/ 59 w 77" name="T124"/>
              <a:gd fmla="*/ 6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6881" name="Freeform 17"/>
          <p:cNvSpPr>
            <a:spLocks noEditPoints="1"/>
          </p:cNvSpPr>
          <p:nvPr/>
        </p:nvSpPr>
        <p:spPr bwMode="auto">
          <a:xfrm>
            <a:off x="5200650" y="1820863"/>
            <a:ext cx="238125" cy="246062"/>
          </a:xfrm>
          <a:custGeom>
            <a:gdLst>
              <a:gd fmla="*/ 38 w 75" name="T0"/>
              <a:gd fmla="*/ 20 h 77" name="T1"/>
              <a:gd fmla="*/ 55 w 75" name="T2"/>
              <a:gd fmla="*/ 38 h 77" name="T3"/>
              <a:gd fmla="*/ 60 w 75" name="T4"/>
              <a:gd fmla="*/ 34 h 77" name="T5"/>
              <a:gd fmla="*/ 42 w 75" name="T6"/>
              <a:gd fmla="*/ 16 h 77" name="T7"/>
              <a:gd fmla="*/ 38 w 75" name="T8"/>
              <a:gd fmla="*/ 20 h 77" name="T9"/>
              <a:gd fmla="*/ 53 w 75" name="T10"/>
              <a:gd fmla="*/ 40 h 77" name="T11"/>
              <a:gd fmla="*/ 53 w 75" name="T12"/>
              <a:gd fmla="*/ 40 h 77" name="T13"/>
              <a:gd fmla="*/ 35 w 75" name="T14"/>
              <a:gd fmla="*/ 23 h 77" name="T15"/>
              <a:gd fmla="*/ 13 w 75" name="T16"/>
              <a:gd fmla="*/ 45 h 77" name="T17"/>
              <a:gd fmla="*/ 30 w 75" name="T18"/>
              <a:gd fmla="*/ 63 h 77" name="T19"/>
              <a:gd fmla="*/ 53 w 75" name="T20"/>
              <a:gd fmla="*/ 40 h 77" name="T21"/>
              <a:gd fmla="*/ 45 w 75" name="T22"/>
              <a:gd fmla="*/ 5 h 77" name="T23"/>
              <a:gd fmla="*/ 45 w 75" name="T24"/>
              <a:gd fmla="*/ 5 h 77" name="T25"/>
              <a:gd fmla="*/ 57 w 75" name="T26"/>
              <a:gd fmla="*/ 1 h 77" name="T27"/>
              <a:gd fmla="*/ 75 w 75" name="T28"/>
              <a:gd fmla="*/ 19 h 77" name="T29"/>
              <a:gd fmla="*/ 70 w 75" name="T30"/>
              <a:gd fmla="*/ 32 h 77" name="T31"/>
              <a:gd fmla="*/ 33 w 75" name="T32"/>
              <a:gd fmla="*/ 68 h 77" name="T33"/>
              <a:gd fmla="*/ 23 w 75" name="T34"/>
              <a:gd fmla="*/ 73 h 77" name="T35"/>
              <a:gd fmla="*/ 14 w 75" name="T36"/>
              <a:gd fmla="*/ 72 h 77" name="T37"/>
              <a:gd fmla="*/ 13 w 75" name="T38"/>
              <a:gd fmla="*/ 73 h 77" name="T39"/>
              <a:gd fmla="*/ 13 w 75" name="T40"/>
              <a:gd fmla="*/ 73 h 77" name="T41"/>
              <a:gd fmla="*/ 13 w 75" name="T42"/>
              <a:gd fmla="*/ 73 h 77" name="T43"/>
              <a:gd fmla="*/ 1 w 75" name="T44"/>
              <a:gd fmla="*/ 71 h 77" name="T45"/>
              <a:gd fmla="*/ 3 w 75" name="T46"/>
              <a:gd fmla="*/ 63 h 77" name="T47"/>
              <a:gd fmla="*/ 4 w 75" name="T48"/>
              <a:gd fmla="*/ 62 h 77" name="T49"/>
              <a:gd fmla="*/ 3 w 75" name="T50"/>
              <a:gd fmla="*/ 53 h 77" name="T51"/>
              <a:gd fmla="*/ 8 w 75" name="T52"/>
              <a:gd fmla="*/ 42 h 77" name="T53"/>
              <a:gd fmla="*/ 43 w 75" name="T54"/>
              <a:gd fmla="*/ 7 h 77" name="T55"/>
              <a:gd fmla="*/ 40 w 75" name="T56"/>
              <a:gd fmla="*/ 5 h 77" name="T57"/>
              <a:gd fmla="*/ 21 w 75" name="T58"/>
              <a:gd fmla="*/ 25 h 77" name="T59"/>
              <a:gd fmla="*/ 18 w 75" name="T60"/>
              <a:gd fmla="*/ 25 h 77" name="T61"/>
              <a:gd fmla="*/ 18 w 75" name="T62"/>
              <a:gd fmla="*/ 22 h 77" name="T63"/>
              <a:gd fmla="*/ 39 w 75" name="T64"/>
              <a:gd fmla="*/ 1 h 77" name="T65"/>
              <a:gd fmla="*/ 41 w 75" name="T66"/>
              <a:gd fmla="*/ 1 h 77" name="T67"/>
              <a:gd fmla="*/ 45 w 75" name="T68"/>
              <a:gd fmla="*/ 5 h 77" name="T69"/>
              <a:gd fmla="*/ 57 w 75" name="T70"/>
              <a:gd fmla="*/ 7 h 77" name="T71"/>
              <a:gd fmla="*/ 57 w 75" name="T72"/>
              <a:gd fmla="*/ 7 h 77" name="T73"/>
              <a:gd fmla="*/ 48 w 75" name="T74"/>
              <a:gd fmla="*/ 10 h 77" name="T75"/>
              <a:gd fmla="*/ 48 w 75" name="T76"/>
              <a:gd fmla="*/ 10 h 77" name="T77"/>
              <a:gd fmla="*/ 45 w 75" name="T78"/>
              <a:gd fmla="*/ 14 h 77" name="T79"/>
              <a:gd fmla="*/ 62 w 75" name="T80"/>
              <a:gd fmla="*/ 31 h 77" name="T81"/>
              <a:gd fmla="*/ 66 w 75" name="T82"/>
              <a:gd fmla="*/ 28 h 77" name="T83"/>
              <a:gd fmla="*/ 69 w 75" name="T84"/>
              <a:gd fmla="*/ 19 h 77" name="T85"/>
              <a:gd fmla="*/ 57 w 75" name="T86"/>
              <a:gd fmla="*/ 7 h 77" name="T87"/>
              <a:gd fmla="*/ 11 w 75" name="T88"/>
              <a:gd fmla="*/ 48 h 77" name="T89"/>
              <a:gd fmla="*/ 11 w 75" name="T90"/>
              <a:gd fmla="*/ 48 h 77" name="T91"/>
              <a:gd fmla="*/ 8 w 75" name="T92"/>
              <a:gd fmla="*/ 54 h 77" name="T93"/>
              <a:gd fmla="*/ 10 w 75" name="T94"/>
              <a:gd fmla="*/ 61 h 77" name="T95"/>
              <a:gd fmla="*/ 9 w 75" name="T96"/>
              <a:gd fmla="*/ 65 h 77" name="T97"/>
              <a:gd fmla="*/ 7 w 75" name="T98"/>
              <a:gd fmla="*/ 67 h 77" name="T99"/>
              <a:gd fmla="*/ 7 w 75" name="T100"/>
              <a:gd fmla="*/ 67 h 77" name="T101"/>
              <a:gd fmla="*/ 9 w 75" name="T102"/>
              <a:gd fmla="*/ 69 h 77" name="T103"/>
              <a:gd fmla="*/ 11 w 75" name="T104"/>
              <a:gd fmla="*/ 67 h 77" name="T105"/>
              <a:gd fmla="*/ 15 w 75" name="T106"/>
              <a:gd fmla="*/ 66 h 77" name="T107"/>
              <a:gd fmla="*/ 22 w 75" name="T108"/>
              <a:gd fmla="*/ 67 h 77" name="T109"/>
              <a:gd fmla="*/ 28 w 75" name="T110"/>
              <a:gd fmla="*/ 65 h 77" name="T111"/>
              <a:gd fmla="*/ 11 w 75" name="T112"/>
              <a:gd fmla="*/ 48 h 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7" w="75">
                <a:moveTo>
                  <a:pt x="38" y="20"/>
                </a:moveTo>
                <a:cubicBezTo>
                  <a:pt x="55" y="38"/>
                  <a:pt x="55" y="38"/>
                  <a:pt x="55" y="38"/>
                </a:cubicBezTo>
                <a:cubicBezTo>
                  <a:pt x="60" y="34"/>
                  <a:pt x="60" y="34"/>
                  <a:pt x="60" y="34"/>
                </a:cubicBezTo>
                <a:cubicBezTo>
                  <a:pt x="42" y="16"/>
                  <a:pt x="42" y="16"/>
                  <a:pt x="42" y="16"/>
                </a:cubicBezTo>
                <a:cubicBezTo>
                  <a:pt x="38" y="20"/>
                  <a:pt x="38" y="20"/>
                  <a:pt x="38" y="20"/>
                </a:cubicBezTo>
                <a:close/>
                <a:moveTo>
                  <a:pt x="53" y="40"/>
                </a:moveTo>
                <a:cubicBezTo>
                  <a:pt x="53" y="40"/>
                  <a:pt x="53" y="40"/>
                  <a:pt x="53" y="40"/>
                </a:cubicBezTo>
                <a:cubicBezTo>
                  <a:pt x="35" y="23"/>
                  <a:pt x="35" y="23"/>
                  <a:pt x="35" y="23"/>
                </a:cubicBezTo>
                <a:cubicBezTo>
                  <a:pt x="13" y="45"/>
                  <a:pt x="13" y="45"/>
                  <a:pt x="13" y="45"/>
                </a:cubicBezTo>
                <a:cubicBezTo>
                  <a:pt x="30" y="63"/>
                  <a:pt x="30" y="63"/>
                  <a:pt x="30" y="63"/>
                </a:cubicBezTo>
                <a:cubicBezTo>
                  <a:pt x="53" y="40"/>
                  <a:pt x="53" y="40"/>
                  <a:pt x="53" y="40"/>
                </a:cubicBezTo>
                <a:close/>
                <a:moveTo>
                  <a:pt x="45" y="5"/>
                </a:moveTo>
                <a:cubicBezTo>
                  <a:pt x="45" y="5"/>
                  <a:pt x="45" y="5"/>
                  <a:pt x="45" y="5"/>
                </a:cubicBezTo>
                <a:cubicBezTo>
                  <a:pt x="49" y="2"/>
                  <a:pt x="53" y="1"/>
                  <a:pt x="57" y="1"/>
                </a:cubicBezTo>
                <a:cubicBezTo>
                  <a:pt x="67" y="1"/>
                  <a:pt x="75" y="9"/>
                  <a:pt x="75" y="19"/>
                </a:cubicBezTo>
                <a:cubicBezTo>
                  <a:pt x="75" y="24"/>
                  <a:pt x="73" y="28"/>
                  <a:pt x="70" y="32"/>
                </a:cubicBezTo>
                <a:cubicBezTo>
                  <a:pt x="33" y="68"/>
                  <a:pt x="33" y="68"/>
                  <a:pt x="33" y="68"/>
                </a:cubicBezTo>
                <a:cubicBezTo>
                  <a:pt x="30" y="71"/>
                  <a:pt x="27" y="73"/>
                  <a:pt x="23" y="73"/>
                </a:cubicBezTo>
                <a:cubicBezTo>
                  <a:pt x="20" y="74"/>
                  <a:pt x="17" y="73"/>
                  <a:pt x="14" y="72"/>
                </a:cubicBezTo>
                <a:cubicBezTo>
                  <a:pt x="13" y="73"/>
                  <a:pt x="13" y="73"/>
                  <a:pt x="13" y="73"/>
                </a:cubicBezTo>
                <a:cubicBezTo>
                  <a:pt x="13" y="73"/>
                  <a:pt x="13" y="73"/>
                  <a:pt x="13" y="73"/>
                </a:cubicBezTo>
                <a:cubicBezTo>
                  <a:pt x="13" y="73"/>
                  <a:pt x="13" y="73"/>
                  <a:pt x="13" y="73"/>
                </a:cubicBezTo>
                <a:cubicBezTo>
                  <a:pt x="9" y="77"/>
                  <a:pt x="3" y="75"/>
                  <a:pt x="1" y="71"/>
                </a:cubicBezTo>
                <a:cubicBezTo>
                  <a:pt x="0" y="68"/>
                  <a:pt x="0" y="65"/>
                  <a:pt x="3" y="63"/>
                </a:cubicBezTo>
                <a:cubicBezTo>
                  <a:pt x="4" y="62"/>
                  <a:pt x="4" y="62"/>
                  <a:pt x="4" y="62"/>
                </a:cubicBezTo>
                <a:cubicBezTo>
                  <a:pt x="2" y="59"/>
                  <a:pt x="2" y="56"/>
                  <a:pt x="3" y="53"/>
                </a:cubicBezTo>
                <a:cubicBezTo>
                  <a:pt x="3" y="49"/>
                  <a:pt x="5" y="45"/>
                  <a:pt x="8" y="42"/>
                </a:cubicBezTo>
                <a:cubicBezTo>
                  <a:pt x="43" y="7"/>
                  <a:pt x="43" y="7"/>
                  <a:pt x="43" y="7"/>
                </a:cubicBezTo>
                <a:cubicBezTo>
                  <a:pt x="40" y="5"/>
                  <a:pt x="40" y="5"/>
                  <a:pt x="40" y="5"/>
                </a:cubicBezTo>
                <a:cubicBezTo>
                  <a:pt x="21" y="25"/>
                  <a:pt x="21" y="25"/>
                  <a:pt x="21" y="25"/>
                </a:cubicBezTo>
                <a:cubicBezTo>
                  <a:pt x="20" y="25"/>
                  <a:pt x="19" y="25"/>
                  <a:pt x="18" y="25"/>
                </a:cubicBezTo>
                <a:cubicBezTo>
                  <a:pt x="17" y="24"/>
                  <a:pt x="17" y="23"/>
                  <a:pt x="18" y="22"/>
                </a:cubicBezTo>
                <a:cubicBezTo>
                  <a:pt x="39" y="1"/>
                  <a:pt x="39" y="1"/>
                  <a:pt x="39" y="1"/>
                </a:cubicBezTo>
                <a:cubicBezTo>
                  <a:pt x="40" y="0"/>
                  <a:pt x="41" y="0"/>
                  <a:pt x="41" y="1"/>
                </a:cubicBezTo>
                <a:cubicBezTo>
                  <a:pt x="45" y="5"/>
                  <a:pt x="45" y="5"/>
                  <a:pt x="45" y="5"/>
                </a:cubicBezTo>
                <a:close/>
                <a:moveTo>
                  <a:pt x="57" y="7"/>
                </a:moveTo>
                <a:cubicBezTo>
                  <a:pt x="57" y="7"/>
                  <a:pt x="57" y="7"/>
                  <a:pt x="57" y="7"/>
                </a:cubicBezTo>
                <a:cubicBezTo>
                  <a:pt x="54" y="7"/>
                  <a:pt x="51" y="8"/>
                  <a:pt x="48" y="10"/>
                </a:cubicBezTo>
                <a:cubicBezTo>
                  <a:pt x="48" y="10"/>
                  <a:pt x="48" y="10"/>
                  <a:pt x="48" y="10"/>
                </a:cubicBezTo>
                <a:cubicBezTo>
                  <a:pt x="45" y="14"/>
                  <a:pt x="45" y="14"/>
                  <a:pt x="45" y="14"/>
                </a:cubicBezTo>
                <a:cubicBezTo>
                  <a:pt x="62" y="31"/>
                  <a:pt x="62" y="31"/>
                  <a:pt x="62" y="31"/>
                </a:cubicBezTo>
                <a:cubicBezTo>
                  <a:pt x="66" y="28"/>
                  <a:pt x="66" y="28"/>
                  <a:pt x="66" y="28"/>
                </a:cubicBezTo>
                <a:cubicBezTo>
                  <a:pt x="68" y="25"/>
                  <a:pt x="69" y="22"/>
                  <a:pt x="69" y="19"/>
                </a:cubicBezTo>
                <a:cubicBezTo>
                  <a:pt x="69" y="12"/>
                  <a:pt x="64" y="7"/>
                  <a:pt x="57" y="7"/>
                </a:cubicBezTo>
                <a:close/>
                <a:moveTo>
                  <a:pt x="11" y="48"/>
                </a:moveTo>
                <a:cubicBezTo>
                  <a:pt x="11" y="48"/>
                  <a:pt x="11" y="48"/>
                  <a:pt x="11" y="48"/>
                </a:cubicBezTo>
                <a:cubicBezTo>
                  <a:pt x="9" y="50"/>
                  <a:pt x="9" y="52"/>
                  <a:pt x="8" y="54"/>
                </a:cubicBezTo>
                <a:cubicBezTo>
                  <a:pt x="8" y="56"/>
                  <a:pt x="8" y="59"/>
                  <a:pt x="10" y="61"/>
                </a:cubicBezTo>
                <a:cubicBezTo>
                  <a:pt x="10" y="62"/>
                  <a:pt x="10" y="64"/>
                  <a:pt x="9" y="65"/>
                </a:cubicBezTo>
                <a:cubicBezTo>
                  <a:pt x="7" y="67"/>
                  <a:pt x="7" y="67"/>
                  <a:pt x="7" y="67"/>
                </a:cubicBezTo>
                <a:cubicBezTo>
                  <a:pt x="7" y="67"/>
                  <a:pt x="7" y="67"/>
                  <a:pt x="7" y="67"/>
                </a:cubicBezTo>
                <a:cubicBezTo>
                  <a:pt x="5" y="68"/>
                  <a:pt x="7" y="70"/>
                  <a:pt x="9" y="69"/>
                </a:cubicBezTo>
                <a:cubicBezTo>
                  <a:pt x="11" y="67"/>
                  <a:pt x="11" y="67"/>
                  <a:pt x="11" y="67"/>
                </a:cubicBezTo>
                <a:cubicBezTo>
                  <a:pt x="12" y="66"/>
                  <a:pt x="13" y="65"/>
                  <a:pt x="15" y="66"/>
                </a:cubicBezTo>
                <a:cubicBezTo>
                  <a:pt x="17" y="67"/>
                  <a:pt x="20" y="68"/>
                  <a:pt x="22" y="67"/>
                </a:cubicBezTo>
                <a:cubicBezTo>
                  <a:pt x="24" y="67"/>
                  <a:pt x="26" y="66"/>
                  <a:pt x="28" y="65"/>
                </a:cubicBezTo>
                <a:cubicBezTo>
                  <a:pt x="11" y="48"/>
                  <a:pt x="11" y="48"/>
                  <a:pt x="11" y="4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6882" name="Rectangle 18"/>
          <p:cNvSpPr>
            <a:spLocks noChangeArrowheads="1"/>
          </p:cNvSpPr>
          <p:nvPr/>
        </p:nvSpPr>
        <p:spPr bwMode="auto">
          <a:xfrm>
            <a:off x="415925" y="3435350"/>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sp>
        <p:nvSpPr>
          <p:cNvPr id="36883" name="Rectangle 19"/>
          <p:cNvSpPr>
            <a:spLocks noChangeArrowheads="1"/>
          </p:cNvSpPr>
          <p:nvPr/>
        </p:nvSpPr>
        <p:spPr bwMode="auto">
          <a:xfrm>
            <a:off x="1068388" y="2354263"/>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2010</a:t>
            </a:r>
          </a:p>
        </p:txBody>
      </p:sp>
      <p:sp>
        <p:nvSpPr>
          <p:cNvPr id="36884" name="Rectangle 20"/>
          <p:cNvSpPr>
            <a:spLocks noChangeArrowheads="1"/>
          </p:cNvSpPr>
          <p:nvPr/>
        </p:nvSpPr>
        <p:spPr bwMode="auto">
          <a:xfrm>
            <a:off x="4341813" y="3435350"/>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sp>
        <p:nvSpPr>
          <p:cNvPr id="36885" name="Rectangle 21"/>
          <p:cNvSpPr>
            <a:spLocks noChangeArrowheads="1"/>
          </p:cNvSpPr>
          <p:nvPr/>
        </p:nvSpPr>
        <p:spPr bwMode="auto">
          <a:xfrm>
            <a:off x="4970463" y="2354263"/>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2012</a:t>
            </a:r>
          </a:p>
        </p:txBody>
      </p:sp>
      <p:sp>
        <p:nvSpPr>
          <p:cNvPr id="36886" name="Rectangle 22"/>
          <p:cNvSpPr>
            <a:spLocks noChangeArrowheads="1"/>
          </p:cNvSpPr>
          <p:nvPr/>
        </p:nvSpPr>
        <p:spPr bwMode="auto">
          <a:xfrm>
            <a:off x="2987675" y="3162300"/>
            <a:ext cx="7143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1200">
                <a:solidFill>
                  <a:schemeClr val="bg1"/>
                </a:solidFill>
              </a:rPr>
              <a:t>2011</a:t>
            </a:r>
          </a:p>
        </p:txBody>
      </p:sp>
      <p:sp>
        <p:nvSpPr>
          <p:cNvPr id="36887" name="Rectangle 23"/>
          <p:cNvSpPr>
            <a:spLocks noChangeArrowheads="1"/>
          </p:cNvSpPr>
          <p:nvPr/>
        </p:nvSpPr>
        <p:spPr bwMode="auto">
          <a:xfrm>
            <a:off x="2335213" y="1585913"/>
            <a:ext cx="2012950"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b="1" lang="en-US" sz="800">
                <a:solidFill>
                  <a:srgbClr val="EF6541"/>
                </a:solidFill>
              </a:rPr>
              <a:t>TOPIC HEADER HERE</a:t>
            </a:r>
          </a:p>
          <a:p>
            <a:pPr algn="ctr">
              <a:lnSpc>
                <a:spcPct val="120000"/>
              </a:lnSpc>
              <a:buFont charset="0" panose="020b0604020202020204" pitchFamily="34" typeface="Arial"/>
              <a:buNone/>
            </a:pPr>
            <a:r>
              <a:rPr altLang="zh-CN" b="1" lang="en-US" sz="800">
                <a:solidFill>
                  <a:srgbClr val="EF6541"/>
                </a:solidFill>
              </a:rPr>
              <a:t>We have many PowerPoint templates that has been specifically designed to help anyone that is stepping into the world of PowerPoint for the very first time.</a:t>
            </a:r>
          </a:p>
        </p:txBody>
      </p:sp>
      <p:grpSp>
        <p:nvGrpSpPr>
          <p:cNvPr id="24" name="组合 23"/>
          <p:cNvGrpSpPr/>
          <p:nvPr/>
        </p:nvGrpSpPr>
        <p:grpSpPr>
          <a:xfrm>
            <a:off x="-36513" y="1"/>
            <a:ext cx="7694789" cy="1274812"/>
            <a:chOff x="-36513" y="1"/>
            <a:chExt cx="7694789" cy="1274812"/>
          </a:xfrm>
        </p:grpSpPr>
        <p:pic>
          <p:nvPicPr>
            <p:cNvPr id="25" name="图片 24"/>
            <p:cNvPicPr>
              <a:picLocks noChangeAspect="1"/>
            </p:cNvPicPr>
            <p:nvPr/>
          </p:nvPicPr>
          <p:blipFill>
            <a:blip r:embed="rId3">
              <a:extLst>
                <a:ext uri="{28A0092B-C50C-407E-A947-70E740481C1C}">
                  <a14:useLocalDpi val="0"/>
                </a:ext>
              </a:extLst>
            </a:blip>
            <a:srcRect b="75207" l="15822"/>
            <a:stretch>
              <a:fillRect/>
            </a:stretch>
          </p:blipFill>
          <p:spPr>
            <a:xfrm>
              <a:off x="-36513" y="1"/>
              <a:ext cx="7694789" cy="1274812"/>
            </a:xfrm>
            <a:prstGeom prst="rect">
              <a:avLst/>
            </a:prstGeom>
          </p:spPr>
        </p:pic>
        <p:grpSp>
          <p:nvGrpSpPr>
            <p:cNvPr id="26" name="组合 25"/>
            <p:cNvGrpSpPr/>
            <p:nvPr/>
          </p:nvGrpSpPr>
          <p:grpSpPr>
            <a:xfrm>
              <a:off x="1578769" y="278153"/>
              <a:ext cx="4025900" cy="574675"/>
              <a:chOff x="231775" y="266700"/>
              <a:chExt cx="4025900" cy="574675"/>
            </a:xfrm>
          </p:grpSpPr>
          <p:sp>
            <p:nvSpPr>
              <p:cNvPr id="27"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8"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29"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6872"/>
                                        </p:tgtEl>
                                        <p:attrNameLst>
                                          <p:attrName>style.visibility</p:attrName>
                                        </p:attrNameLst>
                                      </p:cBhvr>
                                      <p:to>
                                        <p:strVal val="visible"/>
                                      </p:to>
                                    </p:set>
                                    <p:animEffect filter="fade" transition="in">
                                      <p:cBhvr>
                                        <p:cTn dur="1000" id="7"/>
                                        <p:tgtEl>
                                          <p:spTgt spid="36872"/>
                                        </p:tgtEl>
                                      </p:cBhvr>
                                    </p:animEffect>
                                    <p:anim calcmode="lin" valueType="num">
                                      <p:cBhvr>
                                        <p:cTn dur="1000" fill="hold" id="8"/>
                                        <p:tgtEl>
                                          <p:spTgt spid="36872"/>
                                        </p:tgtEl>
                                        <p:attrNameLst>
                                          <p:attrName>ppt_x</p:attrName>
                                        </p:attrNameLst>
                                      </p:cBhvr>
                                      <p:tavLst>
                                        <p:tav tm="0">
                                          <p:val>
                                            <p:strVal val="#ppt_x"/>
                                          </p:val>
                                        </p:tav>
                                        <p:tav tm="100000">
                                          <p:val>
                                            <p:strVal val="#ppt_x"/>
                                          </p:val>
                                        </p:tav>
                                      </p:tavLst>
                                    </p:anim>
                                    <p:anim calcmode="lin" valueType="num">
                                      <p:cBhvr>
                                        <p:cTn dur="1000" fill="hold" id="9"/>
                                        <p:tgtEl>
                                          <p:spTgt spid="3687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6873"/>
                                        </p:tgtEl>
                                        <p:attrNameLst>
                                          <p:attrName>style.visibility</p:attrName>
                                        </p:attrNameLst>
                                      </p:cBhvr>
                                      <p:to>
                                        <p:strVal val="visible"/>
                                      </p:to>
                                    </p:set>
                                    <p:animEffect filter="fade" transition="in">
                                      <p:cBhvr>
                                        <p:cTn dur="1000" id="13"/>
                                        <p:tgtEl>
                                          <p:spTgt spid="36873"/>
                                        </p:tgtEl>
                                      </p:cBhvr>
                                    </p:animEffect>
                                    <p:anim calcmode="lin" valueType="num">
                                      <p:cBhvr>
                                        <p:cTn dur="1000" fill="hold" id="14"/>
                                        <p:tgtEl>
                                          <p:spTgt spid="36873"/>
                                        </p:tgtEl>
                                        <p:attrNameLst>
                                          <p:attrName>ppt_x</p:attrName>
                                        </p:attrNameLst>
                                      </p:cBhvr>
                                      <p:tavLst>
                                        <p:tav tm="0">
                                          <p:val>
                                            <p:strVal val="#ppt_x"/>
                                          </p:val>
                                        </p:tav>
                                        <p:tav tm="100000">
                                          <p:val>
                                            <p:strVal val="#ppt_x"/>
                                          </p:val>
                                        </p:tav>
                                      </p:tavLst>
                                    </p:anim>
                                    <p:anim calcmode="lin" valueType="num">
                                      <p:cBhvr>
                                        <p:cTn dur="1000" fill="hold" id="15"/>
                                        <p:tgtEl>
                                          <p:spTgt spid="3687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36880"/>
                                        </p:tgtEl>
                                        <p:attrNameLst>
                                          <p:attrName>style.visibility</p:attrName>
                                        </p:attrNameLst>
                                      </p:cBhvr>
                                      <p:to>
                                        <p:strVal val="visible"/>
                                      </p:to>
                                    </p:set>
                                    <p:animEffect filter="fade" transition="in">
                                      <p:cBhvr>
                                        <p:cTn dur="1000" id="19"/>
                                        <p:tgtEl>
                                          <p:spTgt spid="36880"/>
                                        </p:tgtEl>
                                      </p:cBhvr>
                                    </p:animEffect>
                                    <p:anim calcmode="lin" valueType="num">
                                      <p:cBhvr>
                                        <p:cTn dur="1000" fill="hold" id="20"/>
                                        <p:tgtEl>
                                          <p:spTgt spid="36880"/>
                                        </p:tgtEl>
                                        <p:attrNameLst>
                                          <p:attrName>ppt_x</p:attrName>
                                        </p:attrNameLst>
                                      </p:cBhvr>
                                      <p:tavLst>
                                        <p:tav tm="0">
                                          <p:val>
                                            <p:strVal val="#ppt_x"/>
                                          </p:val>
                                        </p:tav>
                                        <p:tav tm="100000">
                                          <p:val>
                                            <p:strVal val="#ppt_x"/>
                                          </p:val>
                                        </p:tav>
                                      </p:tavLst>
                                    </p:anim>
                                    <p:anim calcmode="lin" valueType="num">
                                      <p:cBhvr>
                                        <p:cTn dur="1000" fill="hold" id="21"/>
                                        <p:tgtEl>
                                          <p:spTgt spid="3688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36883"/>
                                        </p:tgtEl>
                                        <p:attrNameLst>
                                          <p:attrName>style.visibility</p:attrName>
                                        </p:attrNameLst>
                                      </p:cBhvr>
                                      <p:to>
                                        <p:strVal val="visible"/>
                                      </p:to>
                                    </p:set>
                                    <p:animEffect filter="fade" transition="in">
                                      <p:cBhvr>
                                        <p:cTn dur="1000" id="25"/>
                                        <p:tgtEl>
                                          <p:spTgt spid="36883"/>
                                        </p:tgtEl>
                                      </p:cBhvr>
                                    </p:animEffect>
                                    <p:anim calcmode="lin" valueType="num">
                                      <p:cBhvr>
                                        <p:cTn dur="1000" fill="hold" id="26"/>
                                        <p:tgtEl>
                                          <p:spTgt spid="36883"/>
                                        </p:tgtEl>
                                        <p:attrNameLst>
                                          <p:attrName>ppt_x</p:attrName>
                                        </p:attrNameLst>
                                      </p:cBhvr>
                                      <p:tavLst>
                                        <p:tav tm="0">
                                          <p:val>
                                            <p:strVal val="#ppt_x"/>
                                          </p:val>
                                        </p:tav>
                                        <p:tav tm="100000">
                                          <p:val>
                                            <p:strVal val="#ppt_x"/>
                                          </p:val>
                                        </p:tav>
                                      </p:tavLst>
                                    </p:anim>
                                    <p:anim calcmode="lin" valueType="num">
                                      <p:cBhvr>
                                        <p:cTn dur="1000" fill="hold" id="27"/>
                                        <p:tgtEl>
                                          <p:spTgt spid="3688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36882"/>
                                        </p:tgtEl>
                                        <p:attrNameLst>
                                          <p:attrName>style.visibility</p:attrName>
                                        </p:attrNameLst>
                                      </p:cBhvr>
                                      <p:to>
                                        <p:strVal val="visible"/>
                                      </p:to>
                                    </p:set>
                                    <p:animEffect filter="fade" transition="in">
                                      <p:cBhvr>
                                        <p:cTn dur="1000" id="31"/>
                                        <p:tgtEl>
                                          <p:spTgt spid="36882"/>
                                        </p:tgtEl>
                                      </p:cBhvr>
                                    </p:animEffect>
                                    <p:anim calcmode="lin" valueType="num">
                                      <p:cBhvr>
                                        <p:cTn dur="1000" fill="hold" id="32"/>
                                        <p:tgtEl>
                                          <p:spTgt spid="36882"/>
                                        </p:tgtEl>
                                        <p:attrNameLst>
                                          <p:attrName>ppt_x</p:attrName>
                                        </p:attrNameLst>
                                      </p:cBhvr>
                                      <p:tavLst>
                                        <p:tav tm="0">
                                          <p:val>
                                            <p:strVal val="#ppt_x"/>
                                          </p:val>
                                        </p:tav>
                                        <p:tav tm="100000">
                                          <p:val>
                                            <p:strVal val="#ppt_x"/>
                                          </p:val>
                                        </p:tav>
                                      </p:tavLst>
                                    </p:anim>
                                    <p:anim calcmode="lin" valueType="num">
                                      <p:cBhvr>
                                        <p:cTn dur="1000" fill="hold" id="33"/>
                                        <p:tgtEl>
                                          <p:spTgt spid="3688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36887"/>
                                        </p:tgtEl>
                                        <p:attrNameLst>
                                          <p:attrName>style.visibility</p:attrName>
                                        </p:attrNameLst>
                                      </p:cBhvr>
                                      <p:to>
                                        <p:strVal val="visible"/>
                                      </p:to>
                                    </p:set>
                                    <p:animEffect filter="fade" transition="in">
                                      <p:cBhvr>
                                        <p:cTn dur="1000" id="37"/>
                                        <p:tgtEl>
                                          <p:spTgt spid="36887"/>
                                        </p:tgtEl>
                                      </p:cBhvr>
                                    </p:animEffect>
                                    <p:anim calcmode="lin" valueType="num">
                                      <p:cBhvr>
                                        <p:cTn dur="1000" fill="hold" id="38"/>
                                        <p:tgtEl>
                                          <p:spTgt spid="36887"/>
                                        </p:tgtEl>
                                        <p:attrNameLst>
                                          <p:attrName>ppt_x</p:attrName>
                                        </p:attrNameLst>
                                      </p:cBhvr>
                                      <p:tavLst>
                                        <p:tav tm="0">
                                          <p:val>
                                            <p:strVal val="#ppt_x"/>
                                          </p:val>
                                        </p:tav>
                                        <p:tav tm="100000">
                                          <p:val>
                                            <p:strVal val="#ppt_x"/>
                                          </p:val>
                                        </p:tav>
                                      </p:tavLst>
                                    </p:anim>
                                    <p:anim calcmode="lin" valueType="num">
                                      <p:cBhvr>
                                        <p:cTn dur="1000" fill="hold" id="39"/>
                                        <p:tgtEl>
                                          <p:spTgt spid="3688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36874"/>
                                        </p:tgtEl>
                                        <p:attrNameLst>
                                          <p:attrName>style.visibility</p:attrName>
                                        </p:attrNameLst>
                                      </p:cBhvr>
                                      <p:to>
                                        <p:strVal val="visible"/>
                                      </p:to>
                                    </p:set>
                                    <p:animEffect filter="fade" transition="in">
                                      <p:cBhvr>
                                        <p:cTn dur="1000" id="43"/>
                                        <p:tgtEl>
                                          <p:spTgt spid="36874"/>
                                        </p:tgtEl>
                                      </p:cBhvr>
                                    </p:animEffect>
                                    <p:anim calcmode="lin" valueType="num">
                                      <p:cBhvr>
                                        <p:cTn dur="1000" fill="hold" id="44"/>
                                        <p:tgtEl>
                                          <p:spTgt spid="36874"/>
                                        </p:tgtEl>
                                        <p:attrNameLst>
                                          <p:attrName>ppt_x</p:attrName>
                                        </p:attrNameLst>
                                      </p:cBhvr>
                                      <p:tavLst>
                                        <p:tav tm="0">
                                          <p:val>
                                            <p:strVal val="#ppt_x"/>
                                          </p:val>
                                        </p:tav>
                                        <p:tav tm="100000">
                                          <p:val>
                                            <p:strVal val="#ppt_x"/>
                                          </p:val>
                                        </p:tav>
                                      </p:tavLst>
                                    </p:anim>
                                    <p:anim calcmode="lin" valueType="num">
                                      <p:cBhvr>
                                        <p:cTn dur="1000" fill="hold" id="45"/>
                                        <p:tgtEl>
                                          <p:spTgt spid="3687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36886"/>
                                        </p:tgtEl>
                                        <p:attrNameLst>
                                          <p:attrName>style.visibility</p:attrName>
                                        </p:attrNameLst>
                                      </p:cBhvr>
                                      <p:to>
                                        <p:strVal val="visible"/>
                                      </p:to>
                                    </p:set>
                                    <p:animEffect filter="fade" transition="in">
                                      <p:cBhvr>
                                        <p:cTn dur="1000" id="49"/>
                                        <p:tgtEl>
                                          <p:spTgt spid="36886"/>
                                        </p:tgtEl>
                                      </p:cBhvr>
                                    </p:animEffect>
                                    <p:anim calcmode="lin" valueType="num">
                                      <p:cBhvr>
                                        <p:cTn dur="1000" fill="hold" id="50"/>
                                        <p:tgtEl>
                                          <p:spTgt spid="36886"/>
                                        </p:tgtEl>
                                        <p:attrNameLst>
                                          <p:attrName>ppt_x</p:attrName>
                                        </p:attrNameLst>
                                      </p:cBhvr>
                                      <p:tavLst>
                                        <p:tav tm="0">
                                          <p:val>
                                            <p:strVal val="#ppt_x"/>
                                          </p:val>
                                        </p:tav>
                                        <p:tav tm="100000">
                                          <p:val>
                                            <p:strVal val="#ppt_x"/>
                                          </p:val>
                                        </p:tav>
                                      </p:tavLst>
                                    </p:anim>
                                    <p:anim calcmode="lin" valueType="num">
                                      <p:cBhvr>
                                        <p:cTn dur="1000" fill="hold" id="51"/>
                                        <p:tgtEl>
                                          <p:spTgt spid="36886"/>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grpId="0" id="53" nodeType="afterEffect" presetClass="entr" presetID="42" presetSubtype="0">
                                  <p:stCondLst>
                                    <p:cond delay="0"/>
                                  </p:stCondLst>
                                  <p:childTnLst>
                                    <p:set>
                                      <p:cBhvr>
                                        <p:cTn dur="1" fill="hold" id="54">
                                          <p:stCondLst>
                                            <p:cond delay="0"/>
                                          </p:stCondLst>
                                        </p:cTn>
                                        <p:tgtEl>
                                          <p:spTgt spid="36879"/>
                                        </p:tgtEl>
                                        <p:attrNameLst>
                                          <p:attrName>style.visibility</p:attrName>
                                        </p:attrNameLst>
                                      </p:cBhvr>
                                      <p:to>
                                        <p:strVal val="visible"/>
                                      </p:to>
                                    </p:set>
                                    <p:animEffect filter="fade" transition="in">
                                      <p:cBhvr>
                                        <p:cTn dur="1000" id="55"/>
                                        <p:tgtEl>
                                          <p:spTgt spid="36879"/>
                                        </p:tgtEl>
                                      </p:cBhvr>
                                    </p:animEffect>
                                    <p:anim calcmode="lin" valueType="num">
                                      <p:cBhvr>
                                        <p:cTn dur="1000" fill="hold" id="56"/>
                                        <p:tgtEl>
                                          <p:spTgt spid="36879"/>
                                        </p:tgtEl>
                                        <p:attrNameLst>
                                          <p:attrName>ppt_x</p:attrName>
                                        </p:attrNameLst>
                                      </p:cBhvr>
                                      <p:tavLst>
                                        <p:tav tm="0">
                                          <p:val>
                                            <p:strVal val="#ppt_x"/>
                                          </p:val>
                                        </p:tav>
                                        <p:tav tm="100000">
                                          <p:val>
                                            <p:strVal val="#ppt_x"/>
                                          </p:val>
                                        </p:tav>
                                      </p:tavLst>
                                    </p:anim>
                                    <p:anim calcmode="lin" valueType="num">
                                      <p:cBhvr>
                                        <p:cTn dur="1000" fill="hold" id="57"/>
                                        <p:tgtEl>
                                          <p:spTgt spid="3687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grpId="0" id="59" nodeType="afterEffect" presetClass="entr" presetID="42" presetSubtype="0">
                                  <p:stCondLst>
                                    <p:cond delay="0"/>
                                  </p:stCondLst>
                                  <p:childTnLst>
                                    <p:set>
                                      <p:cBhvr>
                                        <p:cTn dur="1" fill="hold" id="60">
                                          <p:stCondLst>
                                            <p:cond delay="0"/>
                                          </p:stCondLst>
                                        </p:cTn>
                                        <p:tgtEl>
                                          <p:spTgt spid="36875"/>
                                        </p:tgtEl>
                                        <p:attrNameLst>
                                          <p:attrName>style.visibility</p:attrName>
                                        </p:attrNameLst>
                                      </p:cBhvr>
                                      <p:to>
                                        <p:strVal val="visible"/>
                                      </p:to>
                                    </p:set>
                                    <p:animEffect filter="fade" transition="in">
                                      <p:cBhvr>
                                        <p:cTn dur="1000" id="61"/>
                                        <p:tgtEl>
                                          <p:spTgt spid="36875"/>
                                        </p:tgtEl>
                                      </p:cBhvr>
                                    </p:animEffect>
                                    <p:anim calcmode="lin" valueType="num">
                                      <p:cBhvr>
                                        <p:cTn dur="1000" fill="hold" id="62"/>
                                        <p:tgtEl>
                                          <p:spTgt spid="36875"/>
                                        </p:tgtEl>
                                        <p:attrNameLst>
                                          <p:attrName>ppt_x</p:attrName>
                                        </p:attrNameLst>
                                      </p:cBhvr>
                                      <p:tavLst>
                                        <p:tav tm="0">
                                          <p:val>
                                            <p:strVal val="#ppt_x"/>
                                          </p:val>
                                        </p:tav>
                                        <p:tav tm="100000">
                                          <p:val>
                                            <p:strVal val="#ppt_x"/>
                                          </p:val>
                                        </p:tav>
                                      </p:tavLst>
                                    </p:anim>
                                    <p:anim calcmode="lin" valueType="num">
                                      <p:cBhvr>
                                        <p:cTn dur="1000" fill="hold" id="63"/>
                                        <p:tgtEl>
                                          <p:spTgt spid="36875"/>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grpId="0" id="65" nodeType="afterEffect" presetClass="entr" presetID="42" presetSubtype="0">
                                  <p:stCondLst>
                                    <p:cond delay="0"/>
                                  </p:stCondLst>
                                  <p:childTnLst>
                                    <p:set>
                                      <p:cBhvr>
                                        <p:cTn dur="1" fill="hold" id="66">
                                          <p:stCondLst>
                                            <p:cond delay="0"/>
                                          </p:stCondLst>
                                        </p:cTn>
                                        <p:tgtEl>
                                          <p:spTgt spid="36876"/>
                                        </p:tgtEl>
                                        <p:attrNameLst>
                                          <p:attrName>style.visibility</p:attrName>
                                        </p:attrNameLst>
                                      </p:cBhvr>
                                      <p:to>
                                        <p:strVal val="visible"/>
                                      </p:to>
                                    </p:set>
                                    <p:animEffect filter="fade" transition="in">
                                      <p:cBhvr>
                                        <p:cTn dur="1000" id="67"/>
                                        <p:tgtEl>
                                          <p:spTgt spid="36876"/>
                                        </p:tgtEl>
                                      </p:cBhvr>
                                    </p:animEffect>
                                    <p:anim calcmode="lin" valueType="num">
                                      <p:cBhvr>
                                        <p:cTn dur="1000" fill="hold" id="68"/>
                                        <p:tgtEl>
                                          <p:spTgt spid="36876"/>
                                        </p:tgtEl>
                                        <p:attrNameLst>
                                          <p:attrName>ppt_x</p:attrName>
                                        </p:attrNameLst>
                                      </p:cBhvr>
                                      <p:tavLst>
                                        <p:tav tm="0">
                                          <p:val>
                                            <p:strVal val="#ppt_x"/>
                                          </p:val>
                                        </p:tav>
                                        <p:tav tm="100000">
                                          <p:val>
                                            <p:strVal val="#ppt_x"/>
                                          </p:val>
                                        </p:tav>
                                      </p:tavLst>
                                    </p:anim>
                                    <p:anim calcmode="lin" valueType="num">
                                      <p:cBhvr>
                                        <p:cTn dur="1000" fill="hold" id="69"/>
                                        <p:tgtEl>
                                          <p:spTgt spid="36876"/>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grpId="0" id="71" nodeType="afterEffect" presetClass="entr" presetID="42" presetSubtype="0">
                                  <p:stCondLst>
                                    <p:cond delay="0"/>
                                  </p:stCondLst>
                                  <p:childTnLst>
                                    <p:set>
                                      <p:cBhvr>
                                        <p:cTn dur="1" fill="hold" id="72">
                                          <p:stCondLst>
                                            <p:cond delay="0"/>
                                          </p:stCondLst>
                                        </p:cTn>
                                        <p:tgtEl>
                                          <p:spTgt spid="36877"/>
                                        </p:tgtEl>
                                        <p:attrNameLst>
                                          <p:attrName>style.visibility</p:attrName>
                                        </p:attrNameLst>
                                      </p:cBhvr>
                                      <p:to>
                                        <p:strVal val="visible"/>
                                      </p:to>
                                    </p:set>
                                    <p:animEffect filter="fade" transition="in">
                                      <p:cBhvr>
                                        <p:cTn dur="1000" id="73"/>
                                        <p:tgtEl>
                                          <p:spTgt spid="36877"/>
                                        </p:tgtEl>
                                      </p:cBhvr>
                                    </p:animEffect>
                                    <p:anim calcmode="lin" valueType="num">
                                      <p:cBhvr>
                                        <p:cTn dur="1000" fill="hold" id="74"/>
                                        <p:tgtEl>
                                          <p:spTgt spid="36877"/>
                                        </p:tgtEl>
                                        <p:attrNameLst>
                                          <p:attrName>ppt_x</p:attrName>
                                        </p:attrNameLst>
                                      </p:cBhvr>
                                      <p:tavLst>
                                        <p:tav tm="0">
                                          <p:val>
                                            <p:strVal val="#ppt_x"/>
                                          </p:val>
                                        </p:tav>
                                        <p:tav tm="100000">
                                          <p:val>
                                            <p:strVal val="#ppt_x"/>
                                          </p:val>
                                        </p:tav>
                                      </p:tavLst>
                                    </p:anim>
                                    <p:anim calcmode="lin" valueType="num">
                                      <p:cBhvr>
                                        <p:cTn dur="1000" fill="hold" id="75"/>
                                        <p:tgtEl>
                                          <p:spTgt spid="36877"/>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2000"/>
                            </p:stCondLst>
                            <p:childTnLst>
                              <p:par>
                                <p:cTn fill="hold" grpId="0" id="77" nodeType="afterEffect" presetClass="entr" presetID="42" presetSubtype="0">
                                  <p:stCondLst>
                                    <p:cond delay="0"/>
                                  </p:stCondLst>
                                  <p:childTnLst>
                                    <p:set>
                                      <p:cBhvr>
                                        <p:cTn dur="1" fill="hold" id="78">
                                          <p:stCondLst>
                                            <p:cond delay="0"/>
                                          </p:stCondLst>
                                        </p:cTn>
                                        <p:tgtEl>
                                          <p:spTgt spid="36881"/>
                                        </p:tgtEl>
                                        <p:attrNameLst>
                                          <p:attrName>style.visibility</p:attrName>
                                        </p:attrNameLst>
                                      </p:cBhvr>
                                      <p:to>
                                        <p:strVal val="visible"/>
                                      </p:to>
                                    </p:set>
                                    <p:animEffect filter="fade" transition="in">
                                      <p:cBhvr>
                                        <p:cTn dur="1000" id="79"/>
                                        <p:tgtEl>
                                          <p:spTgt spid="36881"/>
                                        </p:tgtEl>
                                      </p:cBhvr>
                                    </p:animEffect>
                                    <p:anim calcmode="lin" valueType="num">
                                      <p:cBhvr>
                                        <p:cTn dur="1000" fill="hold" id="80"/>
                                        <p:tgtEl>
                                          <p:spTgt spid="36881"/>
                                        </p:tgtEl>
                                        <p:attrNameLst>
                                          <p:attrName>ppt_x</p:attrName>
                                        </p:attrNameLst>
                                      </p:cBhvr>
                                      <p:tavLst>
                                        <p:tav tm="0">
                                          <p:val>
                                            <p:strVal val="#ppt_x"/>
                                          </p:val>
                                        </p:tav>
                                        <p:tav tm="100000">
                                          <p:val>
                                            <p:strVal val="#ppt_x"/>
                                          </p:val>
                                        </p:tav>
                                      </p:tavLst>
                                    </p:anim>
                                    <p:anim calcmode="lin" valueType="num">
                                      <p:cBhvr>
                                        <p:cTn dur="1000" fill="hold" id="81"/>
                                        <p:tgtEl>
                                          <p:spTgt spid="36881"/>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3000"/>
                            </p:stCondLst>
                            <p:childTnLst>
                              <p:par>
                                <p:cTn fill="hold" grpId="0" id="83" nodeType="afterEffect" presetClass="entr" presetID="42" presetSubtype="0">
                                  <p:stCondLst>
                                    <p:cond delay="0"/>
                                  </p:stCondLst>
                                  <p:childTnLst>
                                    <p:set>
                                      <p:cBhvr>
                                        <p:cTn dur="1" fill="hold" id="84">
                                          <p:stCondLst>
                                            <p:cond delay="0"/>
                                          </p:stCondLst>
                                        </p:cTn>
                                        <p:tgtEl>
                                          <p:spTgt spid="36885"/>
                                        </p:tgtEl>
                                        <p:attrNameLst>
                                          <p:attrName>style.visibility</p:attrName>
                                        </p:attrNameLst>
                                      </p:cBhvr>
                                      <p:to>
                                        <p:strVal val="visible"/>
                                      </p:to>
                                    </p:set>
                                    <p:animEffect filter="fade" transition="in">
                                      <p:cBhvr>
                                        <p:cTn dur="1000" id="85"/>
                                        <p:tgtEl>
                                          <p:spTgt spid="36885"/>
                                        </p:tgtEl>
                                      </p:cBhvr>
                                    </p:animEffect>
                                    <p:anim calcmode="lin" valueType="num">
                                      <p:cBhvr>
                                        <p:cTn dur="1000" fill="hold" id="86"/>
                                        <p:tgtEl>
                                          <p:spTgt spid="36885"/>
                                        </p:tgtEl>
                                        <p:attrNameLst>
                                          <p:attrName>ppt_x</p:attrName>
                                        </p:attrNameLst>
                                      </p:cBhvr>
                                      <p:tavLst>
                                        <p:tav tm="0">
                                          <p:val>
                                            <p:strVal val="#ppt_x"/>
                                          </p:val>
                                        </p:tav>
                                        <p:tav tm="100000">
                                          <p:val>
                                            <p:strVal val="#ppt_x"/>
                                          </p:val>
                                        </p:tav>
                                      </p:tavLst>
                                    </p:anim>
                                    <p:anim calcmode="lin" valueType="num">
                                      <p:cBhvr>
                                        <p:cTn dur="1000" fill="hold" id="87"/>
                                        <p:tgtEl>
                                          <p:spTgt spid="36885"/>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4000"/>
                            </p:stCondLst>
                            <p:childTnLst>
                              <p:par>
                                <p:cTn fill="hold" grpId="0" id="89" nodeType="afterEffect" presetClass="entr" presetID="42" presetSubtype="0">
                                  <p:stCondLst>
                                    <p:cond delay="0"/>
                                  </p:stCondLst>
                                  <p:childTnLst>
                                    <p:set>
                                      <p:cBhvr>
                                        <p:cTn dur="1" fill="hold" id="90">
                                          <p:stCondLst>
                                            <p:cond delay="0"/>
                                          </p:stCondLst>
                                        </p:cTn>
                                        <p:tgtEl>
                                          <p:spTgt spid="36884"/>
                                        </p:tgtEl>
                                        <p:attrNameLst>
                                          <p:attrName>style.visibility</p:attrName>
                                        </p:attrNameLst>
                                      </p:cBhvr>
                                      <p:to>
                                        <p:strVal val="visible"/>
                                      </p:to>
                                    </p:set>
                                    <p:animEffect filter="fade" transition="in">
                                      <p:cBhvr>
                                        <p:cTn dur="1000" id="91"/>
                                        <p:tgtEl>
                                          <p:spTgt spid="36884"/>
                                        </p:tgtEl>
                                      </p:cBhvr>
                                    </p:animEffect>
                                    <p:anim calcmode="lin" valueType="num">
                                      <p:cBhvr>
                                        <p:cTn dur="1000" fill="hold" id="92"/>
                                        <p:tgtEl>
                                          <p:spTgt spid="36884"/>
                                        </p:tgtEl>
                                        <p:attrNameLst>
                                          <p:attrName>ppt_x</p:attrName>
                                        </p:attrNameLst>
                                      </p:cBhvr>
                                      <p:tavLst>
                                        <p:tav tm="0">
                                          <p:val>
                                            <p:strVal val="#ppt_x"/>
                                          </p:val>
                                        </p:tav>
                                        <p:tav tm="100000">
                                          <p:val>
                                            <p:strVal val="#ppt_x"/>
                                          </p:val>
                                        </p:tav>
                                      </p:tavLst>
                                    </p:anim>
                                    <p:anim calcmode="lin" valueType="num">
                                      <p:cBhvr>
                                        <p:cTn dur="1000" fill="hold" id="93"/>
                                        <p:tgtEl>
                                          <p:spTgt spid="36884"/>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5000"/>
                            </p:stCondLst>
                            <p:childTnLst>
                              <p:par>
                                <p:cTn fill="hold" grpId="0" id="95" nodeType="afterEffect" presetClass="entr" presetID="42" presetSubtype="0">
                                  <p:stCondLst>
                                    <p:cond delay="0"/>
                                  </p:stCondLst>
                                  <p:childTnLst>
                                    <p:set>
                                      <p:cBhvr>
                                        <p:cTn dur="1" fill="hold" id="96">
                                          <p:stCondLst>
                                            <p:cond delay="0"/>
                                          </p:stCondLst>
                                        </p:cTn>
                                        <p:tgtEl>
                                          <p:spTgt spid="36870"/>
                                        </p:tgtEl>
                                        <p:attrNameLst>
                                          <p:attrName>style.visibility</p:attrName>
                                        </p:attrNameLst>
                                      </p:cBhvr>
                                      <p:to>
                                        <p:strVal val="visible"/>
                                      </p:to>
                                    </p:set>
                                    <p:animEffect filter="fade" transition="in">
                                      <p:cBhvr>
                                        <p:cTn dur="1000" id="97"/>
                                        <p:tgtEl>
                                          <p:spTgt spid="36870"/>
                                        </p:tgtEl>
                                      </p:cBhvr>
                                    </p:animEffect>
                                    <p:anim calcmode="lin" valueType="num">
                                      <p:cBhvr>
                                        <p:cTn dur="1000" fill="hold" id="98"/>
                                        <p:tgtEl>
                                          <p:spTgt spid="36870"/>
                                        </p:tgtEl>
                                        <p:attrNameLst>
                                          <p:attrName>ppt_x</p:attrName>
                                        </p:attrNameLst>
                                      </p:cBhvr>
                                      <p:tavLst>
                                        <p:tav tm="0">
                                          <p:val>
                                            <p:strVal val="#ppt_x"/>
                                          </p:val>
                                        </p:tav>
                                        <p:tav tm="100000">
                                          <p:val>
                                            <p:strVal val="#ppt_x"/>
                                          </p:val>
                                        </p:tav>
                                      </p:tavLst>
                                    </p:anim>
                                    <p:anim calcmode="lin" valueType="num">
                                      <p:cBhvr>
                                        <p:cTn dur="1000" fill="hold" id="99"/>
                                        <p:tgtEl>
                                          <p:spTgt spid="368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70"/>
      <p:bldP grpId="0" spid="36872"/>
      <p:bldP grpId="0" spid="36873"/>
      <p:bldP grpId="0" spid="36874"/>
      <p:bldP grpId="0" spid="36875"/>
      <p:bldP grpId="0" spid="36876"/>
      <p:bldP grpId="0" spid="36877"/>
      <p:bldP grpId="0" spid="36879"/>
      <p:bldP grpId="0" spid="36880"/>
      <p:bldP grpId="0" spid="36881"/>
      <p:bldP grpId="0" spid="36882"/>
      <p:bldP grpId="0" spid="36883"/>
      <p:bldP grpId="0" spid="36884"/>
      <p:bldP grpId="0" spid="36885"/>
      <p:bldP grpId="0" spid="36886"/>
      <p:bldP grpId="0" spid="3688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1410" y="0"/>
            <a:ext cx="9141179" cy="5141913"/>
          </a:xfrm>
          <a:prstGeom prst="rect">
            <a:avLst/>
          </a:prstGeom>
        </p:spPr>
      </p:pic>
      <p:sp>
        <p:nvSpPr>
          <p:cNvPr id="5" name="Text Box 24"/>
          <p:cNvSpPr txBox="1">
            <a:spLocks noChangeArrowheads="1"/>
          </p:cNvSpPr>
          <p:nvPr/>
        </p:nvSpPr>
        <p:spPr bwMode="auto">
          <a:xfrm>
            <a:off x="4572000" y="366713"/>
            <a:ext cx="1400175" cy="3962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rIns="0" wrap="none">
            <a:spAutoFit/>
          </a:bodyPr>
          <a:lstStyle/>
          <a:p>
            <a:pPr>
              <a:buFont charset="0" panose="020b0604020202020204" pitchFamily="34" typeface="Arial"/>
              <a:buNone/>
            </a:pPr>
            <a:r>
              <a:rPr altLang="zh-CN" b="1" lang="en-US" sz="2000">
                <a:solidFill>
                  <a:srgbClr val="E3630A"/>
                </a:solidFill>
              </a:rPr>
              <a:t>CONTENTS</a:t>
            </a:r>
          </a:p>
        </p:txBody>
      </p:sp>
      <p:sp>
        <p:nvSpPr>
          <p:cNvPr id="6" name="Text Box 25"/>
          <p:cNvSpPr txBox="1">
            <a:spLocks noChangeArrowheads="1"/>
          </p:cNvSpPr>
          <p:nvPr/>
        </p:nvSpPr>
        <p:spPr bwMode="auto">
          <a:xfrm>
            <a:off x="4572000" y="714375"/>
            <a:ext cx="2195512"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rIns="0" wrap="none">
            <a:spAutoFit/>
          </a:bodyPr>
          <a:lstStyle/>
          <a:p>
            <a:pPr>
              <a:buFont charset="0" panose="020b0604020202020204" pitchFamily="34" typeface="Arial"/>
              <a:buNone/>
            </a:pPr>
            <a:r>
              <a:rPr altLang="zh-CN" lang="en-US" sz="1000">
                <a:solidFill>
                  <a:srgbClr val="564C43"/>
                </a:solidFill>
              </a:rPr>
              <a:t>This is a good space for a short subtitle</a:t>
            </a:r>
          </a:p>
        </p:txBody>
      </p:sp>
      <p:sp>
        <p:nvSpPr>
          <p:cNvPr id="7" name="Rectangle 43"/>
          <p:cNvSpPr>
            <a:spLocks noChangeArrowheads="1"/>
          </p:cNvSpPr>
          <p:nvPr/>
        </p:nvSpPr>
        <p:spPr bwMode="auto">
          <a:xfrm>
            <a:off x="5383213" y="1339850"/>
            <a:ext cx="25923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200">
                <a:solidFill>
                  <a:srgbClr val="564C43"/>
                </a:solidFill>
              </a:rPr>
              <a:t>Insert Header Topic Here</a:t>
            </a:r>
          </a:p>
          <a:p>
            <a:pPr>
              <a:buFont charset="0" panose="020b0604020202020204" pitchFamily="34" typeface="Arial"/>
              <a:buNone/>
            </a:pPr>
            <a:r>
              <a:rPr altLang="en-US" b="1" lang="zh-CN" sz="1200">
                <a:solidFill>
                  <a:srgbClr val="564C43"/>
                </a:solidFill>
              </a:rPr>
              <a:t>We have many PowerPoint templates that has been specifically designed to help anyone that is stepping into the world of PowerPoint for the very first time.</a:t>
            </a:r>
          </a:p>
        </p:txBody>
      </p:sp>
      <p:sp>
        <p:nvSpPr>
          <p:cNvPr id="8" name="Rectangle 44"/>
          <p:cNvSpPr>
            <a:spLocks noChangeArrowheads="1"/>
          </p:cNvSpPr>
          <p:nvPr/>
        </p:nvSpPr>
        <p:spPr bwMode="auto">
          <a:xfrm>
            <a:off x="4540250" y="1274763"/>
            <a:ext cx="64770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z="4400">
                <a:solidFill>
                  <a:srgbClr val="564C43"/>
                </a:solidFill>
              </a:rPr>
              <a:t>01</a:t>
            </a:r>
          </a:p>
        </p:txBody>
      </p:sp>
      <p:sp>
        <p:nvSpPr>
          <p:cNvPr id="9" name="Line 45"/>
          <p:cNvSpPr>
            <a:spLocks noChangeShapeType="1"/>
          </p:cNvSpPr>
          <p:nvPr/>
        </p:nvSpPr>
        <p:spPr bwMode="auto">
          <a:xfrm flipH="1">
            <a:off x="5232400" y="1382713"/>
            <a:ext cx="0" cy="48895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564C43"/>
              </a:solidFill>
            </a:endParaRPr>
          </a:p>
        </p:txBody>
      </p:sp>
      <p:sp>
        <p:nvSpPr>
          <p:cNvPr id="10" name="Rectangle 46"/>
          <p:cNvSpPr>
            <a:spLocks noChangeArrowheads="1"/>
          </p:cNvSpPr>
          <p:nvPr/>
        </p:nvSpPr>
        <p:spPr bwMode="auto">
          <a:xfrm>
            <a:off x="5383213" y="2222500"/>
            <a:ext cx="25923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200">
                <a:solidFill>
                  <a:srgbClr val="564C43"/>
                </a:solidFill>
              </a:rPr>
              <a:t>Insert Header Topic Here</a:t>
            </a:r>
          </a:p>
          <a:p>
            <a:pPr>
              <a:buFont charset="0" panose="020b0604020202020204" pitchFamily="34" typeface="Arial"/>
              <a:buNone/>
            </a:pPr>
            <a:r>
              <a:rPr altLang="en-US" b="1" lang="zh-CN" sz="1200">
                <a:solidFill>
                  <a:srgbClr val="564C43"/>
                </a:solidFill>
              </a:rPr>
              <a:t>We have many PowerPoint templates that has been specifically designed to help anyone that is stepping into the world of PowerPoint for the very first time.</a:t>
            </a:r>
          </a:p>
        </p:txBody>
      </p:sp>
      <p:sp>
        <p:nvSpPr>
          <p:cNvPr id="11" name="Rectangle 47"/>
          <p:cNvSpPr>
            <a:spLocks noChangeArrowheads="1"/>
          </p:cNvSpPr>
          <p:nvPr/>
        </p:nvSpPr>
        <p:spPr bwMode="auto">
          <a:xfrm>
            <a:off x="4540250" y="2157413"/>
            <a:ext cx="64770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z="4400">
                <a:solidFill>
                  <a:srgbClr val="564C43"/>
                </a:solidFill>
              </a:rPr>
              <a:t>02</a:t>
            </a:r>
          </a:p>
        </p:txBody>
      </p:sp>
      <p:sp>
        <p:nvSpPr>
          <p:cNvPr id="12" name="Line 48"/>
          <p:cNvSpPr>
            <a:spLocks noChangeShapeType="1"/>
          </p:cNvSpPr>
          <p:nvPr/>
        </p:nvSpPr>
        <p:spPr bwMode="auto">
          <a:xfrm flipH="1">
            <a:off x="5232400" y="2265363"/>
            <a:ext cx="0" cy="48895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564C43"/>
              </a:solidFill>
            </a:endParaRPr>
          </a:p>
        </p:txBody>
      </p:sp>
      <p:sp>
        <p:nvSpPr>
          <p:cNvPr id="13" name="Rectangle 49"/>
          <p:cNvSpPr>
            <a:spLocks noChangeArrowheads="1"/>
          </p:cNvSpPr>
          <p:nvPr/>
        </p:nvSpPr>
        <p:spPr bwMode="auto">
          <a:xfrm>
            <a:off x="5383213" y="3124200"/>
            <a:ext cx="25923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200">
                <a:solidFill>
                  <a:srgbClr val="564C43"/>
                </a:solidFill>
              </a:rPr>
              <a:t>Insert Header Topic Here</a:t>
            </a:r>
          </a:p>
          <a:p>
            <a:pPr>
              <a:buFont charset="0" panose="020b0604020202020204" pitchFamily="34" typeface="Arial"/>
              <a:buNone/>
            </a:pPr>
            <a:r>
              <a:rPr altLang="en-US" b="1" lang="zh-CN" sz="1200">
                <a:solidFill>
                  <a:srgbClr val="564C43"/>
                </a:solidFill>
              </a:rPr>
              <a:t>We have many PowerPoint templates that has been specifically designed to help anyone that is stepping into the world of PowerPoint for the very first time.</a:t>
            </a:r>
          </a:p>
        </p:txBody>
      </p:sp>
      <p:sp>
        <p:nvSpPr>
          <p:cNvPr id="14" name="Rectangle 50"/>
          <p:cNvSpPr>
            <a:spLocks noChangeArrowheads="1"/>
          </p:cNvSpPr>
          <p:nvPr/>
        </p:nvSpPr>
        <p:spPr bwMode="auto">
          <a:xfrm>
            <a:off x="4540250" y="3059114"/>
            <a:ext cx="64770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z="4400">
                <a:solidFill>
                  <a:srgbClr val="564C43"/>
                </a:solidFill>
              </a:rPr>
              <a:t>03</a:t>
            </a:r>
          </a:p>
        </p:txBody>
      </p:sp>
      <p:sp>
        <p:nvSpPr>
          <p:cNvPr id="15" name="Line 51"/>
          <p:cNvSpPr>
            <a:spLocks noChangeShapeType="1"/>
          </p:cNvSpPr>
          <p:nvPr/>
        </p:nvSpPr>
        <p:spPr bwMode="auto">
          <a:xfrm flipH="1">
            <a:off x="5232400" y="3167063"/>
            <a:ext cx="0" cy="48895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564C43"/>
              </a:solidFill>
            </a:endParaRPr>
          </a:p>
        </p:txBody>
      </p:sp>
      <p:sp>
        <p:nvSpPr>
          <p:cNvPr id="16" name="Rectangle 52"/>
          <p:cNvSpPr>
            <a:spLocks noChangeArrowheads="1"/>
          </p:cNvSpPr>
          <p:nvPr/>
        </p:nvSpPr>
        <p:spPr bwMode="auto">
          <a:xfrm>
            <a:off x="5383213" y="4013200"/>
            <a:ext cx="25923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200">
                <a:solidFill>
                  <a:srgbClr val="564C43"/>
                </a:solidFill>
              </a:rPr>
              <a:t>Insert Header Topic Here</a:t>
            </a:r>
          </a:p>
          <a:p>
            <a:pPr>
              <a:buFont charset="0" panose="020b0604020202020204" pitchFamily="34" typeface="Arial"/>
              <a:buNone/>
            </a:pPr>
            <a:r>
              <a:rPr altLang="en-US" b="1" lang="zh-CN" sz="1200">
                <a:solidFill>
                  <a:srgbClr val="564C43"/>
                </a:solidFill>
              </a:rPr>
              <a:t>We have many PowerPoint templates that has been specifically designed to help anyone that is stepping into the world of PowerPoint for the very first time.</a:t>
            </a:r>
          </a:p>
        </p:txBody>
      </p:sp>
      <p:sp>
        <p:nvSpPr>
          <p:cNvPr id="17" name="Rectangle 53"/>
          <p:cNvSpPr>
            <a:spLocks noChangeArrowheads="1"/>
          </p:cNvSpPr>
          <p:nvPr/>
        </p:nvSpPr>
        <p:spPr bwMode="auto">
          <a:xfrm>
            <a:off x="4540250" y="3948113"/>
            <a:ext cx="64770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z="4400">
                <a:solidFill>
                  <a:srgbClr val="564C43"/>
                </a:solidFill>
              </a:rPr>
              <a:t>04</a:t>
            </a:r>
          </a:p>
        </p:txBody>
      </p:sp>
      <p:sp>
        <p:nvSpPr>
          <p:cNvPr id="18" name="Line 54"/>
          <p:cNvSpPr>
            <a:spLocks noChangeShapeType="1"/>
          </p:cNvSpPr>
          <p:nvPr/>
        </p:nvSpPr>
        <p:spPr bwMode="auto">
          <a:xfrm flipH="1">
            <a:off x="5232400" y="4056063"/>
            <a:ext cx="0" cy="488950"/>
          </a:xfrm>
          <a:prstGeom prst="line">
            <a:avLst/>
          </a:prstGeom>
          <a:noFill/>
          <a:ln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564C43"/>
              </a:solidFill>
            </a:endParaRPr>
          </a:p>
        </p:txBody>
      </p:sp>
      <p:pic>
        <p:nvPicPr>
          <p:cNvPr id="19" name="图片 18"/>
          <p:cNvPicPr>
            <a:picLocks noChangeAspect="1"/>
          </p:cNvPicPr>
          <p:nvPr/>
        </p:nvPicPr>
        <p:blipFill>
          <a:blip r:embed="rId3">
            <a:extLst>
              <a:ext uri="{28A0092B-C50C-407E-A947-70E740481C1C}">
                <a14:useLocalDpi val="0"/>
              </a:ext>
            </a:extLst>
          </a:blip>
          <a:srcRect b="4200" r="58918"/>
          <a:stretch>
            <a:fillRect/>
          </a:stretch>
        </p:blipFill>
        <p:spPr>
          <a:xfrm>
            <a:off x="-18873" y="-27755"/>
            <a:ext cx="3788328" cy="4969090"/>
          </a:xfrm>
          <a:prstGeom prst="rect">
            <a:avLst/>
          </a:prstGeom>
        </p:spPr>
      </p:pic>
    </p:spTree>
    <p:extLst>
      <p:ext uri="{BB962C8B-B14F-4D97-AF65-F5344CB8AC3E}">
        <p14:creationId val="1965549186"/>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wipe(down)" transition="in">
                                      <p:cBhvr>
                                        <p:cTn dur="580" id="7">
                                          <p:stCondLst>
                                            <p:cond delay="0"/>
                                          </p:stCondLst>
                                        </p:cTn>
                                        <p:tgtEl>
                                          <p:spTgt spid="19"/>
                                        </p:tgtEl>
                                      </p:cBhvr>
                                    </p:animEffect>
                                    <p:anim calcmode="lin" valueType="num">
                                      <p:cBhvr>
                                        <p:cTn dur="1822" id="8"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9"/>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19"/>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19"/>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19"/>
                                        </p:tgtEl>
                                        <p:attrNameLst>
                                          <p:attrName>ppt_y</p:attrName>
                                        </p:attrNameLst>
                                      </p:cBhvr>
                                      <p:tavLst>
                                        <p:tav fmla="#ppt_y-sin(pi*$)/81" tm="0">
                                          <p:val>
                                            <p:fltVal val="0"/>
                                          </p:val>
                                        </p:tav>
                                        <p:tav tm="100000">
                                          <p:val>
                                            <p:fltVal val="1"/>
                                          </p:val>
                                        </p:tav>
                                      </p:tavLst>
                                    </p:anim>
                                    <p:animScale>
                                      <p:cBhvr>
                                        <p:cTn dur="26" id="13">
                                          <p:stCondLst>
                                            <p:cond delay="650"/>
                                          </p:stCondLst>
                                        </p:cTn>
                                        <p:tgtEl>
                                          <p:spTgt spid="19"/>
                                        </p:tgtEl>
                                      </p:cBhvr>
                                      <p:to x="100000" y="60000"/>
                                    </p:animScale>
                                    <p:animScale>
                                      <p:cBhvr>
                                        <p:cTn decel="50000" dur="166" id="14">
                                          <p:stCondLst>
                                            <p:cond delay="676"/>
                                          </p:stCondLst>
                                        </p:cTn>
                                        <p:tgtEl>
                                          <p:spTgt spid="19"/>
                                        </p:tgtEl>
                                      </p:cBhvr>
                                      <p:to x="100000" y="100000"/>
                                    </p:animScale>
                                    <p:animScale>
                                      <p:cBhvr>
                                        <p:cTn dur="26" id="15">
                                          <p:stCondLst>
                                            <p:cond delay="1312"/>
                                          </p:stCondLst>
                                        </p:cTn>
                                        <p:tgtEl>
                                          <p:spTgt spid="19"/>
                                        </p:tgtEl>
                                      </p:cBhvr>
                                      <p:to x="100000" y="80000"/>
                                    </p:animScale>
                                    <p:animScale>
                                      <p:cBhvr>
                                        <p:cTn decel="50000" dur="166" id="16">
                                          <p:stCondLst>
                                            <p:cond delay="1338"/>
                                          </p:stCondLst>
                                        </p:cTn>
                                        <p:tgtEl>
                                          <p:spTgt spid="19"/>
                                        </p:tgtEl>
                                      </p:cBhvr>
                                      <p:to x="100000" y="100000"/>
                                    </p:animScale>
                                    <p:animScale>
                                      <p:cBhvr>
                                        <p:cTn dur="26" id="17">
                                          <p:stCondLst>
                                            <p:cond delay="1642"/>
                                          </p:stCondLst>
                                        </p:cTn>
                                        <p:tgtEl>
                                          <p:spTgt spid="19"/>
                                        </p:tgtEl>
                                      </p:cBhvr>
                                      <p:to x="100000" y="90000"/>
                                    </p:animScale>
                                    <p:animScale>
                                      <p:cBhvr>
                                        <p:cTn decel="50000" dur="166" id="18">
                                          <p:stCondLst>
                                            <p:cond delay="1668"/>
                                          </p:stCondLst>
                                        </p:cTn>
                                        <p:tgtEl>
                                          <p:spTgt spid="19"/>
                                        </p:tgtEl>
                                      </p:cBhvr>
                                      <p:to x="100000" y="100000"/>
                                    </p:animScale>
                                    <p:animScale>
                                      <p:cBhvr>
                                        <p:cTn dur="26" id="19">
                                          <p:stCondLst>
                                            <p:cond delay="1808"/>
                                          </p:stCondLst>
                                        </p:cTn>
                                        <p:tgtEl>
                                          <p:spTgt spid="19"/>
                                        </p:tgtEl>
                                      </p:cBhvr>
                                      <p:to x="100000" y="95000"/>
                                    </p:animScale>
                                    <p:animScale>
                                      <p:cBhvr>
                                        <p:cTn decel="50000" dur="166" id="20">
                                          <p:stCondLst>
                                            <p:cond delay="1834"/>
                                          </p:stCondLst>
                                        </p:cTn>
                                        <p:tgtEl>
                                          <p:spTgt spid="19"/>
                                        </p:tgtEl>
                                      </p:cBhvr>
                                      <p:to x="100000" y="100000"/>
                                    </p:animScale>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6"/>
                                        </p:tgtEl>
                                        <p:attrNameLst>
                                          <p:attrName>style.visibility</p:attrName>
                                        </p:attrNameLst>
                                      </p:cBhvr>
                                      <p:to>
                                        <p:strVal val="visible"/>
                                      </p:to>
                                    </p:set>
                                    <p:animEffect filter="fade" transition="in">
                                      <p:cBhvr>
                                        <p:cTn dur="1000" id="24"/>
                                        <p:tgtEl>
                                          <p:spTgt spid="6"/>
                                        </p:tgtEl>
                                      </p:cBhvr>
                                    </p:animEffect>
                                    <p:anim calcmode="lin" valueType="num">
                                      <p:cBhvr>
                                        <p:cTn dur="1000" fill="hold" id="25"/>
                                        <p:tgtEl>
                                          <p:spTgt spid="6"/>
                                        </p:tgtEl>
                                        <p:attrNameLst>
                                          <p:attrName>ppt_x</p:attrName>
                                        </p:attrNameLst>
                                      </p:cBhvr>
                                      <p:tavLst>
                                        <p:tav tm="0">
                                          <p:val>
                                            <p:strVal val="#ppt_x"/>
                                          </p:val>
                                        </p:tav>
                                        <p:tav tm="100000">
                                          <p:val>
                                            <p:strVal val="#ppt_x"/>
                                          </p:val>
                                        </p:tav>
                                      </p:tavLst>
                                    </p:anim>
                                    <p:anim calcmode="lin" valueType="num">
                                      <p:cBhvr>
                                        <p:cTn dur="1000" fill="hold" id="26"/>
                                        <p:tgtEl>
                                          <p:spTgt spid="6"/>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42" presetSubtype="0">
                                  <p:stCondLst>
                                    <p:cond delay="0"/>
                                  </p:stCondLst>
                                  <p:childTnLst>
                                    <p:set>
                                      <p:cBhvr>
                                        <p:cTn dur="1" fill="hold" id="29">
                                          <p:stCondLst>
                                            <p:cond delay="0"/>
                                          </p:stCondLst>
                                        </p:cTn>
                                        <p:tgtEl>
                                          <p:spTgt spid="5"/>
                                        </p:tgtEl>
                                        <p:attrNameLst>
                                          <p:attrName>style.visibility</p:attrName>
                                        </p:attrNameLst>
                                      </p:cBhvr>
                                      <p:to>
                                        <p:strVal val="visible"/>
                                      </p:to>
                                    </p:set>
                                    <p:animEffect filter="fade" transition="in">
                                      <p:cBhvr>
                                        <p:cTn dur="1000" id="30"/>
                                        <p:tgtEl>
                                          <p:spTgt spid="5"/>
                                        </p:tgtEl>
                                      </p:cBhvr>
                                    </p:animEffect>
                                    <p:anim calcmode="lin" valueType="num">
                                      <p:cBhvr>
                                        <p:cTn dur="1000" fill="hold" id="31"/>
                                        <p:tgtEl>
                                          <p:spTgt spid="5"/>
                                        </p:tgtEl>
                                        <p:attrNameLst>
                                          <p:attrName>ppt_x</p:attrName>
                                        </p:attrNameLst>
                                      </p:cBhvr>
                                      <p:tavLst>
                                        <p:tav tm="0">
                                          <p:val>
                                            <p:strVal val="#ppt_x"/>
                                          </p:val>
                                        </p:tav>
                                        <p:tav tm="100000">
                                          <p:val>
                                            <p:strVal val="#ppt_x"/>
                                          </p:val>
                                        </p:tav>
                                      </p:tavLst>
                                    </p:anim>
                                    <p:anim calcmode="lin" valueType="num">
                                      <p:cBhvr>
                                        <p:cTn dur="1000" fill="hold" id="32"/>
                                        <p:tgtEl>
                                          <p:spTgt spid="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grpId="0" id="40" nodeType="afterEffect" presetClass="entr" presetID="42" presetSubtype="0">
                                  <p:stCondLst>
                                    <p:cond delay="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000"/>
                            </p:stCondLst>
                            <p:childTnLst>
                              <p:par>
                                <p:cTn fill="hold" grpId="0" id="46" nodeType="after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7000"/>
                            </p:stCondLst>
                            <p:childTnLst>
                              <p:par>
                                <p:cTn fill="hold" grpId="0" id="52" nodeType="afterEffect" presetClass="entr" presetID="42" presetSubtype="0">
                                  <p:stCondLst>
                                    <p:cond delay="0"/>
                                  </p:stCondLst>
                                  <p:childTnLst>
                                    <p:set>
                                      <p:cBhvr>
                                        <p:cTn dur="1" fill="hold" id="53">
                                          <p:stCondLst>
                                            <p:cond delay="0"/>
                                          </p:stCondLst>
                                        </p:cTn>
                                        <p:tgtEl>
                                          <p:spTgt spid="10"/>
                                        </p:tgtEl>
                                        <p:attrNameLst>
                                          <p:attrName>style.visibility</p:attrName>
                                        </p:attrNameLst>
                                      </p:cBhvr>
                                      <p:to>
                                        <p:strVal val="visible"/>
                                      </p:to>
                                    </p:set>
                                    <p:animEffect filter="fade" transition="in">
                                      <p:cBhvr>
                                        <p:cTn dur="1000" id="54"/>
                                        <p:tgtEl>
                                          <p:spTgt spid="10"/>
                                        </p:tgtEl>
                                      </p:cBhvr>
                                    </p:animEffect>
                                    <p:anim calcmode="lin" valueType="num">
                                      <p:cBhvr>
                                        <p:cTn dur="1000" fill="hold" id="55"/>
                                        <p:tgtEl>
                                          <p:spTgt spid="10"/>
                                        </p:tgtEl>
                                        <p:attrNameLst>
                                          <p:attrName>ppt_x</p:attrName>
                                        </p:attrNameLst>
                                      </p:cBhvr>
                                      <p:tavLst>
                                        <p:tav tm="0">
                                          <p:val>
                                            <p:strVal val="#ppt_x"/>
                                          </p:val>
                                        </p:tav>
                                        <p:tav tm="100000">
                                          <p:val>
                                            <p:strVal val="#ppt_x"/>
                                          </p:val>
                                        </p:tav>
                                      </p:tavLst>
                                    </p:anim>
                                    <p:anim calcmode="lin" valueType="num">
                                      <p:cBhvr>
                                        <p:cTn dur="1000" fill="hold" id="56"/>
                                        <p:tgtEl>
                                          <p:spTgt spid="10"/>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8000"/>
                            </p:stCondLst>
                            <p:childTnLst>
                              <p:par>
                                <p:cTn fill="hold" grpId="0" id="58" nodeType="afterEffect" presetClass="entr" presetID="42" presetSubtype="0">
                                  <p:stCondLst>
                                    <p:cond delay="0"/>
                                  </p:stCondLst>
                                  <p:childTnLst>
                                    <p:set>
                                      <p:cBhvr>
                                        <p:cTn dur="1" fill="hold" id="59">
                                          <p:stCondLst>
                                            <p:cond delay="0"/>
                                          </p:stCondLst>
                                        </p:cTn>
                                        <p:tgtEl>
                                          <p:spTgt spid="14"/>
                                        </p:tgtEl>
                                        <p:attrNameLst>
                                          <p:attrName>style.visibility</p:attrName>
                                        </p:attrNameLst>
                                      </p:cBhvr>
                                      <p:to>
                                        <p:strVal val="visible"/>
                                      </p:to>
                                    </p:set>
                                    <p:animEffect filter="fade" transition="in">
                                      <p:cBhvr>
                                        <p:cTn dur="1000" id="60"/>
                                        <p:tgtEl>
                                          <p:spTgt spid="14"/>
                                        </p:tgtEl>
                                      </p:cBhvr>
                                    </p:animEffect>
                                    <p:anim calcmode="lin" valueType="num">
                                      <p:cBhvr>
                                        <p:cTn dur="1000" fill="hold" id="61"/>
                                        <p:tgtEl>
                                          <p:spTgt spid="14"/>
                                        </p:tgtEl>
                                        <p:attrNameLst>
                                          <p:attrName>ppt_x</p:attrName>
                                        </p:attrNameLst>
                                      </p:cBhvr>
                                      <p:tavLst>
                                        <p:tav tm="0">
                                          <p:val>
                                            <p:strVal val="#ppt_x"/>
                                          </p:val>
                                        </p:tav>
                                        <p:tav tm="100000">
                                          <p:val>
                                            <p:strVal val="#ppt_x"/>
                                          </p:val>
                                        </p:tav>
                                      </p:tavLst>
                                    </p:anim>
                                    <p:anim calcmode="lin" valueType="num">
                                      <p:cBhvr>
                                        <p:cTn dur="1000" fill="hold" id="62"/>
                                        <p:tgtEl>
                                          <p:spTgt spid="14"/>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9000"/>
                            </p:stCondLst>
                            <p:childTnLst>
                              <p:par>
                                <p:cTn fill="hold" grpId="0" id="64" nodeType="afterEffect" presetClass="entr" presetID="42"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1000" id="66"/>
                                        <p:tgtEl>
                                          <p:spTgt spid="13"/>
                                        </p:tgtEl>
                                      </p:cBhvr>
                                    </p:animEffect>
                                    <p:anim calcmode="lin" valueType="num">
                                      <p:cBhvr>
                                        <p:cTn dur="1000" fill="hold" id="67"/>
                                        <p:tgtEl>
                                          <p:spTgt spid="13"/>
                                        </p:tgtEl>
                                        <p:attrNameLst>
                                          <p:attrName>ppt_x</p:attrName>
                                        </p:attrNameLst>
                                      </p:cBhvr>
                                      <p:tavLst>
                                        <p:tav tm="0">
                                          <p:val>
                                            <p:strVal val="#ppt_x"/>
                                          </p:val>
                                        </p:tav>
                                        <p:tav tm="100000">
                                          <p:val>
                                            <p:strVal val="#ppt_x"/>
                                          </p:val>
                                        </p:tav>
                                      </p:tavLst>
                                    </p:anim>
                                    <p:anim calcmode="lin" valueType="num">
                                      <p:cBhvr>
                                        <p:cTn dur="1000" fill="hold" id="68"/>
                                        <p:tgtEl>
                                          <p:spTgt spid="13"/>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10000"/>
                            </p:stCondLst>
                            <p:childTnLst>
                              <p:par>
                                <p:cTn fill="hold" grpId="0" id="70" nodeType="afterEffect" presetClass="entr" presetID="42" presetSubtype="0">
                                  <p:stCondLst>
                                    <p:cond delay="0"/>
                                  </p:stCondLst>
                                  <p:childTnLst>
                                    <p:set>
                                      <p:cBhvr>
                                        <p:cTn dur="1" fill="hold" id="71">
                                          <p:stCondLst>
                                            <p:cond delay="0"/>
                                          </p:stCondLst>
                                        </p:cTn>
                                        <p:tgtEl>
                                          <p:spTgt spid="17"/>
                                        </p:tgtEl>
                                        <p:attrNameLst>
                                          <p:attrName>style.visibility</p:attrName>
                                        </p:attrNameLst>
                                      </p:cBhvr>
                                      <p:to>
                                        <p:strVal val="visible"/>
                                      </p:to>
                                    </p:set>
                                    <p:animEffect filter="fade" transition="in">
                                      <p:cBhvr>
                                        <p:cTn dur="1000" id="72"/>
                                        <p:tgtEl>
                                          <p:spTgt spid="17"/>
                                        </p:tgtEl>
                                      </p:cBhvr>
                                    </p:animEffect>
                                    <p:anim calcmode="lin" valueType="num">
                                      <p:cBhvr>
                                        <p:cTn dur="1000" fill="hold" id="73"/>
                                        <p:tgtEl>
                                          <p:spTgt spid="17"/>
                                        </p:tgtEl>
                                        <p:attrNameLst>
                                          <p:attrName>ppt_x</p:attrName>
                                        </p:attrNameLst>
                                      </p:cBhvr>
                                      <p:tavLst>
                                        <p:tav tm="0">
                                          <p:val>
                                            <p:strVal val="#ppt_x"/>
                                          </p:val>
                                        </p:tav>
                                        <p:tav tm="100000">
                                          <p:val>
                                            <p:strVal val="#ppt_x"/>
                                          </p:val>
                                        </p:tav>
                                      </p:tavLst>
                                    </p:anim>
                                    <p:anim calcmode="lin" valueType="num">
                                      <p:cBhvr>
                                        <p:cTn dur="1000" fill="hold" id="74"/>
                                        <p:tgtEl>
                                          <p:spTgt spid="17"/>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11000"/>
                            </p:stCondLst>
                            <p:childTnLst>
                              <p:par>
                                <p:cTn fill="hold" grpId="0" id="76" nodeType="afterEffect" presetClass="entr" presetID="42" presetSubtype="0">
                                  <p:stCondLst>
                                    <p:cond delay="0"/>
                                  </p:stCondLst>
                                  <p:childTnLst>
                                    <p:set>
                                      <p:cBhvr>
                                        <p:cTn dur="1" fill="hold" id="77">
                                          <p:stCondLst>
                                            <p:cond delay="0"/>
                                          </p:stCondLst>
                                        </p:cTn>
                                        <p:tgtEl>
                                          <p:spTgt spid="16"/>
                                        </p:tgtEl>
                                        <p:attrNameLst>
                                          <p:attrName>style.visibility</p:attrName>
                                        </p:attrNameLst>
                                      </p:cBhvr>
                                      <p:to>
                                        <p:strVal val="visible"/>
                                      </p:to>
                                    </p:set>
                                    <p:animEffect filter="fade" transition="in">
                                      <p:cBhvr>
                                        <p:cTn dur="1000" id="78"/>
                                        <p:tgtEl>
                                          <p:spTgt spid="16"/>
                                        </p:tgtEl>
                                      </p:cBhvr>
                                    </p:animEffect>
                                    <p:anim calcmode="lin" valueType="num">
                                      <p:cBhvr>
                                        <p:cTn dur="1000" fill="hold" id="79"/>
                                        <p:tgtEl>
                                          <p:spTgt spid="16"/>
                                        </p:tgtEl>
                                        <p:attrNameLst>
                                          <p:attrName>ppt_x</p:attrName>
                                        </p:attrNameLst>
                                      </p:cBhvr>
                                      <p:tavLst>
                                        <p:tav tm="0">
                                          <p:val>
                                            <p:strVal val="#ppt_x"/>
                                          </p:val>
                                        </p:tav>
                                        <p:tav tm="100000">
                                          <p:val>
                                            <p:strVal val="#ppt_x"/>
                                          </p:val>
                                        </p:tav>
                                      </p:tavLst>
                                    </p:anim>
                                    <p:anim calcmode="lin" valueType="num">
                                      <p:cBhvr>
                                        <p:cTn dur="1000" fill="hold" id="8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0"/>
      <p:bldP grpId="0" spid="11"/>
      <p:bldP grpId="0" spid="13"/>
      <p:bldP grpId="0" spid="14"/>
      <p:bldP grpId="0" spid="16"/>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23394" y="1215596"/>
            <a:ext cx="6572250" cy="3924300"/>
          </a:xfrm>
          <a:prstGeom prst="rect">
            <a:avLst/>
          </a:prstGeom>
        </p:spPr>
      </p:pic>
      <p:sp>
        <p:nvSpPr>
          <p:cNvPr id="3" name="矩形 2"/>
          <p:cNvSpPr/>
          <p:nvPr/>
        </p:nvSpPr>
        <p:spPr>
          <a:xfrm>
            <a:off x="4067944" y="2354932"/>
            <a:ext cx="5076056" cy="1512168"/>
          </a:xfrm>
          <a:prstGeom prst="rect">
            <a:avLst/>
          </a:prstGeom>
          <a:solidFill>
            <a:srgbClr val="564C4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6513" y="0"/>
            <a:ext cx="7694789" cy="5141913"/>
            <a:chOff x="-36513" y="0"/>
            <a:chExt cx="7694789" cy="5141913"/>
          </a:xfrm>
        </p:grpSpPr>
        <p:pic>
          <p:nvPicPr>
            <p:cNvPr id="16" name="图片 15"/>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17" name="组合 16"/>
            <p:cNvGrpSpPr/>
            <p:nvPr/>
          </p:nvGrpSpPr>
          <p:grpSpPr>
            <a:xfrm>
              <a:off x="1578769" y="278153"/>
              <a:ext cx="4025900" cy="574675"/>
              <a:chOff x="231775" y="266700"/>
              <a:chExt cx="4025900" cy="574675"/>
            </a:xfrm>
          </p:grpSpPr>
          <p:sp>
            <p:nvSpPr>
              <p:cNvPr id="18"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20"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6160" name="Rectangle 16"/>
          <p:cNvSpPr>
            <a:spLocks noChangeArrowheads="1"/>
          </p:cNvSpPr>
          <p:nvPr/>
        </p:nvSpPr>
        <p:spPr bwMode="auto">
          <a:xfrm>
            <a:off x="4499992" y="2599095"/>
            <a:ext cx="4537075" cy="853440"/>
          </a:xfrm>
          <a:prstGeom prst="rect">
            <a:avLst/>
          </a:prstGeom>
          <a:noFill/>
          <a:ln>
            <a:noFill/>
          </a:ln>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410" y="0"/>
            <a:ext cx="9141178" cy="5141913"/>
          </a:xfrm>
          <a:prstGeom prst="rect">
            <a:avLst/>
          </a:prstGeom>
        </p:spPr>
      </p:pic>
      <p:pic>
        <p:nvPicPr>
          <p:cNvPr id="5" name="图片 4"/>
          <p:cNvPicPr>
            <a:picLocks noChangeAspect="1"/>
          </p:cNvPicPr>
          <p:nvPr/>
        </p:nvPicPr>
        <p:blipFill>
          <a:blip r:embed="rId4">
            <a:extLst>
              <a:ext uri="{28A0092B-C50C-407E-A947-70E740481C1C}">
                <a14:useLocalDpi val="0"/>
              </a:ext>
            </a:extLst>
          </a:blip>
          <a:srcRect b="48599" l="23217" r="20854" t="28994"/>
          <a:stretch>
            <a:fillRect/>
          </a:stretch>
        </p:blipFill>
        <p:spPr>
          <a:xfrm>
            <a:off x="2339752" y="1994892"/>
            <a:ext cx="7029779" cy="1584177"/>
          </a:xfrm>
          <a:prstGeom prst="rect">
            <a:avLst/>
          </a:prstGeom>
        </p:spPr>
      </p:pic>
      <p:sp>
        <p:nvSpPr>
          <p:cNvPr id="3" name="Rectangle 9"/>
          <p:cNvSpPr>
            <a:spLocks noChangeArrowheads="1"/>
          </p:cNvSpPr>
          <p:nvPr/>
        </p:nvSpPr>
        <p:spPr bwMode="auto">
          <a:xfrm>
            <a:off x="3490342" y="2514337"/>
            <a:ext cx="1009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mtClean="0" sz="4800">
                <a:solidFill>
                  <a:schemeClr val="bg1"/>
                </a:solidFill>
              </a:rPr>
              <a:t>04  </a:t>
            </a:r>
          </a:p>
        </p:txBody>
      </p:sp>
      <p:sp>
        <p:nvSpPr>
          <p:cNvPr id="4" name="文本框 3"/>
          <p:cNvSpPr txBox="1"/>
          <p:nvPr/>
        </p:nvSpPr>
        <p:spPr>
          <a:xfrm>
            <a:off x="4499992" y="2498948"/>
            <a:ext cx="3526854" cy="762000"/>
          </a:xfrm>
          <a:prstGeom prst="rect">
            <a:avLst/>
          </a:prstGeom>
          <a:noFill/>
          <a:ln w="9525">
            <a:noFill/>
            <a:miter lim="800000"/>
          </a:ln>
          <a:effectLst>
            <a:outerShdw algn="ctr" dir="1593903" dist="28398" rotWithShape="0">
              <a:srgbClr val="333300"/>
            </a:outerShdw>
          </a:effectLst>
        </p:spPr>
        <p:txBody>
          <a:bodyPr wrap="square">
            <a:spAutoFit/>
          </a:bodyPr>
          <a:lstStyle>
            <a:defPPr>
              <a:defRPr lang="zh-CN"/>
            </a:defPPr>
            <a:lvl1pPr>
              <a:defRPr b="1"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defRPr>
            </a:lvl1pPr>
          </a:lstStyle>
          <a:p>
            <a:r>
              <a:rPr altLang="en-US" lang="zh-CN"/>
              <a:t>请输入标题</a:t>
            </a:r>
          </a:p>
        </p:txBody>
      </p:sp>
      <p:sp>
        <p:nvSpPr>
          <p:cNvPr id="6" name="Rectangle 20"/>
          <p:cNvSpPr>
            <a:spLocks noChangeArrowheads="1"/>
          </p:cNvSpPr>
          <p:nvPr/>
        </p:nvSpPr>
        <p:spPr bwMode="auto">
          <a:xfrm>
            <a:off x="3586103" y="3375605"/>
            <a:ext cx="4537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3630A"/>
                </a:solidFill>
              </a:rPr>
              <a:t>Insert Header Topic Here</a:t>
            </a:r>
          </a:p>
          <a:p>
            <a:pPr>
              <a:buFont charset="0" panose="020b0604020202020204" pitchFamily="34" typeface="Arial"/>
              <a:buNone/>
            </a:pPr>
            <a:endParaRPr altLang="en-US" b="1" lang="zh-CN" sz="1400">
              <a:solidFill>
                <a:srgbClr val="E3630A"/>
              </a:solidFill>
            </a:endParaRPr>
          </a:p>
          <a:p>
            <a:pPr>
              <a:buFont charset="0" panose="020b0604020202020204" pitchFamily="34" typeface="Arial"/>
              <a:buNone/>
            </a:pPr>
            <a:r>
              <a:rPr altLang="en-US" b="1" lang="zh-CN" sz="1400">
                <a:solidFill>
                  <a:srgbClr val="E3630A"/>
                </a:solidFill>
              </a:rPr>
              <a:t>We have many PowerPoint templates that has been specifically designed to help anyone that is stepping into the world of PowerPoint for the very first time.</a:t>
            </a:r>
          </a:p>
        </p:txBody>
      </p:sp>
    </p:spTree>
    <p:extLst>
      <p:ext uri="{BB962C8B-B14F-4D97-AF65-F5344CB8AC3E}">
        <p14:creationId val="2582761741"/>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500" id="10"/>
                                        <p:tgtEl>
                                          <p:spTgt spid="4"/>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2542452" y="1310201"/>
            <a:ext cx="6572250" cy="3838575"/>
          </a:xfrm>
          <a:prstGeom prst="rect">
            <a:avLst/>
          </a:prstGeom>
        </p:spPr>
      </p:pic>
      <p:grpSp>
        <p:nvGrpSpPr>
          <p:cNvPr id="3" name="组合 2"/>
          <p:cNvGrpSpPr/>
          <p:nvPr/>
        </p:nvGrpSpPr>
        <p:grpSpPr>
          <a:xfrm>
            <a:off x="-36513" y="0"/>
            <a:ext cx="7694789" cy="5141913"/>
            <a:chOff x="-36513" y="0"/>
            <a:chExt cx="7694789" cy="5141913"/>
          </a:xfrm>
        </p:grpSpPr>
        <p:pic>
          <p:nvPicPr>
            <p:cNvPr id="4" name="图片 3"/>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5" name="组合 4"/>
            <p:cNvGrpSpPr/>
            <p:nvPr/>
          </p:nvGrpSpPr>
          <p:grpSpPr>
            <a:xfrm>
              <a:off x="1578769" y="278153"/>
              <a:ext cx="4025900" cy="574675"/>
              <a:chOff x="231775" y="266700"/>
              <a:chExt cx="4025900" cy="574675"/>
            </a:xfrm>
          </p:grpSpPr>
          <p:sp>
            <p:nvSpPr>
              <p:cNvPr id="6"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8"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9" name="矩形 8"/>
          <p:cNvSpPr/>
          <p:nvPr/>
        </p:nvSpPr>
        <p:spPr>
          <a:xfrm>
            <a:off x="198437" y="3579068"/>
            <a:ext cx="4733603" cy="1008112"/>
          </a:xfrm>
          <a:prstGeom prst="rect">
            <a:avLst/>
          </a:prstGeom>
          <a:solidFill>
            <a:srgbClr val="564C4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Rectangle 16"/>
          <p:cNvSpPr>
            <a:spLocks noChangeArrowheads="1"/>
          </p:cNvSpPr>
          <p:nvPr/>
        </p:nvSpPr>
        <p:spPr bwMode="auto">
          <a:xfrm>
            <a:off x="273914" y="3723929"/>
            <a:ext cx="4537075" cy="853440"/>
          </a:xfrm>
          <a:prstGeom prst="rect">
            <a:avLst/>
          </a:prstGeom>
          <a:noFill/>
          <a:ln>
            <a:noFill/>
          </a:ln>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sp>
        <p:nvSpPr>
          <p:cNvPr id="11" name="Rectangle 16"/>
          <p:cNvSpPr>
            <a:spLocks noChangeArrowheads="1"/>
          </p:cNvSpPr>
          <p:nvPr/>
        </p:nvSpPr>
        <p:spPr bwMode="auto">
          <a:xfrm>
            <a:off x="296701" y="1835742"/>
            <a:ext cx="1971044" cy="2133600"/>
          </a:xfrm>
          <a:prstGeom prst="rect">
            <a:avLst/>
          </a:prstGeom>
          <a:noFill/>
          <a:ln>
            <a:noFill/>
          </a:ln>
          <a:extLst/>
        </p:spPr>
        <p:txBody>
          <a:bodyPr bIns="0" lIns="0" rIns="0" tIns="0" wrap="square">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spTree>
    <p:extLst>
      <p:ext uri="{BB962C8B-B14F-4D97-AF65-F5344CB8AC3E}">
        <p14:creationId val="169437774"/>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11"/>
                                        </p:tgtEl>
                                        <p:attrNameLst>
                                          <p:attrName>style.visibility</p:attrName>
                                        </p:attrNameLst>
                                      </p:cBhvr>
                                      <p:to>
                                        <p:strVal val="visible"/>
                                      </p:to>
                                    </p:set>
                                    <p:animEffect filter="barn(inVertical)" transition="in">
                                      <p:cBhvr>
                                        <p:cTn dur="500" id="12"/>
                                        <p:tgtEl>
                                          <p:spTgt spid="1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
                                        </p:tgtEl>
                                        <p:attrNameLst>
                                          <p:attrName>style.visibility</p:attrName>
                                        </p:attrNameLst>
                                      </p:cBhvr>
                                      <p:to>
                                        <p:strVal val="visible"/>
                                      </p:to>
                                    </p:set>
                                    <p:animEffect filter="barn(inVertical)" transition="in">
                                      <p:cBhvr>
                                        <p:cTn dur="500" id="1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6513" y="0"/>
            <a:ext cx="7694789" cy="5141913"/>
            <a:chOff x="-36513" y="0"/>
            <a:chExt cx="7694789" cy="5141913"/>
          </a:xfrm>
        </p:grpSpPr>
        <p:pic>
          <p:nvPicPr>
            <p:cNvPr id="6" name="图片 5"/>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7" name="组合 6"/>
            <p:cNvGrpSpPr/>
            <p:nvPr/>
          </p:nvGrpSpPr>
          <p:grpSpPr>
            <a:xfrm>
              <a:off x="1578769" y="278153"/>
              <a:ext cx="4025900" cy="574675"/>
              <a:chOff x="231775" y="266700"/>
              <a:chExt cx="4025900" cy="574675"/>
            </a:xfrm>
          </p:grpSpPr>
          <p:sp>
            <p:nvSpPr>
              <p:cNvPr id="8"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9"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10"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pic>
        <p:nvPicPr>
          <p:cNvPr id="2" name="图片 1"/>
          <p:cNvPicPr>
            <a:picLocks noChangeAspect="1"/>
          </p:cNvPicPr>
          <p:nvPr/>
        </p:nvPicPr>
        <p:blipFill>
          <a:blip r:embed="rId3">
            <a:extLst>
              <a:ext uri="{28A0092B-C50C-407E-A947-70E740481C1C}">
                <a14:useLocalDpi val="0"/>
              </a:ext>
            </a:extLst>
          </a:blip>
          <a:stretch>
            <a:fillRect/>
          </a:stretch>
        </p:blipFill>
        <p:spPr>
          <a:xfrm>
            <a:off x="3937861" y="1659759"/>
            <a:ext cx="5217957" cy="3486200"/>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433205" y="1659759"/>
            <a:ext cx="3131311" cy="1960473"/>
          </a:xfrm>
          <a:prstGeom prst="rect">
            <a:avLst/>
          </a:prstGeom>
        </p:spPr>
      </p:pic>
      <p:sp>
        <p:nvSpPr>
          <p:cNvPr id="11" name="矩形 10"/>
          <p:cNvSpPr/>
          <p:nvPr/>
        </p:nvSpPr>
        <p:spPr>
          <a:xfrm>
            <a:off x="251520" y="3923107"/>
            <a:ext cx="4733603" cy="1008112"/>
          </a:xfrm>
          <a:prstGeom prst="rect">
            <a:avLst/>
          </a:prstGeom>
          <a:solidFill>
            <a:srgbClr val="564C4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Rectangle 16"/>
          <p:cNvSpPr>
            <a:spLocks noChangeArrowheads="1"/>
          </p:cNvSpPr>
          <p:nvPr/>
        </p:nvSpPr>
        <p:spPr bwMode="auto">
          <a:xfrm>
            <a:off x="326997" y="4067968"/>
            <a:ext cx="4537075" cy="853440"/>
          </a:xfrm>
          <a:prstGeom prst="rect">
            <a:avLst/>
          </a:prstGeom>
          <a:noFill/>
          <a:ln>
            <a:noFill/>
          </a:ln>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spTree>
    <p:extLst>
      <p:ext uri="{BB962C8B-B14F-4D97-AF65-F5344CB8AC3E}">
        <p14:creationId val="373780944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2"/>
                                        </p:tgtEl>
                                        <p:attrNameLst>
                                          <p:attrName>style.visibility</p:attrName>
                                        </p:attrNameLst>
                                      </p:cBhvr>
                                      <p:to>
                                        <p:strVal val="visible"/>
                                      </p:to>
                                    </p:set>
                                    <p:animEffect filter="barn(inVertical)" transition="in">
                                      <p:cBhvr>
                                        <p:cTn dur="500" id="1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35496" y="-79479"/>
            <a:ext cx="9006901" cy="5221392"/>
          </a:xfrm>
          <a:prstGeom prst="rect">
            <a:avLst/>
          </a:prstGeom>
        </p:spPr>
      </p:pic>
      <p:sp>
        <p:nvSpPr>
          <p:cNvPr id="9" name="矩形 8"/>
          <p:cNvSpPr/>
          <p:nvPr/>
        </p:nvSpPr>
        <p:spPr>
          <a:xfrm>
            <a:off x="4912" y="13860"/>
            <a:ext cx="9037485" cy="1008112"/>
          </a:xfrm>
          <a:prstGeom prst="rect">
            <a:avLst/>
          </a:prstGeom>
          <a:solidFill>
            <a:srgbClr val="564C4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251520" y="3923107"/>
            <a:ext cx="4733603" cy="1008112"/>
          </a:xfrm>
          <a:prstGeom prst="rect">
            <a:avLst/>
          </a:prstGeom>
          <a:solidFill>
            <a:srgbClr val="564C4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16"/>
          <p:cNvSpPr>
            <a:spLocks noChangeArrowheads="1"/>
          </p:cNvSpPr>
          <p:nvPr/>
        </p:nvSpPr>
        <p:spPr bwMode="auto">
          <a:xfrm>
            <a:off x="326997" y="4067968"/>
            <a:ext cx="4537075" cy="853440"/>
          </a:xfrm>
          <a:prstGeom prst="rect">
            <a:avLst/>
          </a:prstGeom>
          <a:noFill/>
          <a:ln>
            <a:noFill/>
          </a:ln>
          <a:extLst/>
        </p:spPr>
        <p:txBody>
          <a:bodyPr bIns="0" lIns="0" rIns="0" tIns="0">
            <a:spAutoFit/>
          </a:bodyPr>
          <a:lstStyle/>
          <a:p>
            <a:pPr>
              <a:buFont charset="0" panose="020b0604020202020204" pitchFamily="34" typeface="Arial"/>
              <a:buNone/>
            </a:pPr>
            <a:r>
              <a:rPr altLang="en-US" b="1" lang="zh-CN" sz="1400">
                <a:solidFill>
                  <a:srgbClr val="EF6541"/>
                </a:solidFill>
              </a:rPr>
              <a:t>Insert Header Topic Here</a:t>
            </a:r>
          </a:p>
          <a:p>
            <a:pPr>
              <a:buFont charset="0" panose="020b0604020202020204" pitchFamily="34" typeface="Arial"/>
              <a:buNone/>
            </a:pPr>
            <a:r>
              <a:rPr altLang="en-US" b="1" lang="zh-CN" sz="1400">
                <a:solidFill>
                  <a:srgbClr val="EF6541"/>
                </a:solidFill>
              </a:rPr>
              <a:t>We have many PowerPoint templates that has been specifically designed to help anyone that is stepping into the world of PowerPoint for the very first time.</a:t>
            </a:r>
          </a:p>
        </p:txBody>
      </p:sp>
      <p:grpSp>
        <p:nvGrpSpPr>
          <p:cNvPr id="12" name="组合 11"/>
          <p:cNvGrpSpPr/>
          <p:nvPr/>
        </p:nvGrpSpPr>
        <p:grpSpPr>
          <a:xfrm>
            <a:off x="-36513" y="0"/>
            <a:ext cx="7694789" cy="5141913"/>
            <a:chOff x="-36513" y="0"/>
            <a:chExt cx="7694789" cy="5141913"/>
          </a:xfrm>
        </p:grpSpPr>
        <p:pic>
          <p:nvPicPr>
            <p:cNvPr id="13" name="图片 12"/>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14" name="组合 13"/>
            <p:cNvGrpSpPr/>
            <p:nvPr/>
          </p:nvGrpSpPr>
          <p:grpSpPr>
            <a:xfrm>
              <a:off x="1578769" y="278153"/>
              <a:ext cx="4025900" cy="574675"/>
              <a:chOff x="231775" y="266700"/>
              <a:chExt cx="4025900" cy="574675"/>
            </a:xfrm>
          </p:grpSpPr>
          <p:sp>
            <p:nvSpPr>
              <p:cNvPr id="15"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17"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extLst>
      <p:ext uri="{BB962C8B-B14F-4D97-AF65-F5344CB8AC3E}">
        <p14:creationId val="1512897775"/>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0x786" id="16390" name="Rectangle 6"/>
          <p:cNvSpPr>
            <a:spLocks noChangeArrowheads="1"/>
          </p:cNvSpPr>
          <p:nvPr/>
        </p:nvSpPr>
        <p:spPr bwMode="auto">
          <a:xfrm>
            <a:off x="355600" y="1419225"/>
            <a:ext cx="1054100" cy="1031875"/>
          </a:xfrm>
          <a:prstGeom prst="rect">
            <a:avLst/>
          </a:prstGeom>
          <a:blipFill dpi="0" rotWithShape="1">
            <a:blip r:embed="rId2"/>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0115mvtps00039" id="16391" name="Rectangle 7"/>
          <p:cNvSpPr>
            <a:spLocks noChangeArrowheads="1"/>
          </p:cNvSpPr>
          <p:nvPr/>
        </p:nvSpPr>
        <p:spPr bwMode="auto">
          <a:xfrm>
            <a:off x="1409700" y="1419225"/>
            <a:ext cx="1054100" cy="1031875"/>
          </a:xfrm>
          <a:prstGeom prst="rect">
            <a:avLst/>
          </a:prstGeom>
          <a:blipFill dpi="0" rotWithShape="1">
            <a:blip r:embed="rId3"/>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u=1617022354,2789598155&amp;fm=21&amp;gp=0" id="16392" name="Rectangle 8"/>
          <p:cNvSpPr>
            <a:spLocks noChangeArrowheads="1"/>
          </p:cNvSpPr>
          <p:nvPr/>
        </p:nvSpPr>
        <p:spPr bwMode="auto">
          <a:xfrm>
            <a:off x="2463800" y="1419225"/>
            <a:ext cx="1054100" cy="1031875"/>
          </a:xfrm>
          <a:prstGeom prst="rect">
            <a:avLst/>
          </a:prstGeom>
          <a:blipFill dpi="0" rotWithShape="1">
            <a:blip r:embed="rId4"/>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reu_177855_11副本" id="16393" name="Rectangle 9"/>
          <p:cNvSpPr>
            <a:spLocks noChangeArrowheads="1"/>
          </p:cNvSpPr>
          <p:nvPr/>
        </p:nvSpPr>
        <p:spPr bwMode="auto">
          <a:xfrm>
            <a:off x="3517900" y="1419225"/>
            <a:ext cx="1054100" cy="1031875"/>
          </a:xfrm>
          <a:prstGeom prst="rect">
            <a:avLst/>
          </a:prstGeom>
          <a:blipFill dpi="0" rotWithShape="1">
            <a:blip r:embed="rId5"/>
            <a:stretch>
              <a:fillRect b="-6108"/>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u=290065061,2920051158&amp;fm=15&amp;gp=0" id="16394" name="Rectangle 10"/>
          <p:cNvSpPr>
            <a:spLocks noChangeArrowheads="1"/>
          </p:cNvSpPr>
          <p:nvPr/>
        </p:nvSpPr>
        <p:spPr bwMode="auto">
          <a:xfrm>
            <a:off x="4572000" y="1419225"/>
            <a:ext cx="1054100" cy="1031875"/>
          </a:xfrm>
          <a:prstGeom prst="rect">
            <a:avLst/>
          </a:prstGeom>
          <a:blipFill dpi="0" rotWithShape="1">
            <a:blip r:embed="rId6"/>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u=2137848116,541256983&amp;fm=15&amp;gp=0" id="16395" name="Rectangle 11"/>
          <p:cNvSpPr>
            <a:spLocks noChangeArrowheads="1"/>
          </p:cNvSpPr>
          <p:nvPr/>
        </p:nvSpPr>
        <p:spPr bwMode="auto">
          <a:xfrm>
            <a:off x="5626100" y="1419225"/>
            <a:ext cx="1054100" cy="1031875"/>
          </a:xfrm>
          <a:prstGeom prst="rect">
            <a:avLst/>
          </a:prstGeom>
          <a:blipFill dpi="0" rotWithShape="1">
            <a:blip r:embed="rId7"/>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u=1717212382,2371057790&amp;fm=21&amp;gp=0" id="16396" name="Rectangle 12"/>
          <p:cNvSpPr>
            <a:spLocks noChangeArrowheads="1"/>
          </p:cNvSpPr>
          <p:nvPr/>
        </p:nvSpPr>
        <p:spPr bwMode="auto">
          <a:xfrm>
            <a:off x="6680200" y="1419225"/>
            <a:ext cx="1054100" cy="1031875"/>
          </a:xfrm>
          <a:prstGeom prst="rect">
            <a:avLst/>
          </a:prstGeom>
          <a:blipFill dpi="0" rotWithShape="1">
            <a:blip r:embed="rId8"/>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descr="u=675315739,1325690911&amp;fm=21&amp;gp=0" id="16397" name="Rectangle 13"/>
          <p:cNvSpPr>
            <a:spLocks noChangeArrowheads="1"/>
          </p:cNvSpPr>
          <p:nvPr/>
        </p:nvSpPr>
        <p:spPr bwMode="auto">
          <a:xfrm>
            <a:off x="7734300" y="1419225"/>
            <a:ext cx="1054100" cy="1031875"/>
          </a:xfrm>
          <a:prstGeom prst="rect">
            <a:avLst/>
          </a:prstGeom>
          <a:blipFill dpi="0" rotWithShape="1">
            <a:blip r:embed="rId9"/>
            <a:stretch>
              <a:fillRect b="-2154"/>
            </a:stretch>
          </a:bli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16398" name="Group 14"/>
          <p:cNvGrpSpPr/>
          <p:nvPr/>
        </p:nvGrpSpPr>
        <p:grpSpPr>
          <a:xfrm>
            <a:off x="547688" y="3270250"/>
            <a:ext cx="336550" cy="276225"/>
            <a:chExt cx="212" cy="174"/>
          </a:xfrm>
        </p:grpSpPr>
        <p:sp>
          <p:nvSpPr>
            <p:cNvPr id="16399" name="Freeform 15"/>
            <p:cNvSpPr>
              <a:spLocks noEditPoints="1"/>
            </p:cNvSpPr>
            <p:nvPr/>
          </p:nvSpPr>
          <p:spPr bwMode="auto">
            <a:xfrm>
              <a:off x="0" y="0"/>
              <a:ext cx="212" cy="174"/>
            </a:xfrm>
            <a:custGeom>
              <a:gdLst>
                <a:gd fmla="*/ 0 w 212" name="T0"/>
                <a:gd fmla="*/ 0 h 174" name="T1"/>
                <a:gd fmla="*/ 0 w 212" name="T2"/>
                <a:gd fmla="*/ 174 h 174" name="T3"/>
                <a:gd fmla="*/ 212 w 212" name="T4"/>
                <a:gd fmla="*/ 174 h 174" name="T5"/>
                <a:gd fmla="*/ 212 w 212" name="T6"/>
                <a:gd fmla="*/ 0 h 174" name="T7"/>
                <a:gd fmla="*/ 0 w 212" name="T8"/>
                <a:gd fmla="*/ 0 h 174" name="T9"/>
                <a:gd fmla="*/ 194 w 212" name="T10"/>
                <a:gd fmla="*/ 19 h 174" name="T11"/>
                <a:gd fmla="*/ 194 w 212" name="T12"/>
                <a:gd fmla="*/ 56 h 174" name="T13"/>
                <a:gd fmla="*/ 129 w 212" name="T14"/>
                <a:gd fmla="*/ 105 h 174" name="T15"/>
                <a:gd fmla="*/ 111 w 212" name="T16"/>
                <a:gd fmla="*/ 91 h 174" name="T17"/>
                <a:gd fmla="*/ 111 w 212" name="T18"/>
                <a:gd fmla="*/ 91 h 174" name="T19"/>
                <a:gd fmla="*/ 86 w 212" name="T20"/>
                <a:gd fmla="*/ 71 h 174" name="T21"/>
                <a:gd fmla="*/ 18 w 212" name="T22"/>
                <a:gd fmla="*/ 108 h 174" name="T23"/>
                <a:gd fmla="*/ 18 w 212" name="T24"/>
                <a:gd fmla="*/ 19 h 174" name="T25"/>
                <a:gd fmla="*/ 194 w 212" name="T26"/>
                <a:gd fmla="*/ 19 h 174" name="T27"/>
                <a:gd fmla="*/ 18 w 212" name="T28"/>
                <a:gd fmla="*/ 154 h 174" name="T29"/>
                <a:gd fmla="*/ 18 w 212" name="T30"/>
                <a:gd fmla="*/ 128 h 174" name="T31"/>
                <a:gd fmla="*/ 84 w 212" name="T32"/>
                <a:gd fmla="*/ 92 h 174" name="T33"/>
                <a:gd fmla="*/ 128 w 212" name="T34"/>
                <a:gd fmla="*/ 128 h 174" name="T35"/>
                <a:gd fmla="*/ 128 w 212" name="T36"/>
                <a:gd fmla="*/ 128 h 174" name="T37"/>
                <a:gd fmla="*/ 142 w 212" name="T38"/>
                <a:gd fmla="*/ 140 h 174" name="T39"/>
                <a:gd fmla="*/ 154 w 212" name="T40"/>
                <a:gd fmla="*/ 126 h 174" name="T41"/>
                <a:gd fmla="*/ 143 w 212" name="T42"/>
                <a:gd fmla="*/ 117 h 174" name="T43"/>
                <a:gd fmla="*/ 194 w 212" name="T44"/>
                <a:gd fmla="*/ 79 h 174" name="T45"/>
                <a:gd fmla="*/ 194 w 212" name="T46"/>
                <a:gd fmla="*/ 154 h 174" name="T47"/>
                <a:gd fmla="*/ 18 w 212" name="T48"/>
                <a:gd fmla="*/ 154 h 1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4" w="211">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6400" name="Oval 16"/>
            <p:cNvSpPr>
              <a:spLocks noChangeArrowheads="1"/>
            </p:cNvSpPr>
            <p:nvPr/>
          </p:nvSpPr>
          <p:spPr bwMode="auto">
            <a:xfrm>
              <a:off x="123" y="36"/>
              <a:ext cx="34" cy="33"/>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6401" name="Rectangle 17"/>
          <p:cNvSpPr>
            <a:spLocks noChangeArrowheads="1"/>
          </p:cNvSpPr>
          <p:nvPr/>
        </p:nvSpPr>
        <p:spPr bwMode="auto">
          <a:xfrm>
            <a:off x="1042988" y="3290888"/>
            <a:ext cx="1602105"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buFont charset="0" panose="020b0604020202020204" pitchFamily="34" typeface="Arial"/>
              <a:buNone/>
            </a:pPr>
            <a:r>
              <a:rPr altLang="zh-CN" lang="en-US" sz="1000">
                <a:solidFill>
                  <a:schemeClr val="bg1"/>
                </a:solidFill>
              </a:rPr>
              <a:t>Insert Header Topic Here</a:t>
            </a:r>
          </a:p>
        </p:txBody>
      </p:sp>
      <p:sp>
        <p:nvSpPr>
          <p:cNvPr id="16402" name="Rectangle 18"/>
          <p:cNvSpPr>
            <a:spLocks noChangeArrowheads="1"/>
          </p:cNvSpPr>
          <p:nvPr/>
        </p:nvSpPr>
        <p:spPr bwMode="auto">
          <a:xfrm>
            <a:off x="4787900" y="2859089"/>
            <a:ext cx="3768725"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lang="zh-CN" sz="1000">
                <a:solidFill>
                  <a:schemeClr val="bg1"/>
                </a:solidFill>
              </a:rPr>
              <a:t>WHAT MAKES US DIFFERENT?</a:t>
            </a:r>
          </a:p>
          <a:p>
            <a:pPr>
              <a:lnSpc>
                <a:spcPct val="120000"/>
              </a:lnSpc>
              <a:buFont charset="0" panose="020b0604020202020204" pitchFamily="34" typeface="Arial"/>
              <a:buNone/>
            </a:pPr>
            <a:endParaRPr altLang="en-US" lang="zh-CN" sz="1000">
              <a:solidFill>
                <a:schemeClr val="bg1"/>
              </a:solidFill>
            </a:endParaRPr>
          </a:p>
          <a:p>
            <a:pPr>
              <a:lnSpc>
                <a:spcPct val="120000"/>
              </a:lnSpc>
              <a:buFont charset="0" panose="020b0604020202020204" pitchFamily="34" typeface="Arial"/>
              <a:buNone/>
            </a:pPr>
            <a:r>
              <a:rPr altLang="en-US"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6403" name="Line 19"/>
          <p:cNvSpPr>
            <a:spLocks noChangeShapeType="1"/>
          </p:cNvSpPr>
          <p:nvPr/>
        </p:nvSpPr>
        <p:spPr bwMode="auto">
          <a:xfrm flipH="1">
            <a:off x="1020763" y="3278188"/>
            <a:ext cx="0" cy="260350"/>
          </a:xfrm>
          <a:prstGeom prst="line">
            <a:avLst/>
          </a:prstGeom>
          <a:noFill/>
          <a:ln w="6350">
            <a:solidFill>
              <a:srgbClr val="FFFFFF"/>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6404" name="Rectangle 20"/>
          <p:cNvSpPr>
            <a:spLocks noChangeArrowheads="1"/>
          </p:cNvSpPr>
          <p:nvPr/>
        </p:nvSpPr>
        <p:spPr bwMode="auto">
          <a:xfrm>
            <a:off x="4787900" y="4011613"/>
            <a:ext cx="37687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6405" name="Rectangle 21"/>
          <p:cNvSpPr>
            <a:spLocks noChangeArrowheads="1"/>
          </p:cNvSpPr>
          <p:nvPr/>
        </p:nvSpPr>
        <p:spPr bwMode="auto">
          <a:xfrm>
            <a:off x="538163" y="3624263"/>
            <a:ext cx="288544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sz="2400">
                <a:solidFill>
                  <a:srgbClr val="EF6541"/>
                </a:solidFill>
              </a:rPr>
              <a:t>MARKETING TEAM</a:t>
            </a:r>
          </a:p>
        </p:txBody>
      </p:sp>
      <p:grpSp>
        <p:nvGrpSpPr>
          <p:cNvPr id="22" name="组合 21"/>
          <p:cNvGrpSpPr/>
          <p:nvPr/>
        </p:nvGrpSpPr>
        <p:grpSpPr>
          <a:xfrm>
            <a:off x="-36513" y="0"/>
            <a:ext cx="7694789" cy="5141913"/>
            <a:chOff x="-36513" y="0"/>
            <a:chExt cx="7694789" cy="5141913"/>
          </a:xfrm>
        </p:grpSpPr>
        <p:pic>
          <p:nvPicPr>
            <p:cNvPr id="23" name="图片 22"/>
            <p:cNvPicPr>
              <a:picLocks noChangeAspect="1"/>
            </p:cNvPicPr>
            <p:nvPr/>
          </p:nvPicPr>
          <p:blipFill>
            <a:blip r:embed="rId10">
              <a:extLst>
                <a:ext uri="{28A0092B-C50C-407E-A947-70E740481C1C}">
                  <a14:useLocalDpi val="0"/>
                </a:ext>
              </a:extLst>
            </a:blip>
            <a:srcRect l="15822"/>
            <a:stretch>
              <a:fillRect/>
            </a:stretch>
          </p:blipFill>
          <p:spPr>
            <a:xfrm>
              <a:off x="-36513" y="0"/>
              <a:ext cx="7694789" cy="5141913"/>
            </a:xfrm>
            <a:prstGeom prst="rect">
              <a:avLst/>
            </a:prstGeom>
          </p:spPr>
        </p:pic>
        <p:grpSp>
          <p:nvGrpSpPr>
            <p:cNvPr id="24" name="组合 23"/>
            <p:cNvGrpSpPr/>
            <p:nvPr/>
          </p:nvGrpSpPr>
          <p:grpSpPr>
            <a:xfrm>
              <a:off x="1578769" y="278153"/>
              <a:ext cx="4025900" cy="574675"/>
              <a:chOff x="231775" y="266700"/>
              <a:chExt cx="4025900" cy="574675"/>
            </a:xfrm>
          </p:grpSpPr>
          <p:sp>
            <p:nvSpPr>
              <p:cNvPr id="25"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6"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27"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6402"/>
                                        </p:tgtEl>
                                        <p:attrNameLst>
                                          <p:attrName>style.visibility</p:attrName>
                                        </p:attrNameLst>
                                      </p:cBhvr>
                                      <p:to>
                                        <p:strVal val="visible"/>
                                      </p:to>
                                    </p:set>
                                    <p:anim calcmode="lin" valueType="num">
                                      <p:cBhvr additive="base">
                                        <p:cTn dur="500" fill="hold" id="7"/>
                                        <p:tgtEl>
                                          <p:spTgt spid="16402"/>
                                        </p:tgtEl>
                                        <p:attrNameLst>
                                          <p:attrName>ppt_x</p:attrName>
                                        </p:attrNameLst>
                                      </p:cBhvr>
                                      <p:tavLst>
                                        <p:tav tm="0">
                                          <p:val>
                                            <p:strVal val="#ppt_x"/>
                                          </p:val>
                                        </p:tav>
                                        <p:tav tm="100000">
                                          <p:val>
                                            <p:strVal val="#ppt_x"/>
                                          </p:val>
                                        </p:tav>
                                      </p:tavLst>
                                    </p:anim>
                                    <p:anim calcmode="lin" valueType="num">
                                      <p:cBhvr additive="base">
                                        <p:cTn dur="500" fill="hold" id="8"/>
                                        <p:tgtEl>
                                          <p:spTgt spid="1640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6404"/>
                                        </p:tgtEl>
                                        <p:attrNameLst>
                                          <p:attrName>style.visibility</p:attrName>
                                        </p:attrNameLst>
                                      </p:cBhvr>
                                      <p:to>
                                        <p:strVal val="visible"/>
                                      </p:to>
                                    </p:set>
                                    <p:anim calcmode="lin" valueType="num">
                                      <p:cBhvr additive="base">
                                        <p:cTn dur="500" fill="hold" id="11"/>
                                        <p:tgtEl>
                                          <p:spTgt spid="16404"/>
                                        </p:tgtEl>
                                        <p:attrNameLst>
                                          <p:attrName>ppt_x</p:attrName>
                                        </p:attrNameLst>
                                      </p:cBhvr>
                                      <p:tavLst>
                                        <p:tav tm="0">
                                          <p:val>
                                            <p:strVal val="#ppt_x"/>
                                          </p:val>
                                        </p:tav>
                                        <p:tav tm="100000">
                                          <p:val>
                                            <p:strVal val="#ppt_x"/>
                                          </p:val>
                                        </p:tav>
                                      </p:tavLst>
                                    </p:anim>
                                    <p:anim calcmode="lin" valueType="num">
                                      <p:cBhvr additive="base">
                                        <p:cTn dur="500" fill="hold" id="12"/>
                                        <p:tgtEl>
                                          <p:spTgt spid="16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02"/>
      <p:bldP grpId="0" spid="1640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52" name="Freeform 44"/>
          <p:cNvSpPr/>
          <p:nvPr/>
        </p:nvSpPr>
        <p:spPr bwMode="auto">
          <a:xfrm>
            <a:off x="1006475" y="2352675"/>
            <a:ext cx="533400" cy="63500"/>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17453" name="Freeform 45"/>
          <p:cNvSpPr/>
          <p:nvPr/>
        </p:nvSpPr>
        <p:spPr bwMode="auto">
          <a:xfrm>
            <a:off x="1006475" y="1879600"/>
            <a:ext cx="476250" cy="536575"/>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54" name="Freeform 46"/>
          <p:cNvSpPr>
            <a:spLocks noEditPoints="1"/>
          </p:cNvSpPr>
          <p:nvPr/>
        </p:nvSpPr>
        <p:spPr bwMode="auto">
          <a:xfrm>
            <a:off x="1141413" y="2046288"/>
            <a:ext cx="206375" cy="206375"/>
          </a:xfrm>
          <a:custGeom>
            <a:gdLst>
              <a:gd fmla="*/ 51 w 64" name="T0"/>
              <a:gd fmla="*/ 47 h 64" name="T1"/>
              <a:gd fmla="*/ 58 w 64" name="T2"/>
              <a:gd fmla="*/ 29 h 64" name="T3"/>
              <a:gd fmla="*/ 56 w 64" name="T4"/>
              <a:gd fmla="*/ 18 h 64" name="T5"/>
              <a:gd fmla="*/ 50 w 64" name="T6"/>
              <a:gd fmla="*/ 8 h 64" name="T7"/>
              <a:gd fmla="*/ 40 w 64" name="T8"/>
              <a:gd fmla="*/ 2 h 64" name="T9"/>
              <a:gd fmla="*/ 9 w 64" name="T10"/>
              <a:gd fmla="*/ 8 h 64" name="T11"/>
              <a:gd fmla="*/ 0 w 64" name="T12"/>
              <a:gd fmla="*/ 29 h 64" name="T13"/>
              <a:gd fmla="*/ 3 w 64" name="T14"/>
              <a:gd fmla="*/ 40 h 64" name="T15"/>
              <a:gd fmla="*/ 9 w 64" name="T16"/>
              <a:gd fmla="*/ 49 h 64" name="T17"/>
              <a:gd fmla="*/ 29 w 64" name="T18"/>
              <a:gd fmla="*/ 58 h 64" name="T19"/>
              <a:gd fmla="*/ 48 w 64" name="T20"/>
              <a:gd fmla="*/ 51 h 64" name="T21"/>
              <a:gd fmla="*/ 63 w 64" name="T22"/>
              <a:gd fmla="*/ 62 h 64" name="T23"/>
              <a:gd fmla="*/ 46 w 64" name="T24"/>
              <a:gd fmla="*/ 46 h 64" name="T25"/>
              <a:gd fmla="*/ 46 w 64" name="T26"/>
              <a:gd fmla="*/ 46 h 64" name="T27"/>
              <a:gd fmla="*/ 38 w 64" name="T28"/>
              <a:gd fmla="*/ 51 h 64" name="T29"/>
              <a:gd fmla="*/ 20 w 64" name="T30"/>
              <a:gd fmla="*/ 51 h 64" name="T31"/>
              <a:gd fmla="*/ 13 w 64" name="T32"/>
              <a:gd fmla="*/ 46 h 64" name="T33"/>
              <a:gd fmla="*/ 7 w 64" name="T34"/>
              <a:gd fmla="*/ 38 h 64" name="T35"/>
              <a:gd fmla="*/ 7 w 64" name="T36"/>
              <a:gd fmla="*/ 20 h 64" name="T37"/>
              <a:gd fmla="*/ 29 w 64" name="T38"/>
              <a:gd fmla="*/ 5 h 64" name="T39"/>
              <a:gd fmla="*/ 38 w 64" name="T40"/>
              <a:gd fmla="*/ 7 h 64" name="T41"/>
              <a:gd fmla="*/ 46 w 64" name="T42"/>
              <a:gd fmla="*/ 12 h 64" name="T43"/>
              <a:gd fmla="*/ 51 w 64" name="T44"/>
              <a:gd fmla="*/ 20 h 64" name="T45"/>
              <a:gd fmla="*/ 51 w 64" name="T46"/>
              <a:gd fmla="*/ 38 h 64" name="T47"/>
              <a:gd fmla="*/ 22 w 64" name="T48"/>
              <a:gd fmla="*/ 12 h 64" name="T49"/>
              <a:gd fmla="*/ 19 w 64" name="T50"/>
              <a:gd fmla="*/ 13 h 64" name="T51"/>
              <a:gd fmla="*/ 16 w 64" name="T52"/>
              <a:gd fmla="*/ 16 h 64" name="T53"/>
              <a:gd fmla="*/ 14 w 64" name="T54"/>
              <a:gd fmla="*/ 18 h 64" name="T55"/>
              <a:gd fmla="*/ 12 w 64" name="T56"/>
              <a:gd fmla="*/ 22 h 64" name="T57"/>
              <a:gd fmla="*/ 15 w 64" name="T58"/>
              <a:gd fmla="*/ 23 h 64" name="T59"/>
              <a:gd fmla="*/ 18 w 64" name="T60"/>
              <a:gd fmla="*/ 18 h 64" name="T61"/>
              <a:gd fmla="*/ 23 w 64" name="T62"/>
              <a:gd fmla="*/ 15 h 64" name="T63"/>
              <a:gd fmla="*/ 22 w 64" name="T64"/>
              <a:gd fmla="*/ 12 h 64" name="T65"/>
              <a:gd fmla="*/ 46 w 64" name="T66"/>
              <a:gd fmla="*/ 27 h 64" name="T67"/>
              <a:gd fmla="*/ 44 w 64" name="T68"/>
              <a:gd fmla="*/ 35 h 64" name="T69"/>
              <a:gd fmla="*/ 40 w 64" name="T70"/>
              <a:gd fmla="*/ 40 h 64" name="T71"/>
              <a:gd fmla="*/ 29 w 64" name="T72"/>
              <a:gd fmla="*/ 44 h 64" name="T73"/>
              <a:gd fmla="*/ 29 w 64" name="T74"/>
              <a:gd fmla="*/ 48 h 64" name="T75"/>
              <a:gd fmla="*/ 42 w 64" name="T76"/>
              <a:gd fmla="*/ 42 h 64" name="T77"/>
              <a:gd fmla="*/ 46 w 64" name="T78"/>
              <a:gd fmla="*/ 36 h 64" name="T79"/>
              <a:gd fmla="*/ 46 w 64" name="T80"/>
              <a:gd fmla="*/ 27 h 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4" w="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56" name="Freeform 48"/>
          <p:cNvSpPr/>
          <p:nvPr/>
        </p:nvSpPr>
        <p:spPr bwMode="auto">
          <a:xfrm>
            <a:off x="1736725" y="2352675"/>
            <a:ext cx="533400" cy="63500"/>
          </a:xfrm>
          <a:custGeom>
            <a:gdLst>
              <a:gd fmla="*/ 336 w 336" name="T0"/>
              <a:gd fmla="*/ 0 h 40" name="T1"/>
              <a:gd fmla="*/ 0 w 336" name="T2"/>
              <a:gd fmla="*/ 0 h 40" name="T3"/>
              <a:gd fmla="*/ 0 w 336" name="T4"/>
              <a:gd fmla="*/ 40 h 40" name="T5"/>
              <a:gd fmla="*/ 299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299" y="40"/>
                </a:lnTo>
                <a:lnTo>
                  <a:pt x="336"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17457" name="Freeform 49"/>
          <p:cNvSpPr/>
          <p:nvPr/>
        </p:nvSpPr>
        <p:spPr bwMode="auto">
          <a:xfrm>
            <a:off x="1736725" y="1879600"/>
            <a:ext cx="474663" cy="536575"/>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58" name="Freeform 50"/>
          <p:cNvSpPr>
            <a:spLocks noEditPoints="1"/>
          </p:cNvSpPr>
          <p:nvPr/>
        </p:nvSpPr>
        <p:spPr bwMode="auto">
          <a:xfrm>
            <a:off x="1884363" y="2036763"/>
            <a:ext cx="179387" cy="222250"/>
          </a:xfrm>
          <a:custGeom>
            <a:gdLst>
              <a:gd fmla="*/ 26 w 56" name="T0"/>
              <a:gd fmla="*/ 45 h 69" name="T1"/>
              <a:gd fmla="*/ 25 w 56" name="T2"/>
              <a:gd fmla="*/ 45 h 69" name="T3"/>
              <a:gd fmla="*/ 5 w 56" name="T4"/>
              <a:gd fmla="*/ 45 h 69" name="T5"/>
              <a:gd fmla="*/ 0 w 56" name="T6"/>
              <a:gd fmla="*/ 35 h 69" name="T7"/>
              <a:gd fmla="*/ 5 w 56" name="T8"/>
              <a:gd fmla="*/ 24 h 69" name="T9"/>
              <a:gd fmla="*/ 15 w 56" name="T10"/>
              <a:gd fmla="*/ 20 h 69" name="T11"/>
              <a:gd fmla="*/ 26 w 56" name="T12"/>
              <a:gd fmla="*/ 24 h 69" name="T13"/>
              <a:gd fmla="*/ 34 w 56" name="T14"/>
              <a:gd fmla="*/ 11 h 69" name="T15"/>
              <a:gd fmla="*/ 45 w 56" name="T16"/>
              <a:gd fmla="*/ 0 h 69" name="T17"/>
              <a:gd fmla="*/ 56 w 56" name="T18"/>
              <a:gd fmla="*/ 11 h 69" name="T19"/>
              <a:gd fmla="*/ 45 w 56" name="T20"/>
              <a:gd fmla="*/ 22 h 69" name="T21"/>
              <a:gd fmla="*/ 28 w 56" name="T22"/>
              <a:gd fmla="*/ 27 h 69" name="T23"/>
              <a:gd fmla="*/ 28 w 56" name="T24"/>
              <a:gd fmla="*/ 43 h 69" name="T25"/>
              <a:gd fmla="*/ 45 w 56" name="T26"/>
              <a:gd fmla="*/ 48 h 69" name="T27"/>
              <a:gd fmla="*/ 56 w 56" name="T28"/>
              <a:gd fmla="*/ 58 h 69" name="T29"/>
              <a:gd fmla="*/ 53 w 56" name="T30"/>
              <a:gd fmla="*/ 66 h 69" name="T31"/>
              <a:gd fmla="*/ 38 w 56" name="T32"/>
              <a:gd fmla="*/ 66 h 69" name="T33"/>
              <a:gd fmla="*/ 36 w 56" name="T34"/>
              <a:gd fmla="*/ 53 h 69" name="T35"/>
              <a:gd fmla="*/ 49 w 56" name="T36"/>
              <a:gd fmla="*/ 55 h 69" name="T37"/>
              <a:gd fmla="*/ 41 w 56" name="T38"/>
              <a:gd fmla="*/ 55 h 69" name="T39"/>
              <a:gd fmla="*/ 41 w 56" name="T40"/>
              <a:gd fmla="*/ 62 h 69" name="T41"/>
              <a:gd fmla="*/ 49 w 56" name="T42"/>
              <a:gd fmla="*/ 62 h 69" name="T43"/>
              <a:gd fmla="*/ 51 w 56" name="T44"/>
              <a:gd fmla="*/ 58 h 69" name="T45"/>
              <a:gd fmla="*/ 22 w 56" name="T46"/>
              <a:gd fmla="*/ 28 h 69" name="T47"/>
              <a:gd fmla="*/ 15 w 56" name="T48"/>
              <a:gd fmla="*/ 25 h 69" name="T49"/>
              <a:gd fmla="*/ 8 w 56" name="T50"/>
              <a:gd fmla="*/ 28 h 69" name="T51"/>
              <a:gd fmla="*/ 8 w 56" name="T52"/>
              <a:gd fmla="*/ 41 h 69" name="T53"/>
              <a:gd fmla="*/ 15 w 56" name="T54"/>
              <a:gd fmla="*/ 44 h 69" name="T55"/>
              <a:gd fmla="*/ 22 w 56" name="T56"/>
              <a:gd fmla="*/ 41 h 69" name="T57"/>
              <a:gd fmla="*/ 22 w 56" name="T58"/>
              <a:gd fmla="*/ 28 h 69" name="T59"/>
              <a:gd fmla="*/ 49 w 56" name="T60"/>
              <a:gd fmla="*/ 7 h 69" name="T61"/>
              <a:gd fmla="*/ 45 w 56" name="T62"/>
              <a:gd fmla="*/ 6 h 69" name="T63"/>
              <a:gd fmla="*/ 40 w 56" name="T64"/>
              <a:gd fmla="*/ 11 h 69" name="T65"/>
              <a:gd fmla="*/ 45 w 56" name="T66"/>
              <a:gd fmla="*/ 16 h 69" name="T67"/>
              <a:gd fmla="*/ 51 w 56" name="T68"/>
              <a:gd fmla="*/ 11 h 6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9" w="56">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0" name="Freeform 52"/>
          <p:cNvSpPr/>
          <p:nvPr/>
        </p:nvSpPr>
        <p:spPr bwMode="auto">
          <a:xfrm>
            <a:off x="3924300" y="2352675"/>
            <a:ext cx="533400" cy="63500"/>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1" name="Freeform 53"/>
          <p:cNvSpPr/>
          <p:nvPr/>
        </p:nvSpPr>
        <p:spPr bwMode="auto">
          <a:xfrm>
            <a:off x="3924300" y="1879600"/>
            <a:ext cx="476250" cy="536575"/>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2" name="Freeform 54"/>
          <p:cNvSpPr>
            <a:spLocks noEditPoints="1"/>
          </p:cNvSpPr>
          <p:nvPr/>
        </p:nvSpPr>
        <p:spPr bwMode="auto">
          <a:xfrm>
            <a:off x="4078288" y="2062163"/>
            <a:ext cx="166687" cy="171450"/>
          </a:xfrm>
          <a:custGeom>
            <a:gdLst>
              <a:gd fmla="*/ 3 w 52" name="T0"/>
              <a:gd fmla="*/ 1 h 53" name="T1"/>
              <a:gd fmla="*/ 50 w 52" name="T2"/>
              <a:gd fmla="*/ 16 h 53" name="T3"/>
              <a:gd fmla="*/ 52 w 52" name="T4"/>
              <a:gd fmla="*/ 20 h 53" name="T5"/>
              <a:gd fmla="*/ 51 w 52" name="T6"/>
              <a:gd fmla="*/ 21 h 53" name="T7"/>
              <a:gd fmla="*/ 51 w 52" name="T8"/>
              <a:gd fmla="*/ 21 h 53" name="T9"/>
              <a:gd fmla="*/ 37 w 52" name="T10"/>
              <a:gd fmla="*/ 28 h 53" name="T11"/>
              <a:gd fmla="*/ 50 w 52" name="T12"/>
              <a:gd fmla="*/ 42 h 53" name="T13"/>
              <a:gd fmla="*/ 50 w 52" name="T14"/>
              <a:gd fmla="*/ 45 h 53" name="T15"/>
              <a:gd fmla="*/ 45 w 52" name="T16"/>
              <a:gd fmla="*/ 51 h 53" name="T17"/>
              <a:gd fmla="*/ 41 w 52" name="T18"/>
              <a:gd fmla="*/ 51 h 53" name="T19"/>
              <a:gd fmla="*/ 41 w 52" name="T20"/>
              <a:gd fmla="*/ 51 h 53" name="T21"/>
              <a:gd fmla="*/ 28 w 52" name="T22"/>
              <a:gd fmla="*/ 38 h 53" name="T23"/>
              <a:gd fmla="*/ 20 w 52" name="T24"/>
              <a:gd fmla="*/ 51 h 53" name="T25"/>
              <a:gd fmla="*/ 17 w 52" name="T26"/>
              <a:gd fmla="*/ 53 h 53" name="T27"/>
              <a:gd fmla="*/ 16 w 52" name="T28"/>
              <a:gd fmla="*/ 51 h 53" name="T29"/>
              <a:gd fmla="*/ 0 w 52" name="T30"/>
              <a:gd fmla="*/ 4 h 53" name="T31"/>
              <a:gd fmla="*/ 2 w 52" name="T32"/>
              <a:gd fmla="*/ 1 h 53" name="T33"/>
              <a:gd fmla="*/ 3 w 52" name="T34"/>
              <a:gd fmla="*/ 1 h 53" name="T35"/>
              <a:gd fmla="*/ 43 w 52" name="T36"/>
              <a:gd fmla="*/ 19 h 53" name="T37"/>
              <a:gd fmla="*/ 43 w 52" name="T38"/>
              <a:gd fmla="*/ 19 h 53" name="T39"/>
              <a:gd fmla="*/ 7 w 52" name="T40"/>
              <a:gd fmla="*/ 7 h 53" name="T41"/>
              <a:gd fmla="*/ 19 w 52" name="T42"/>
              <a:gd fmla="*/ 43 h 53" name="T43"/>
              <a:gd fmla="*/ 25 w 52" name="T44"/>
              <a:gd fmla="*/ 32 h 53" name="T45"/>
              <a:gd fmla="*/ 25 w 52" name="T46"/>
              <a:gd fmla="*/ 31 h 53" name="T47"/>
              <a:gd fmla="*/ 29 w 52" name="T48"/>
              <a:gd fmla="*/ 31 h 53" name="T49"/>
              <a:gd fmla="*/ 43 w 52" name="T50"/>
              <a:gd fmla="*/ 45 h 53" name="T51"/>
              <a:gd fmla="*/ 45 w 52" name="T52"/>
              <a:gd fmla="*/ 43 h 53" name="T53"/>
              <a:gd fmla="*/ 31 w 52" name="T54"/>
              <a:gd fmla="*/ 30 h 53" name="T55"/>
              <a:gd fmla="*/ 30 w 52" name="T56"/>
              <a:gd fmla="*/ 29 h 53" name="T57"/>
              <a:gd fmla="*/ 31 w 52" name="T58"/>
              <a:gd fmla="*/ 25 h 53" name="T59"/>
              <a:gd fmla="*/ 43 w 52" name="T60"/>
              <a:gd fmla="*/ 19 h 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2" w="52">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4" name="Freeform 56"/>
          <p:cNvSpPr/>
          <p:nvPr/>
        </p:nvSpPr>
        <p:spPr bwMode="auto">
          <a:xfrm>
            <a:off x="3194050" y="2352675"/>
            <a:ext cx="533400" cy="63500"/>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5" name="Freeform 57"/>
          <p:cNvSpPr/>
          <p:nvPr/>
        </p:nvSpPr>
        <p:spPr bwMode="auto">
          <a:xfrm>
            <a:off x="3194050" y="1879600"/>
            <a:ext cx="476250" cy="536575"/>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6" name="Freeform 58"/>
          <p:cNvSpPr>
            <a:spLocks noEditPoints="1"/>
          </p:cNvSpPr>
          <p:nvPr/>
        </p:nvSpPr>
        <p:spPr bwMode="auto">
          <a:xfrm>
            <a:off x="3355975" y="2039938"/>
            <a:ext cx="153988" cy="215900"/>
          </a:xfrm>
          <a:custGeom>
            <a:gdLst>
              <a:gd fmla="*/ 42 w 48" name="T0"/>
              <a:gd fmla="*/ 18 h 67" name="T1"/>
              <a:gd fmla="*/ 37 w 48" name="T2"/>
              <a:gd fmla="*/ 31 h 67" name="T3"/>
              <a:gd fmla="*/ 37 w 48" name="T4"/>
              <a:gd fmla="*/ 31 h 67" name="T5"/>
              <a:gd fmla="*/ 46 w 48" name="T6"/>
              <a:gd fmla="*/ 43 h 67" name="T7"/>
              <a:gd fmla="*/ 48 w 48" name="T8"/>
              <a:gd fmla="*/ 51 h 67" name="T9"/>
              <a:gd fmla="*/ 46 w 48" name="T10"/>
              <a:gd fmla="*/ 60 h 67" name="T11"/>
              <a:gd fmla="*/ 43 w 48" name="T12"/>
              <a:gd fmla="*/ 62 h 67" name="T13"/>
              <a:gd fmla="*/ 37 w 48" name="T14"/>
              <a:gd fmla="*/ 64 h 67" name="T15"/>
              <a:gd fmla="*/ 35 w 48" name="T16"/>
              <a:gd fmla="*/ 67 h 67" name="T17"/>
              <a:gd fmla="*/ 11 w 48" name="T18"/>
              <a:gd fmla="*/ 64 h 67" name="T19"/>
              <a:gd fmla="*/ 11 w 48" name="T20"/>
              <a:gd fmla="*/ 62 h 67" name="T21"/>
              <a:gd fmla="*/ 5 w 48" name="T22"/>
              <a:gd fmla="*/ 62 h 67" name="T23"/>
              <a:gd fmla="*/ 0 w 48" name="T24"/>
              <a:gd fmla="*/ 56 h 67" name="T25"/>
              <a:gd fmla="*/ 2 w 48" name="T26"/>
              <a:gd fmla="*/ 43 h 67" name="T27"/>
              <a:gd fmla="*/ 11 w 48" name="T28"/>
              <a:gd fmla="*/ 31 h 67" name="T29"/>
              <a:gd fmla="*/ 6 w 48" name="T30"/>
              <a:gd fmla="*/ 18 h 67" name="T31"/>
              <a:gd fmla="*/ 13 w 48" name="T32"/>
              <a:gd fmla="*/ 57 h 67" name="T33"/>
              <a:gd fmla="*/ 13 w 48" name="T34"/>
              <a:gd fmla="*/ 50 h 67" name="T35"/>
              <a:gd fmla="*/ 16 w 48" name="T36"/>
              <a:gd fmla="*/ 50 h 67" name="T37"/>
              <a:gd fmla="*/ 16 w 48" name="T38"/>
              <a:gd fmla="*/ 59 h 67" name="T39"/>
              <a:gd fmla="*/ 32 w 48" name="T40"/>
              <a:gd fmla="*/ 62 h 67" name="T41"/>
              <a:gd fmla="*/ 32 w 48" name="T42"/>
              <a:gd fmla="*/ 59 h 67" name="T43"/>
              <a:gd fmla="*/ 32 w 48" name="T44"/>
              <a:gd fmla="*/ 50 h 67" name="T45"/>
              <a:gd fmla="*/ 35 w 48" name="T46"/>
              <a:gd fmla="*/ 50 h 67" name="T47"/>
              <a:gd fmla="*/ 42 w 48" name="T48"/>
              <a:gd fmla="*/ 57 h 67" name="T49"/>
              <a:gd fmla="*/ 42 w 48" name="T50"/>
              <a:gd fmla="*/ 51 h 67" name="T51"/>
              <a:gd fmla="*/ 41 w 48" name="T52"/>
              <a:gd fmla="*/ 45 h 67" name="T53"/>
              <a:gd fmla="*/ 32 w 48" name="T54"/>
              <a:gd fmla="*/ 34 h 67" name="T55"/>
              <a:gd fmla="*/ 16 w 48" name="T56"/>
              <a:gd fmla="*/ 34 h 67" name="T57"/>
              <a:gd fmla="*/ 6 w 48" name="T58"/>
              <a:gd fmla="*/ 51 h 67" name="T59"/>
              <a:gd fmla="*/ 6 w 48" name="T60"/>
              <a:gd fmla="*/ 57 h 67" name="T61"/>
              <a:gd fmla="*/ 24 w 48" name="T62"/>
              <a:gd fmla="*/ 6 h 67" name="T63"/>
              <a:gd fmla="*/ 11 w 48" name="T64"/>
              <a:gd fmla="*/ 18 h 67" name="T65"/>
              <a:gd fmla="*/ 37 w 48" name="T66"/>
              <a:gd fmla="*/ 18 h 6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7" w="48">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8" name="Freeform 60"/>
          <p:cNvSpPr/>
          <p:nvPr/>
        </p:nvSpPr>
        <p:spPr bwMode="auto">
          <a:xfrm>
            <a:off x="2465388" y="2352675"/>
            <a:ext cx="533400" cy="63500"/>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rgbClr val="9B2B0D"/>
          </a:solidFill>
          <a:ln>
            <a:noFill/>
          </a:ln>
          <a:extLst>
            <a:ext uri="{91240B29-F687-4F45-9708-019B960494DF}">
              <a14:hiddenLine w="9525">
                <a:solidFill>
                  <a:srgbClr val="000000"/>
                </a:solidFill>
                <a:round/>
              </a14:hiddenLine>
            </a:ext>
          </a:extLst>
        </p:spPr>
        <p:txBody>
          <a:bodyPr/>
          <a:lstStyle/>
          <a:p>
            <a:endParaRPr altLang="en-US" lang="zh-CN"/>
          </a:p>
        </p:txBody>
      </p:sp>
      <p:sp>
        <p:nvSpPr>
          <p:cNvPr id="17469" name="Freeform 61"/>
          <p:cNvSpPr/>
          <p:nvPr/>
        </p:nvSpPr>
        <p:spPr bwMode="auto">
          <a:xfrm>
            <a:off x="2465388" y="1879600"/>
            <a:ext cx="476250" cy="536575"/>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17470" name="Freeform 62"/>
          <p:cNvSpPr>
            <a:spLocks noEditPoints="1"/>
          </p:cNvSpPr>
          <p:nvPr/>
        </p:nvSpPr>
        <p:spPr bwMode="auto">
          <a:xfrm>
            <a:off x="2600325" y="2046288"/>
            <a:ext cx="206375" cy="203200"/>
          </a:xfrm>
          <a:custGeom>
            <a:gdLst>
              <a:gd fmla="*/ 50 w 64" name="T0"/>
              <a:gd fmla="*/ 3 h 63" name="T1"/>
              <a:gd fmla="*/ 43 w 64" name="T2"/>
              <a:gd fmla="*/ 0 h 63" name="T3"/>
              <a:gd fmla="*/ 1 w 64" name="T4"/>
              <a:gd fmla="*/ 38 h 63" name="T5"/>
              <a:gd fmla="*/ 1 w 64" name="T6"/>
              <a:gd fmla="*/ 38 h 63" name="T7"/>
              <a:gd fmla="*/ 1 w 64" name="T8"/>
              <a:gd fmla="*/ 38 h 63" name="T9"/>
              <a:gd fmla="*/ 1 w 64" name="T10"/>
              <a:gd fmla="*/ 38 h 63" name="T11"/>
              <a:gd fmla="*/ 1 w 64" name="T12"/>
              <a:gd fmla="*/ 38 h 63" name="T13"/>
              <a:gd fmla="*/ 1 w 64" name="T14"/>
              <a:gd fmla="*/ 38 h 63" name="T15"/>
              <a:gd fmla="*/ 1 w 64" name="T16"/>
              <a:gd fmla="*/ 38 h 63" name="T17"/>
              <a:gd fmla="*/ 1 w 64" name="T18"/>
              <a:gd fmla="*/ 38 h 63" name="T19"/>
              <a:gd fmla="*/ 0 w 64" name="T20"/>
              <a:gd fmla="*/ 38 h 63" name="T21"/>
              <a:gd fmla="*/ 0 w 64" name="T22"/>
              <a:gd fmla="*/ 39 h 63" name="T23"/>
              <a:gd fmla="*/ 0 w 64" name="T24"/>
              <a:gd fmla="*/ 39 h 63" name="T25"/>
              <a:gd fmla="*/ 0 w 64" name="T26"/>
              <a:gd fmla="*/ 39 h 63" name="T27"/>
              <a:gd fmla="*/ 0 w 64" name="T28"/>
              <a:gd fmla="*/ 39 h 63" name="T29"/>
              <a:gd fmla="*/ 0 w 64" name="T30"/>
              <a:gd fmla="*/ 39 h 63" name="T31"/>
              <a:gd fmla="*/ 0 w 64" name="T32"/>
              <a:gd fmla="*/ 39 h 63" name="T33"/>
              <a:gd fmla="*/ 0 w 64" name="T34"/>
              <a:gd fmla="*/ 39 h 63" name="T35"/>
              <a:gd fmla="*/ 0 w 64" name="T36"/>
              <a:gd fmla="*/ 39 h 63" name="T37"/>
              <a:gd fmla="*/ 0 w 64" name="T38"/>
              <a:gd fmla="*/ 39 h 63" name="T39"/>
              <a:gd fmla="*/ 24 w 64" name="T40"/>
              <a:gd fmla="*/ 63 h 63" name="T41"/>
              <a:gd fmla="*/ 24 w 64" name="T42"/>
              <a:gd fmla="*/ 63 h 63" name="T43"/>
              <a:gd fmla="*/ 25 w 64" name="T44"/>
              <a:gd fmla="*/ 63 h 63" name="T45"/>
              <a:gd fmla="*/ 25 w 64" name="T46"/>
              <a:gd fmla="*/ 63 h 63" name="T47"/>
              <a:gd fmla="*/ 25 w 64" name="T48"/>
              <a:gd fmla="*/ 63 h 63" name="T49"/>
              <a:gd fmla="*/ 25 w 64" name="T50"/>
              <a:gd fmla="*/ 63 h 63" name="T51"/>
              <a:gd fmla="*/ 25 w 64" name="T52"/>
              <a:gd fmla="*/ 63 h 63" name="T53"/>
              <a:gd fmla="*/ 26 w 64" name="T54"/>
              <a:gd fmla="*/ 63 h 63" name="T55"/>
              <a:gd fmla="*/ 26 w 64" name="T56"/>
              <a:gd fmla="*/ 63 h 63" name="T57"/>
              <a:gd fmla="*/ 26 w 64" name="T58"/>
              <a:gd fmla="*/ 63 h 63" name="T59"/>
              <a:gd fmla="*/ 61 w 64" name="T60"/>
              <a:gd fmla="*/ 28 h 63" name="T61"/>
              <a:gd fmla="*/ 32 w 64" name="T62"/>
              <a:gd fmla="*/ 15 h 63" name="T63"/>
              <a:gd fmla="*/ 10 w 64" name="T64"/>
              <a:gd fmla="*/ 43 h 63" name="T65"/>
              <a:gd fmla="*/ 6 w 64" name="T66"/>
              <a:gd fmla="*/ 58 h 63" name="T67"/>
              <a:gd fmla="*/ 18 w 64" name="T68"/>
              <a:gd fmla="*/ 58 h 63" name="T69"/>
              <a:gd fmla="*/ 12 w 64" name="T70"/>
              <a:gd fmla="*/ 45 h 63" name="T71"/>
              <a:gd fmla="*/ 19 w 64" name="T72"/>
              <a:gd fmla="*/ 52 h 63" name="T73"/>
              <a:gd fmla="*/ 24 w 64" name="T74"/>
              <a:gd fmla="*/ 57 h 63" name="T75"/>
              <a:gd fmla="*/ 49 w 64" name="T76"/>
              <a:gd fmla="*/ 32 h 63" name="T77"/>
              <a:gd fmla="*/ 58 w 64" name="T78"/>
              <a:gd fmla="*/ 21 h 63" name="T79"/>
              <a:gd fmla="*/ 53 w 64" name="T80"/>
              <a:gd fmla="*/ 28 h 63" name="T81"/>
              <a:gd fmla="*/ 37 w 64" name="T82"/>
              <a:gd fmla="*/ 9 h 63" name="T83"/>
              <a:gd fmla="*/ 43 w 64" name="T84"/>
              <a:gd fmla="*/ 5 h 63" name="T85"/>
              <a:gd fmla="*/ 58 w 64" name="T86"/>
              <a:gd fmla="*/ 21 h 6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2" w="64">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17471" name="Group 63"/>
          <p:cNvGrpSpPr/>
          <p:nvPr/>
        </p:nvGrpSpPr>
        <p:grpSpPr>
          <a:xfrm>
            <a:off x="4608513" y="1779588"/>
            <a:ext cx="4535487" cy="3054350"/>
            <a:chExt cx="2724" cy="1835"/>
          </a:xfrm>
        </p:grpSpPr>
        <p:sp>
          <p:nvSpPr>
            <p:cNvPr id="17472" name="Oval 64"/>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nvGrpSpPr>
            <p:cNvPr id="17473" name="Group 65"/>
            <p:cNvGrpSpPr/>
            <p:nvPr/>
          </p:nvGrpSpPr>
          <p:grpSpPr>
            <a:xfrm>
              <a:off x="240" y="0"/>
              <a:ext cx="2246" cy="1810"/>
              <a:chExt cx="2556" cy="1958"/>
            </a:xfrm>
          </p:grpSpPr>
          <p:pic>
            <p:nvPicPr>
              <p:cNvPr descr="apple icons" id="17474" name="Picture 66"/>
              <p:cNvPicPr>
                <a:picLocks noChangeArrowheads="1" noChangeAspect="1"/>
              </p:cNvPicPr>
              <p:nvPr/>
            </p:nvPicPr>
            <p:blipFill>
              <a:blip r:embed="rId3">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Money" id="17475" name="Rectangle 67"/>
              <p:cNvSpPr>
                <a:spLocks noChangeArrowheads="1"/>
              </p:cNvSpPr>
              <p:nvPr/>
            </p:nvSpPr>
            <p:spPr bwMode="auto">
              <a:xfrm>
                <a:off x="99" y="100"/>
                <a:ext cx="2358" cy="1336"/>
              </a:xfrm>
              <a:prstGeom prst="rect">
                <a:avLst/>
              </a:prstGeom>
              <a:blipFill dpi="0" rotWithShape="1">
                <a:blip r:embed="rId4"/>
                <a:stretch>
                  <a:fillRect b="-1679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grpSp>
      <p:sp>
        <p:nvSpPr>
          <p:cNvPr id="17476" name="Rectangle 68"/>
          <p:cNvSpPr>
            <a:spLocks noChangeArrowheads="1"/>
          </p:cNvSpPr>
          <p:nvPr/>
        </p:nvSpPr>
        <p:spPr bwMode="auto">
          <a:xfrm>
            <a:off x="998538" y="3003550"/>
            <a:ext cx="3573462" cy="3730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b="1" lang="en-US" sz="1200">
                <a:solidFill>
                  <a:schemeClr val="bg1"/>
                </a:solidFill>
              </a:rPr>
              <a:t>WRITE YOUR GREAT TITLE HERE</a:t>
            </a:r>
          </a:p>
          <a:p>
            <a:pPr>
              <a:lnSpc>
                <a:spcPct val="120000"/>
              </a:lnSpc>
              <a:buFont charset="0" panose="020b0604020202020204" pitchFamily="34" typeface="Arial"/>
              <a:buNone/>
            </a:pPr>
            <a:endParaRPr altLang="zh-CN" b="1" lang="en-US" sz="1200">
              <a:solidFill>
                <a:schemeClr val="bg1"/>
              </a:solidFill>
            </a:endParaRPr>
          </a:p>
          <a:p>
            <a:pPr>
              <a:lnSpc>
                <a:spcPct val="120000"/>
              </a:lnSpc>
              <a:buFont charset="0" panose="020b0604020202020204" pitchFamily="34" typeface="Arial"/>
              <a:buNone/>
            </a:pPr>
            <a:r>
              <a:rPr altLang="zh-CN" b="1" lang="en-US" sz="12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a:p>
            <a:pPr>
              <a:lnSpc>
                <a:spcPct val="120000"/>
              </a:lnSpc>
              <a:buFont charset="0" panose="020b0604020202020204" pitchFamily="34" typeface="Arial"/>
              <a:buNone/>
            </a:pPr>
            <a:endParaRPr altLang="zh-CN" b="1" lang="en-US" sz="1200">
              <a:solidFill>
                <a:schemeClr val="bg1"/>
              </a:solidFill>
            </a:endParaRPr>
          </a:p>
          <a:p>
            <a:pPr>
              <a:lnSpc>
                <a:spcPct val="120000"/>
              </a:lnSpc>
              <a:buFont charset="0" panose="020b0604020202020204" pitchFamily="34" typeface="Arial"/>
              <a:buNone/>
            </a:pPr>
            <a:r>
              <a:rPr altLang="zh-CN" b="1" lang="en-US" sz="12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7477" name="Freeform 69"/>
          <p:cNvSpPr>
            <a:spLocks noEditPoints="1"/>
          </p:cNvSpPr>
          <p:nvPr/>
        </p:nvSpPr>
        <p:spPr bwMode="auto">
          <a:xfrm>
            <a:off x="561975" y="3028950"/>
            <a:ext cx="285750" cy="187325"/>
          </a:xfrm>
          <a:custGeom>
            <a:gdLst>
              <a:gd fmla="*/ 532 w 532" name="T0"/>
              <a:gd fmla="*/ 327 h 355" name="T1"/>
              <a:gd fmla="*/ 532 w 532" name="T2"/>
              <a:gd fmla="*/ 73 h 355" name="T3"/>
              <a:gd fmla="*/ 519 w 532" name="T4"/>
              <a:gd fmla="*/ 61 h 355" name="T5"/>
              <a:gd fmla="*/ 511 w 532" name="T6"/>
              <a:gd fmla="*/ 61 h 355" name="T7"/>
              <a:gd fmla="*/ 500 w 532" name="T8"/>
              <a:gd fmla="*/ 50 h 355" name="T9"/>
              <a:gd fmla="*/ 500 w 532" name="T10"/>
              <a:gd fmla="*/ 28 h 355" name="T11"/>
              <a:gd fmla="*/ 490 w 532" name="T12"/>
              <a:gd fmla="*/ 16 h 355" name="T13"/>
              <a:gd fmla="*/ 276 w 532" name="T14"/>
              <a:gd fmla="*/ 41 h 355" name="T15"/>
              <a:gd fmla="*/ 255 w 532" name="T16"/>
              <a:gd fmla="*/ 41 h 355" name="T17"/>
              <a:gd fmla="*/ 41 w 532" name="T18"/>
              <a:gd fmla="*/ 16 h 355" name="T19"/>
              <a:gd fmla="*/ 31 w 532" name="T20"/>
              <a:gd fmla="*/ 28 h 355" name="T21"/>
              <a:gd fmla="*/ 31 w 532" name="T22"/>
              <a:gd fmla="*/ 50 h 355" name="T23"/>
              <a:gd fmla="*/ 20 w 532" name="T24"/>
              <a:gd fmla="*/ 61 h 355" name="T25"/>
              <a:gd fmla="*/ 12 w 532" name="T26"/>
              <a:gd fmla="*/ 61 h 355" name="T27"/>
              <a:gd fmla="*/ 0 w 532" name="T28"/>
              <a:gd fmla="*/ 73 h 355" name="T29"/>
              <a:gd fmla="*/ 0 w 532" name="T30"/>
              <a:gd fmla="*/ 327 h 355" name="T31"/>
              <a:gd fmla="*/ 12 w 532" name="T32"/>
              <a:gd fmla="*/ 340 h 355" name="T33"/>
              <a:gd fmla="*/ 227 w 532" name="T34"/>
              <a:gd fmla="*/ 340 h 355" name="T35"/>
              <a:gd fmla="*/ 234 w 532" name="T36"/>
              <a:gd fmla="*/ 347 h 355" name="T37"/>
              <a:gd fmla="*/ 241 w 532" name="T38"/>
              <a:gd fmla="*/ 355 h 355" name="T39"/>
              <a:gd fmla="*/ 290 w 532" name="T40"/>
              <a:gd fmla="*/ 355 h 355" name="T41"/>
              <a:gd fmla="*/ 297 w 532" name="T42"/>
              <a:gd fmla="*/ 347 h 355" name="T43"/>
              <a:gd fmla="*/ 304 w 532" name="T44"/>
              <a:gd fmla="*/ 340 h 355" name="T45"/>
              <a:gd fmla="*/ 519 w 532" name="T46"/>
              <a:gd fmla="*/ 340 h 355" name="T47"/>
              <a:gd fmla="*/ 532 w 532" name="T48"/>
              <a:gd fmla="*/ 327 h 355" name="T49"/>
              <a:gd fmla="*/ 248 w 532" name="T50"/>
              <a:gd fmla="*/ 315 h 355" name="T51"/>
              <a:gd fmla="*/ 61 w 532" name="T52"/>
              <a:gd fmla="*/ 292 h 355" name="T53"/>
              <a:gd fmla="*/ 47 w 532" name="T54"/>
              <a:gd fmla="*/ 280 h 355" name="T55"/>
              <a:gd fmla="*/ 47 w 532" name="T56"/>
              <a:gd fmla="*/ 40 h 355" name="T57"/>
              <a:gd fmla="*/ 58 w 532" name="T58"/>
              <a:gd fmla="*/ 28 h 355" name="T59"/>
              <a:gd fmla="*/ 248 w 532" name="T60"/>
              <a:gd fmla="*/ 57 h 355" name="T61"/>
              <a:gd fmla="*/ 258 w 532" name="T62"/>
              <a:gd fmla="*/ 77 h 355" name="T63"/>
              <a:gd fmla="*/ 258 w 532" name="T64"/>
              <a:gd fmla="*/ 310 h 355" name="T65"/>
              <a:gd fmla="*/ 248 w 532" name="T66"/>
              <a:gd fmla="*/ 315 h 355" name="T67"/>
              <a:gd fmla="*/ 283 w 532" name="T68"/>
              <a:gd fmla="*/ 315 h 355" name="T69"/>
              <a:gd fmla="*/ 470 w 532" name="T70"/>
              <a:gd fmla="*/ 292 h 355" name="T71"/>
              <a:gd fmla="*/ 484 w 532" name="T72"/>
              <a:gd fmla="*/ 280 h 355" name="T73"/>
              <a:gd fmla="*/ 484 w 532" name="T74"/>
              <a:gd fmla="*/ 40 h 355" name="T75"/>
              <a:gd fmla="*/ 474 w 532" name="T76"/>
              <a:gd fmla="*/ 28 h 355" name="T77"/>
              <a:gd fmla="*/ 284 w 532" name="T78"/>
              <a:gd fmla="*/ 57 h 355" name="T79"/>
              <a:gd fmla="*/ 274 w 532" name="T80"/>
              <a:gd fmla="*/ 77 h 355" name="T81"/>
              <a:gd fmla="*/ 274 w 532" name="T82"/>
              <a:gd fmla="*/ 310 h 355" name="T83"/>
              <a:gd fmla="*/ 283 w 532" name="T84"/>
              <a:gd fmla="*/ 315 h 3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5" w="532">
                <a:moveTo>
                  <a:pt x="532" y="327"/>
                </a:moveTo>
                <a:cubicBezTo>
                  <a:pt x="532" y="73"/>
                  <a:pt x="532" y="73"/>
                  <a:pt x="532" y="73"/>
                </a:cubicBezTo>
                <a:cubicBezTo>
                  <a:pt x="532" y="66"/>
                  <a:pt x="526" y="61"/>
                  <a:pt x="519" y="61"/>
                </a:cubicBezTo>
                <a:cubicBezTo>
                  <a:pt x="511" y="61"/>
                  <a:pt x="511" y="61"/>
                  <a:pt x="511" y="61"/>
                </a:cubicBezTo>
                <a:cubicBezTo>
                  <a:pt x="505" y="61"/>
                  <a:pt x="500" y="56"/>
                  <a:pt x="500" y="50"/>
                </a:cubicBezTo>
                <a:cubicBezTo>
                  <a:pt x="500" y="28"/>
                  <a:pt x="500" y="28"/>
                  <a:pt x="500" y="28"/>
                </a:cubicBezTo>
                <a:cubicBezTo>
                  <a:pt x="500" y="22"/>
                  <a:pt x="496" y="17"/>
                  <a:pt x="490" y="16"/>
                </a:cubicBezTo>
                <a:cubicBezTo>
                  <a:pt x="408" y="0"/>
                  <a:pt x="333" y="1"/>
                  <a:pt x="276" y="41"/>
                </a:cubicBezTo>
                <a:cubicBezTo>
                  <a:pt x="266" y="48"/>
                  <a:pt x="265" y="48"/>
                  <a:pt x="255" y="41"/>
                </a:cubicBezTo>
                <a:cubicBezTo>
                  <a:pt x="198" y="1"/>
                  <a:pt x="124" y="0"/>
                  <a:pt x="41" y="16"/>
                </a:cubicBezTo>
                <a:cubicBezTo>
                  <a:pt x="35" y="17"/>
                  <a:pt x="31" y="22"/>
                  <a:pt x="31" y="28"/>
                </a:cubicBezTo>
                <a:cubicBezTo>
                  <a:pt x="31" y="50"/>
                  <a:pt x="31" y="50"/>
                  <a:pt x="31" y="50"/>
                </a:cubicBezTo>
                <a:cubicBezTo>
                  <a:pt x="31" y="56"/>
                  <a:pt x="26" y="61"/>
                  <a:pt x="20" y="61"/>
                </a:cubicBezTo>
                <a:cubicBezTo>
                  <a:pt x="12" y="61"/>
                  <a:pt x="12" y="61"/>
                  <a:pt x="12" y="61"/>
                </a:cubicBezTo>
                <a:cubicBezTo>
                  <a:pt x="5" y="61"/>
                  <a:pt x="0" y="66"/>
                  <a:pt x="0" y="73"/>
                </a:cubicBezTo>
                <a:cubicBezTo>
                  <a:pt x="0" y="327"/>
                  <a:pt x="0" y="327"/>
                  <a:pt x="0" y="327"/>
                </a:cubicBezTo>
                <a:cubicBezTo>
                  <a:pt x="0" y="334"/>
                  <a:pt x="6" y="340"/>
                  <a:pt x="12" y="340"/>
                </a:cubicBezTo>
                <a:cubicBezTo>
                  <a:pt x="227" y="340"/>
                  <a:pt x="227" y="340"/>
                  <a:pt x="227" y="340"/>
                </a:cubicBezTo>
                <a:cubicBezTo>
                  <a:pt x="231" y="340"/>
                  <a:pt x="234" y="343"/>
                  <a:pt x="234" y="347"/>
                </a:cubicBezTo>
                <a:cubicBezTo>
                  <a:pt x="234" y="351"/>
                  <a:pt x="237" y="355"/>
                  <a:pt x="241" y="355"/>
                </a:cubicBezTo>
                <a:cubicBezTo>
                  <a:pt x="290" y="355"/>
                  <a:pt x="290" y="355"/>
                  <a:pt x="290" y="355"/>
                </a:cubicBezTo>
                <a:cubicBezTo>
                  <a:pt x="294" y="355"/>
                  <a:pt x="297" y="351"/>
                  <a:pt x="297" y="347"/>
                </a:cubicBezTo>
                <a:cubicBezTo>
                  <a:pt x="297" y="343"/>
                  <a:pt x="300" y="340"/>
                  <a:pt x="304" y="340"/>
                </a:cubicBezTo>
                <a:cubicBezTo>
                  <a:pt x="519" y="340"/>
                  <a:pt x="519" y="340"/>
                  <a:pt x="519" y="340"/>
                </a:cubicBezTo>
                <a:cubicBezTo>
                  <a:pt x="526" y="340"/>
                  <a:pt x="532" y="334"/>
                  <a:pt x="532" y="327"/>
                </a:cubicBezTo>
                <a:close/>
                <a:moveTo>
                  <a:pt x="248" y="315"/>
                </a:moveTo>
                <a:cubicBezTo>
                  <a:pt x="197" y="283"/>
                  <a:pt x="131" y="280"/>
                  <a:pt x="61" y="292"/>
                </a:cubicBezTo>
                <a:cubicBezTo>
                  <a:pt x="54" y="293"/>
                  <a:pt x="47" y="287"/>
                  <a:pt x="47" y="280"/>
                </a:cubicBezTo>
                <a:cubicBezTo>
                  <a:pt x="47" y="40"/>
                  <a:pt x="47" y="40"/>
                  <a:pt x="47" y="40"/>
                </a:cubicBezTo>
                <a:cubicBezTo>
                  <a:pt x="47" y="34"/>
                  <a:pt x="52" y="29"/>
                  <a:pt x="58" y="28"/>
                </a:cubicBezTo>
                <a:cubicBezTo>
                  <a:pt x="131" y="15"/>
                  <a:pt x="199" y="20"/>
                  <a:pt x="248" y="57"/>
                </a:cubicBezTo>
                <a:cubicBezTo>
                  <a:pt x="254" y="62"/>
                  <a:pt x="258" y="69"/>
                  <a:pt x="258" y="77"/>
                </a:cubicBezTo>
                <a:cubicBezTo>
                  <a:pt x="258" y="310"/>
                  <a:pt x="258" y="310"/>
                  <a:pt x="258" y="310"/>
                </a:cubicBezTo>
                <a:cubicBezTo>
                  <a:pt x="258" y="315"/>
                  <a:pt x="252" y="318"/>
                  <a:pt x="248" y="315"/>
                </a:cubicBezTo>
                <a:close/>
                <a:moveTo>
                  <a:pt x="283" y="315"/>
                </a:moveTo>
                <a:cubicBezTo>
                  <a:pt x="334" y="283"/>
                  <a:pt x="400" y="280"/>
                  <a:pt x="470" y="292"/>
                </a:cubicBezTo>
                <a:cubicBezTo>
                  <a:pt x="478" y="293"/>
                  <a:pt x="484" y="287"/>
                  <a:pt x="484" y="280"/>
                </a:cubicBezTo>
                <a:cubicBezTo>
                  <a:pt x="484" y="40"/>
                  <a:pt x="484" y="40"/>
                  <a:pt x="484" y="40"/>
                </a:cubicBezTo>
                <a:cubicBezTo>
                  <a:pt x="484" y="34"/>
                  <a:pt x="480" y="29"/>
                  <a:pt x="474" y="28"/>
                </a:cubicBezTo>
                <a:cubicBezTo>
                  <a:pt x="400" y="15"/>
                  <a:pt x="333" y="20"/>
                  <a:pt x="284" y="57"/>
                </a:cubicBezTo>
                <a:cubicBezTo>
                  <a:pt x="277" y="62"/>
                  <a:pt x="274" y="69"/>
                  <a:pt x="274" y="77"/>
                </a:cubicBezTo>
                <a:cubicBezTo>
                  <a:pt x="274" y="310"/>
                  <a:pt x="274" y="310"/>
                  <a:pt x="274" y="310"/>
                </a:cubicBezTo>
                <a:cubicBezTo>
                  <a:pt x="274" y="315"/>
                  <a:pt x="279" y="318"/>
                  <a:pt x="283" y="315"/>
                </a:cubicBez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0" name="组合 29"/>
          <p:cNvGrpSpPr/>
          <p:nvPr/>
        </p:nvGrpSpPr>
        <p:grpSpPr>
          <a:xfrm>
            <a:off x="-36513" y="1"/>
            <a:ext cx="7694789" cy="1346820"/>
            <a:chOff x="-36513" y="1"/>
            <a:chExt cx="7694789" cy="1346820"/>
          </a:xfrm>
        </p:grpSpPr>
        <p:pic>
          <p:nvPicPr>
            <p:cNvPr id="31" name="图片 30"/>
            <p:cNvPicPr>
              <a:picLocks noChangeAspect="1"/>
            </p:cNvPicPr>
            <p:nvPr/>
          </p:nvPicPr>
          <p:blipFill>
            <a:blip r:embed="rId5">
              <a:extLst>
                <a:ext uri="{28A0092B-C50C-407E-A947-70E740481C1C}">
                  <a14:useLocalDpi val="0"/>
                </a:ext>
              </a:extLst>
            </a:blip>
            <a:srcRect b="73807" l="15822"/>
            <a:stretch>
              <a:fillRect/>
            </a:stretch>
          </p:blipFill>
          <p:spPr>
            <a:xfrm>
              <a:off x="-36513" y="1"/>
              <a:ext cx="7694789" cy="1346820"/>
            </a:xfrm>
            <a:prstGeom prst="rect">
              <a:avLst/>
            </a:prstGeom>
          </p:spPr>
        </p:pic>
        <p:grpSp>
          <p:nvGrpSpPr>
            <p:cNvPr id="32" name="组合 31"/>
            <p:cNvGrpSpPr/>
            <p:nvPr/>
          </p:nvGrpSpPr>
          <p:grpSpPr>
            <a:xfrm>
              <a:off x="1578769" y="278153"/>
              <a:ext cx="4025900" cy="574675"/>
              <a:chOff x="231775" y="266700"/>
              <a:chExt cx="4025900" cy="574675"/>
            </a:xfrm>
          </p:grpSpPr>
          <p:sp>
            <p:nvSpPr>
              <p:cNvPr id="33"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4"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35"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7471"/>
                                        </p:tgtEl>
                                        <p:attrNameLst>
                                          <p:attrName>style.visibility</p:attrName>
                                        </p:attrNameLst>
                                      </p:cBhvr>
                                      <p:to>
                                        <p:strVal val="visible"/>
                                      </p:to>
                                    </p:set>
                                    <p:animEffect filter="barn(inVertical)" transition="in">
                                      <p:cBhvr>
                                        <p:cTn dur="500" id="7"/>
                                        <p:tgtEl>
                                          <p:spTgt spid="17471"/>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17452"/>
                                        </p:tgtEl>
                                        <p:attrNameLst>
                                          <p:attrName>style.visibility</p:attrName>
                                        </p:attrNameLst>
                                      </p:cBhvr>
                                      <p:to>
                                        <p:strVal val="visible"/>
                                      </p:to>
                                    </p:set>
                                    <p:animEffect filter="barn(inVertical)" transition="in">
                                      <p:cBhvr>
                                        <p:cTn dur="500" id="11"/>
                                        <p:tgtEl>
                                          <p:spTgt spid="17452"/>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7453"/>
                                        </p:tgtEl>
                                        <p:attrNameLst>
                                          <p:attrName>style.visibility</p:attrName>
                                        </p:attrNameLst>
                                      </p:cBhvr>
                                      <p:to>
                                        <p:strVal val="visible"/>
                                      </p:to>
                                    </p:set>
                                    <p:animEffect filter="barn(inVertical)" transition="in">
                                      <p:cBhvr>
                                        <p:cTn dur="500" id="15"/>
                                        <p:tgtEl>
                                          <p:spTgt spid="17453"/>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7454"/>
                                        </p:tgtEl>
                                        <p:attrNameLst>
                                          <p:attrName>style.visibility</p:attrName>
                                        </p:attrNameLst>
                                      </p:cBhvr>
                                      <p:to>
                                        <p:strVal val="visible"/>
                                      </p:to>
                                    </p:set>
                                    <p:animEffect filter="barn(inVertical)" transition="in">
                                      <p:cBhvr>
                                        <p:cTn dur="500" id="19"/>
                                        <p:tgtEl>
                                          <p:spTgt spid="17454"/>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17456"/>
                                        </p:tgtEl>
                                        <p:attrNameLst>
                                          <p:attrName>style.visibility</p:attrName>
                                        </p:attrNameLst>
                                      </p:cBhvr>
                                      <p:to>
                                        <p:strVal val="visible"/>
                                      </p:to>
                                    </p:set>
                                    <p:animEffect filter="barn(inVertical)" transition="in">
                                      <p:cBhvr>
                                        <p:cTn dur="500" id="23"/>
                                        <p:tgtEl>
                                          <p:spTgt spid="17456"/>
                                        </p:tgtEl>
                                      </p:cBhvr>
                                    </p:animEffect>
                                  </p:childTnLst>
                                </p:cTn>
                              </p:par>
                            </p:childTnLst>
                          </p:cTn>
                        </p:par>
                        <p:par>
                          <p:cTn fill="hold" id="24" nodeType="afterGroup">
                            <p:stCondLst>
                              <p:cond delay="2500"/>
                            </p:stCondLst>
                            <p:childTnLst>
                              <p:par>
                                <p:cTn fill="hold" grpId="0" id="25" nodeType="afterEffect" presetClass="entr" presetID="16" presetSubtype="21">
                                  <p:stCondLst>
                                    <p:cond delay="0"/>
                                  </p:stCondLst>
                                  <p:childTnLst>
                                    <p:set>
                                      <p:cBhvr>
                                        <p:cTn dur="1" fill="hold" id="26">
                                          <p:stCondLst>
                                            <p:cond delay="0"/>
                                          </p:stCondLst>
                                        </p:cTn>
                                        <p:tgtEl>
                                          <p:spTgt spid="17457"/>
                                        </p:tgtEl>
                                        <p:attrNameLst>
                                          <p:attrName>style.visibility</p:attrName>
                                        </p:attrNameLst>
                                      </p:cBhvr>
                                      <p:to>
                                        <p:strVal val="visible"/>
                                      </p:to>
                                    </p:set>
                                    <p:animEffect filter="barn(inVertical)" transition="in">
                                      <p:cBhvr>
                                        <p:cTn dur="500" id="27"/>
                                        <p:tgtEl>
                                          <p:spTgt spid="17457"/>
                                        </p:tgtEl>
                                      </p:cBhvr>
                                    </p:animEffect>
                                  </p:childTnLst>
                                </p:cTn>
                              </p:par>
                            </p:childTnLst>
                          </p:cTn>
                        </p:par>
                        <p:par>
                          <p:cTn fill="hold" id="28" nodeType="afterGroup">
                            <p:stCondLst>
                              <p:cond delay="3000"/>
                            </p:stCondLst>
                            <p:childTnLst>
                              <p:par>
                                <p:cTn fill="hold" grpId="0" id="29" nodeType="afterEffect" presetClass="entr" presetID="16" presetSubtype="21">
                                  <p:stCondLst>
                                    <p:cond delay="0"/>
                                  </p:stCondLst>
                                  <p:childTnLst>
                                    <p:set>
                                      <p:cBhvr>
                                        <p:cTn dur="1" fill="hold" id="30">
                                          <p:stCondLst>
                                            <p:cond delay="0"/>
                                          </p:stCondLst>
                                        </p:cTn>
                                        <p:tgtEl>
                                          <p:spTgt spid="17458"/>
                                        </p:tgtEl>
                                        <p:attrNameLst>
                                          <p:attrName>style.visibility</p:attrName>
                                        </p:attrNameLst>
                                      </p:cBhvr>
                                      <p:to>
                                        <p:strVal val="visible"/>
                                      </p:to>
                                    </p:set>
                                    <p:animEffect filter="barn(inVertical)" transition="in">
                                      <p:cBhvr>
                                        <p:cTn dur="500" id="31"/>
                                        <p:tgtEl>
                                          <p:spTgt spid="17458"/>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17460"/>
                                        </p:tgtEl>
                                        <p:attrNameLst>
                                          <p:attrName>style.visibility</p:attrName>
                                        </p:attrNameLst>
                                      </p:cBhvr>
                                      <p:to>
                                        <p:strVal val="visible"/>
                                      </p:to>
                                    </p:set>
                                    <p:animEffect filter="barn(inVertical)" transition="in">
                                      <p:cBhvr>
                                        <p:cTn dur="500" id="35"/>
                                        <p:tgtEl>
                                          <p:spTgt spid="17460"/>
                                        </p:tgtEl>
                                      </p:cBhvr>
                                    </p:animEffect>
                                  </p:childTnLst>
                                </p:cTn>
                              </p:par>
                            </p:childTnLst>
                          </p:cTn>
                        </p:par>
                        <p:par>
                          <p:cTn fill="hold" id="36" nodeType="afterGroup">
                            <p:stCondLst>
                              <p:cond delay="4000"/>
                            </p:stCondLst>
                            <p:childTnLst>
                              <p:par>
                                <p:cTn fill="hold" grpId="0" id="37" nodeType="afterEffect" presetClass="entr" presetID="16" presetSubtype="21">
                                  <p:stCondLst>
                                    <p:cond delay="0"/>
                                  </p:stCondLst>
                                  <p:childTnLst>
                                    <p:set>
                                      <p:cBhvr>
                                        <p:cTn dur="1" fill="hold" id="38">
                                          <p:stCondLst>
                                            <p:cond delay="0"/>
                                          </p:stCondLst>
                                        </p:cTn>
                                        <p:tgtEl>
                                          <p:spTgt spid="17461"/>
                                        </p:tgtEl>
                                        <p:attrNameLst>
                                          <p:attrName>style.visibility</p:attrName>
                                        </p:attrNameLst>
                                      </p:cBhvr>
                                      <p:to>
                                        <p:strVal val="visible"/>
                                      </p:to>
                                    </p:set>
                                    <p:animEffect filter="barn(inVertical)" transition="in">
                                      <p:cBhvr>
                                        <p:cTn dur="500" id="39"/>
                                        <p:tgtEl>
                                          <p:spTgt spid="17461"/>
                                        </p:tgtEl>
                                      </p:cBhvr>
                                    </p:animEffect>
                                  </p:childTnLst>
                                </p:cTn>
                              </p:par>
                            </p:childTnLst>
                          </p:cTn>
                        </p:par>
                        <p:par>
                          <p:cTn fill="hold" id="40" nodeType="afterGroup">
                            <p:stCondLst>
                              <p:cond delay="4500"/>
                            </p:stCondLst>
                            <p:childTnLst>
                              <p:par>
                                <p:cTn fill="hold" grpId="0" id="41" nodeType="afterEffect" presetClass="entr" presetID="16" presetSubtype="21">
                                  <p:stCondLst>
                                    <p:cond delay="0"/>
                                  </p:stCondLst>
                                  <p:childTnLst>
                                    <p:set>
                                      <p:cBhvr>
                                        <p:cTn dur="1" fill="hold" id="42">
                                          <p:stCondLst>
                                            <p:cond delay="0"/>
                                          </p:stCondLst>
                                        </p:cTn>
                                        <p:tgtEl>
                                          <p:spTgt spid="17462"/>
                                        </p:tgtEl>
                                        <p:attrNameLst>
                                          <p:attrName>style.visibility</p:attrName>
                                        </p:attrNameLst>
                                      </p:cBhvr>
                                      <p:to>
                                        <p:strVal val="visible"/>
                                      </p:to>
                                    </p:set>
                                    <p:animEffect filter="barn(inVertical)" transition="in">
                                      <p:cBhvr>
                                        <p:cTn dur="500" id="43"/>
                                        <p:tgtEl>
                                          <p:spTgt spid="17462"/>
                                        </p:tgtEl>
                                      </p:cBhvr>
                                    </p:animEffect>
                                  </p:childTnLst>
                                </p:cTn>
                              </p:par>
                            </p:childTnLst>
                          </p:cTn>
                        </p:par>
                        <p:par>
                          <p:cTn fill="hold" id="44" nodeType="afterGroup">
                            <p:stCondLst>
                              <p:cond delay="5000"/>
                            </p:stCondLst>
                            <p:childTnLst>
                              <p:par>
                                <p:cTn fill="hold" grpId="0" id="45" nodeType="afterEffect" presetClass="entr" presetID="16" presetSubtype="21">
                                  <p:stCondLst>
                                    <p:cond delay="0"/>
                                  </p:stCondLst>
                                  <p:childTnLst>
                                    <p:set>
                                      <p:cBhvr>
                                        <p:cTn dur="1" fill="hold" id="46">
                                          <p:stCondLst>
                                            <p:cond delay="0"/>
                                          </p:stCondLst>
                                        </p:cTn>
                                        <p:tgtEl>
                                          <p:spTgt spid="17464"/>
                                        </p:tgtEl>
                                        <p:attrNameLst>
                                          <p:attrName>style.visibility</p:attrName>
                                        </p:attrNameLst>
                                      </p:cBhvr>
                                      <p:to>
                                        <p:strVal val="visible"/>
                                      </p:to>
                                    </p:set>
                                    <p:animEffect filter="barn(inVertical)" transition="in">
                                      <p:cBhvr>
                                        <p:cTn dur="500" id="47"/>
                                        <p:tgtEl>
                                          <p:spTgt spid="17464"/>
                                        </p:tgtEl>
                                      </p:cBhvr>
                                    </p:animEffect>
                                  </p:childTnLst>
                                </p:cTn>
                              </p:par>
                            </p:childTnLst>
                          </p:cTn>
                        </p:par>
                        <p:par>
                          <p:cTn fill="hold" id="48" nodeType="afterGroup">
                            <p:stCondLst>
                              <p:cond delay="5500"/>
                            </p:stCondLst>
                            <p:childTnLst>
                              <p:par>
                                <p:cTn fill="hold" grpId="0" id="49" nodeType="afterEffect" presetClass="entr" presetID="16" presetSubtype="21">
                                  <p:stCondLst>
                                    <p:cond delay="0"/>
                                  </p:stCondLst>
                                  <p:childTnLst>
                                    <p:set>
                                      <p:cBhvr>
                                        <p:cTn dur="1" fill="hold" id="50">
                                          <p:stCondLst>
                                            <p:cond delay="0"/>
                                          </p:stCondLst>
                                        </p:cTn>
                                        <p:tgtEl>
                                          <p:spTgt spid="17465"/>
                                        </p:tgtEl>
                                        <p:attrNameLst>
                                          <p:attrName>style.visibility</p:attrName>
                                        </p:attrNameLst>
                                      </p:cBhvr>
                                      <p:to>
                                        <p:strVal val="visible"/>
                                      </p:to>
                                    </p:set>
                                    <p:animEffect filter="barn(inVertical)" transition="in">
                                      <p:cBhvr>
                                        <p:cTn dur="500" id="51"/>
                                        <p:tgtEl>
                                          <p:spTgt spid="17465"/>
                                        </p:tgtEl>
                                      </p:cBhvr>
                                    </p:animEffect>
                                  </p:childTnLst>
                                </p:cTn>
                              </p:par>
                            </p:childTnLst>
                          </p:cTn>
                        </p:par>
                        <p:par>
                          <p:cTn fill="hold" id="52" nodeType="afterGroup">
                            <p:stCondLst>
                              <p:cond delay="6000"/>
                            </p:stCondLst>
                            <p:childTnLst>
                              <p:par>
                                <p:cTn fill="hold" grpId="0" id="53" nodeType="afterEffect" presetClass="entr" presetID="16" presetSubtype="21">
                                  <p:stCondLst>
                                    <p:cond delay="0"/>
                                  </p:stCondLst>
                                  <p:childTnLst>
                                    <p:set>
                                      <p:cBhvr>
                                        <p:cTn dur="1" fill="hold" id="54">
                                          <p:stCondLst>
                                            <p:cond delay="0"/>
                                          </p:stCondLst>
                                        </p:cTn>
                                        <p:tgtEl>
                                          <p:spTgt spid="17466"/>
                                        </p:tgtEl>
                                        <p:attrNameLst>
                                          <p:attrName>style.visibility</p:attrName>
                                        </p:attrNameLst>
                                      </p:cBhvr>
                                      <p:to>
                                        <p:strVal val="visible"/>
                                      </p:to>
                                    </p:set>
                                    <p:animEffect filter="barn(inVertical)" transition="in">
                                      <p:cBhvr>
                                        <p:cTn dur="500" id="55"/>
                                        <p:tgtEl>
                                          <p:spTgt spid="17466"/>
                                        </p:tgtEl>
                                      </p:cBhvr>
                                    </p:animEffect>
                                  </p:childTnLst>
                                </p:cTn>
                              </p:par>
                            </p:childTnLst>
                          </p:cTn>
                        </p:par>
                        <p:par>
                          <p:cTn fill="hold" id="56" nodeType="afterGroup">
                            <p:stCondLst>
                              <p:cond delay="6500"/>
                            </p:stCondLst>
                            <p:childTnLst>
                              <p:par>
                                <p:cTn fill="hold" grpId="0" id="57" nodeType="afterEffect" presetClass="entr" presetID="16" presetSubtype="21">
                                  <p:stCondLst>
                                    <p:cond delay="0"/>
                                  </p:stCondLst>
                                  <p:childTnLst>
                                    <p:set>
                                      <p:cBhvr>
                                        <p:cTn dur="1" fill="hold" id="58">
                                          <p:stCondLst>
                                            <p:cond delay="0"/>
                                          </p:stCondLst>
                                        </p:cTn>
                                        <p:tgtEl>
                                          <p:spTgt spid="17468"/>
                                        </p:tgtEl>
                                        <p:attrNameLst>
                                          <p:attrName>style.visibility</p:attrName>
                                        </p:attrNameLst>
                                      </p:cBhvr>
                                      <p:to>
                                        <p:strVal val="visible"/>
                                      </p:to>
                                    </p:set>
                                    <p:animEffect filter="barn(inVertical)" transition="in">
                                      <p:cBhvr>
                                        <p:cTn dur="500" id="59"/>
                                        <p:tgtEl>
                                          <p:spTgt spid="17468"/>
                                        </p:tgtEl>
                                      </p:cBhvr>
                                    </p:animEffect>
                                  </p:childTnLst>
                                </p:cTn>
                              </p:par>
                            </p:childTnLst>
                          </p:cTn>
                        </p:par>
                        <p:par>
                          <p:cTn fill="hold" id="60" nodeType="afterGroup">
                            <p:stCondLst>
                              <p:cond delay="7000"/>
                            </p:stCondLst>
                            <p:childTnLst>
                              <p:par>
                                <p:cTn fill="hold" grpId="0" id="61" nodeType="afterEffect" presetClass="entr" presetID="16" presetSubtype="21">
                                  <p:stCondLst>
                                    <p:cond delay="0"/>
                                  </p:stCondLst>
                                  <p:childTnLst>
                                    <p:set>
                                      <p:cBhvr>
                                        <p:cTn dur="1" fill="hold" id="62">
                                          <p:stCondLst>
                                            <p:cond delay="0"/>
                                          </p:stCondLst>
                                        </p:cTn>
                                        <p:tgtEl>
                                          <p:spTgt spid="17469"/>
                                        </p:tgtEl>
                                        <p:attrNameLst>
                                          <p:attrName>style.visibility</p:attrName>
                                        </p:attrNameLst>
                                      </p:cBhvr>
                                      <p:to>
                                        <p:strVal val="visible"/>
                                      </p:to>
                                    </p:set>
                                    <p:animEffect filter="barn(inVertical)" transition="in">
                                      <p:cBhvr>
                                        <p:cTn dur="500" id="63"/>
                                        <p:tgtEl>
                                          <p:spTgt spid="17469"/>
                                        </p:tgtEl>
                                      </p:cBhvr>
                                    </p:animEffect>
                                  </p:childTnLst>
                                </p:cTn>
                              </p:par>
                            </p:childTnLst>
                          </p:cTn>
                        </p:par>
                        <p:par>
                          <p:cTn fill="hold" id="64" nodeType="afterGroup">
                            <p:stCondLst>
                              <p:cond delay="7500"/>
                            </p:stCondLst>
                            <p:childTnLst>
                              <p:par>
                                <p:cTn fill="hold" grpId="0" id="65" nodeType="afterEffect" presetClass="entr" presetID="16" presetSubtype="21">
                                  <p:stCondLst>
                                    <p:cond delay="0"/>
                                  </p:stCondLst>
                                  <p:childTnLst>
                                    <p:set>
                                      <p:cBhvr>
                                        <p:cTn dur="1" fill="hold" id="66">
                                          <p:stCondLst>
                                            <p:cond delay="0"/>
                                          </p:stCondLst>
                                        </p:cTn>
                                        <p:tgtEl>
                                          <p:spTgt spid="17470"/>
                                        </p:tgtEl>
                                        <p:attrNameLst>
                                          <p:attrName>style.visibility</p:attrName>
                                        </p:attrNameLst>
                                      </p:cBhvr>
                                      <p:to>
                                        <p:strVal val="visible"/>
                                      </p:to>
                                    </p:set>
                                    <p:animEffect filter="barn(inVertical)" transition="in">
                                      <p:cBhvr>
                                        <p:cTn dur="500" id="67"/>
                                        <p:tgtEl>
                                          <p:spTgt spid="17470"/>
                                        </p:tgtEl>
                                      </p:cBhvr>
                                    </p:animEffect>
                                  </p:childTnLst>
                                </p:cTn>
                              </p:par>
                            </p:childTnLst>
                          </p:cTn>
                        </p:par>
                        <p:par>
                          <p:cTn fill="hold" id="68" nodeType="afterGroup">
                            <p:stCondLst>
                              <p:cond delay="8000"/>
                            </p:stCondLst>
                            <p:childTnLst>
                              <p:par>
                                <p:cTn fill="hold" grpId="0" id="69" nodeType="afterEffect" presetClass="entr" presetID="16" presetSubtype="21">
                                  <p:stCondLst>
                                    <p:cond delay="0"/>
                                  </p:stCondLst>
                                  <p:childTnLst>
                                    <p:set>
                                      <p:cBhvr>
                                        <p:cTn dur="1" fill="hold" id="70">
                                          <p:stCondLst>
                                            <p:cond delay="0"/>
                                          </p:stCondLst>
                                        </p:cTn>
                                        <p:tgtEl>
                                          <p:spTgt spid="17477"/>
                                        </p:tgtEl>
                                        <p:attrNameLst>
                                          <p:attrName>style.visibility</p:attrName>
                                        </p:attrNameLst>
                                      </p:cBhvr>
                                      <p:to>
                                        <p:strVal val="visible"/>
                                      </p:to>
                                    </p:set>
                                    <p:animEffect filter="barn(inVertical)" transition="in">
                                      <p:cBhvr>
                                        <p:cTn dur="500" id="71"/>
                                        <p:tgtEl>
                                          <p:spTgt spid="17477"/>
                                        </p:tgtEl>
                                      </p:cBhvr>
                                    </p:animEffect>
                                  </p:childTnLst>
                                </p:cTn>
                              </p:par>
                            </p:childTnLst>
                          </p:cTn>
                        </p:par>
                        <p:par>
                          <p:cTn fill="hold" id="72" nodeType="afterGroup">
                            <p:stCondLst>
                              <p:cond delay="8500"/>
                            </p:stCondLst>
                            <p:childTnLst>
                              <p:par>
                                <p:cTn fill="hold" grpId="0" id="73" nodeType="afterEffect" presetClass="entr" presetID="16" presetSubtype="21">
                                  <p:stCondLst>
                                    <p:cond delay="0"/>
                                  </p:stCondLst>
                                  <p:childTnLst>
                                    <p:set>
                                      <p:cBhvr>
                                        <p:cTn dur="1" fill="hold" id="74">
                                          <p:stCondLst>
                                            <p:cond delay="0"/>
                                          </p:stCondLst>
                                        </p:cTn>
                                        <p:tgtEl>
                                          <p:spTgt spid="17476"/>
                                        </p:tgtEl>
                                        <p:attrNameLst>
                                          <p:attrName>style.visibility</p:attrName>
                                        </p:attrNameLst>
                                      </p:cBhvr>
                                      <p:to>
                                        <p:strVal val="visible"/>
                                      </p:to>
                                    </p:set>
                                    <p:animEffect filter="barn(inVertical)" transition="in">
                                      <p:cBhvr>
                                        <p:cTn dur="500" id="75"/>
                                        <p:tgtEl>
                                          <p:spTgt spid="174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52"/>
      <p:bldP grpId="0" spid="17453"/>
      <p:bldP grpId="0" spid="17454"/>
      <p:bldP grpId="0" spid="17456"/>
      <p:bldP grpId="0" spid="17457"/>
      <p:bldP grpId="0" spid="17458"/>
      <p:bldP grpId="0" spid="17460"/>
      <p:bldP grpId="0" spid="17461"/>
      <p:bldP grpId="0" spid="17462"/>
      <p:bldP grpId="0" spid="17464"/>
      <p:bldP grpId="0" spid="17465"/>
      <p:bldP grpId="0" spid="17466"/>
      <p:bldP grpId="0" spid="17468"/>
      <p:bldP grpId="0" spid="17469"/>
      <p:bldP grpId="0" spid="17470"/>
      <p:bldP grpId="0" spid="17476"/>
      <p:bldP grpId="0" spid="1747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821" y="-15175"/>
            <a:ext cx="9141179" cy="5141913"/>
          </a:xfrm>
          <a:prstGeom prst="rect">
            <a:avLst/>
          </a:prstGeom>
        </p:spPr>
      </p:pic>
      <p:sp>
        <p:nvSpPr>
          <p:cNvPr id="3" name="Text Box 3"/>
          <p:cNvSpPr txBox="1">
            <a:spLocks noChangeArrowheads="1"/>
          </p:cNvSpPr>
          <p:nvPr/>
        </p:nvSpPr>
        <p:spPr bwMode="auto">
          <a:xfrm>
            <a:off x="3491880" y="2714972"/>
            <a:ext cx="2880320" cy="762000"/>
          </a:xfrm>
          <a:prstGeom prst="rect">
            <a:avLst/>
          </a:prstGeom>
          <a:noFill/>
          <a:ln w="9525">
            <a:noFill/>
            <a:miter lim="800000"/>
          </a:ln>
          <a:effectLst>
            <a:outerShdw algn="ctr" dir="1593903" dist="28398" rotWithShape="0">
              <a:srgbClr val="333300"/>
            </a:outerShdw>
          </a:effectLst>
        </p:spPr>
        <p:txBody>
          <a:bodyPr wrap="square">
            <a:spAutoFit/>
          </a:bodyPr>
          <a:lstStyle/>
          <a:p>
            <a:pPr>
              <a:defRPr/>
            </a:pPr>
            <a:r>
              <a:rPr altLang="en-US" b="1" lang="zh-CN" smtClean="0"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rPr>
              <a:t>谢谢聆听</a:t>
            </a:r>
          </a:p>
        </p:txBody>
      </p:sp>
    </p:spTree>
    <p:extLst>
      <p:ext uri="{BB962C8B-B14F-4D97-AF65-F5344CB8AC3E}">
        <p14:creationId val="119004916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32" presetSubtype="0">
                                  <p:stCondLst>
                                    <p:cond delay="0"/>
                                  </p:stCondLst>
                                  <p:childTnLst>
                                    <p:animRot by="120000">
                                      <p:cBhvr>
                                        <p:cTn dur="100" fill="hold" id="6">
                                          <p:stCondLst>
                                            <p:cond delay="0"/>
                                          </p:stCondLst>
                                        </p:cTn>
                                        <p:tgtEl>
                                          <p:spTgt spid="4"/>
                                        </p:tgtEl>
                                        <p:attrNameLst>
                                          <p:attrName>r</p:attrName>
                                        </p:attrNameLst>
                                      </p:cBhvr>
                                    </p:animRot>
                                    <p:animRot by="-240000">
                                      <p:cBhvr>
                                        <p:cTn dur="200" fill="hold" id="7">
                                          <p:stCondLst>
                                            <p:cond delay="200"/>
                                          </p:stCondLst>
                                        </p:cTn>
                                        <p:tgtEl>
                                          <p:spTgt spid="4"/>
                                        </p:tgtEl>
                                        <p:attrNameLst>
                                          <p:attrName>r</p:attrName>
                                        </p:attrNameLst>
                                      </p:cBhvr>
                                    </p:animRot>
                                    <p:animRot by="240000">
                                      <p:cBhvr>
                                        <p:cTn dur="200" fill="hold" id="8">
                                          <p:stCondLst>
                                            <p:cond delay="400"/>
                                          </p:stCondLst>
                                        </p:cTn>
                                        <p:tgtEl>
                                          <p:spTgt spid="4"/>
                                        </p:tgtEl>
                                        <p:attrNameLst>
                                          <p:attrName>r</p:attrName>
                                        </p:attrNameLst>
                                      </p:cBhvr>
                                    </p:animRot>
                                    <p:animRot by="-240000">
                                      <p:cBhvr>
                                        <p:cTn dur="200" fill="hold" id="9">
                                          <p:stCondLst>
                                            <p:cond delay="600"/>
                                          </p:stCondLst>
                                        </p:cTn>
                                        <p:tgtEl>
                                          <p:spTgt spid="4"/>
                                        </p:tgtEl>
                                        <p:attrNameLst>
                                          <p:attrName>r</p:attrName>
                                        </p:attrNameLst>
                                      </p:cBhvr>
                                    </p:animRot>
                                    <p:animRot by="120000">
                                      <p:cBhvr>
                                        <p:cTn dur="200" fill="hold" id="10">
                                          <p:stCondLst>
                                            <p:cond delay="800"/>
                                          </p:stCondLst>
                                        </p:cTn>
                                        <p:tgtEl>
                                          <p:spTgt spid="4"/>
                                        </p:tgtEl>
                                        <p:attrNameLst>
                                          <p:attrName>r</p:attrName>
                                        </p:attrNameLst>
                                      </p:cBhvr>
                                    </p:animRo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5"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2000" id="15"/>
                                        <p:tgtEl>
                                          <p:spTgt spid="3"/>
                                        </p:tgtEl>
                                      </p:cBhvr>
                                    </p:animEffect>
                                    <p:anim calcmode="lin" valueType="num">
                                      <p:cBhvr>
                                        <p:cTn dur="2000" fill="hold" id="16"/>
                                        <p:tgtEl>
                                          <p:spTgt spid="3"/>
                                        </p:tgtEl>
                                        <p:attrNameLst>
                                          <p:attrName>ppt_w</p:attrName>
                                        </p:attrNameLst>
                                      </p:cBhvr>
                                      <p:tavLst>
                                        <p:tav fmla="#ppt_w*sin(2.5*pi*$)" tm="0">
                                          <p:val>
                                            <p:fltVal val="0"/>
                                          </p:val>
                                        </p:tav>
                                        <p:tav tm="100000">
                                          <p:val>
                                            <p:fltVal val="1"/>
                                          </p:val>
                                        </p:tav>
                                      </p:tavLst>
                                    </p:anim>
                                    <p:anim calcmode="lin" valueType="num">
                                      <p:cBhvr>
                                        <p:cTn dur="2000" fill="hold" id="17"/>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410" y="0"/>
            <a:ext cx="9141178" cy="5141913"/>
          </a:xfrm>
          <a:prstGeom prst="rect">
            <a:avLst/>
          </a:prstGeom>
        </p:spPr>
      </p:pic>
      <p:pic>
        <p:nvPicPr>
          <p:cNvPr id="6" name="图片 5"/>
          <p:cNvPicPr>
            <a:picLocks noChangeAspect="1"/>
          </p:cNvPicPr>
          <p:nvPr/>
        </p:nvPicPr>
        <p:blipFill>
          <a:blip r:embed="rId3">
            <a:extLst>
              <a:ext uri="{28A0092B-C50C-407E-A947-70E740481C1C}">
                <a14:useLocalDpi val="0"/>
              </a:ext>
            </a:extLst>
          </a:blip>
          <a:srcRect b="48599" l="23217" r="20854" t="28994"/>
          <a:stretch>
            <a:fillRect/>
          </a:stretch>
        </p:blipFill>
        <p:spPr>
          <a:xfrm>
            <a:off x="1259632" y="1130796"/>
            <a:ext cx="7029779" cy="1584177"/>
          </a:xfrm>
          <a:prstGeom prst="rect">
            <a:avLst/>
          </a:prstGeom>
        </p:spPr>
      </p:pic>
      <p:sp>
        <p:nvSpPr>
          <p:cNvPr id="3" name="Rectangle 9"/>
          <p:cNvSpPr>
            <a:spLocks noChangeArrowheads="1"/>
          </p:cNvSpPr>
          <p:nvPr/>
        </p:nvSpPr>
        <p:spPr bwMode="auto">
          <a:xfrm>
            <a:off x="2699792" y="1608251"/>
            <a:ext cx="1009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mtClean="0" sz="4800">
                <a:solidFill>
                  <a:schemeClr val="bg1"/>
                </a:solidFill>
              </a:rPr>
              <a:t>01  </a:t>
            </a:r>
          </a:p>
        </p:txBody>
      </p:sp>
      <p:sp>
        <p:nvSpPr>
          <p:cNvPr id="4" name="Rectangle 20"/>
          <p:cNvSpPr>
            <a:spLocks noChangeArrowheads="1"/>
          </p:cNvSpPr>
          <p:nvPr/>
        </p:nvSpPr>
        <p:spPr bwMode="auto">
          <a:xfrm>
            <a:off x="2843808" y="2558369"/>
            <a:ext cx="4537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3630A"/>
                </a:solidFill>
              </a:rPr>
              <a:t>Insert Header Topic Here</a:t>
            </a:r>
          </a:p>
          <a:p>
            <a:pPr>
              <a:buFont charset="0" panose="020b0604020202020204" pitchFamily="34" typeface="Arial"/>
              <a:buNone/>
            </a:pPr>
            <a:endParaRPr altLang="en-US" b="1" lang="zh-CN" sz="1400">
              <a:solidFill>
                <a:srgbClr val="E3630A"/>
              </a:solidFill>
            </a:endParaRPr>
          </a:p>
          <a:p>
            <a:pPr>
              <a:buFont charset="0" panose="020b0604020202020204" pitchFamily="34" typeface="Arial"/>
              <a:buNone/>
            </a:pPr>
            <a:r>
              <a:rPr altLang="en-US" b="1" lang="zh-CN" sz="1400">
                <a:solidFill>
                  <a:srgbClr val="E3630A"/>
                </a:solidFill>
              </a:rPr>
              <a:t>We have many PowerPoint templates that has been specifically designed to help anyone that is stepping into the world of PowerPoint for the very first time.</a:t>
            </a:r>
          </a:p>
        </p:txBody>
      </p:sp>
      <p:sp>
        <p:nvSpPr>
          <p:cNvPr id="5" name="文本框 4"/>
          <p:cNvSpPr txBox="1"/>
          <p:nvPr/>
        </p:nvSpPr>
        <p:spPr>
          <a:xfrm>
            <a:off x="3709442" y="1592862"/>
            <a:ext cx="3526854" cy="762000"/>
          </a:xfrm>
          <a:prstGeom prst="rect">
            <a:avLst/>
          </a:prstGeom>
          <a:noFill/>
          <a:ln w="9525">
            <a:noFill/>
            <a:miter lim="800000"/>
          </a:ln>
          <a:effectLst>
            <a:outerShdw algn="ctr" dir="1593903" dist="28398" rotWithShape="0">
              <a:srgbClr val="333300"/>
            </a:outerShdw>
          </a:effectLst>
        </p:spPr>
        <p:txBody>
          <a:bodyPr wrap="square">
            <a:spAutoFit/>
          </a:bodyPr>
          <a:lstStyle>
            <a:defPPr>
              <a:defRPr lang="zh-CN"/>
            </a:defPPr>
            <a:lvl1pPr>
              <a:defRPr b="1"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defRPr>
            </a:lvl1pPr>
          </a:lstStyle>
          <a:p>
            <a:r>
              <a:rPr altLang="en-US" lang="zh-CN"/>
              <a:t>请输入标题</a:t>
            </a:r>
          </a:p>
        </p:txBody>
      </p:sp>
    </p:spTree>
    <p:extLst>
      <p:ext uri="{BB962C8B-B14F-4D97-AF65-F5344CB8AC3E}">
        <p14:creationId val="3202653123"/>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3"/>
                                        </p:tgtEl>
                                        <p:attrNameLst>
                                          <p:attrName>style.visibility</p:attrName>
                                        </p:attrNameLst>
                                      </p:cBhvr>
                                      <p:to>
                                        <p:strVal val="visible"/>
                                      </p:to>
                                    </p:set>
                                    <p:animEffect filter="barn(inVertical)" transition="in">
                                      <p:cBhvr>
                                        <p:cTn dur="500" id="10"/>
                                        <p:tgtEl>
                                          <p:spTgt spid="3"/>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6513" y="0"/>
            <a:ext cx="7694789" cy="5141913"/>
            <a:chOff x="-36513" y="0"/>
            <a:chExt cx="7694789" cy="5141913"/>
          </a:xfrm>
        </p:grpSpPr>
        <p:pic>
          <p:nvPicPr>
            <p:cNvPr id="4" name="图片 3"/>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5" name="组合 4"/>
            <p:cNvGrpSpPr/>
            <p:nvPr/>
          </p:nvGrpSpPr>
          <p:grpSpPr>
            <a:xfrm>
              <a:off x="1578769" y="278153"/>
              <a:ext cx="4025900" cy="574675"/>
              <a:chOff x="231775" y="266700"/>
              <a:chExt cx="4025900" cy="574675"/>
            </a:xfrm>
          </p:grpSpPr>
          <p:sp>
            <p:nvSpPr>
              <p:cNvPr id="6"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8"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pic>
        <p:nvPicPr>
          <p:cNvPr id="9" name="图片 8"/>
          <p:cNvPicPr>
            <a:picLocks noChangeAspect="1"/>
          </p:cNvPicPr>
          <p:nvPr/>
        </p:nvPicPr>
        <p:blipFill>
          <a:blip r:embed="rId3">
            <a:extLst>
              <a:ext uri="{28A0092B-C50C-407E-A947-70E740481C1C}">
                <a14:useLocalDpi val="0"/>
              </a:ext>
            </a:extLst>
          </a:blip>
          <a:stretch>
            <a:fillRect/>
          </a:stretch>
        </p:blipFill>
        <p:spPr>
          <a:xfrm>
            <a:off x="360794" y="1394607"/>
            <a:ext cx="6098209" cy="3747305"/>
          </a:xfrm>
          <a:prstGeom prst="rect">
            <a:avLst/>
          </a:prstGeom>
        </p:spPr>
      </p:pic>
      <p:sp>
        <p:nvSpPr>
          <p:cNvPr id="10" name="Rectangle 20"/>
          <p:cNvSpPr>
            <a:spLocks noChangeArrowheads="1"/>
          </p:cNvSpPr>
          <p:nvPr/>
        </p:nvSpPr>
        <p:spPr bwMode="auto">
          <a:xfrm>
            <a:off x="6798407" y="1729376"/>
            <a:ext cx="2232247"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b="1" lang="zh-CN" sz="1400">
                <a:solidFill>
                  <a:srgbClr val="E3630A"/>
                </a:solidFill>
              </a:rPr>
              <a:t>Insert Header Topic Here</a:t>
            </a:r>
          </a:p>
          <a:p>
            <a:pPr>
              <a:buFont charset="0" panose="020b0604020202020204" pitchFamily="34" typeface="Arial"/>
              <a:buNone/>
            </a:pPr>
            <a:endParaRPr altLang="en-US" b="1" lang="zh-CN" sz="1400">
              <a:solidFill>
                <a:srgbClr val="E3630A"/>
              </a:solidFill>
            </a:endParaRPr>
          </a:p>
          <a:p>
            <a:pPr>
              <a:buFont charset="0" panose="020b0604020202020204" pitchFamily="34" typeface="Arial"/>
              <a:buNone/>
            </a:pPr>
            <a:r>
              <a:rPr altLang="en-US" b="1" lang="zh-CN" sz="1400">
                <a:solidFill>
                  <a:srgbClr val="E3630A"/>
                </a:solidFill>
              </a:rPr>
              <a:t>We have many PowerPoint templates that has been specifically designed to help anyone that is stepping into the world of PowerPoint for the very first time.</a:t>
            </a:r>
          </a:p>
        </p:txBody>
      </p:sp>
    </p:spTree>
    <p:extLst>
      <p:ext uri="{BB962C8B-B14F-4D97-AF65-F5344CB8AC3E}">
        <p14:creationId val="1813211635"/>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heel(1)" transition="in">
                                      <p:cBhvr>
                                        <p:cTn dur="20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36513" y="0"/>
            <a:ext cx="7694789" cy="5141913"/>
            <a:chOff x="-36513" y="0"/>
            <a:chExt cx="7694789" cy="5141913"/>
          </a:xfrm>
        </p:grpSpPr>
        <p:pic>
          <p:nvPicPr>
            <p:cNvPr id="28" name="图片 27"/>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29" name="组合 28"/>
            <p:cNvGrpSpPr/>
            <p:nvPr/>
          </p:nvGrpSpPr>
          <p:grpSpPr>
            <a:xfrm>
              <a:off x="1578769" y="278153"/>
              <a:ext cx="4025900" cy="574675"/>
              <a:chOff x="231775" y="266700"/>
              <a:chExt cx="4025900" cy="574675"/>
            </a:xfrm>
          </p:grpSpPr>
          <p:sp>
            <p:nvSpPr>
              <p:cNvPr id="30"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32"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8201" name="Rectangle 9"/>
          <p:cNvSpPr>
            <a:spLocks noChangeArrowheads="1"/>
          </p:cNvSpPr>
          <p:nvPr/>
        </p:nvSpPr>
        <p:spPr bwMode="auto">
          <a:xfrm>
            <a:off x="827088" y="1349375"/>
            <a:ext cx="74898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8202" name="Freeform 10"/>
          <p:cNvSpPr/>
          <p:nvPr/>
        </p:nvSpPr>
        <p:spPr bwMode="auto">
          <a:xfrm>
            <a:off x="801688" y="2570163"/>
            <a:ext cx="1550987"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3" name="Freeform 11"/>
          <p:cNvSpPr/>
          <p:nvPr/>
        </p:nvSpPr>
        <p:spPr bwMode="auto">
          <a:xfrm>
            <a:off x="382588" y="257016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4" name="Freeform 12"/>
          <p:cNvSpPr/>
          <p:nvPr/>
        </p:nvSpPr>
        <p:spPr bwMode="auto">
          <a:xfrm>
            <a:off x="2403475" y="3013075"/>
            <a:ext cx="1550988" cy="1557338"/>
          </a:xfrm>
          <a:custGeom>
            <a:gdLst>
              <a:gd fmla="*/ 488 w 488" name="T0"/>
              <a:gd fmla="*/ 476 h 488" name="T1"/>
              <a:gd fmla="*/ 477 w 488" name="T2"/>
              <a:gd fmla="*/ 488 h 488" name="T3"/>
              <a:gd fmla="*/ 11 w 488" name="T4"/>
              <a:gd fmla="*/ 488 h 488" name="T5"/>
              <a:gd fmla="*/ 0 w 488" name="T6"/>
              <a:gd fmla="*/ 476 h 488" name="T7"/>
              <a:gd fmla="*/ 0 w 488" name="T8"/>
              <a:gd fmla="*/ 11 h 488" name="T9"/>
              <a:gd fmla="*/ 11 w 488" name="T10"/>
              <a:gd fmla="*/ 0 h 488" name="T11"/>
              <a:gd fmla="*/ 477 w 488" name="T12"/>
              <a:gd fmla="*/ 0 h 488" name="T13"/>
              <a:gd fmla="*/ 488 w 488" name="T14"/>
              <a:gd fmla="*/ 11 h 488" name="T15"/>
              <a:gd fmla="*/ 488 w 488" name="T16"/>
              <a:gd fmla="*/ 476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5" name="Freeform 13"/>
          <p:cNvSpPr/>
          <p:nvPr/>
        </p:nvSpPr>
        <p:spPr bwMode="auto">
          <a:xfrm>
            <a:off x="1984375" y="4194175"/>
            <a:ext cx="371475" cy="376238"/>
          </a:xfrm>
          <a:custGeom>
            <a:gdLst>
              <a:gd fmla="*/ 117 w 117" name="T0"/>
              <a:gd fmla="*/ 106 h 118" name="T1"/>
              <a:gd fmla="*/ 106 w 117" name="T2"/>
              <a:gd fmla="*/ 118 h 118" name="T3"/>
              <a:gd fmla="*/ 11 w 117" name="T4"/>
              <a:gd fmla="*/ 118 h 118" name="T5"/>
              <a:gd fmla="*/ 0 w 117" name="T6"/>
              <a:gd fmla="*/ 106 h 118" name="T7"/>
              <a:gd fmla="*/ 0 w 117" name="T8"/>
              <a:gd fmla="*/ 12 h 118" name="T9"/>
              <a:gd fmla="*/ 11 w 117" name="T10"/>
              <a:gd fmla="*/ 0 h 118" name="T11"/>
              <a:gd fmla="*/ 106 w 117" name="T12"/>
              <a:gd fmla="*/ 0 h 118" name="T13"/>
              <a:gd fmla="*/ 117 w 117" name="T14"/>
              <a:gd fmla="*/ 12 h 118" name="T15"/>
              <a:gd fmla="*/ 117 w 117" name="T16"/>
              <a:gd fmla="*/ 106 h 1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 w="117">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6" name="Freeform 14"/>
          <p:cNvSpPr/>
          <p:nvPr/>
        </p:nvSpPr>
        <p:spPr bwMode="auto">
          <a:xfrm>
            <a:off x="4006850" y="2570163"/>
            <a:ext cx="1550988"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7" name="Freeform 15"/>
          <p:cNvSpPr/>
          <p:nvPr/>
        </p:nvSpPr>
        <p:spPr bwMode="auto">
          <a:xfrm>
            <a:off x="3586163" y="257016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8" name="Freeform 16"/>
          <p:cNvSpPr/>
          <p:nvPr/>
        </p:nvSpPr>
        <p:spPr bwMode="auto">
          <a:xfrm>
            <a:off x="5608638" y="3013075"/>
            <a:ext cx="1550987" cy="1557338"/>
          </a:xfrm>
          <a:custGeom>
            <a:gdLst>
              <a:gd fmla="*/ 488 w 488" name="T0"/>
              <a:gd fmla="*/ 476 h 488" name="T1"/>
              <a:gd fmla="*/ 477 w 488" name="T2"/>
              <a:gd fmla="*/ 488 h 488" name="T3"/>
              <a:gd fmla="*/ 11 w 488" name="T4"/>
              <a:gd fmla="*/ 488 h 488" name="T5"/>
              <a:gd fmla="*/ 0 w 488" name="T6"/>
              <a:gd fmla="*/ 476 h 488" name="T7"/>
              <a:gd fmla="*/ 0 w 488" name="T8"/>
              <a:gd fmla="*/ 11 h 488" name="T9"/>
              <a:gd fmla="*/ 11 w 488" name="T10"/>
              <a:gd fmla="*/ 0 h 488" name="T11"/>
              <a:gd fmla="*/ 477 w 488" name="T12"/>
              <a:gd fmla="*/ 0 h 488" name="T13"/>
              <a:gd fmla="*/ 488 w 488" name="T14"/>
              <a:gd fmla="*/ 11 h 488" name="T15"/>
              <a:gd fmla="*/ 488 w 488" name="T16"/>
              <a:gd fmla="*/ 476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8209" name="Freeform 17"/>
          <p:cNvSpPr/>
          <p:nvPr/>
        </p:nvSpPr>
        <p:spPr bwMode="auto">
          <a:xfrm>
            <a:off x="5187950" y="4194175"/>
            <a:ext cx="373063" cy="376238"/>
          </a:xfrm>
          <a:custGeom>
            <a:gdLst>
              <a:gd fmla="*/ 117 w 117" name="T0"/>
              <a:gd fmla="*/ 106 h 118" name="T1"/>
              <a:gd fmla="*/ 106 w 117" name="T2"/>
              <a:gd fmla="*/ 118 h 118" name="T3"/>
              <a:gd fmla="*/ 11 w 117" name="T4"/>
              <a:gd fmla="*/ 118 h 118" name="T5"/>
              <a:gd fmla="*/ 0 w 117" name="T6"/>
              <a:gd fmla="*/ 106 h 118" name="T7"/>
              <a:gd fmla="*/ 0 w 117" name="T8"/>
              <a:gd fmla="*/ 12 h 118" name="T9"/>
              <a:gd fmla="*/ 11 w 117" name="T10"/>
              <a:gd fmla="*/ 0 h 118" name="T11"/>
              <a:gd fmla="*/ 106 w 117" name="T12"/>
              <a:gd fmla="*/ 0 h 118" name="T13"/>
              <a:gd fmla="*/ 117 w 117" name="T14"/>
              <a:gd fmla="*/ 12 h 118" name="T15"/>
              <a:gd fmla="*/ 117 w 117" name="T16"/>
              <a:gd fmla="*/ 106 h 1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 w="117">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a:p>
        </p:txBody>
      </p:sp>
      <p:sp>
        <p:nvSpPr>
          <p:cNvPr id="8210" name="Freeform 18"/>
          <p:cNvSpPr/>
          <p:nvPr/>
        </p:nvSpPr>
        <p:spPr bwMode="auto">
          <a:xfrm>
            <a:off x="7210425" y="2570163"/>
            <a:ext cx="1550988"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11" name="Freeform 19"/>
          <p:cNvSpPr/>
          <p:nvPr/>
        </p:nvSpPr>
        <p:spPr bwMode="auto">
          <a:xfrm>
            <a:off x="6791325" y="257016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8212" name="Text Box 20"/>
          <p:cNvSpPr txBox="1">
            <a:spLocks noChangeArrowheads="1"/>
          </p:cNvSpPr>
          <p:nvPr/>
        </p:nvSpPr>
        <p:spPr bwMode="auto">
          <a:xfrm>
            <a:off x="345123" y="2571750"/>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a:solidFill>
                  <a:schemeClr val="bg1"/>
                </a:solidFill>
              </a:rPr>
              <a:t>01</a:t>
            </a:r>
          </a:p>
        </p:txBody>
      </p:sp>
      <p:sp>
        <p:nvSpPr>
          <p:cNvPr id="8213" name="Text Box 21"/>
          <p:cNvSpPr txBox="1">
            <a:spLocks noChangeArrowheads="1"/>
          </p:cNvSpPr>
          <p:nvPr/>
        </p:nvSpPr>
        <p:spPr bwMode="auto">
          <a:xfrm>
            <a:off x="3545523" y="2571750"/>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a:solidFill>
                  <a:schemeClr val="bg1"/>
                </a:solidFill>
              </a:rPr>
              <a:t>03</a:t>
            </a:r>
          </a:p>
        </p:txBody>
      </p:sp>
      <p:sp>
        <p:nvSpPr>
          <p:cNvPr id="8214" name="Text Box 22"/>
          <p:cNvSpPr txBox="1">
            <a:spLocks noChangeArrowheads="1"/>
          </p:cNvSpPr>
          <p:nvPr/>
        </p:nvSpPr>
        <p:spPr bwMode="auto">
          <a:xfrm>
            <a:off x="6752274" y="2571750"/>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a:solidFill>
                  <a:schemeClr val="bg1"/>
                </a:solidFill>
              </a:rPr>
              <a:t>05</a:t>
            </a:r>
          </a:p>
        </p:txBody>
      </p:sp>
      <p:sp>
        <p:nvSpPr>
          <p:cNvPr id="8215" name="Text Box 23"/>
          <p:cNvSpPr txBox="1">
            <a:spLocks noChangeArrowheads="1"/>
          </p:cNvSpPr>
          <p:nvPr/>
        </p:nvSpPr>
        <p:spPr bwMode="auto">
          <a:xfrm>
            <a:off x="1942148" y="4200525"/>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a:solidFill>
                  <a:schemeClr val="bg2"/>
                </a:solidFill>
              </a:rPr>
              <a:t>02</a:t>
            </a:r>
          </a:p>
        </p:txBody>
      </p:sp>
      <p:sp>
        <p:nvSpPr>
          <p:cNvPr id="8216" name="Text Box 24"/>
          <p:cNvSpPr txBox="1">
            <a:spLocks noChangeArrowheads="1"/>
          </p:cNvSpPr>
          <p:nvPr/>
        </p:nvSpPr>
        <p:spPr bwMode="auto">
          <a:xfrm>
            <a:off x="5148898" y="4200525"/>
            <a:ext cx="4368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buFont charset="0" panose="020b0604020202020204" pitchFamily="34" typeface="Arial"/>
              <a:buNone/>
            </a:pPr>
            <a:r>
              <a:rPr altLang="zh-CN" lang="en-US">
                <a:solidFill>
                  <a:schemeClr val="bg2"/>
                </a:solidFill>
              </a:rPr>
              <a:t>04</a:t>
            </a:r>
          </a:p>
        </p:txBody>
      </p:sp>
      <p:sp>
        <p:nvSpPr>
          <p:cNvPr id="8217" name="Rectangle 25"/>
          <p:cNvSpPr>
            <a:spLocks noChangeArrowheads="1"/>
          </p:cNvSpPr>
          <p:nvPr/>
        </p:nvSpPr>
        <p:spPr bwMode="auto">
          <a:xfrm>
            <a:off x="996950" y="2860675"/>
            <a:ext cx="115252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8218" name="Rectangle 26"/>
          <p:cNvSpPr>
            <a:spLocks noChangeArrowheads="1"/>
          </p:cNvSpPr>
          <p:nvPr/>
        </p:nvSpPr>
        <p:spPr bwMode="auto">
          <a:xfrm>
            <a:off x="4211638" y="2860675"/>
            <a:ext cx="115252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8219" name="Rectangle 27"/>
          <p:cNvSpPr>
            <a:spLocks noChangeArrowheads="1"/>
          </p:cNvSpPr>
          <p:nvPr/>
        </p:nvSpPr>
        <p:spPr bwMode="auto">
          <a:xfrm>
            <a:off x="7412038" y="2860675"/>
            <a:ext cx="115252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8220" name="Rectangle 28"/>
          <p:cNvSpPr>
            <a:spLocks noChangeArrowheads="1"/>
          </p:cNvSpPr>
          <p:nvPr/>
        </p:nvSpPr>
        <p:spPr bwMode="auto">
          <a:xfrm>
            <a:off x="2600325" y="3297238"/>
            <a:ext cx="115252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8221" name="Rectangle 29"/>
          <p:cNvSpPr>
            <a:spLocks noChangeArrowheads="1"/>
          </p:cNvSpPr>
          <p:nvPr/>
        </p:nvSpPr>
        <p:spPr bwMode="auto">
          <a:xfrm>
            <a:off x="5800725" y="3297238"/>
            <a:ext cx="1152525"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800">
                <a:solidFill>
                  <a:schemeClr val="bg2"/>
                </a:solidFill>
              </a:rPr>
              <a:t>We have many PowerPoint templates that has been specifically designed to help anyone that is stepping into the world of PowerPoint for the very first time. </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201"/>
                                        </p:tgtEl>
                                        <p:attrNameLst>
                                          <p:attrName>style.visibility</p:attrName>
                                        </p:attrNameLst>
                                      </p:cBhvr>
                                      <p:to>
                                        <p:strVal val="visible"/>
                                      </p:to>
                                    </p:set>
                                    <p:animEffect filter="fade" transition="in">
                                      <p:cBhvr>
                                        <p:cTn dur="500" id="7"/>
                                        <p:tgtEl>
                                          <p:spTgt spid="8201"/>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212"/>
                                        </p:tgtEl>
                                        <p:attrNameLst>
                                          <p:attrName>style.visibility</p:attrName>
                                        </p:attrNameLst>
                                      </p:cBhvr>
                                      <p:to>
                                        <p:strVal val="visible"/>
                                      </p:to>
                                    </p:set>
                                    <p:animEffect filter="fade" transition="in">
                                      <p:cBhvr>
                                        <p:cTn dur="1000" id="11"/>
                                        <p:tgtEl>
                                          <p:spTgt spid="8212"/>
                                        </p:tgtEl>
                                      </p:cBhvr>
                                    </p:animEffect>
                                    <p:anim calcmode="lin" valueType="num">
                                      <p:cBhvr>
                                        <p:cTn dur="1000" fill="hold" id="12"/>
                                        <p:tgtEl>
                                          <p:spTgt spid="8212"/>
                                        </p:tgtEl>
                                        <p:attrNameLst>
                                          <p:attrName>ppt_x</p:attrName>
                                        </p:attrNameLst>
                                      </p:cBhvr>
                                      <p:tavLst>
                                        <p:tav tm="0">
                                          <p:val>
                                            <p:strVal val="#ppt_x"/>
                                          </p:val>
                                        </p:tav>
                                        <p:tav tm="100000">
                                          <p:val>
                                            <p:strVal val="#ppt_x"/>
                                          </p:val>
                                        </p:tav>
                                      </p:tavLst>
                                    </p:anim>
                                    <p:anim calcmode="lin" valueType="num">
                                      <p:cBhvr>
                                        <p:cTn dur="1000" fill="hold" id="13"/>
                                        <p:tgtEl>
                                          <p:spTgt spid="821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8202"/>
                                        </p:tgtEl>
                                        <p:attrNameLst>
                                          <p:attrName>style.visibility</p:attrName>
                                        </p:attrNameLst>
                                      </p:cBhvr>
                                      <p:to>
                                        <p:strVal val="visible"/>
                                      </p:to>
                                    </p:set>
                                    <p:animEffect filter="fade" transition="in">
                                      <p:cBhvr>
                                        <p:cTn dur="1000" id="17"/>
                                        <p:tgtEl>
                                          <p:spTgt spid="8202"/>
                                        </p:tgtEl>
                                      </p:cBhvr>
                                    </p:animEffect>
                                    <p:anim calcmode="lin" valueType="num">
                                      <p:cBhvr>
                                        <p:cTn dur="1000" fill="hold" id="18"/>
                                        <p:tgtEl>
                                          <p:spTgt spid="8202"/>
                                        </p:tgtEl>
                                        <p:attrNameLst>
                                          <p:attrName>ppt_x</p:attrName>
                                        </p:attrNameLst>
                                      </p:cBhvr>
                                      <p:tavLst>
                                        <p:tav tm="0">
                                          <p:val>
                                            <p:strVal val="#ppt_x"/>
                                          </p:val>
                                        </p:tav>
                                        <p:tav tm="100000">
                                          <p:val>
                                            <p:strVal val="#ppt_x"/>
                                          </p:val>
                                        </p:tav>
                                      </p:tavLst>
                                    </p:anim>
                                    <p:anim calcmode="lin" valueType="num">
                                      <p:cBhvr>
                                        <p:cTn dur="1000" fill="hold" id="19"/>
                                        <p:tgtEl>
                                          <p:spTgt spid="820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8217"/>
                                        </p:tgtEl>
                                        <p:attrNameLst>
                                          <p:attrName>style.visibility</p:attrName>
                                        </p:attrNameLst>
                                      </p:cBhvr>
                                      <p:to>
                                        <p:strVal val="visible"/>
                                      </p:to>
                                    </p:set>
                                    <p:animEffect filter="fade" transition="in">
                                      <p:cBhvr>
                                        <p:cTn dur="1000" id="23"/>
                                        <p:tgtEl>
                                          <p:spTgt spid="8217"/>
                                        </p:tgtEl>
                                      </p:cBhvr>
                                    </p:animEffect>
                                    <p:anim calcmode="lin" valueType="num">
                                      <p:cBhvr>
                                        <p:cTn dur="1000" fill="hold" id="24"/>
                                        <p:tgtEl>
                                          <p:spTgt spid="8217"/>
                                        </p:tgtEl>
                                        <p:attrNameLst>
                                          <p:attrName>ppt_x</p:attrName>
                                        </p:attrNameLst>
                                      </p:cBhvr>
                                      <p:tavLst>
                                        <p:tav tm="0">
                                          <p:val>
                                            <p:strVal val="#ppt_x"/>
                                          </p:val>
                                        </p:tav>
                                        <p:tav tm="100000">
                                          <p:val>
                                            <p:strVal val="#ppt_x"/>
                                          </p:val>
                                        </p:tav>
                                      </p:tavLst>
                                    </p:anim>
                                    <p:anim calcmode="lin" valueType="num">
                                      <p:cBhvr>
                                        <p:cTn dur="1000" fill="hold" id="25"/>
                                        <p:tgtEl>
                                          <p:spTgt spid="82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8215"/>
                                        </p:tgtEl>
                                        <p:attrNameLst>
                                          <p:attrName>style.visibility</p:attrName>
                                        </p:attrNameLst>
                                      </p:cBhvr>
                                      <p:to>
                                        <p:strVal val="visible"/>
                                      </p:to>
                                    </p:set>
                                    <p:animEffect filter="fade" transition="in">
                                      <p:cBhvr>
                                        <p:cTn dur="1000" id="29"/>
                                        <p:tgtEl>
                                          <p:spTgt spid="8215"/>
                                        </p:tgtEl>
                                      </p:cBhvr>
                                    </p:animEffect>
                                    <p:anim calcmode="lin" valueType="num">
                                      <p:cBhvr>
                                        <p:cTn dur="1000" fill="hold" id="30"/>
                                        <p:tgtEl>
                                          <p:spTgt spid="8215"/>
                                        </p:tgtEl>
                                        <p:attrNameLst>
                                          <p:attrName>ppt_x</p:attrName>
                                        </p:attrNameLst>
                                      </p:cBhvr>
                                      <p:tavLst>
                                        <p:tav tm="0">
                                          <p:val>
                                            <p:strVal val="#ppt_x"/>
                                          </p:val>
                                        </p:tav>
                                        <p:tav tm="100000">
                                          <p:val>
                                            <p:strVal val="#ppt_x"/>
                                          </p:val>
                                        </p:tav>
                                      </p:tavLst>
                                    </p:anim>
                                    <p:anim calcmode="lin" valueType="num">
                                      <p:cBhvr>
                                        <p:cTn dur="1000" fill="hold" id="31"/>
                                        <p:tgtEl>
                                          <p:spTgt spid="821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42" presetSubtype="0">
                                  <p:stCondLst>
                                    <p:cond delay="0"/>
                                  </p:stCondLst>
                                  <p:childTnLst>
                                    <p:set>
                                      <p:cBhvr>
                                        <p:cTn dur="1" fill="hold" id="34">
                                          <p:stCondLst>
                                            <p:cond delay="0"/>
                                          </p:stCondLst>
                                        </p:cTn>
                                        <p:tgtEl>
                                          <p:spTgt spid="8220"/>
                                        </p:tgtEl>
                                        <p:attrNameLst>
                                          <p:attrName>style.visibility</p:attrName>
                                        </p:attrNameLst>
                                      </p:cBhvr>
                                      <p:to>
                                        <p:strVal val="visible"/>
                                      </p:to>
                                    </p:set>
                                    <p:animEffect filter="fade" transition="in">
                                      <p:cBhvr>
                                        <p:cTn dur="1000" id="35"/>
                                        <p:tgtEl>
                                          <p:spTgt spid="8220"/>
                                        </p:tgtEl>
                                      </p:cBhvr>
                                    </p:animEffect>
                                    <p:anim calcmode="lin" valueType="num">
                                      <p:cBhvr>
                                        <p:cTn dur="1000" fill="hold" id="36"/>
                                        <p:tgtEl>
                                          <p:spTgt spid="8220"/>
                                        </p:tgtEl>
                                        <p:attrNameLst>
                                          <p:attrName>ppt_x</p:attrName>
                                        </p:attrNameLst>
                                      </p:cBhvr>
                                      <p:tavLst>
                                        <p:tav tm="0">
                                          <p:val>
                                            <p:strVal val="#ppt_x"/>
                                          </p:val>
                                        </p:tav>
                                        <p:tav tm="100000">
                                          <p:val>
                                            <p:strVal val="#ppt_x"/>
                                          </p:val>
                                        </p:tav>
                                      </p:tavLst>
                                    </p:anim>
                                    <p:anim calcmode="lin" valueType="num">
                                      <p:cBhvr>
                                        <p:cTn dur="1000" fill="hold" id="37"/>
                                        <p:tgtEl>
                                          <p:spTgt spid="82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500"/>
                            </p:stCondLst>
                            <p:childTnLst>
                              <p:par>
                                <p:cTn fill="hold" grpId="0" id="39" nodeType="afterEffect" presetClass="entr" presetID="42" presetSubtype="0">
                                  <p:stCondLst>
                                    <p:cond delay="0"/>
                                  </p:stCondLst>
                                  <p:childTnLst>
                                    <p:set>
                                      <p:cBhvr>
                                        <p:cTn dur="1" fill="hold" id="40">
                                          <p:stCondLst>
                                            <p:cond delay="0"/>
                                          </p:stCondLst>
                                        </p:cTn>
                                        <p:tgtEl>
                                          <p:spTgt spid="8204"/>
                                        </p:tgtEl>
                                        <p:attrNameLst>
                                          <p:attrName>style.visibility</p:attrName>
                                        </p:attrNameLst>
                                      </p:cBhvr>
                                      <p:to>
                                        <p:strVal val="visible"/>
                                      </p:to>
                                    </p:set>
                                    <p:animEffect filter="fade" transition="in">
                                      <p:cBhvr>
                                        <p:cTn dur="1000" id="41"/>
                                        <p:tgtEl>
                                          <p:spTgt spid="8204"/>
                                        </p:tgtEl>
                                      </p:cBhvr>
                                    </p:animEffect>
                                    <p:anim calcmode="lin" valueType="num">
                                      <p:cBhvr>
                                        <p:cTn dur="1000" fill="hold" id="42"/>
                                        <p:tgtEl>
                                          <p:spTgt spid="8204"/>
                                        </p:tgtEl>
                                        <p:attrNameLst>
                                          <p:attrName>ppt_x</p:attrName>
                                        </p:attrNameLst>
                                      </p:cBhvr>
                                      <p:tavLst>
                                        <p:tav tm="0">
                                          <p:val>
                                            <p:strVal val="#ppt_x"/>
                                          </p:val>
                                        </p:tav>
                                        <p:tav tm="100000">
                                          <p:val>
                                            <p:strVal val="#ppt_x"/>
                                          </p:val>
                                        </p:tav>
                                      </p:tavLst>
                                    </p:anim>
                                    <p:anim calcmode="lin" valueType="num">
                                      <p:cBhvr>
                                        <p:cTn dur="1000" fill="hold" id="43"/>
                                        <p:tgtEl>
                                          <p:spTgt spid="820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500"/>
                            </p:stCondLst>
                            <p:childTnLst>
                              <p:par>
                                <p:cTn fill="hold" grpId="0" id="45" nodeType="afterEffect" presetClass="entr" presetID="42" presetSubtype="0">
                                  <p:stCondLst>
                                    <p:cond delay="0"/>
                                  </p:stCondLst>
                                  <p:childTnLst>
                                    <p:set>
                                      <p:cBhvr>
                                        <p:cTn dur="1" fill="hold" id="46">
                                          <p:stCondLst>
                                            <p:cond delay="0"/>
                                          </p:stCondLst>
                                        </p:cTn>
                                        <p:tgtEl>
                                          <p:spTgt spid="8213"/>
                                        </p:tgtEl>
                                        <p:attrNameLst>
                                          <p:attrName>style.visibility</p:attrName>
                                        </p:attrNameLst>
                                      </p:cBhvr>
                                      <p:to>
                                        <p:strVal val="visible"/>
                                      </p:to>
                                    </p:set>
                                    <p:animEffect filter="fade" transition="in">
                                      <p:cBhvr>
                                        <p:cTn dur="1000" id="47"/>
                                        <p:tgtEl>
                                          <p:spTgt spid="8213"/>
                                        </p:tgtEl>
                                      </p:cBhvr>
                                    </p:animEffect>
                                    <p:anim calcmode="lin" valueType="num">
                                      <p:cBhvr>
                                        <p:cTn dur="1000" fill="hold" id="48"/>
                                        <p:tgtEl>
                                          <p:spTgt spid="8213"/>
                                        </p:tgtEl>
                                        <p:attrNameLst>
                                          <p:attrName>ppt_x</p:attrName>
                                        </p:attrNameLst>
                                      </p:cBhvr>
                                      <p:tavLst>
                                        <p:tav tm="0">
                                          <p:val>
                                            <p:strVal val="#ppt_x"/>
                                          </p:val>
                                        </p:tav>
                                        <p:tav tm="100000">
                                          <p:val>
                                            <p:strVal val="#ppt_x"/>
                                          </p:val>
                                        </p:tav>
                                      </p:tavLst>
                                    </p:anim>
                                    <p:anim calcmode="lin" valueType="num">
                                      <p:cBhvr>
                                        <p:cTn dur="1000" fill="hold" id="49"/>
                                        <p:tgtEl>
                                          <p:spTgt spid="8213"/>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7500"/>
                            </p:stCondLst>
                            <p:childTnLst>
                              <p:par>
                                <p:cTn fill="hold" grpId="0" id="51" nodeType="afterEffect" presetClass="entr" presetID="42" presetSubtype="0">
                                  <p:stCondLst>
                                    <p:cond delay="0"/>
                                  </p:stCondLst>
                                  <p:childTnLst>
                                    <p:set>
                                      <p:cBhvr>
                                        <p:cTn dur="1" fill="hold" id="52">
                                          <p:stCondLst>
                                            <p:cond delay="0"/>
                                          </p:stCondLst>
                                        </p:cTn>
                                        <p:tgtEl>
                                          <p:spTgt spid="8206"/>
                                        </p:tgtEl>
                                        <p:attrNameLst>
                                          <p:attrName>style.visibility</p:attrName>
                                        </p:attrNameLst>
                                      </p:cBhvr>
                                      <p:to>
                                        <p:strVal val="visible"/>
                                      </p:to>
                                    </p:set>
                                    <p:animEffect filter="fade" transition="in">
                                      <p:cBhvr>
                                        <p:cTn dur="1000" id="53"/>
                                        <p:tgtEl>
                                          <p:spTgt spid="8206"/>
                                        </p:tgtEl>
                                      </p:cBhvr>
                                    </p:animEffect>
                                    <p:anim calcmode="lin" valueType="num">
                                      <p:cBhvr>
                                        <p:cTn dur="1000" fill="hold" id="54"/>
                                        <p:tgtEl>
                                          <p:spTgt spid="8206"/>
                                        </p:tgtEl>
                                        <p:attrNameLst>
                                          <p:attrName>ppt_x</p:attrName>
                                        </p:attrNameLst>
                                      </p:cBhvr>
                                      <p:tavLst>
                                        <p:tav tm="0">
                                          <p:val>
                                            <p:strVal val="#ppt_x"/>
                                          </p:val>
                                        </p:tav>
                                        <p:tav tm="100000">
                                          <p:val>
                                            <p:strVal val="#ppt_x"/>
                                          </p:val>
                                        </p:tav>
                                      </p:tavLst>
                                    </p:anim>
                                    <p:anim calcmode="lin" valueType="num">
                                      <p:cBhvr>
                                        <p:cTn dur="1000" fill="hold" id="55"/>
                                        <p:tgtEl>
                                          <p:spTgt spid="820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500"/>
                            </p:stCondLst>
                            <p:childTnLst>
                              <p:par>
                                <p:cTn fill="hold" grpId="0" id="57" nodeType="afterEffect" presetClass="entr" presetID="42" presetSubtype="0">
                                  <p:stCondLst>
                                    <p:cond delay="0"/>
                                  </p:stCondLst>
                                  <p:childTnLst>
                                    <p:set>
                                      <p:cBhvr>
                                        <p:cTn dur="1" fill="hold" id="58">
                                          <p:stCondLst>
                                            <p:cond delay="0"/>
                                          </p:stCondLst>
                                        </p:cTn>
                                        <p:tgtEl>
                                          <p:spTgt spid="8218"/>
                                        </p:tgtEl>
                                        <p:attrNameLst>
                                          <p:attrName>style.visibility</p:attrName>
                                        </p:attrNameLst>
                                      </p:cBhvr>
                                      <p:to>
                                        <p:strVal val="visible"/>
                                      </p:to>
                                    </p:set>
                                    <p:animEffect filter="fade" transition="in">
                                      <p:cBhvr>
                                        <p:cTn dur="1000" id="59"/>
                                        <p:tgtEl>
                                          <p:spTgt spid="8218"/>
                                        </p:tgtEl>
                                      </p:cBhvr>
                                    </p:animEffect>
                                    <p:anim calcmode="lin" valueType="num">
                                      <p:cBhvr>
                                        <p:cTn dur="1000" fill="hold" id="60"/>
                                        <p:tgtEl>
                                          <p:spTgt spid="8218"/>
                                        </p:tgtEl>
                                        <p:attrNameLst>
                                          <p:attrName>ppt_x</p:attrName>
                                        </p:attrNameLst>
                                      </p:cBhvr>
                                      <p:tavLst>
                                        <p:tav tm="0">
                                          <p:val>
                                            <p:strVal val="#ppt_x"/>
                                          </p:val>
                                        </p:tav>
                                        <p:tav tm="100000">
                                          <p:val>
                                            <p:strVal val="#ppt_x"/>
                                          </p:val>
                                        </p:tav>
                                      </p:tavLst>
                                    </p:anim>
                                    <p:anim calcmode="lin" valueType="num">
                                      <p:cBhvr>
                                        <p:cTn dur="1000" fill="hold" id="61"/>
                                        <p:tgtEl>
                                          <p:spTgt spid="8218"/>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9500"/>
                            </p:stCondLst>
                            <p:childTnLst>
                              <p:par>
                                <p:cTn fill="hold" grpId="0" id="63" nodeType="afterEffect" presetClass="entr" presetID="42" presetSubtype="0">
                                  <p:stCondLst>
                                    <p:cond delay="0"/>
                                  </p:stCondLst>
                                  <p:childTnLst>
                                    <p:set>
                                      <p:cBhvr>
                                        <p:cTn dur="1" fill="hold" id="64">
                                          <p:stCondLst>
                                            <p:cond delay="0"/>
                                          </p:stCondLst>
                                        </p:cTn>
                                        <p:tgtEl>
                                          <p:spTgt spid="8216"/>
                                        </p:tgtEl>
                                        <p:attrNameLst>
                                          <p:attrName>style.visibility</p:attrName>
                                        </p:attrNameLst>
                                      </p:cBhvr>
                                      <p:to>
                                        <p:strVal val="visible"/>
                                      </p:to>
                                    </p:set>
                                    <p:animEffect filter="fade" transition="in">
                                      <p:cBhvr>
                                        <p:cTn dur="1000" id="65"/>
                                        <p:tgtEl>
                                          <p:spTgt spid="8216"/>
                                        </p:tgtEl>
                                      </p:cBhvr>
                                    </p:animEffect>
                                    <p:anim calcmode="lin" valueType="num">
                                      <p:cBhvr>
                                        <p:cTn dur="1000" fill="hold" id="66"/>
                                        <p:tgtEl>
                                          <p:spTgt spid="8216"/>
                                        </p:tgtEl>
                                        <p:attrNameLst>
                                          <p:attrName>ppt_x</p:attrName>
                                        </p:attrNameLst>
                                      </p:cBhvr>
                                      <p:tavLst>
                                        <p:tav tm="0">
                                          <p:val>
                                            <p:strVal val="#ppt_x"/>
                                          </p:val>
                                        </p:tav>
                                        <p:tav tm="100000">
                                          <p:val>
                                            <p:strVal val="#ppt_x"/>
                                          </p:val>
                                        </p:tav>
                                      </p:tavLst>
                                    </p:anim>
                                    <p:anim calcmode="lin" valueType="num">
                                      <p:cBhvr>
                                        <p:cTn dur="1000" fill="hold" id="67"/>
                                        <p:tgtEl>
                                          <p:spTgt spid="8216"/>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10500"/>
                            </p:stCondLst>
                            <p:childTnLst>
                              <p:par>
                                <p:cTn fill="hold" grpId="0" id="69" nodeType="afterEffect" presetClass="entr" presetID="42" presetSubtype="0">
                                  <p:stCondLst>
                                    <p:cond delay="0"/>
                                  </p:stCondLst>
                                  <p:childTnLst>
                                    <p:set>
                                      <p:cBhvr>
                                        <p:cTn dur="1" fill="hold" id="70">
                                          <p:stCondLst>
                                            <p:cond delay="0"/>
                                          </p:stCondLst>
                                        </p:cTn>
                                        <p:tgtEl>
                                          <p:spTgt spid="8221"/>
                                        </p:tgtEl>
                                        <p:attrNameLst>
                                          <p:attrName>style.visibility</p:attrName>
                                        </p:attrNameLst>
                                      </p:cBhvr>
                                      <p:to>
                                        <p:strVal val="visible"/>
                                      </p:to>
                                    </p:set>
                                    <p:animEffect filter="fade" transition="in">
                                      <p:cBhvr>
                                        <p:cTn dur="1000" id="71"/>
                                        <p:tgtEl>
                                          <p:spTgt spid="8221"/>
                                        </p:tgtEl>
                                      </p:cBhvr>
                                    </p:animEffect>
                                    <p:anim calcmode="lin" valueType="num">
                                      <p:cBhvr>
                                        <p:cTn dur="1000" fill="hold" id="72"/>
                                        <p:tgtEl>
                                          <p:spTgt spid="8221"/>
                                        </p:tgtEl>
                                        <p:attrNameLst>
                                          <p:attrName>ppt_x</p:attrName>
                                        </p:attrNameLst>
                                      </p:cBhvr>
                                      <p:tavLst>
                                        <p:tav tm="0">
                                          <p:val>
                                            <p:strVal val="#ppt_x"/>
                                          </p:val>
                                        </p:tav>
                                        <p:tav tm="100000">
                                          <p:val>
                                            <p:strVal val="#ppt_x"/>
                                          </p:val>
                                        </p:tav>
                                      </p:tavLst>
                                    </p:anim>
                                    <p:anim calcmode="lin" valueType="num">
                                      <p:cBhvr>
                                        <p:cTn dur="1000" fill="hold" id="73"/>
                                        <p:tgtEl>
                                          <p:spTgt spid="8221"/>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11500"/>
                            </p:stCondLst>
                            <p:childTnLst>
                              <p:par>
                                <p:cTn fill="hold" grpId="0" id="75" nodeType="afterEffect" presetClass="entr" presetID="42" presetSubtype="0">
                                  <p:stCondLst>
                                    <p:cond delay="0"/>
                                  </p:stCondLst>
                                  <p:childTnLst>
                                    <p:set>
                                      <p:cBhvr>
                                        <p:cTn dur="1" fill="hold" id="76">
                                          <p:stCondLst>
                                            <p:cond delay="0"/>
                                          </p:stCondLst>
                                        </p:cTn>
                                        <p:tgtEl>
                                          <p:spTgt spid="8208"/>
                                        </p:tgtEl>
                                        <p:attrNameLst>
                                          <p:attrName>style.visibility</p:attrName>
                                        </p:attrNameLst>
                                      </p:cBhvr>
                                      <p:to>
                                        <p:strVal val="visible"/>
                                      </p:to>
                                    </p:set>
                                    <p:animEffect filter="fade" transition="in">
                                      <p:cBhvr>
                                        <p:cTn dur="1000" id="77"/>
                                        <p:tgtEl>
                                          <p:spTgt spid="8208"/>
                                        </p:tgtEl>
                                      </p:cBhvr>
                                    </p:animEffect>
                                    <p:anim calcmode="lin" valueType="num">
                                      <p:cBhvr>
                                        <p:cTn dur="1000" fill="hold" id="78"/>
                                        <p:tgtEl>
                                          <p:spTgt spid="8208"/>
                                        </p:tgtEl>
                                        <p:attrNameLst>
                                          <p:attrName>ppt_x</p:attrName>
                                        </p:attrNameLst>
                                      </p:cBhvr>
                                      <p:tavLst>
                                        <p:tav tm="0">
                                          <p:val>
                                            <p:strVal val="#ppt_x"/>
                                          </p:val>
                                        </p:tav>
                                        <p:tav tm="100000">
                                          <p:val>
                                            <p:strVal val="#ppt_x"/>
                                          </p:val>
                                        </p:tav>
                                      </p:tavLst>
                                    </p:anim>
                                    <p:anim calcmode="lin" valueType="num">
                                      <p:cBhvr>
                                        <p:cTn dur="1000" fill="hold" id="79"/>
                                        <p:tgtEl>
                                          <p:spTgt spid="8208"/>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12500"/>
                            </p:stCondLst>
                            <p:childTnLst>
                              <p:par>
                                <p:cTn fill="hold" grpId="0" id="81" nodeType="afterEffect" presetClass="entr" presetID="42" presetSubtype="0">
                                  <p:stCondLst>
                                    <p:cond delay="0"/>
                                  </p:stCondLst>
                                  <p:childTnLst>
                                    <p:set>
                                      <p:cBhvr>
                                        <p:cTn dur="1" fill="hold" id="82">
                                          <p:stCondLst>
                                            <p:cond delay="0"/>
                                          </p:stCondLst>
                                        </p:cTn>
                                        <p:tgtEl>
                                          <p:spTgt spid="8214"/>
                                        </p:tgtEl>
                                        <p:attrNameLst>
                                          <p:attrName>style.visibility</p:attrName>
                                        </p:attrNameLst>
                                      </p:cBhvr>
                                      <p:to>
                                        <p:strVal val="visible"/>
                                      </p:to>
                                    </p:set>
                                    <p:animEffect filter="fade" transition="in">
                                      <p:cBhvr>
                                        <p:cTn dur="1000" id="83"/>
                                        <p:tgtEl>
                                          <p:spTgt spid="8214"/>
                                        </p:tgtEl>
                                      </p:cBhvr>
                                    </p:animEffect>
                                    <p:anim calcmode="lin" valueType="num">
                                      <p:cBhvr>
                                        <p:cTn dur="1000" fill="hold" id="84"/>
                                        <p:tgtEl>
                                          <p:spTgt spid="8214"/>
                                        </p:tgtEl>
                                        <p:attrNameLst>
                                          <p:attrName>ppt_x</p:attrName>
                                        </p:attrNameLst>
                                      </p:cBhvr>
                                      <p:tavLst>
                                        <p:tav tm="0">
                                          <p:val>
                                            <p:strVal val="#ppt_x"/>
                                          </p:val>
                                        </p:tav>
                                        <p:tav tm="100000">
                                          <p:val>
                                            <p:strVal val="#ppt_x"/>
                                          </p:val>
                                        </p:tav>
                                      </p:tavLst>
                                    </p:anim>
                                    <p:anim calcmode="lin" valueType="num">
                                      <p:cBhvr>
                                        <p:cTn dur="1000" fill="hold" id="85"/>
                                        <p:tgtEl>
                                          <p:spTgt spid="8214"/>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13500"/>
                            </p:stCondLst>
                            <p:childTnLst>
                              <p:par>
                                <p:cTn fill="hold" grpId="0" id="87" nodeType="afterEffect" presetClass="entr" presetID="42" presetSubtype="0">
                                  <p:stCondLst>
                                    <p:cond delay="0"/>
                                  </p:stCondLst>
                                  <p:childTnLst>
                                    <p:set>
                                      <p:cBhvr>
                                        <p:cTn dur="1" fill="hold" id="88">
                                          <p:stCondLst>
                                            <p:cond delay="0"/>
                                          </p:stCondLst>
                                        </p:cTn>
                                        <p:tgtEl>
                                          <p:spTgt spid="8219"/>
                                        </p:tgtEl>
                                        <p:attrNameLst>
                                          <p:attrName>style.visibility</p:attrName>
                                        </p:attrNameLst>
                                      </p:cBhvr>
                                      <p:to>
                                        <p:strVal val="visible"/>
                                      </p:to>
                                    </p:set>
                                    <p:animEffect filter="fade" transition="in">
                                      <p:cBhvr>
                                        <p:cTn dur="1000" id="89"/>
                                        <p:tgtEl>
                                          <p:spTgt spid="8219"/>
                                        </p:tgtEl>
                                      </p:cBhvr>
                                    </p:animEffect>
                                    <p:anim calcmode="lin" valueType="num">
                                      <p:cBhvr>
                                        <p:cTn dur="1000" fill="hold" id="90"/>
                                        <p:tgtEl>
                                          <p:spTgt spid="8219"/>
                                        </p:tgtEl>
                                        <p:attrNameLst>
                                          <p:attrName>ppt_x</p:attrName>
                                        </p:attrNameLst>
                                      </p:cBhvr>
                                      <p:tavLst>
                                        <p:tav tm="0">
                                          <p:val>
                                            <p:strVal val="#ppt_x"/>
                                          </p:val>
                                        </p:tav>
                                        <p:tav tm="100000">
                                          <p:val>
                                            <p:strVal val="#ppt_x"/>
                                          </p:val>
                                        </p:tav>
                                      </p:tavLst>
                                    </p:anim>
                                    <p:anim calcmode="lin" valueType="num">
                                      <p:cBhvr>
                                        <p:cTn dur="1000" fill="hold" id="91"/>
                                        <p:tgtEl>
                                          <p:spTgt spid="8219"/>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14500"/>
                            </p:stCondLst>
                            <p:childTnLst>
                              <p:par>
                                <p:cTn fill="hold" grpId="0" id="93" nodeType="afterEffect" presetClass="entr" presetID="42" presetSubtype="0">
                                  <p:stCondLst>
                                    <p:cond delay="0"/>
                                  </p:stCondLst>
                                  <p:childTnLst>
                                    <p:set>
                                      <p:cBhvr>
                                        <p:cTn dur="1" fill="hold" id="94">
                                          <p:stCondLst>
                                            <p:cond delay="0"/>
                                          </p:stCondLst>
                                        </p:cTn>
                                        <p:tgtEl>
                                          <p:spTgt spid="8210"/>
                                        </p:tgtEl>
                                        <p:attrNameLst>
                                          <p:attrName>style.visibility</p:attrName>
                                        </p:attrNameLst>
                                      </p:cBhvr>
                                      <p:to>
                                        <p:strVal val="visible"/>
                                      </p:to>
                                    </p:set>
                                    <p:animEffect filter="fade" transition="in">
                                      <p:cBhvr>
                                        <p:cTn dur="1000" id="95"/>
                                        <p:tgtEl>
                                          <p:spTgt spid="8210"/>
                                        </p:tgtEl>
                                      </p:cBhvr>
                                    </p:animEffect>
                                    <p:anim calcmode="lin" valueType="num">
                                      <p:cBhvr>
                                        <p:cTn dur="1000" fill="hold" id="96"/>
                                        <p:tgtEl>
                                          <p:spTgt spid="8210"/>
                                        </p:tgtEl>
                                        <p:attrNameLst>
                                          <p:attrName>ppt_x</p:attrName>
                                        </p:attrNameLst>
                                      </p:cBhvr>
                                      <p:tavLst>
                                        <p:tav tm="0">
                                          <p:val>
                                            <p:strVal val="#ppt_x"/>
                                          </p:val>
                                        </p:tav>
                                        <p:tav tm="100000">
                                          <p:val>
                                            <p:strVal val="#ppt_x"/>
                                          </p:val>
                                        </p:tav>
                                      </p:tavLst>
                                    </p:anim>
                                    <p:anim calcmode="lin" valueType="num">
                                      <p:cBhvr>
                                        <p:cTn dur="1000" fill="hold" id="97"/>
                                        <p:tgtEl>
                                          <p:spTgt spid="8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01"/>
      <p:bldP grpId="0" spid="8202"/>
      <p:bldP grpId="0" spid="8204"/>
      <p:bldP grpId="0" spid="8206"/>
      <p:bldP grpId="0" spid="8208"/>
      <p:bldP grpId="0" spid="8210"/>
      <p:bldP grpId="0" spid="8212"/>
      <p:bldP grpId="0" spid="8213"/>
      <p:bldP grpId="0" spid="8214"/>
      <p:bldP grpId="0" spid="8215"/>
      <p:bldP grpId="0" spid="8216"/>
      <p:bldP grpId="0" spid="8217"/>
      <p:bldP grpId="0" spid="8218"/>
      <p:bldP grpId="0" spid="8219"/>
      <p:bldP grpId="0" spid="8220"/>
      <p:bldP grpId="0" spid="82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1410" y="0"/>
            <a:ext cx="9141179" cy="5141913"/>
          </a:xfrm>
          <a:prstGeom prst="rect">
            <a:avLst/>
          </a:prstGeom>
        </p:spPr>
      </p:pic>
      <p:grpSp>
        <p:nvGrpSpPr>
          <p:cNvPr id="4" name="组合 3"/>
          <p:cNvGrpSpPr/>
          <p:nvPr/>
        </p:nvGrpSpPr>
        <p:grpSpPr>
          <a:xfrm>
            <a:off x="-36513" y="0"/>
            <a:ext cx="7694789" cy="5141913"/>
            <a:chOff x="-36513" y="0"/>
            <a:chExt cx="7694789" cy="5141913"/>
          </a:xfrm>
        </p:grpSpPr>
        <p:pic>
          <p:nvPicPr>
            <p:cNvPr id="2" name="图片 1"/>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3" name="组合 2"/>
            <p:cNvGrpSpPr/>
            <p:nvPr/>
          </p:nvGrpSpPr>
          <p:grpSpPr>
            <a:xfrm>
              <a:off x="1578769" y="278153"/>
              <a:ext cx="4025900" cy="574675"/>
              <a:chOff x="231775" y="266700"/>
              <a:chExt cx="4025900" cy="574675"/>
            </a:xfrm>
          </p:grpSpPr>
          <p:sp>
            <p:nvSpPr>
              <p:cNvPr id="31747"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748"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31749"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31753" name="Freeform 9"/>
          <p:cNvSpPr>
            <a:spLocks noEditPoints="1"/>
          </p:cNvSpPr>
          <p:nvPr/>
        </p:nvSpPr>
        <p:spPr bwMode="auto">
          <a:xfrm>
            <a:off x="3182938" y="1562100"/>
            <a:ext cx="2778125" cy="2778125"/>
          </a:xfrm>
          <a:custGeom>
            <a:gdLst>
              <a:gd fmla="*/ 566 w 741" name="T0"/>
              <a:gd fmla="*/ 225 h 741" name="T1"/>
              <a:gd fmla="*/ 413 w 741" name="T2"/>
              <a:gd fmla="*/ 348 h 741" name="T3"/>
              <a:gd fmla="*/ 495 w 741" name="T4"/>
              <a:gd fmla="*/ 225 h 741" name="T5"/>
              <a:gd fmla="*/ 495 w 741" name="T6"/>
              <a:gd fmla="*/ 125 h 741" name="T7"/>
              <a:gd fmla="*/ 245 w 741" name="T8"/>
              <a:gd fmla="*/ 125 h 741" name="T9"/>
              <a:gd fmla="*/ 245 w 741" name="T10"/>
              <a:gd fmla="*/ 225 h 741" name="T11"/>
              <a:gd fmla="*/ 327 w 741" name="T12"/>
              <a:gd fmla="*/ 348 h 741" name="T13"/>
              <a:gd fmla="*/ 175 w 741" name="T14"/>
              <a:gd fmla="*/ 225 h 741" name="T15"/>
              <a:gd fmla="*/ 0 w 741" name="T16"/>
              <a:gd fmla="*/ 371 h 741" name="T17"/>
              <a:gd fmla="*/ 175 w 741" name="T18"/>
              <a:gd fmla="*/ 516 h 741" name="T19"/>
              <a:gd fmla="*/ 327 w 741" name="T20"/>
              <a:gd fmla="*/ 393 h 741" name="T21"/>
              <a:gd fmla="*/ 245 w 741" name="T22"/>
              <a:gd fmla="*/ 516 h 741" name="T23"/>
              <a:gd fmla="*/ 245 w 741" name="T24"/>
              <a:gd fmla="*/ 616 h 741" name="T25"/>
              <a:gd fmla="*/ 495 w 741" name="T26"/>
              <a:gd fmla="*/ 616 h 741" name="T27"/>
              <a:gd fmla="*/ 495 w 741" name="T28"/>
              <a:gd fmla="*/ 516 h 741" name="T29"/>
              <a:gd fmla="*/ 413 w 741" name="T30"/>
              <a:gd fmla="*/ 393 h 741" name="T31"/>
              <a:gd fmla="*/ 566 w 741" name="T32"/>
              <a:gd fmla="*/ 516 h 741" name="T33"/>
              <a:gd fmla="*/ 741 w 741" name="T34"/>
              <a:gd fmla="*/ 371 h 741" name="T35"/>
              <a:gd fmla="*/ 268 w 741" name="T36"/>
              <a:gd fmla="*/ 203 h 741" name="T37"/>
              <a:gd fmla="*/ 268 w 741" name="T38"/>
              <a:gd fmla="*/ 148 h 741" name="T39"/>
              <a:gd fmla="*/ 473 w 741" name="T40"/>
              <a:gd fmla="*/ 148 h 741" name="T41"/>
              <a:gd fmla="*/ 473 w 741" name="T42"/>
              <a:gd fmla="*/ 203 h 741" name="T43"/>
              <a:gd fmla="*/ 268 w 741" name="T44"/>
              <a:gd fmla="*/ 203 h 741" name="T45"/>
              <a:gd fmla="*/ 175 w 741" name="T46"/>
              <a:gd fmla="*/ 484 h 741" name="T47"/>
              <a:gd fmla="*/ 45 w 741" name="T48"/>
              <a:gd fmla="*/ 371 h 741" name="T49"/>
              <a:gd fmla="*/ 175 w 741" name="T50"/>
              <a:gd fmla="*/ 257 h 741" name="T51"/>
              <a:gd fmla="*/ 305 w 741" name="T52"/>
              <a:gd fmla="*/ 371 h 741" name="T53"/>
              <a:gd fmla="*/ 473 w 741" name="T54"/>
              <a:gd fmla="*/ 539 h 741" name="T55"/>
              <a:gd fmla="*/ 473 w 741" name="T56"/>
              <a:gd fmla="*/ 594 h 741" name="T57"/>
              <a:gd fmla="*/ 268 w 741" name="T58"/>
              <a:gd fmla="*/ 594 h 741" name="T59"/>
              <a:gd fmla="*/ 268 w 741" name="T60"/>
              <a:gd fmla="*/ 539 h 741" name="T61"/>
              <a:gd fmla="*/ 473 w 741" name="T62"/>
              <a:gd fmla="*/ 539 h 741" name="T63"/>
              <a:gd fmla="*/ 350 w 741" name="T64"/>
              <a:gd fmla="*/ 371 h 741" name="T65"/>
              <a:gd fmla="*/ 391 w 741" name="T66"/>
              <a:gd fmla="*/ 371 h 741" name="T67"/>
              <a:gd fmla="*/ 593 w 741" name="T68"/>
              <a:gd fmla="*/ 473 h 741" name="T69"/>
              <a:gd fmla="*/ 538 w 741" name="T70"/>
              <a:gd fmla="*/ 473 h 741" name="T71"/>
              <a:gd fmla="*/ 538 w 741" name="T72"/>
              <a:gd fmla="*/ 268 h 741" name="T73"/>
              <a:gd fmla="*/ 593 w 741" name="T74"/>
              <a:gd fmla="*/ 268 h 741" name="T75"/>
              <a:gd fmla="*/ 593 w 741" name="T76"/>
              <a:gd fmla="*/ 473 h 74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41" w="741">
                <a:moveTo>
                  <a:pt x="616" y="246"/>
                </a:moveTo>
                <a:cubicBezTo>
                  <a:pt x="602" y="232"/>
                  <a:pt x="585" y="225"/>
                  <a:pt x="566" y="225"/>
                </a:cubicBezTo>
                <a:cubicBezTo>
                  <a:pt x="547" y="225"/>
                  <a:pt x="529" y="232"/>
                  <a:pt x="516" y="246"/>
                </a:cubicBezTo>
                <a:cubicBezTo>
                  <a:pt x="413" y="348"/>
                  <a:pt x="413" y="348"/>
                  <a:pt x="413" y="348"/>
                </a:cubicBezTo>
                <a:cubicBezTo>
                  <a:pt x="393" y="328"/>
                  <a:pt x="393" y="328"/>
                  <a:pt x="393" y="328"/>
                </a:cubicBezTo>
                <a:cubicBezTo>
                  <a:pt x="495" y="225"/>
                  <a:pt x="495" y="225"/>
                  <a:pt x="495" y="225"/>
                </a:cubicBezTo>
                <a:cubicBezTo>
                  <a:pt x="509" y="212"/>
                  <a:pt x="516" y="194"/>
                  <a:pt x="516" y="175"/>
                </a:cubicBezTo>
                <a:cubicBezTo>
                  <a:pt x="516" y="156"/>
                  <a:pt x="509" y="138"/>
                  <a:pt x="495" y="125"/>
                </a:cubicBezTo>
                <a:cubicBezTo>
                  <a:pt x="370" y="0"/>
                  <a:pt x="370" y="0"/>
                  <a:pt x="370" y="0"/>
                </a:cubicBezTo>
                <a:cubicBezTo>
                  <a:pt x="245" y="125"/>
                  <a:pt x="245" y="125"/>
                  <a:pt x="245" y="125"/>
                </a:cubicBezTo>
                <a:cubicBezTo>
                  <a:pt x="232" y="138"/>
                  <a:pt x="225" y="156"/>
                  <a:pt x="225" y="175"/>
                </a:cubicBezTo>
                <a:cubicBezTo>
                  <a:pt x="225" y="194"/>
                  <a:pt x="232" y="212"/>
                  <a:pt x="245" y="225"/>
                </a:cubicBezTo>
                <a:cubicBezTo>
                  <a:pt x="348" y="328"/>
                  <a:pt x="348" y="328"/>
                  <a:pt x="348" y="328"/>
                </a:cubicBezTo>
                <a:cubicBezTo>
                  <a:pt x="327" y="348"/>
                  <a:pt x="327" y="348"/>
                  <a:pt x="327" y="348"/>
                </a:cubicBezTo>
                <a:cubicBezTo>
                  <a:pt x="225" y="246"/>
                  <a:pt x="225" y="246"/>
                  <a:pt x="225" y="246"/>
                </a:cubicBezTo>
                <a:cubicBezTo>
                  <a:pt x="211" y="232"/>
                  <a:pt x="194" y="225"/>
                  <a:pt x="175" y="225"/>
                </a:cubicBezTo>
                <a:cubicBezTo>
                  <a:pt x="156" y="225"/>
                  <a:pt x="138" y="232"/>
                  <a:pt x="125" y="246"/>
                </a:cubicBezTo>
                <a:cubicBezTo>
                  <a:pt x="0" y="371"/>
                  <a:pt x="0" y="371"/>
                  <a:pt x="0" y="371"/>
                </a:cubicBezTo>
                <a:cubicBezTo>
                  <a:pt x="125" y="496"/>
                  <a:pt x="125" y="496"/>
                  <a:pt x="125" y="496"/>
                </a:cubicBezTo>
                <a:cubicBezTo>
                  <a:pt x="138" y="509"/>
                  <a:pt x="156" y="516"/>
                  <a:pt x="175" y="516"/>
                </a:cubicBezTo>
                <a:cubicBezTo>
                  <a:pt x="194" y="516"/>
                  <a:pt x="211" y="509"/>
                  <a:pt x="225" y="496"/>
                </a:cubicBezTo>
                <a:cubicBezTo>
                  <a:pt x="327" y="393"/>
                  <a:pt x="327" y="393"/>
                  <a:pt x="327" y="393"/>
                </a:cubicBezTo>
                <a:cubicBezTo>
                  <a:pt x="348" y="414"/>
                  <a:pt x="348" y="414"/>
                  <a:pt x="348" y="414"/>
                </a:cubicBezTo>
                <a:cubicBezTo>
                  <a:pt x="245" y="516"/>
                  <a:pt x="245" y="516"/>
                  <a:pt x="245" y="516"/>
                </a:cubicBezTo>
                <a:cubicBezTo>
                  <a:pt x="232" y="529"/>
                  <a:pt x="225" y="547"/>
                  <a:pt x="225" y="566"/>
                </a:cubicBezTo>
                <a:cubicBezTo>
                  <a:pt x="225" y="585"/>
                  <a:pt x="232" y="603"/>
                  <a:pt x="245" y="616"/>
                </a:cubicBezTo>
                <a:cubicBezTo>
                  <a:pt x="370" y="741"/>
                  <a:pt x="370" y="741"/>
                  <a:pt x="370" y="741"/>
                </a:cubicBezTo>
                <a:cubicBezTo>
                  <a:pt x="495" y="616"/>
                  <a:pt x="495" y="616"/>
                  <a:pt x="495" y="616"/>
                </a:cubicBezTo>
                <a:cubicBezTo>
                  <a:pt x="509" y="603"/>
                  <a:pt x="516" y="585"/>
                  <a:pt x="516" y="566"/>
                </a:cubicBezTo>
                <a:cubicBezTo>
                  <a:pt x="516" y="547"/>
                  <a:pt x="509" y="529"/>
                  <a:pt x="495" y="516"/>
                </a:cubicBezTo>
                <a:cubicBezTo>
                  <a:pt x="393" y="414"/>
                  <a:pt x="393" y="414"/>
                  <a:pt x="393" y="414"/>
                </a:cubicBezTo>
                <a:cubicBezTo>
                  <a:pt x="413" y="393"/>
                  <a:pt x="413" y="393"/>
                  <a:pt x="413" y="393"/>
                </a:cubicBezTo>
                <a:cubicBezTo>
                  <a:pt x="516" y="496"/>
                  <a:pt x="516" y="496"/>
                  <a:pt x="516" y="496"/>
                </a:cubicBezTo>
                <a:cubicBezTo>
                  <a:pt x="529" y="509"/>
                  <a:pt x="547" y="516"/>
                  <a:pt x="566" y="516"/>
                </a:cubicBezTo>
                <a:cubicBezTo>
                  <a:pt x="585" y="516"/>
                  <a:pt x="602" y="509"/>
                  <a:pt x="616" y="496"/>
                </a:cubicBezTo>
                <a:cubicBezTo>
                  <a:pt x="741" y="371"/>
                  <a:pt x="741" y="371"/>
                  <a:pt x="741" y="371"/>
                </a:cubicBezTo>
                <a:lnTo>
                  <a:pt x="616" y="246"/>
                </a:lnTo>
                <a:close/>
                <a:moveTo>
                  <a:pt x="268" y="203"/>
                </a:moveTo>
                <a:cubicBezTo>
                  <a:pt x="261" y="195"/>
                  <a:pt x="257" y="185"/>
                  <a:pt x="257" y="175"/>
                </a:cubicBezTo>
                <a:cubicBezTo>
                  <a:pt x="257" y="165"/>
                  <a:pt x="260" y="155"/>
                  <a:pt x="268" y="148"/>
                </a:cubicBezTo>
                <a:cubicBezTo>
                  <a:pt x="370" y="45"/>
                  <a:pt x="370" y="45"/>
                  <a:pt x="370" y="45"/>
                </a:cubicBezTo>
                <a:cubicBezTo>
                  <a:pt x="473" y="148"/>
                  <a:pt x="473" y="148"/>
                  <a:pt x="473" y="148"/>
                </a:cubicBezTo>
                <a:cubicBezTo>
                  <a:pt x="480" y="155"/>
                  <a:pt x="484" y="165"/>
                  <a:pt x="484" y="175"/>
                </a:cubicBezTo>
                <a:cubicBezTo>
                  <a:pt x="484" y="185"/>
                  <a:pt x="480" y="195"/>
                  <a:pt x="473" y="203"/>
                </a:cubicBezTo>
                <a:cubicBezTo>
                  <a:pt x="370" y="305"/>
                  <a:pt x="370" y="305"/>
                  <a:pt x="370" y="305"/>
                </a:cubicBezTo>
                <a:lnTo>
                  <a:pt x="268" y="203"/>
                </a:lnTo>
                <a:close/>
                <a:moveTo>
                  <a:pt x="202" y="473"/>
                </a:moveTo>
                <a:cubicBezTo>
                  <a:pt x="195" y="480"/>
                  <a:pt x="185" y="484"/>
                  <a:pt x="175" y="484"/>
                </a:cubicBezTo>
                <a:cubicBezTo>
                  <a:pt x="164" y="484"/>
                  <a:pt x="155" y="480"/>
                  <a:pt x="147" y="473"/>
                </a:cubicBezTo>
                <a:cubicBezTo>
                  <a:pt x="45" y="371"/>
                  <a:pt x="45" y="371"/>
                  <a:pt x="45" y="371"/>
                </a:cubicBezTo>
                <a:cubicBezTo>
                  <a:pt x="147" y="268"/>
                  <a:pt x="147" y="268"/>
                  <a:pt x="147" y="268"/>
                </a:cubicBezTo>
                <a:cubicBezTo>
                  <a:pt x="155" y="261"/>
                  <a:pt x="164" y="257"/>
                  <a:pt x="175" y="257"/>
                </a:cubicBezTo>
                <a:cubicBezTo>
                  <a:pt x="185" y="257"/>
                  <a:pt x="195" y="261"/>
                  <a:pt x="202" y="268"/>
                </a:cubicBezTo>
                <a:cubicBezTo>
                  <a:pt x="305" y="371"/>
                  <a:pt x="305" y="371"/>
                  <a:pt x="305" y="371"/>
                </a:cubicBezTo>
                <a:lnTo>
                  <a:pt x="202" y="473"/>
                </a:lnTo>
                <a:close/>
                <a:moveTo>
                  <a:pt x="473" y="539"/>
                </a:moveTo>
                <a:cubicBezTo>
                  <a:pt x="480" y="546"/>
                  <a:pt x="484" y="556"/>
                  <a:pt x="484" y="566"/>
                </a:cubicBezTo>
                <a:cubicBezTo>
                  <a:pt x="484" y="576"/>
                  <a:pt x="480" y="586"/>
                  <a:pt x="473" y="594"/>
                </a:cubicBezTo>
                <a:cubicBezTo>
                  <a:pt x="370" y="696"/>
                  <a:pt x="370" y="696"/>
                  <a:pt x="370" y="696"/>
                </a:cubicBezTo>
                <a:cubicBezTo>
                  <a:pt x="268" y="594"/>
                  <a:pt x="268" y="594"/>
                  <a:pt x="268" y="594"/>
                </a:cubicBezTo>
                <a:cubicBezTo>
                  <a:pt x="261" y="586"/>
                  <a:pt x="257" y="576"/>
                  <a:pt x="257" y="566"/>
                </a:cubicBezTo>
                <a:cubicBezTo>
                  <a:pt x="257" y="556"/>
                  <a:pt x="260" y="546"/>
                  <a:pt x="268" y="539"/>
                </a:cubicBezTo>
                <a:cubicBezTo>
                  <a:pt x="370" y="436"/>
                  <a:pt x="370" y="436"/>
                  <a:pt x="370" y="436"/>
                </a:cubicBezTo>
                <a:lnTo>
                  <a:pt x="473" y="539"/>
                </a:lnTo>
                <a:close/>
                <a:moveTo>
                  <a:pt x="370" y="391"/>
                </a:moveTo>
                <a:cubicBezTo>
                  <a:pt x="350" y="371"/>
                  <a:pt x="350" y="371"/>
                  <a:pt x="350" y="371"/>
                </a:cubicBezTo>
                <a:cubicBezTo>
                  <a:pt x="370" y="350"/>
                  <a:pt x="370" y="350"/>
                  <a:pt x="370" y="350"/>
                </a:cubicBezTo>
                <a:cubicBezTo>
                  <a:pt x="391" y="371"/>
                  <a:pt x="391" y="371"/>
                  <a:pt x="391" y="371"/>
                </a:cubicBezTo>
                <a:lnTo>
                  <a:pt x="370" y="391"/>
                </a:lnTo>
                <a:close/>
                <a:moveTo>
                  <a:pt x="593" y="473"/>
                </a:moveTo>
                <a:cubicBezTo>
                  <a:pt x="586" y="480"/>
                  <a:pt x="576" y="484"/>
                  <a:pt x="566" y="484"/>
                </a:cubicBezTo>
                <a:cubicBezTo>
                  <a:pt x="555" y="484"/>
                  <a:pt x="546" y="480"/>
                  <a:pt x="538" y="473"/>
                </a:cubicBezTo>
                <a:cubicBezTo>
                  <a:pt x="436" y="371"/>
                  <a:pt x="436" y="371"/>
                  <a:pt x="436" y="371"/>
                </a:cubicBezTo>
                <a:cubicBezTo>
                  <a:pt x="538" y="268"/>
                  <a:pt x="538" y="268"/>
                  <a:pt x="538" y="268"/>
                </a:cubicBezTo>
                <a:cubicBezTo>
                  <a:pt x="546" y="261"/>
                  <a:pt x="555" y="257"/>
                  <a:pt x="566" y="257"/>
                </a:cubicBezTo>
                <a:cubicBezTo>
                  <a:pt x="576" y="257"/>
                  <a:pt x="586" y="261"/>
                  <a:pt x="593" y="268"/>
                </a:cubicBezTo>
                <a:cubicBezTo>
                  <a:pt x="696" y="371"/>
                  <a:pt x="696" y="371"/>
                  <a:pt x="696" y="371"/>
                </a:cubicBezTo>
                <a:lnTo>
                  <a:pt x="593" y="473"/>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1754" name="Freeform 10"/>
          <p:cNvSpPr>
            <a:spLocks noEditPoints="1"/>
          </p:cNvSpPr>
          <p:nvPr/>
        </p:nvSpPr>
        <p:spPr bwMode="auto">
          <a:xfrm>
            <a:off x="5184775" y="2825750"/>
            <a:ext cx="255588" cy="254000"/>
          </a:xfrm>
          <a:custGeom>
            <a:gdLst>
              <a:gd fmla="*/ 14 w 68" name="T0"/>
              <a:gd fmla="*/ 25 h 68" name="T1"/>
              <a:gd fmla="*/ 15 w 68" name="T2"/>
              <a:gd fmla="*/ 20 h 68" name="T3"/>
              <a:gd fmla="*/ 17 w 68" name="T4"/>
              <a:gd fmla="*/ 17 h 68" name="T5"/>
              <a:gd fmla="*/ 20 w 68" name="T6"/>
              <a:gd fmla="*/ 14 h 68" name="T7"/>
              <a:gd fmla="*/ 26 w 68" name="T8"/>
              <a:gd fmla="*/ 13 h 68" name="T9"/>
              <a:gd fmla="*/ 22 w 68" name="T10"/>
              <a:gd fmla="*/ 17 h 68" name="T11"/>
              <a:gd fmla="*/ 17 w 68" name="T12"/>
              <a:gd fmla="*/ 21 h 68" name="T13"/>
              <a:gd fmla="*/ 55 w 68" name="T14"/>
              <a:gd fmla="*/ 50 h 68" name="T15"/>
              <a:gd fmla="*/ 67 w 68" name="T16"/>
              <a:gd fmla="*/ 63 h 68" name="T17"/>
              <a:gd fmla="*/ 63 w 68" name="T18"/>
              <a:gd fmla="*/ 67 h 68" name="T19"/>
              <a:gd fmla="*/ 43 w 68" name="T20"/>
              <a:gd fmla="*/ 59 h 68" name="T21"/>
              <a:gd fmla="*/ 19 w 68" name="T22"/>
              <a:gd fmla="*/ 59 h 68" name="T23"/>
              <a:gd fmla="*/ 3 w 68" name="T24"/>
              <a:gd fmla="*/ 42 h 68" name="T25"/>
              <a:gd fmla="*/ 0 w 68" name="T26"/>
              <a:gd fmla="*/ 31 h 68" name="T27"/>
              <a:gd fmla="*/ 9 w 68" name="T28"/>
              <a:gd fmla="*/ 9 h 68" name="T29"/>
              <a:gd fmla="*/ 43 w 68" name="T30"/>
              <a:gd fmla="*/ 2 h 68" name="T31"/>
              <a:gd fmla="*/ 43 w 68" name="T32"/>
              <a:gd fmla="*/ 2 h 68" name="T33"/>
              <a:gd fmla="*/ 53 w 68" name="T34"/>
              <a:gd fmla="*/ 9 h 68" name="T35"/>
              <a:gd fmla="*/ 60 w 68" name="T36"/>
              <a:gd fmla="*/ 19 h 68" name="T37"/>
              <a:gd fmla="*/ 60 w 68" name="T38"/>
              <a:gd fmla="*/ 42 h 68" name="T39"/>
              <a:gd fmla="*/ 41 w 68" name="T40"/>
              <a:gd fmla="*/ 7 h 68" name="T41"/>
              <a:gd fmla="*/ 31 w 68" name="T42"/>
              <a:gd fmla="*/ 6 h 68" name="T43"/>
              <a:gd fmla="*/ 8 w 68" name="T44"/>
              <a:gd fmla="*/ 21 h 68" name="T45"/>
              <a:gd fmla="*/ 8 w 68" name="T46"/>
              <a:gd fmla="*/ 40 h 68" name="T47"/>
              <a:gd fmla="*/ 13 w 68" name="T48"/>
              <a:gd fmla="*/ 48 h 68" name="T49"/>
              <a:gd fmla="*/ 31 w 68" name="T50"/>
              <a:gd fmla="*/ 56 h 68" name="T51"/>
              <a:gd fmla="*/ 49 w 68" name="T52"/>
              <a:gd fmla="*/ 49 h 68" name="T53"/>
              <a:gd fmla="*/ 54 w 68" name="T54"/>
              <a:gd fmla="*/ 40 h 68" name="T55"/>
              <a:gd fmla="*/ 54 w 68" name="T56"/>
              <a:gd fmla="*/ 21 h 68" name="T57"/>
              <a:gd fmla="*/ 49 w 68" name="T58"/>
              <a:gd fmla="*/ 13 h 68" name="T59"/>
              <a:gd fmla="*/ 41 w 68" name="T60"/>
              <a:gd fmla="*/ 7 h 68" name="T61"/>
              <a:gd fmla="*/ 48 w 68" name="T62"/>
              <a:gd fmla="*/ 31 h 68" name="T63"/>
              <a:gd fmla="*/ 49 w 68" name="T64"/>
              <a:gd fmla="*/ 29 h 68" name="T65"/>
              <a:gd fmla="*/ 50 w 68" name="T66"/>
              <a:gd fmla="*/ 38 h 68" name="T67"/>
              <a:gd fmla="*/ 45 w 68" name="T68"/>
              <a:gd fmla="*/ 45 h 68" name="T69"/>
              <a:gd fmla="*/ 31 w 68" name="T70"/>
              <a:gd fmla="*/ 51 h 68" name="T71"/>
              <a:gd fmla="*/ 31 w 68" name="T72"/>
              <a:gd fmla="*/ 47 h 68" name="T73"/>
              <a:gd fmla="*/ 43 w 68" name="T74"/>
              <a:gd fmla="*/ 42 h 68" name="T75"/>
              <a:gd fmla="*/ 46 w 68" name="T76"/>
              <a:gd fmla="*/ 37 h 6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 w="68">
                <a:moveTo>
                  <a:pt x="16" y="24"/>
                </a:moveTo>
                <a:cubicBezTo>
                  <a:pt x="16" y="25"/>
                  <a:pt x="15" y="25"/>
                  <a:pt x="14" y="25"/>
                </a:cubicBezTo>
                <a:cubicBezTo>
                  <a:pt x="13" y="25"/>
                  <a:pt x="12" y="24"/>
                  <a:pt x="13" y="23"/>
                </a:cubicBezTo>
                <a:cubicBezTo>
                  <a:pt x="13" y="22"/>
                  <a:pt x="14" y="21"/>
                  <a:pt x="15" y="20"/>
                </a:cubicBezTo>
                <a:cubicBezTo>
                  <a:pt x="15" y="19"/>
                  <a:pt x="16" y="18"/>
                  <a:pt x="17" y="17"/>
                </a:cubicBezTo>
                <a:cubicBezTo>
                  <a:pt x="17" y="17"/>
                  <a:pt x="17" y="17"/>
                  <a:pt x="17" y="17"/>
                </a:cubicBezTo>
                <a:cubicBezTo>
                  <a:pt x="17" y="17"/>
                  <a:pt x="17" y="17"/>
                  <a:pt x="17" y="17"/>
                </a:cubicBezTo>
                <a:cubicBezTo>
                  <a:pt x="18" y="16"/>
                  <a:pt x="19" y="15"/>
                  <a:pt x="20" y="14"/>
                </a:cubicBezTo>
                <a:cubicBezTo>
                  <a:pt x="21" y="13"/>
                  <a:pt x="22" y="13"/>
                  <a:pt x="23" y="12"/>
                </a:cubicBezTo>
                <a:cubicBezTo>
                  <a:pt x="24" y="12"/>
                  <a:pt x="25" y="12"/>
                  <a:pt x="26" y="13"/>
                </a:cubicBezTo>
                <a:cubicBezTo>
                  <a:pt x="26" y="14"/>
                  <a:pt x="26" y="15"/>
                  <a:pt x="25" y="15"/>
                </a:cubicBezTo>
                <a:cubicBezTo>
                  <a:pt x="24" y="16"/>
                  <a:pt x="23" y="16"/>
                  <a:pt x="22" y="17"/>
                </a:cubicBezTo>
                <a:cubicBezTo>
                  <a:pt x="21" y="18"/>
                  <a:pt x="20" y="18"/>
                  <a:pt x="19" y="19"/>
                </a:cubicBezTo>
                <a:cubicBezTo>
                  <a:pt x="19" y="20"/>
                  <a:pt x="18" y="21"/>
                  <a:pt x="17" y="21"/>
                </a:cubicBezTo>
                <a:cubicBezTo>
                  <a:pt x="17" y="22"/>
                  <a:pt x="16" y="23"/>
                  <a:pt x="16" y="24"/>
                </a:cubicBezTo>
                <a:close/>
                <a:moveTo>
                  <a:pt x="55" y="50"/>
                </a:moveTo>
                <a:cubicBezTo>
                  <a:pt x="55" y="50"/>
                  <a:pt x="55" y="50"/>
                  <a:pt x="55" y="50"/>
                </a:cubicBezTo>
                <a:cubicBezTo>
                  <a:pt x="67" y="63"/>
                  <a:pt x="67" y="63"/>
                  <a:pt x="67" y="63"/>
                </a:cubicBezTo>
                <a:cubicBezTo>
                  <a:pt x="68" y="64"/>
                  <a:pt x="68" y="65"/>
                  <a:pt x="67" y="67"/>
                </a:cubicBezTo>
                <a:cubicBezTo>
                  <a:pt x="66" y="68"/>
                  <a:pt x="64" y="68"/>
                  <a:pt x="63" y="67"/>
                </a:cubicBezTo>
                <a:cubicBezTo>
                  <a:pt x="51" y="54"/>
                  <a:pt x="51" y="54"/>
                  <a:pt x="51" y="54"/>
                </a:cubicBezTo>
                <a:cubicBezTo>
                  <a:pt x="48" y="56"/>
                  <a:pt x="46" y="58"/>
                  <a:pt x="43" y="59"/>
                </a:cubicBezTo>
                <a:cubicBezTo>
                  <a:pt x="39" y="61"/>
                  <a:pt x="35" y="61"/>
                  <a:pt x="31" y="61"/>
                </a:cubicBezTo>
                <a:cubicBezTo>
                  <a:pt x="27" y="61"/>
                  <a:pt x="23" y="61"/>
                  <a:pt x="19" y="59"/>
                </a:cubicBezTo>
                <a:cubicBezTo>
                  <a:pt x="16" y="58"/>
                  <a:pt x="12" y="55"/>
                  <a:pt x="9" y="52"/>
                </a:cubicBezTo>
                <a:cubicBezTo>
                  <a:pt x="7" y="50"/>
                  <a:pt x="4" y="46"/>
                  <a:pt x="3" y="42"/>
                </a:cubicBezTo>
                <a:cubicBezTo>
                  <a:pt x="3" y="42"/>
                  <a:pt x="3" y="42"/>
                  <a:pt x="3" y="42"/>
                </a:cubicBezTo>
                <a:cubicBezTo>
                  <a:pt x="1" y="39"/>
                  <a:pt x="0" y="35"/>
                  <a:pt x="0" y="31"/>
                </a:cubicBezTo>
                <a:cubicBezTo>
                  <a:pt x="0" y="27"/>
                  <a:pt x="1" y="23"/>
                  <a:pt x="3" y="19"/>
                </a:cubicBezTo>
                <a:cubicBezTo>
                  <a:pt x="4" y="15"/>
                  <a:pt x="7" y="12"/>
                  <a:pt x="9" y="9"/>
                </a:cubicBezTo>
                <a:cubicBezTo>
                  <a:pt x="15" y="3"/>
                  <a:pt x="23" y="0"/>
                  <a:pt x="31" y="0"/>
                </a:cubicBezTo>
                <a:cubicBezTo>
                  <a:pt x="35" y="0"/>
                  <a:pt x="39" y="1"/>
                  <a:pt x="43" y="2"/>
                </a:cubicBezTo>
                <a:cubicBezTo>
                  <a:pt x="43" y="2"/>
                  <a:pt x="43" y="2"/>
                  <a:pt x="43" y="2"/>
                </a:cubicBezTo>
                <a:cubicBezTo>
                  <a:pt x="43" y="2"/>
                  <a:pt x="43" y="2"/>
                  <a:pt x="43" y="2"/>
                </a:cubicBezTo>
                <a:cubicBezTo>
                  <a:pt x="47" y="4"/>
                  <a:pt x="50" y="6"/>
                  <a:pt x="53" y="9"/>
                </a:cubicBezTo>
                <a:cubicBezTo>
                  <a:pt x="53" y="9"/>
                  <a:pt x="53" y="9"/>
                  <a:pt x="53" y="9"/>
                </a:cubicBezTo>
                <a:cubicBezTo>
                  <a:pt x="56" y="12"/>
                  <a:pt x="58" y="15"/>
                  <a:pt x="60" y="19"/>
                </a:cubicBezTo>
                <a:cubicBezTo>
                  <a:pt x="60" y="19"/>
                  <a:pt x="60" y="19"/>
                  <a:pt x="60" y="19"/>
                </a:cubicBezTo>
                <a:cubicBezTo>
                  <a:pt x="61" y="23"/>
                  <a:pt x="62" y="27"/>
                  <a:pt x="62" y="31"/>
                </a:cubicBezTo>
                <a:cubicBezTo>
                  <a:pt x="62" y="35"/>
                  <a:pt x="61" y="39"/>
                  <a:pt x="60" y="42"/>
                </a:cubicBezTo>
                <a:cubicBezTo>
                  <a:pt x="58" y="45"/>
                  <a:pt x="57" y="48"/>
                  <a:pt x="55" y="50"/>
                </a:cubicBezTo>
                <a:close/>
                <a:moveTo>
                  <a:pt x="41" y="7"/>
                </a:moveTo>
                <a:cubicBezTo>
                  <a:pt x="41" y="7"/>
                  <a:pt x="41" y="7"/>
                  <a:pt x="41" y="7"/>
                </a:cubicBezTo>
                <a:cubicBezTo>
                  <a:pt x="38" y="6"/>
                  <a:pt x="35" y="6"/>
                  <a:pt x="31" y="6"/>
                </a:cubicBezTo>
                <a:cubicBezTo>
                  <a:pt x="24" y="6"/>
                  <a:pt x="18" y="8"/>
                  <a:pt x="13" y="13"/>
                </a:cubicBezTo>
                <a:cubicBezTo>
                  <a:pt x="11" y="15"/>
                  <a:pt x="9" y="18"/>
                  <a:pt x="8" y="21"/>
                </a:cubicBezTo>
                <a:cubicBezTo>
                  <a:pt x="7" y="24"/>
                  <a:pt x="6" y="27"/>
                  <a:pt x="6" y="31"/>
                </a:cubicBezTo>
                <a:cubicBezTo>
                  <a:pt x="6" y="34"/>
                  <a:pt x="7" y="37"/>
                  <a:pt x="8" y="40"/>
                </a:cubicBezTo>
                <a:cubicBezTo>
                  <a:pt x="8" y="40"/>
                  <a:pt x="8" y="40"/>
                  <a:pt x="8" y="40"/>
                </a:cubicBezTo>
                <a:cubicBezTo>
                  <a:pt x="9" y="43"/>
                  <a:pt x="11" y="46"/>
                  <a:pt x="13" y="48"/>
                </a:cubicBezTo>
                <a:cubicBezTo>
                  <a:pt x="16" y="51"/>
                  <a:pt x="18" y="53"/>
                  <a:pt x="22" y="54"/>
                </a:cubicBezTo>
                <a:cubicBezTo>
                  <a:pt x="24" y="55"/>
                  <a:pt x="28" y="56"/>
                  <a:pt x="31" y="56"/>
                </a:cubicBezTo>
                <a:cubicBezTo>
                  <a:pt x="35" y="56"/>
                  <a:pt x="38" y="55"/>
                  <a:pt x="41" y="54"/>
                </a:cubicBezTo>
                <a:cubicBezTo>
                  <a:pt x="44" y="53"/>
                  <a:pt x="47" y="51"/>
                  <a:pt x="49" y="49"/>
                </a:cubicBezTo>
                <a:cubicBezTo>
                  <a:pt x="49" y="48"/>
                  <a:pt x="49" y="48"/>
                  <a:pt x="49" y="48"/>
                </a:cubicBezTo>
                <a:cubicBezTo>
                  <a:pt x="51" y="46"/>
                  <a:pt x="53" y="43"/>
                  <a:pt x="54" y="40"/>
                </a:cubicBezTo>
                <a:cubicBezTo>
                  <a:pt x="56" y="37"/>
                  <a:pt x="56" y="34"/>
                  <a:pt x="56" y="31"/>
                </a:cubicBezTo>
                <a:cubicBezTo>
                  <a:pt x="56" y="27"/>
                  <a:pt x="56" y="24"/>
                  <a:pt x="54" y="21"/>
                </a:cubicBezTo>
                <a:cubicBezTo>
                  <a:pt x="54" y="21"/>
                  <a:pt x="54" y="21"/>
                  <a:pt x="54" y="21"/>
                </a:cubicBezTo>
                <a:cubicBezTo>
                  <a:pt x="53" y="18"/>
                  <a:pt x="51" y="15"/>
                  <a:pt x="49" y="13"/>
                </a:cubicBezTo>
                <a:cubicBezTo>
                  <a:pt x="49" y="13"/>
                  <a:pt x="49" y="13"/>
                  <a:pt x="49" y="13"/>
                </a:cubicBezTo>
                <a:cubicBezTo>
                  <a:pt x="47" y="11"/>
                  <a:pt x="44" y="9"/>
                  <a:pt x="41" y="7"/>
                </a:cubicBezTo>
                <a:cubicBezTo>
                  <a:pt x="41" y="7"/>
                  <a:pt x="41" y="7"/>
                  <a:pt x="41" y="7"/>
                </a:cubicBezTo>
                <a:close/>
                <a:moveTo>
                  <a:pt x="48" y="31"/>
                </a:moveTo>
                <a:cubicBezTo>
                  <a:pt x="48" y="31"/>
                  <a:pt x="48" y="31"/>
                  <a:pt x="48" y="31"/>
                </a:cubicBezTo>
                <a:cubicBezTo>
                  <a:pt x="48" y="30"/>
                  <a:pt x="48" y="29"/>
                  <a:pt x="49" y="29"/>
                </a:cubicBezTo>
                <a:cubicBezTo>
                  <a:pt x="50" y="29"/>
                  <a:pt x="51" y="30"/>
                  <a:pt x="51" y="31"/>
                </a:cubicBezTo>
                <a:cubicBezTo>
                  <a:pt x="51" y="33"/>
                  <a:pt x="51" y="36"/>
                  <a:pt x="50" y="38"/>
                </a:cubicBezTo>
                <a:cubicBezTo>
                  <a:pt x="50" y="38"/>
                  <a:pt x="50" y="38"/>
                  <a:pt x="50" y="38"/>
                </a:cubicBezTo>
                <a:cubicBezTo>
                  <a:pt x="49" y="41"/>
                  <a:pt x="47" y="43"/>
                  <a:pt x="45" y="45"/>
                </a:cubicBezTo>
                <a:cubicBezTo>
                  <a:pt x="43" y="47"/>
                  <a:pt x="41" y="48"/>
                  <a:pt x="39" y="49"/>
                </a:cubicBezTo>
                <a:cubicBezTo>
                  <a:pt x="36" y="50"/>
                  <a:pt x="34" y="51"/>
                  <a:pt x="31" y="51"/>
                </a:cubicBezTo>
                <a:cubicBezTo>
                  <a:pt x="30" y="51"/>
                  <a:pt x="29" y="50"/>
                  <a:pt x="29" y="49"/>
                </a:cubicBezTo>
                <a:cubicBezTo>
                  <a:pt x="29" y="48"/>
                  <a:pt x="30" y="47"/>
                  <a:pt x="31" y="47"/>
                </a:cubicBezTo>
                <a:cubicBezTo>
                  <a:pt x="33" y="47"/>
                  <a:pt x="35" y="47"/>
                  <a:pt x="37" y="46"/>
                </a:cubicBezTo>
                <a:cubicBezTo>
                  <a:pt x="39" y="45"/>
                  <a:pt x="41" y="44"/>
                  <a:pt x="43" y="42"/>
                </a:cubicBezTo>
                <a:cubicBezTo>
                  <a:pt x="44" y="41"/>
                  <a:pt x="46" y="39"/>
                  <a:pt x="46" y="37"/>
                </a:cubicBezTo>
                <a:cubicBezTo>
                  <a:pt x="46" y="37"/>
                  <a:pt x="46" y="37"/>
                  <a:pt x="46" y="37"/>
                </a:cubicBezTo>
                <a:cubicBezTo>
                  <a:pt x="47" y="35"/>
                  <a:pt x="48" y="33"/>
                  <a:pt x="48" y="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755" name="Freeform 11"/>
          <p:cNvSpPr>
            <a:spLocks noEditPoints="1"/>
          </p:cNvSpPr>
          <p:nvPr/>
        </p:nvSpPr>
        <p:spPr bwMode="auto">
          <a:xfrm>
            <a:off x="4454525" y="2076450"/>
            <a:ext cx="239713" cy="276225"/>
          </a:xfrm>
          <a:custGeom>
            <a:gdLst>
              <a:gd fmla="*/ 14 w 64" name="T0"/>
              <a:gd fmla="*/ 55 h 74" name="T1"/>
              <a:gd fmla="*/ 49 w 64" name="T2"/>
              <a:gd fmla="*/ 53 h 74" name="T3"/>
              <a:gd fmla="*/ 49 w 64" name="T4"/>
              <a:gd fmla="*/ 57 h 74" name="T5"/>
              <a:gd fmla="*/ 8 w 64" name="T6"/>
              <a:gd fmla="*/ 0 h 74" name="T7"/>
              <a:gd fmla="*/ 41 w 64" name="T8"/>
              <a:gd fmla="*/ 0 h 74" name="T9"/>
              <a:gd fmla="*/ 64 w 64" name="T10"/>
              <a:gd fmla="*/ 22 h 74" name="T11"/>
              <a:gd fmla="*/ 64 w 64" name="T12"/>
              <a:gd fmla="*/ 24 h 74" name="T13"/>
              <a:gd fmla="*/ 62 w 64" name="T14"/>
              <a:gd fmla="*/ 72 h 74" name="T15"/>
              <a:gd fmla="*/ 62 w 64" name="T16"/>
              <a:gd fmla="*/ 72 h 74" name="T17"/>
              <a:gd fmla="*/ 8 w 64" name="T18"/>
              <a:gd fmla="*/ 74 h 74" name="T19"/>
              <a:gd fmla="*/ 0 w 64" name="T20"/>
              <a:gd fmla="*/ 66 h 74" name="T21"/>
              <a:gd fmla="*/ 2 w 64" name="T22"/>
              <a:gd fmla="*/ 3 h 74" name="T23"/>
              <a:gd fmla="*/ 39 w 64" name="T24"/>
              <a:gd fmla="*/ 6 h 74" name="T25"/>
              <a:gd fmla="*/ 8 w 64" name="T26"/>
              <a:gd fmla="*/ 6 h 74" name="T27"/>
              <a:gd fmla="*/ 6 w 64" name="T28"/>
              <a:gd fmla="*/ 8 h 74" name="T29"/>
              <a:gd fmla="*/ 6 w 64" name="T30"/>
              <a:gd fmla="*/ 68 h 74" name="T31"/>
              <a:gd fmla="*/ 8 w 64" name="T32"/>
              <a:gd fmla="*/ 68 h 74" name="T33"/>
              <a:gd fmla="*/ 58 w 64" name="T34"/>
              <a:gd fmla="*/ 68 h 74" name="T35"/>
              <a:gd fmla="*/ 59 w 64" name="T36"/>
              <a:gd fmla="*/ 66 h 74" name="T37"/>
              <a:gd fmla="*/ 46 w 64" name="T38"/>
              <a:gd fmla="*/ 25 h 74" name="T39"/>
              <a:gd fmla="*/ 41 w 64" name="T40"/>
              <a:gd fmla="*/ 23 h 74" name="T41"/>
              <a:gd fmla="*/ 39 w 64" name="T42"/>
              <a:gd fmla="*/ 6 h 74" name="T43"/>
              <a:gd fmla="*/ 56 w 64" name="T44"/>
              <a:gd fmla="*/ 22 h 74" name="T45"/>
              <a:gd fmla="*/ 43 w 64" name="T46"/>
              <a:gd fmla="*/ 19 h 74" name="T47"/>
              <a:gd fmla="*/ 44 w 64" name="T48"/>
              <a:gd fmla="*/ 21 h 74" name="T49"/>
              <a:gd fmla="*/ 56 w 64" name="T50"/>
              <a:gd fmla="*/ 22 h 74" name="T51"/>
              <a:gd fmla="*/ 16 w 64" name="T52"/>
              <a:gd fmla="*/ 33 h 74" name="T53"/>
              <a:gd fmla="*/ 16 w 64" name="T54"/>
              <a:gd fmla="*/ 29 h 74" name="T55"/>
              <a:gd fmla="*/ 50 w 64" name="T56"/>
              <a:gd fmla="*/ 31 h 74" name="T57"/>
              <a:gd fmla="*/ 16 w 64" name="T58"/>
              <a:gd fmla="*/ 33 h 74" name="T59"/>
              <a:gd fmla="*/ 16 w 64" name="T60"/>
              <a:gd fmla="*/ 45 h 74" name="T61"/>
              <a:gd fmla="*/ 16 w 64" name="T62"/>
              <a:gd fmla="*/ 41 h 74" name="T63"/>
              <a:gd fmla="*/ 50 w 64" name="T64"/>
              <a:gd fmla="*/ 43 h 74" name="T65"/>
              <a:gd fmla="*/ 16 w 64" name="T66"/>
              <a:gd fmla="*/ 45 h 7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4" w="64">
                <a:moveTo>
                  <a:pt x="16" y="57"/>
                </a:moveTo>
                <a:cubicBezTo>
                  <a:pt x="15" y="57"/>
                  <a:pt x="14" y="56"/>
                  <a:pt x="14" y="55"/>
                </a:cubicBezTo>
                <a:cubicBezTo>
                  <a:pt x="14" y="54"/>
                  <a:pt x="15" y="53"/>
                  <a:pt x="16" y="53"/>
                </a:cubicBezTo>
                <a:cubicBezTo>
                  <a:pt x="49" y="53"/>
                  <a:pt x="49" y="53"/>
                  <a:pt x="49" y="53"/>
                </a:cubicBezTo>
                <a:cubicBezTo>
                  <a:pt x="50" y="53"/>
                  <a:pt x="50" y="54"/>
                  <a:pt x="50" y="55"/>
                </a:cubicBezTo>
                <a:cubicBezTo>
                  <a:pt x="50" y="56"/>
                  <a:pt x="50" y="57"/>
                  <a:pt x="49" y="57"/>
                </a:cubicBezTo>
                <a:cubicBezTo>
                  <a:pt x="16" y="57"/>
                  <a:pt x="16" y="57"/>
                  <a:pt x="16" y="57"/>
                </a:cubicBezTo>
                <a:close/>
                <a:moveTo>
                  <a:pt x="8" y="0"/>
                </a:moveTo>
                <a:cubicBezTo>
                  <a:pt x="8" y="0"/>
                  <a:pt x="8" y="0"/>
                  <a:pt x="8" y="0"/>
                </a:cubicBezTo>
                <a:cubicBezTo>
                  <a:pt x="41" y="0"/>
                  <a:pt x="41" y="0"/>
                  <a:pt x="41" y="0"/>
                </a:cubicBezTo>
                <a:cubicBezTo>
                  <a:pt x="42" y="0"/>
                  <a:pt x="43" y="1"/>
                  <a:pt x="43" y="1"/>
                </a:cubicBezTo>
                <a:cubicBezTo>
                  <a:pt x="64" y="22"/>
                  <a:pt x="64" y="22"/>
                  <a:pt x="64" y="22"/>
                </a:cubicBezTo>
                <a:cubicBezTo>
                  <a:pt x="64" y="22"/>
                  <a:pt x="64" y="23"/>
                  <a:pt x="64" y="24"/>
                </a:cubicBezTo>
                <a:cubicBezTo>
                  <a:pt x="64" y="24"/>
                  <a:pt x="64" y="24"/>
                  <a:pt x="64" y="24"/>
                </a:cubicBezTo>
                <a:cubicBezTo>
                  <a:pt x="64" y="66"/>
                  <a:pt x="64" y="66"/>
                  <a:pt x="64" y="66"/>
                </a:cubicBezTo>
                <a:cubicBezTo>
                  <a:pt x="64" y="68"/>
                  <a:pt x="64" y="70"/>
                  <a:pt x="62" y="72"/>
                </a:cubicBezTo>
                <a:cubicBezTo>
                  <a:pt x="62" y="72"/>
                  <a:pt x="62" y="72"/>
                  <a:pt x="62" y="72"/>
                </a:cubicBezTo>
                <a:cubicBezTo>
                  <a:pt x="62" y="72"/>
                  <a:pt x="62" y="72"/>
                  <a:pt x="62" y="72"/>
                </a:cubicBezTo>
                <a:cubicBezTo>
                  <a:pt x="61" y="73"/>
                  <a:pt x="59" y="74"/>
                  <a:pt x="57" y="74"/>
                </a:cubicBezTo>
                <a:cubicBezTo>
                  <a:pt x="8" y="74"/>
                  <a:pt x="8" y="74"/>
                  <a:pt x="8" y="74"/>
                </a:cubicBezTo>
                <a:cubicBezTo>
                  <a:pt x="6" y="74"/>
                  <a:pt x="4" y="73"/>
                  <a:pt x="2" y="72"/>
                </a:cubicBezTo>
                <a:cubicBezTo>
                  <a:pt x="1" y="70"/>
                  <a:pt x="0" y="68"/>
                  <a:pt x="0" y="66"/>
                </a:cubicBezTo>
                <a:cubicBezTo>
                  <a:pt x="0" y="8"/>
                  <a:pt x="0" y="8"/>
                  <a:pt x="0" y="8"/>
                </a:cubicBezTo>
                <a:cubicBezTo>
                  <a:pt x="0" y="6"/>
                  <a:pt x="1" y="4"/>
                  <a:pt x="2" y="3"/>
                </a:cubicBezTo>
                <a:cubicBezTo>
                  <a:pt x="4" y="1"/>
                  <a:pt x="6" y="0"/>
                  <a:pt x="8" y="0"/>
                </a:cubicBezTo>
                <a:close/>
                <a:moveTo>
                  <a:pt x="39" y="6"/>
                </a:moveTo>
                <a:cubicBezTo>
                  <a:pt x="39" y="6"/>
                  <a:pt x="39" y="6"/>
                  <a:pt x="39" y="6"/>
                </a:cubicBezTo>
                <a:cubicBezTo>
                  <a:pt x="8" y="6"/>
                  <a:pt x="8" y="6"/>
                  <a:pt x="8" y="6"/>
                </a:cubicBezTo>
                <a:cubicBezTo>
                  <a:pt x="7" y="6"/>
                  <a:pt x="7" y="6"/>
                  <a:pt x="6" y="7"/>
                </a:cubicBezTo>
                <a:cubicBezTo>
                  <a:pt x="6" y="7"/>
                  <a:pt x="6" y="8"/>
                  <a:pt x="6" y="8"/>
                </a:cubicBezTo>
                <a:cubicBezTo>
                  <a:pt x="6" y="66"/>
                  <a:pt x="6" y="66"/>
                  <a:pt x="6" y="66"/>
                </a:cubicBezTo>
                <a:cubicBezTo>
                  <a:pt x="6" y="67"/>
                  <a:pt x="6" y="67"/>
                  <a:pt x="6" y="68"/>
                </a:cubicBezTo>
                <a:cubicBezTo>
                  <a:pt x="6" y="68"/>
                  <a:pt x="6" y="68"/>
                  <a:pt x="6" y="68"/>
                </a:cubicBezTo>
                <a:cubicBezTo>
                  <a:pt x="7" y="68"/>
                  <a:pt x="7" y="68"/>
                  <a:pt x="8" y="68"/>
                </a:cubicBezTo>
                <a:cubicBezTo>
                  <a:pt x="57" y="68"/>
                  <a:pt x="57" y="68"/>
                  <a:pt x="57" y="68"/>
                </a:cubicBezTo>
                <a:cubicBezTo>
                  <a:pt x="57" y="68"/>
                  <a:pt x="58" y="68"/>
                  <a:pt x="58" y="68"/>
                </a:cubicBezTo>
                <a:cubicBezTo>
                  <a:pt x="58" y="68"/>
                  <a:pt x="58" y="68"/>
                  <a:pt x="58" y="68"/>
                </a:cubicBezTo>
                <a:cubicBezTo>
                  <a:pt x="59" y="67"/>
                  <a:pt x="59" y="67"/>
                  <a:pt x="59" y="66"/>
                </a:cubicBezTo>
                <a:cubicBezTo>
                  <a:pt x="59" y="25"/>
                  <a:pt x="59" y="25"/>
                  <a:pt x="59" y="25"/>
                </a:cubicBezTo>
                <a:cubicBezTo>
                  <a:pt x="46" y="25"/>
                  <a:pt x="46" y="25"/>
                  <a:pt x="46" y="25"/>
                </a:cubicBezTo>
                <a:cubicBezTo>
                  <a:pt x="44" y="25"/>
                  <a:pt x="43" y="25"/>
                  <a:pt x="41" y="24"/>
                </a:cubicBezTo>
                <a:cubicBezTo>
                  <a:pt x="41" y="23"/>
                  <a:pt x="41" y="23"/>
                  <a:pt x="41" y="23"/>
                </a:cubicBezTo>
                <a:cubicBezTo>
                  <a:pt x="40" y="22"/>
                  <a:pt x="39" y="21"/>
                  <a:pt x="39" y="19"/>
                </a:cubicBezTo>
                <a:cubicBezTo>
                  <a:pt x="39" y="6"/>
                  <a:pt x="39" y="6"/>
                  <a:pt x="39" y="6"/>
                </a:cubicBezTo>
                <a:close/>
                <a:moveTo>
                  <a:pt x="56" y="22"/>
                </a:moveTo>
                <a:cubicBezTo>
                  <a:pt x="56" y="22"/>
                  <a:pt x="56" y="22"/>
                  <a:pt x="56" y="22"/>
                </a:cubicBezTo>
                <a:cubicBezTo>
                  <a:pt x="43" y="9"/>
                  <a:pt x="43" y="9"/>
                  <a:pt x="43" y="9"/>
                </a:cubicBezTo>
                <a:cubicBezTo>
                  <a:pt x="43" y="19"/>
                  <a:pt x="43" y="19"/>
                  <a:pt x="43" y="19"/>
                </a:cubicBezTo>
                <a:cubicBezTo>
                  <a:pt x="43" y="20"/>
                  <a:pt x="43" y="21"/>
                  <a:pt x="44" y="21"/>
                </a:cubicBezTo>
                <a:cubicBezTo>
                  <a:pt x="44" y="21"/>
                  <a:pt x="44" y="21"/>
                  <a:pt x="44" y="21"/>
                </a:cubicBezTo>
                <a:cubicBezTo>
                  <a:pt x="44" y="22"/>
                  <a:pt x="45" y="22"/>
                  <a:pt x="46" y="22"/>
                </a:cubicBezTo>
                <a:cubicBezTo>
                  <a:pt x="56" y="22"/>
                  <a:pt x="56" y="22"/>
                  <a:pt x="56" y="22"/>
                </a:cubicBezTo>
                <a:close/>
                <a:moveTo>
                  <a:pt x="16" y="33"/>
                </a:moveTo>
                <a:cubicBezTo>
                  <a:pt x="16" y="33"/>
                  <a:pt x="16" y="33"/>
                  <a:pt x="16" y="33"/>
                </a:cubicBezTo>
                <a:cubicBezTo>
                  <a:pt x="15" y="33"/>
                  <a:pt x="14" y="32"/>
                  <a:pt x="14" y="31"/>
                </a:cubicBezTo>
                <a:cubicBezTo>
                  <a:pt x="14" y="30"/>
                  <a:pt x="15" y="29"/>
                  <a:pt x="16" y="29"/>
                </a:cubicBezTo>
                <a:cubicBezTo>
                  <a:pt x="49" y="29"/>
                  <a:pt x="49" y="29"/>
                  <a:pt x="49" y="29"/>
                </a:cubicBezTo>
                <a:cubicBezTo>
                  <a:pt x="50" y="29"/>
                  <a:pt x="50" y="30"/>
                  <a:pt x="50" y="31"/>
                </a:cubicBezTo>
                <a:cubicBezTo>
                  <a:pt x="50" y="32"/>
                  <a:pt x="50" y="33"/>
                  <a:pt x="49" y="33"/>
                </a:cubicBezTo>
                <a:cubicBezTo>
                  <a:pt x="16" y="33"/>
                  <a:pt x="16" y="33"/>
                  <a:pt x="16" y="33"/>
                </a:cubicBezTo>
                <a:close/>
                <a:moveTo>
                  <a:pt x="16" y="45"/>
                </a:moveTo>
                <a:cubicBezTo>
                  <a:pt x="16" y="45"/>
                  <a:pt x="16" y="45"/>
                  <a:pt x="16" y="45"/>
                </a:cubicBezTo>
                <a:cubicBezTo>
                  <a:pt x="15" y="45"/>
                  <a:pt x="14" y="44"/>
                  <a:pt x="14" y="43"/>
                </a:cubicBezTo>
                <a:cubicBezTo>
                  <a:pt x="14" y="42"/>
                  <a:pt x="15" y="41"/>
                  <a:pt x="16" y="41"/>
                </a:cubicBezTo>
                <a:cubicBezTo>
                  <a:pt x="49" y="41"/>
                  <a:pt x="49" y="41"/>
                  <a:pt x="49" y="41"/>
                </a:cubicBezTo>
                <a:cubicBezTo>
                  <a:pt x="50" y="41"/>
                  <a:pt x="50" y="42"/>
                  <a:pt x="50" y="43"/>
                </a:cubicBezTo>
                <a:cubicBezTo>
                  <a:pt x="50" y="44"/>
                  <a:pt x="50" y="45"/>
                  <a:pt x="49" y="45"/>
                </a:cubicBezTo>
                <a:cubicBezTo>
                  <a:pt x="16" y="45"/>
                  <a:pt x="16" y="45"/>
                  <a:pt x="16" y="4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756" name="Freeform 12"/>
          <p:cNvSpPr>
            <a:spLocks noEditPoints="1"/>
          </p:cNvSpPr>
          <p:nvPr/>
        </p:nvSpPr>
        <p:spPr bwMode="auto">
          <a:xfrm>
            <a:off x="4435475" y="3538538"/>
            <a:ext cx="277813" cy="258762"/>
          </a:xfrm>
          <a:custGeom>
            <a:gdLst>
              <a:gd fmla="*/ 58 w 74" name="T0"/>
              <a:gd fmla="*/ 39 h 69" name="T1"/>
              <a:gd fmla="*/ 61 w 74" name="T2"/>
              <a:gd fmla="*/ 36 h 69" name="T3"/>
              <a:gd fmla="*/ 63 w 74" name="T4"/>
              <a:gd fmla="*/ 39 h 69" name="T5"/>
              <a:gd fmla="*/ 63 w 74" name="T6"/>
              <a:gd fmla="*/ 66 h 69" name="T7"/>
              <a:gd fmla="*/ 61 w 74" name="T8"/>
              <a:gd fmla="*/ 69 h 69" name="T9"/>
              <a:gd fmla="*/ 61 w 74" name="T10"/>
              <a:gd fmla="*/ 69 h 69" name="T11"/>
              <a:gd fmla="*/ 14 w 74" name="T12"/>
              <a:gd fmla="*/ 69 h 69" name="T13"/>
              <a:gd fmla="*/ 11 w 74" name="T14"/>
              <a:gd fmla="*/ 66 h 69" name="T15"/>
              <a:gd fmla="*/ 11 w 74" name="T16"/>
              <a:gd fmla="*/ 66 h 69" name="T17"/>
              <a:gd fmla="*/ 11 w 74" name="T18"/>
              <a:gd fmla="*/ 39 h 69" name="T19"/>
              <a:gd fmla="*/ 14 w 74" name="T20"/>
              <a:gd fmla="*/ 36 h 69" name="T21"/>
              <a:gd fmla="*/ 17 w 74" name="T22"/>
              <a:gd fmla="*/ 39 h 69" name="T23"/>
              <a:gd fmla="*/ 17 w 74" name="T24"/>
              <a:gd fmla="*/ 63 h 69" name="T25"/>
              <a:gd fmla="*/ 26 w 74" name="T26"/>
              <a:gd fmla="*/ 63 h 69" name="T27"/>
              <a:gd fmla="*/ 26 w 74" name="T28"/>
              <a:gd fmla="*/ 36 h 69" name="T29"/>
              <a:gd fmla="*/ 28 w 74" name="T30"/>
              <a:gd fmla="*/ 34 h 69" name="T31"/>
              <a:gd fmla="*/ 28 w 74" name="T32"/>
              <a:gd fmla="*/ 34 h 69" name="T33"/>
              <a:gd fmla="*/ 47 w 74" name="T34"/>
              <a:gd fmla="*/ 34 h 69" name="T35"/>
              <a:gd fmla="*/ 49 w 74" name="T36"/>
              <a:gd fmla="*/ 36 h 69" name="T37"/>
              <a:gd fmla="*/ 49 w 74" name="T38"/>
              <a:gd fmla="*/ 36 h 69" name="T39"/>
              <a:gd fmla="*/ 49 w 74" name="T40"/>
              <a:gd fmla="*/ 63 h 69" name="T41"/>
              <a:gd fmla="*/ 58 w 74" name="T42"/>
              <a:gd fmla="*/ 63 h 69" name="T43"/>
              <a:gd fmla="*/ 58 w 74" name="T44"/>
              <a:gd fmla="*/ 39 h 69" name="T45"/>
              <a:gd fmla="*/ 29 w 74" name="T46"/>
              <a:gd fmla="*/ 63 h 69" name="T47"/>
              <a:gd fmla="*/ 29 w 74" name="T48"/>
              <a:gd fmla="*/ 63 h 69" name="T49"/>
              <a:gd fmla="*/ 45 w 74" name="T50"/>
              <a:gd fmla="*/ 63 h 69" name="T51"/>
              <a:gd fmla="*/ 45 w 74" name="T52"/>
              <a:gd fmla="*/ 37 h 69" name="T53"/>
              <a:gd fmla="*/ 29 w 74" name="T54"/>
              <a:gd fmla="*/ 37 h 69" name="T55"/>
              <a:gd fmla="*/ 29 w 74" name="T56"/>
              <a:gd fmla="*/ 63 h 69" name="T57"/>
              <a:gd fmla="*/ 5 w 74" name="T58"/>
              <a:gd fmla="*/ 39 h 69" name="T59"/>
              <a:gd fmla="*/ 5 w 74" name="T60"/>
              <a:gd fmla="*/ 39 h 69" name="T61"/>
              <a:gd fmla="*/ 1 w 74" name="T62"/>
              <a:gd fmla="*/ 39 h 69" name="T63"/>
              <a:gd fmla="*/ 1 w 74" name="T64"/>
              <a:gd fmla="*/ 35 h 69" name="T65"/>
              <a:gd fmla="*/ 35 w 74" name="T66"/>
              <a:gd fmla="*/ 1 h 69" name="T67"/>
              <a:gd fmla="*/ 39 w 74" name="T68"/>
              <a:gd fmla="*/ 1 h 69" name="T69"/>
              <a:gd fmla="*/ 39 w 74" name="T70"/>
              <a:gd fmla="*/ 1 h 69" name="T71"/>
              <a:gd fmla="*/ 73 w 74" name="T72"/>
              <a:gd fmla="*/ 35 h 69" name="T73"/>
              <a:gd fmla="*/ 73 w 74" name="T74"/>
              <a:gd fmla="*/ 39 h 69" name="T75"/>
              <a:gd fmla="*/ 69 w 74" name="T76"/>
              <a:gd fmla="*/ 39 h 69" name="T77"/>
              <a:gd fmla="*/ 37 w 74" name="T78"/>
              <a:gd fmla="*/ 7 h 69" name="T79"/>
              <a:gd fmla="*/ 5 w 74" name="T80"/>
              <a:gd fmla="*/ 39 h 6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9" w="74">
                <a:moveTo>
                  <a:pt x="58" y="39"/>
                </a:moveTo>
                <a:cubicBezTo>
                  <a:pt x="58" y="37"/>
                  <a:pt x="59" y="36"/>
                  <a:pt x="61" y="36"/>
                </a:cubicBezTo>
                <a:cubicBezTo>
                  <a:pt x="62" y="36"/>
                  <a:pt x="63" y="37"/>
                  <a:pt x="63" y="39"/>
                </a:cubicBezTo>
                <a:cubicBezTo>
                  <a:pt x="63" y="66"/>
                  <a:pt x="63" y="66"/>
                  <a:pt x="63" y="66"/>
                </a:cubicBezTo>
                <a:cubicBezTo>
                  <a:pt x="63" y="68"/>
                  <a:pt x="62" y="69"/>
                  <a:pt x="61" y="69"/>
                </a:cubicBezTo>
                <a:cubicBezTo>
                  <a:pt x="61" y="69"/>
                  <a:pt x="61" y="69"/>
                  <a:pt x="61" y="69"/>
                </a:cubicBezTo>
                <a:cubicBezTo>
                  <a:pt x="14" y="69"/>
                  <a:pt x="14" y="69"/>
                  <a:pt x="14" y="69"/>
                </a:cubicBezTo>
                <a:cubicBezTo>
                  <a:pt x="12" y="69"/>
                  <a:pt x="11" y="68"/>
                  <a:pt x="11" y="66"/>
                </a:cubicBezTo>
                <a:cubicBezTo>
                  <a:pt x="11" y="66"/>
                  <a:pt x="11" y="66"/>
                  <a:pt x="11" y="66"/>
                </a:cubicBezTo>
                <a:cubicBezTo>
                  <a:pt x="11" y="39"/>
                  <a:pt x="11" y="39"/>
                  <a:pt x="11" y="39"/>
                </a:cubicBezTo>
                <a:cubicBezTo>
                  <a:pt x="11" y="37"/>
                  <a:pt x="12" y="36"/>
                  <a:pt x="14" y="36"/>
                </a:cubicBezTo>
                <a:cubicBezTo>
                  <a:pt x="16" y="36"/>
                  <a:pt x="17" y="37"/>
                  <a:pt x="17" y="39"/>
                </a:cubicBezTo>
                <a:cubicBezTo>
                  <a:pt x="17" y="63"/>
                  <a:pt x="17" y="63"/>
                  <a:pt x="17" y="63"/>
                </a:cubicBezTo>
                <a:cubicBezTo>
                  <a:pt x="26" y="63"/>
                  <a:pt x="26" y="63"/>
                  <a:pt x="26" y="63"/>
                </a:cubicBezTo>
                <a:cubicBezTo>
                  <a:pt x="26" y="36"/>
                  <a:pt x="26" y="36"/>
                  <a:pt x="26" y="36"/>
                </a:cubicBezTo>
                <a:cubicBezTo>
                  <a:pt x="26" y="35"/>
                  <a:pt x="27" y="34"/>
                  <a:pt x="28" y="34"/>
                </a:cubicBezTo>
                <a:cubicBezTo>
                  <a:pt x="28" y="34"/>
                  <a:pt x="28" y="34"/>
                  <a:pt x="28" y="34"/>
                </a:cubicBezTo>
                <a:cubicBezTo>
                  <a:pt x="47" y="34"/>
                  <a:pt x="47" y="34"/>
                  <a:pt x="47" y="34"/>
                </a:cubicBezTo>
                <a:cubicBezTo>
                  <a:pt x="48" y="34"/>
                  <a:pt x="49" y="35"/>
                  <a:pt x="49" y="36"/>
                </a:cubicBezTo>
                <a:cubicBezTo>
                  <a:pt x="49" y="36"/>
                  <a:pt x="49" y="36"/>
                  <a:pt x="49" y="36"/>
                </a:cubicBezTo>
                <a:cubicBezTo>
                  <a:pt x="49" y="63"/>
                  <a:pt x="49" y="63"/>
                  <a:pt x="49" y="63"/>
                </a:cubicBezTo>
                <a:cubicBezTo>
                  <a:pt x="58" y="63"/>
                  <a:pt x="58" y="63"/>
                  <a:pt x="58" y="63"/>
                </a:cubicBezTo>
                <a:cubicBezTo>
                  <a:pt x="58" y="39"/>
                  <a:pt x="58" y="39"/>
                  <a:pt x="58" y="39"/>
                </a:cubicBezTo>
                <a:close/>
                <a:moveTo>
                  <a:pt x="29" y="63"/>
                </a:moveTo>
                <a:cubicBezTo>
                  <a:pt x="29" y="63"/>
                  <a:pt x="29" y="63"/>
                  <a:pt x="29" y="63"/>
                </a:cubicBezTo>
                <a:cubicBezTo>
                  <a:pt x="45" y="63"/>
                  <a:pt x="45" y="63"/>
                  <a:pt x="45" y="63"/>
                </a:cubicBezTo>
                <a:cubicBezTo>
                  <a:pt x="45" y="37"/>
                  <a:pt x="45" y="37"/>
                  <a:pt x="45" y="37"/>
                </a:cubicBezTo>
                <a:cubicBezTo>
                  <a:pt x="29" y="37"/>
                  <a:pt x="29" y="37"/>
                  <a:pt x="29" y="37"/>
                </a:cubicBezTo>
                <a:cubicBezTo>
                  <a:pt x="29" y="63"/>
                  <a:pt x="29" y="63"/>
                  <a:pt x="29" y="63"/>
                </a:cubicBezTo>
                <a:close/>
                <a:moveTo>
                  <a:pt x="5" y="39"/>
                </a:moveTo>
                <a:cubicBezTo>
                  <a:pt x="5" y="39"/>
                  <a:pt x="5" y="39"/>
                  <a:pt x="5" y="39"/>
                </a:cubicBezTo>
                <a:cubicBezTo>
                  <a:pt x="4" y="40"/>
                  <a:pt x="2" y="40"/>
                  <a:pt x="1" y="39"/>
                </a:cubicBezTo>
                <a:cubicBezTo>
                  <a:pt x="0" y="38"/>
                  <a:pt x="0" y="36"/>
                  <a:pt x="1" y="35"/>
                </a:cubicBezTo>
                <a:cubicBezTo>
                  <a:pt x="35" y="1"/>
                  <a:pt x="35" y="1"/>
                  <a:pt x="35" y="1"/>
                </a:cubicBezTo>
                <a:cubicBezTo>
                  <a:pt x="36" y="0"/>
                  <a:pt x="38" y="0"/>
                  <a:pt x="39" y="1"/>
                </a:cubicBezTo>
                <a:cubicBezTo>
                  <a:pt x="39" y="1"/>
                  <a:pt x="39" y="1"/>
                  <a:pt x="39" y="1"/>
                </a:cubicBezTo>
                <a:cubicBezTo>
                  <a:pt x="73" y="35"/>
                  <a:pt x="73" y="35"/>
                  <a:pt x="73" y="35"/>
                </a:cubicBezTo>
                <a:cubicBezTo>
                  <a:pt x="74" y="36"/>
                  <a:pt x="74" y="38"/>
                  <a:pt x="73" y="39"/>
                </a:cubicBezTo>
                <a:cubicBezTo>
                  <a:pt x="72" y="40"/>
                  <a:pt x="70" y="40"/>
                  <a:pt x="69" y="39"/>
                </a:cubicBezTo>
                <a:cubicBezTo>
                  <a:pt x="37" y="7"/>
                  <a:pt x="37" y="7"/>
                  <a:pt x="37" y="7"/>
                </a:cubicBezTo>
                <a:cubicBezTo>
                  <a:pt x="5" y="39"/>
                  <a:pt x="5" y="39"/>
                  <a:pt x="5" y="3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757" name="Freeform 13"/>
          <p:cNvSpPr>
            <a:spLocks noEditPoints="1"/>
          </p:cNvSpPr>
          <p:nvPr/>
        </p:nvSpPr>
        <p:spPr bwMode="auto">
          <a:xfrm>
            <a:off x="3697288" y="2814638"/>
            <a:ext cx="284162" cy="277812"/>
          </a:xfrm>
          <a:custGeom>
            <a:gdLst>
              <a:gd fmla="*/ 27 w 76" name="T0"/>
              <a:gd fmla="*/ 29 h 74" name="T1"/>
              <a:gd fmla="*/ 76 w 76" name="T2"/>
              <a:gd fmla="*/ 32 h 74" name="T3"/>
              <a:gd fmla="*/ 76 w 76" name="T4"/>
              <a:gd fmla="*/ 65 h 74" name="T5"/>
              <a:gd fmla="*/ 73 w 76" name="T6"/>
              <a:gd fmla="*/ 68 h 74" name="T7"/>
              <a:gd fmla="*/ 52 w 76" name="T8"/>
              <a:gd fmla="*/ 70 h 74" name="T9"/>
              <a:gd fmla="*/ 62 w 76" name="T10"/>
              <a:gd fmla="*/ 72 h 74" name="T11"/>
              <a:gd fmla="*/ 39 w 76" name="T12"/>
              <a:gd fmla="*/ 74 h 74" name="T13"/>
              <a:gd fmla="*/ 39 w 76" name="T14"/>
              <a:gd fmla="*/ 70 h 74" name="T15"/>
              <a:gd fmla="*/ 47 w 76" name="T16"/>
              <a:gd fmla="*/ 68 h 74" name="T17"/>
              <a:gd fmla="*/ 24 w 76" name="T18"/>
              <a:gd fmla="*/ 65 h 74" name="T19"/>
              <a:gd fmla="*/ 24 w 76" name="T20"/>
              <a:gd fmla="*/ 32 h 74" name="T21"/>
              <a:gd fmla="*/ 37 w 76" name="T22"/>
              <a:gd fmla="*/ 0 h 74" name="T23"/>
              <a:gd fmla="*/ 11 w 76" name="T24"/>
              <a:gd fmla="*/ 10 h 74" name="T25"/>
              <a:gd fmla="*/ 11 w 76" name="T26"/>
              <a:gd fmla="*/ 62 h 74" name="T27"/>
              <a:gd fmla="*/ 19 w 76" name="T28"/>
              <a:gd fmla="*/ 62 h 74" name="T29"/>
              <a:gd fmla="*/ 17 w 76" name="T30"/>
              <a:gd fmla="*/ 38 h 74" name="T31"/>
              <a:gd fmla="*/ 21 w 76" name="T32"/>
              <a:gd fmla="*/ 43 h 74" name="T33"/>
              <a:gd fmla="*/ 21 w 76" name="T34"/>
              <a:gd fmla="*/ 43 h 74" name="T35"/>
              <a:gd fmla="*/ 25 w 76" name="T36"/>
              <a:gd fmla="*/ 18 h 74" name="T37"/>
              <a:gd fmla="*/ 35 w 76" name="T38"/>
              <a:gd fmla="*/ 25 h 74" name="T39"/>
              <a:gd fmla="*/ 39 w 76" name="T40"/>
              <a:gd fmla="*/ 21 h 74" name="T41"/>
              <a:gd fmla="*/ 51 w 76" name="T42"/>
              <a:gd fmla="*/ 18 h 74" name="T43"/>
              <a:gd fmla="*/ 56 w 76" name="T44"/>
              <a:gd fmla="*/ 25 h 74" name="T45"/>
              <a:gd fmla="*/ 58 w 76" name="T46"/>
              <a:gd fmla="*/ 14 h 74" name="T47"/>
              <a:gd fmla="*/ 66 w 76" name="T48"/>
              <a:gd fmla="*/ 25 h 74" name="T49"/>
              <a:gd fmla="*/ 63 w 76" name="T50"/>
              <a:gd fmla="*/ 10 h 74" name="T51"/>
              <a:gd fmla="*/ 56 w 76" name="T52"/>
              <a:gd fmla="*/ 11 h 74" name="T53"/>
              <a:gd fmla="*/ 53 w 76" name="T54"/>
              <a:gd fmla="*/ 13 h 74" name="T55"/>
              <a:gd fmla="*/ 49 w 76" name="T56"/>
              <a:gd fmla="*/ 8 h 74" name="T57"/>
              <a:gd fmla="*/ 42 w 76" name="T58"/>
              <a:gd fmla="*/ 6 h 74" name="T59"/>
              <a:gd fmla="*/ 49 w 76" name="T60"/>
              <a:gd fmla="*/ 13 h 74" name="T61"/>
              <a:gd fmla="*/ 48 w 76" name="T62"/>
              <a:gd fmla="*/ 15 h 74" name="T63"/>
              <a:gd fmla="*/ 39 w 76" name="T64"/>
              <a:gd fmla="*/ 5 h 74" name="T65"/>
              <a:gd fmla="*/ 35 w 76" name="T66"/>
              <a:gd fmla="*/ 5 h 74" name="T67"/>
              <a:gd fmla="*/ 35 w 76" name="T68"/>
              <a:gd fmla="*/ 17 h 74" name="T69"/>
              <a:gd fmla="*/ 25 w 76" name="T70"/>
              <a:gd fmla="*/ 15 h 74" name="T71"/>
              <a:gd fmla="*/ 32 w 76" name="T72"/>
              <a:gd fmla="*/ 6 h 74" name="T73"/>
              <a:gd fmla="*/ 25 w 76" name="T74"/>
              <a:gd fmla="*/ 8 h 74" name="T75"/>
              <a:gd fmla="*/ 22 w 76" name="T76"/>
              <a:gd fmla="*/ 11 h 74" name="T77"/>
              <a:gd fmla="*/ 19 w 76" name="T78"/>
              <a:gd fmla="*/ 11 h 74" name="T79"/>
              <a:gd fmla="*/ 16 w 76" name="T80"/>
              <a:gd fmla="*/ 14 h 74" name="T81"/>
              <a:gd fmla="*/ 20 w 76" name="T82"/>
              <a:gd fmla="*/ 16 h 74" name="T83"/>
              <a:gd fmla="*/ 6 w 76" name="T84"/>
              <a:gd fmla="*/ 35 h 74" name="T85"/>
              <a:gd fmla="*/ 16 w 76" name="T86"/>
              <a:gd fmla="*/ 14 h 74" name="T87"/>
              <a:gd fmla="*/ 70 w 76" name="T88"/>
              <a:gd fmla="*/ 35 h 74" name="T89"/>
              <a:gd fmla="*/ 29 w 76" name="T90"/>
              <a:gd fmla="*/ 62 h 74" name="T91"/>
              <a:gd fmla="*/ 70 w 76" name="T92"/>
              <a:gd fmla="*/ 35 h 7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4" w="76">
                <a:moveTo>
                  <a:pt x="26" y="29"/>
                </a:moveTo>
                <a:cubicBezTo>
                  <a:pt x="27" y="29"/>
                  <a:pt x="27" y="29"/>
                  <a:pt x="27" y="29"/>
                </a:cubicBezTo>
                <a:cubicBezTo>
                  <a:pt x="73" y="29"/>
                  <a:pt x="73" y="29"/>
                  <a:pt x="73" y="29"/>
                </a:cubicBezTo>
                <a:cubicBezTo>
                  <a:pt x="74" y="29"/>
                  <a:pt x="76" y="31"/>
                  <a:pt x="76" y="32"/>
                </a:cubicBezTo>
                <a:cubicBezTo>
                  <a:pt x="76" y="32"/>
                  <a:pt x="76" y="32"/>
                  <a:pt x="76" y="32"/>
                </a:cubicBezTo>
                <a:cubicBezTo>
                  <a:pt x="76" y="65"/>
                  <a:pt x="76" y="65"/>
                  <a:pt x="76" y="65"/>
                </a:cubicBezTo>
                <a:cubicBezTo>
                  <a:pt x="76" y="66"/>
                  <a:pt x="74" y="68"/>
                  <a:pt x="73" y="68"/>
                </a:cubicBezTo>
                <a:cubicBezTo>
                  <a:pt x="73" y="68"/>
                  <a:pt x="73" y="68"/>
                  <a:pt x="73" y="68"/>
                </a:cubicBezTo>
                <a:cubicBezTo>
                  <a:pt x="52" y="68"/>
                  <a:pt x="52" y="68"/>
                  <a:pt x="52" y="68"/>
                </a:cubicBezTo>
                <a:cubicBezTo>
                  <a:pt x="52" y="70"/>
                  <a:pt x="52" y="70"/>
                  <a:pt x="52" y="70"/>
                </a:cubicBezTo>
                <a:cubicBezTo>
                  <a:pt x="61" y="70"/>
                  <a:pt x="61" y="70"/>
                  <a:pt x="61" y="70"/>
                </a:cubicBezTo>
                <a:cubicBezTo>
                  <a:pt x="62" y="70"/>
                  <a:pt x="62" y="71"/>
                  <a:pt x="62" y="72"/>
                </a:cubicBezTo>
                <a:cubicBezTo>
                  <a:pt x="62" y="73"/>
                  <a:pt x="62" y="74"/>
                  <a:pt x="61" y="74"/>
                </a:cubicBezTo>
                <a:cubicBezTo>
                  <a:pt x="39" y="74"/>
                  <a:pt x="39" y="74"/>
                  <a:pt x="39" y="74"/>
                </a:cubicBezTo>
                <a:cubicBezTo>
                  <a:pt x="38" y="74"/>
                  <a:pt x="37" y="73"/>
                  <a:pt x="37" y="72"/>
                </a:cubicBezTo>
                <a:cubicBezTo>
                  <a:pt x="37" y="71"/>
                  <a:pt x="38" y="70"/>
                  <a:pt x="39" y="70"/>
                </a:cubicBezTo>
                <a:cubicBezTo>
                  <a:pt x="47" y="70"/>
                  <a:pt x="47" y="70"/>
                  <a:pt x="47" y="70"/>
                </a:cubicBezTo>
                <a:cubicBezTo>
                  <a:pt x="47" y="68"/>
                  <a:pt x="47" y="68"/>
                  <a:pt x="47" y="68"/>
                </a:cubicBezTo>
                <a:cubicBezTo>
                  <a:pt x="26" y="68"/>
                  <a:pt x="26" y="68"/>
                  <a:pt x="26" y="68"/>
                </a:cubicBezTo>
                <a:cubicBezTo>
                  <a:pt x="25" y="68"/>
                  <a:pt x="24" y="66"/>
                  <a:pt x="24" y="65"/>
                </a:cubicBezTo>
                <a:cubicBezTo>
                  <a:pt x="24" y="65"/>
                  <a:pt x="24" y="65"/>
                  <a:pt x="24" y="65"/>
                </a:cubicBezTo>
                <a:cubicBezTo>
                  <a:pt x="24" y="32"/>
                  <a:pt x="24" y="32"/>
                  <a:pt x="24" y="32"/>
                </a:cubicBezTo>
                <a:cubicBezTo>
                  <a:pt x="24" y="31"/>
                  <a:pt x="25" y="29"/>
                  <a:pt x="26" y="29"/>
                </a:cubicBezTo>
                <a:close/>
                <a:moveTo>
                  <a:pt x="37" y="0"/>
                </a:moveTo>
                <a:cubicBezTo>
                  <a:pt x="37" y="0"/>
                  <a:pt x="37" y="0"/>
                  <a:pt x="37" y="0"/>
                </a:cubicBezTo>
                <a:cubicBezTo>
                  <a:pt x="27" y="0"/>
                  <a:pt x="18" y="4"/>
                  <a:pt x="11" y="10"/>
                </a:cubicBezTo>
                <a:cubicBezTo>
                  <a:pt x="4" y="17"/>
                  <a:pt x="0" y="26"/>
                  <a:pt x="0" y="36"/>
                </a:cubicBezTo>
                <a:cubicBezTo>
                  <a:pt x="0" y="46"/>
                  <a:pt x="4" y="56"/>
                  <a:pt x="11" y="62"/>
                </a:cubicBezTo>
                <a:cubicBezTo>
                  <a:pt x="13" y="64"/>
                  <a:pt x="14" y="65"/>
                  <a:pt x="16" y="66"/>
                </a:cubicBezTo>
                <a:cubicBezTo>
                  <a:pt x="19" y="69"/>
                  <a:pt x="22" y="64"/>
                  <a:pt x="19" y="62"/>
                </a:cubicBezTo>
                <a:cubicBezTo>
                  <a:pt x="12" y="56"/>
                  <a:pt x="7" y="48"/>
                  <a:pt x="6" y="38"/>
                </a:cubicBezTo>
                <a:cubicBezTo>
                  <a:pt x="17" y="38"/>
                  <a:pt x="17" y="38"/>
                  <a:pt x="17" y="38"/>
                </a:cubicBezTo>
                <a:cubicBezTo>
                  <a:pt x="17" y="40"/>
                  <a:pt x="17" y="42"/>
                  <a:pt x="17" y="44"/>
                </a:cubicBezTo>
                <a:cubicBezTo>
                  <a:pt x="17" y="46"/>
                  <a:pt x="21" y="46"/>
                  <a:pt x="21" y="43"/>
                </a:cubicBezTo>
                <a:cubicBezTo>
                  <a:pt x="21" y="43"/>
                  <a:pt x="21" y="43"/>
                  <a:pt x="21" y="43"/>
                </a:cubicBezTo>
                <a:cubicBezTo>
                  <a:pt x="21" y="43"/>
                  <a:pt x="21" y="43"/>
                  <a:pt x="21" y="43"/>
                </a:cubicBezTo>
                <a:cubicBezTo>
                  <a:pt x="20" y="35"/>
                  <a:pt x="20" y="25"/>
                  <a:pt x="23" y="18"/>
                </a:cubicBezTo>
                <a:cubicBezTo>
                  <a:pt x="24" y="18"/>
                  <a:pt x="24" y="18"/>
                  <a:pt x="25" y="18"/>
                </a:cubicBezTo>
                <a:cubicBezTo>
                  <a:pt x="28" y="20"/>
                  <a:pt x="32" y="20"/>
                  <a:pt x="35" y="21"/>
                </a:cubicBezTo>
                <a:cubicBezTo>
                  <a:pt x="35" y="25"/>
                  <a:pt x="35" y="25"/>
                  <a:pt x="35" y="25"/>
                </a:cubicBezTo>
                <a:cubicBezTo>
                  <a:pt x="35" y="27"/>
                  <a:pt x="39" y="27"/>
                  <a:pt x="39" y="25"/>
                </a:cubicBezTo>
                <a:cubicBezTo>
                  <a:pt x="39" y="21"/>
                  <a:pt x="39" y="21"/>
                  <a:pt x="39" y="21"/>
                </a:cubicBezTo>
                <a:cubicBezTo>
                  <a:pt x="43" y="20"/>
                  <a:pt x="46" y="20"/>
                  <a:pt x="50" y="18"/>
                </a:cubicBezTo>
                <a:cubicBezTo>
                  <a:pt x="50" y="18"/>
                  <a:pt x="50" y="18"/>
                  <a:pt x="51" y="18"/>
                </a:cubicBezTo>
                <a:cubicBezTo>
                  <a:pt x="52" y="20"/>
                  <a:pt x="53" y="23"/>
                  <a:pt x="53" y="26"/>
                </a:cubicBezTo>
                <a:cubicBezTo>
                  <a:pt x="54" y="28"/>
                  <a:pt x="57" y="27"/>
                  <a:pt x="56" y="25"/>
                </a:cubicBezTo>
                <a:cubicBezTo>
                  <a:pt x="56" y="22"/>
                  <a:pt x="55" y="19"/>
                  <a:pt x="54" y="16"/>
                </a:cubicBezTo>
                <a:cubicBezTo>
                  <a:pt x="56" y="15"/>
                  <a:pt x="57" y="15"/>
                  <a:pt x="58" y="14"/>
                </a:cubicBezTo>
                <a:cubicBezTo>
                  <a:pt x="59" y="14"/>
                  <a:pt x="59" y="14"/>
                  <a:pt x="59" y="14"/>
                </a:cubicBezTo>
                <a:cubicBezTo>
                  <a:pt x="62" y="17"/>
                  <a:pt x="65" y="21"/>
                  <a:pt x="66" y="25"/>
                </a:cubicBezTo>
                <a:cubicBezTo>
                  <a:pt x="68" y="29"/>
                  <a:pt x="73" y="26"/>
                  <a:pt x="71" y="23"/>
                </a:cubicBezTo>
                <a:cubicBezTo>
                  <a:pt x="70" y="18"/>
                  <a:pt x="67" y="14"/>
                  <a:pt x="63" y="10"/>
                </a:cubicBezTo>
                <a:cubicBezTo>
                  <a:pt x="56" y="4"/>
                  <a:pt x="47" y="0"/>
                  <a:pt x="37" y="0"/>
                </a:cubicBezTo>
                <a:close/>
                <a:moveTo>
                  <a:pt x="56" y="11"/>
                </a:moveTo>
                <a:cubicBezTo>
                  <a:pt x="56" y="11"/>
                  <a:pt x="56" y="11"/>
                  <a:pt x="56" y="11"/>
                </a:cubicBezTo>
                <a:cubicBezTo>
                  <a:pt x="55" y="12"/>
                  <a:pt x="54" y="13"/>
                  <a:pt x="53" y="13"/>
                </a:cubicBezTo>
                <a:cubicBezTo>
                  <a:pt x="52" y="13"/>
                  <a:pt x="52" y="12"/>
                  <a:pt x="52" y="11"/>
                </a:cubicBezTo>
                <a:cubicBezTo>
                  <a:pt x="51" y="10"/>
                  <a:pt x="50" y="9"/>
                  <a:pt x="49" y="8"/>
                </a:cubicBezTo>
                <a:cubicBezTo>
                  <a:pt x="52" y="9"/>
                  <a:pt x="54" y="10"/>
                  <a:pt x="56" y="11"/>
                </a:cubicBezTo>
                <a:close/>
                <a:moveTo>
                  <a:pt x="42" y="6"/>
                </a:moveTo>
                <a:cubicBezTo>
                  <a:pt x="42" y="6"/>
                  <a:pt x="42" y="6"/>
                  <a:pt x="42" y="6"/>
                </a:cubicBezTo>
                <a:cubicBezTo>
                  <a:pt x="45" y="7"/>
                  <a:pt x="47" y="10"/>
                  <a:pt x="49" y="13"/>
                </a:cubicBezTo>
                <a:cubicBezTo>
                  <a:pt x="49" y="14"/>
                  <a:pt x="49" y="14"/>
                  <a:pt x="50" y="15"/>
                </a:cubicBezTo>
                <a:cubicBezTo>
                  <a:pt x="49" y="15"/>
                  <a:pt x="49" y="15"/>
                  <a:pt x="48" y="15"/>
                </a:cubicBezTo>
                <a:cubicBezTo>
                  <a:pt x="45" y="16"/>
                  <a:pt x="42" y="17"/>
                  <a:pt x="39" y="17"/>
                </a:cubicBezTo>
                <a:cubicBezTo>
                  <a:pt x="39" y="5"/>
                  <a:pt x="39" y="5"/>
                  <a:pt x="39" y="5"/>
                </a:cubicBezTo>
                <a:cubicBezTo>
                  <a:pt x="40" y="5"/>
                  <a:pt x="41" y="5"/>
                  <a:pt x="42" y="6"/>
                </a:cubicBezTo>
                <a:close/>
                <a:moveTo>
                  <a:pt x="35" y="5"/>
                </a:moveTo>
                <a:cubicBezTo>
                  <a:pt x="35" y="5"/>
                  <a:pt x="35" y="5"/>
                  <a:pt x="35" y="5"/>
                </a:cubicBezTo>
                <a:cubicBezTo>
                  <a:pt x="35" y="17"/>
                  <a:pt x="35" y="17"/>
                  <a:pt x="35" y="17"/>
                </a:cubicBezTo>
                <a:cubicBezTo>
                  <a:pt x="32" y="17"/>
                  <a:pt x="29" y="16"/>
                  <a:pt x="26" y="15"/>
                </a:cubicBezTo>
                <a:cubicBezTo>
                  <a:pt x="25" y="15"/>
                  <a:pt x="25" y="15"/>
                  <a:pt x="25" y="15"/>
                </a:cubicBezTo>
                <a:cubicBezTo>
                  <a:pt x="25" y="14"/>
                  <a:pt x="25" y="14"/>
                  <a:pt x="25" y="13"/>
                </a:cubicBezTo>
                <a:cubicBezTo>
                  <a:pt x="27" y="10"/>
                  <a:pt x="30" y="7"/>
                  <a:pt x="32" y="6"/>
                </a:cubicBezTo>
                <a:cubicBezTo>
                  <a:pt x="33" y="5"/>
                  <a:pt x="34" y="5"/>
                  <a:pt x="35" y="5"/>
                </a:cubicBezTo>
                <a:close/>
                <a:moveTo>
                  <a:pt x="25" y="8"/>
                </a:moveTo>
                <a:cubicBezTo>
                  <a:pt x="25" y="8"/>
                  <a:pt x="25" y="8"/>
                  <a:pt x="25" y="8"/>
                </a:cubicBezTo>
                <a:cubicBezTo>
                  <a:pt x="24" y="9"/>
                  <a:pt x="23" y="10"/>
                  <a:pt x="22" y="11"/>
                </a:cubicBezTo>
                <a:cubicBezTo>
                  <a:pt x="22" y="12"/>
                  <a:pt x="22" y="13"/>
                  <a:pt x="22" y="13"/>
                </a:cubicBezTo>
                <a:cubicBezTo>
                  <a:pt x="21" y="13"/>
                  <a:pt x="20" y="12"/>
                  <a:pt x="19" y="11"/>
                </a:cubicBezTo>
                <a:cubicBezTo>
                  <a:pt x="21" y="10"/>
                  <a:pt x="23" y="9"/>
                  <a:pt x="25" y="8"/>
                </a:cubicBezTo>
                <a:close/>
                <a:moveTo>
                  <a:pt x="16" y="14"/>
                </a:moveTo>
                <a:cubicBezTo>
                  <a:pt x="16" y="14"/>
                  <a:pt x="16" y="14"/>
                  <a:pt x="16" y="14"/>
                </a:cubicBezTo>
                <a:cubicBezTo>
                  <a:pt x="17" y="15"/>
                  <a:pt x="19" y="15"/>
                  <a:pt x="20" y="16"/>
                </a:cubicBezTo>
                <a:cubicBezTo>
                  <a:pt x="18" y="22"/>
                  <a:pt x="17" y="28"/>
                  <a:pt x="17" y="35"/>
                </a:cubicBezTo>
                <a:cubicBezTo>
                  <a:pt x="6" y="35"/>
                  <a:pt x="6" y="35"/>
                  <a:pt x="6" y="35"/>
                </a:cubicBezTo>
                <a:cubicBezTo>
                  <a:pt x="6" y="27"/>
                  <a:pt x="10" y="20"/>
                  <a:pt x="15" y="14"/>
                </a:cubicBezTo>
                <a:cubicBezTo>
                  <a:pt x="15" y="14"/>
                  <a:pt x="16" y="14"/>
                  <a:pt x="16" y="14"/>
                </a:cubicBezTo>
                <a:close/>
                <a:moveTo>
                  <a:pt x="70" y="35"/>
                </a:moveTo>
                <a:cubicBezTo>
                  <a:pt x="70" y="35"/>
                  <a:pt x="70" y="35"/>
                  <a:pt x="70" y="35"/>
                </a:cubicBezTo>
                <a:cubicBezTo>
                  <a:pt x="29" y="35"/>
                  <a:pt x="29" y="35"/>
                  <a:pt x="29" y="35"/>
                </a:cubicBezTo>
                <a:cubicBezTo>
                  <a:pt x="29" y="62"/>
                  <a:pt x="29" y="62"/>
                  <a:pt x="29" y="62"/>
                </a:cubicBezTo>
                <a:cubicBezTo>
                  <a:pt x="70" y="62"/>
                  <a:pt x="70" y="62"/>
                  <a:pt x="70" y="62"/>
                </a:cubicBezTo>
                <a:cubicBezTo>
                  <a:pt x="70" y="35"/>
                  <a:pt x="70" y="35"/>
                  <a:pt x="70"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1758" name="Line 14"/>
          <p:cNvSpPr>
            <a:spLocks noChangeShapeType="1"/>
          </p:cNvSpPr>
          <p:nvPr/>
        </p:nvSpPr>
        <p:spPr bwMode="auto">
          <a:xfrm flipH="1">
            <a:off x="3087688" y="1871663"/>
            <a:ext cx="1008062" cy="0"/>
          </a:xfrm>
          <a:prstGeom prst="line">
            <a:avLst/>
          </a:prstGeom>
          <a:noFill/>
          <a:ln w="6350">
            <a:solidFill>
              <a:srgbClr val="FFFFFF"/>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759" name="Rectangle 15"/>
          <p:cNvSpPr>
            <a:spLocks noChangeArrowheads="1"/>
          </p:cNvSpPr>
          <p:nvPr/>
        </p:nvSpPr>
        <p:spPr bwMode="auto">
          <a:xfrm>
            <a:off x="1358900" y="1798638"/>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anose="020b0604020202020204" pitchFamily="34" typeface="Arial"/>
              <a:buNone/>
            </a:pPr>
            <a:r>
              <a:rPr altLang="en-US" b="1" lang="zh-CN" sz="1000">
                <a:solidFill>
                  <a:srgbClr val="EF6541"/>
                </a:solidFill>
              </a:rPr>
              <a:t>Option 01</a:t>
            </a:r>
          </a:p>
          <a:p>
            <a:pPr algn="r">
              <a:buFont charset="0" panose="020b0604020202020204" pitchFamily="34" typeface="Arial"/>
              <a:buNone/>
            </a:pPr>
            <a:r>
              <a:rPr altLang="en-US" b="1" lang="zh-CN" sz="1000">
                <a:solidFill>
                  <a:srgbClr val="EF6541"/>
                </a:solidFill>
              </a:rPr>
              <a:t>We have many PowerPoint templates that has been specifically designed.</a:t>
            </a:r>
          </a:p>
        </p:txBody>
      </p:sp>
      <p:sp>
        <p:nvSpPr>
          <p:cNvPr id="31760" name="Line 16"/>
          <p:cNvSpPr>
            <a:spLocks noChangeShapeType="1"/>
          </p:cNvSpPr>
          <p:nvPr/>
        </p:nvSpPr>
        <p:spPr bwMode="auto">
          <a:xfrm flipH="1">
            <a:off x="2413000" y="3349625"/>
            <a:ext cx="1008063" cy="0"/>
          </a:xfrm>
          <a:prstGeom prst="line">
            <a:avLst/>
          </a:prstGeom>
          <a:noFill/>
          <a:ln w="6350">
            <a:solidFill>
              <a:srgbClr val="FFFFFF"/>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761" name="Rectangle 17"/>
          <p:cNvSpPr>
            <a:spLocks noChangeArrowheads="1"/>
          </p:cNvSpPr>
          <p:nvPr/>
        </p:nvSpPr>
        <p:spPr bwMode="auto">
          <a:xfrm>
            <a:off x="684213" y="3276600"/>
            <a:ext cx="151288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anose="020b0604020202020204" pitchFamily="34" typeface="Arial"/>
              <a:buNone/>
            </a:pPr>
            <a:r>
              <a:rPr altLang="en-US" b="1" lang="zh-CN" sz="1000">
                <a:solidFill>
                  <a:srgbClr val="EF6541"/>
                </a:solidFill>
              </a:rPr>
              <a:t>Option 02</a:t>
            </a:r>
          </a:p>
          <a:p>
            <a:pPr algn="r">
              <a:buFont charset="0" panose="020b0604020202020204" pitchFamily="34" typeface="Arial"/>
              <a:buNone/>
            </a:pPr>
            <a:r>
              <a:rPr altLang="en-US" b="1" lang="zh-CN" sz="1000">
                <a:solidFill>
                  <a:srgbClr val="EF6541"/>
                </a:solidFill>
              </a:rPr>
              <a:t>We have many PowerPoint templates that has been specifically designed.</a:t>
            </a:r>
          </a:p>
        </p:txBody>
      </p:sp>
      <p:sp>
        <p:nvSpPr>
          <p:cNvPr id="31762" name="Line 18"/>
          <p:cNvSpPr>
            <a:spLocks noChangeShapeType="1"/>
          </p:cNvSpPr>
          <p:nvPr/>
        </p:nvSpPr>
        <p:spPr bwMode="auto">
          <a:xfrm>
            <a:off x="5724525" y="2505075"/>
            <a:ext cx="1025525" cy="0"/>
          </a:xfrm>
          <a:prstGeom prst="line">
            <a:avLst/>
          </a:prstGeom>
          <a:noFill/>
          <a:ln w="6350">
            <a:solidFill>
              <a:srgbClr val="FFFFFF"/>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763" name="Rectangle 19"/>
          <p:cNvSpPr>
            <a:spLocks noChangeArrowheads="1"/>
          </p:cNvSpPr>
          <p:nvPr/>
        </p:nvSpPr>
        <p:spPr bwMode="auto">
          <a:xfrm>
            <a:off x="6953250" y="2432050"/>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000">
                <a:solidFill>
                  <a:srgbClr val="EF6541"/>
                </a:solidFill>
              </a:rPr>
              <a:t>Option 03</a:t>
            </a:r>
          </a:p>
          <a:p>
            <a:pPr>
              <a:buFont charset="0" panose="020b0604020202020204" pitchFamily="34" typeface="Arial"/>
              <a:buNone/>
            </a:pPr>
            <a:r>
              <a:rPr altLang="en-US" b="1" lang="zh-CN" sz="1000">
                <a:solidFill>
                  <a:srgbClr val="EF6541"/>
                </a:solidFill>
              </a:rPr>
              <a:t>We have many PowerPoint templates that has been specifically designed.</a:t>
            </a:r>
          </a:p>
        </p:txBody>
      </p:sp>
      <p:sp>
        <p:nvSpPr>
          <p:cNvPr id="31764" name="Line 20"/>
          <p:cNvSpPr>
            <a:spLocks noChangeShapeType="1"/>
          </p:cNvSpPr>
          <p:nvPr/>
        </p:nvSpPr>
        <p:spPr bwMode="auto">
          <a:xfrm>
            <a:off x="5118100" y="3954463"/>
            <a:ext cx="1025525" cy="0"/>
          </a:xfrm>
          <a:prstGeom prst="line">
            <a:avLst/>
          </a:prstGeom>
          <a:noFill/>
          <a:ln w="6350">
            <a:solidFill>
              <a:srgbClr val="FFFFFF"/>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1765" name="Rectangle 21"/>
          <p:cNvSpPr>
            <a:spLocks noChangeArrowheads="1"/>
          </p:cNvSpPr>
          <p:nvPr/>
        </p:nvSpPr>
        <p:spPr bwMode="auto">
          <a:xfrm>
            <a:off x="6346825" y="3881438"/>
            <a:ext cx="15128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000">
                <a:solidFill>
                  <a:srgbClr val="EF6541"/>
                </a:solidFill>
              </a:rPr>
              <a:t>Option 04</a:t>
            </a:r>
          </a:p>
          <a:p>
            <a:pPr>
              <a:buFont charset="0" panose="020b0604020202020204" pitchFamily="34" typeface="Arial"/>
              <a:buNone/>
            </a:pPr>
            <a:r>
              <a:rPr altLang="en-US" b="1" lang="zh-CN" sz="1000">
                <a:solidFill>
                  <a:srgbClr val="EF6541"/>
                </a:solidFill>
              </a:rPr>
              <a:t>We have many PowerPoint templates that has been specifically designed.</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1758"/>
                                        </p:tgtEl>
                                        <p:attrNameLst>
                                          <p:attrName>style.visibility</p:attrName>
                                        </p:attrNameLst>
                                      </p:cBhvr>
                                      <p:to>
                                        <p:strVal val="visible"/>
                                      </p:to>
                                    </p:set>
                                    <p:animEffect filter="fade" transition="in">
                                      <p:cBhvr>
                                        <p:cTn dur="500" id="7"/>
                                        <p:tgtEl>
                                          <p:spTgt spid="3175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1759"/>
                                        </p:tgtEl>
                                        <p:attrNameLst>
                                          <p:attrName>style.visibility</p:attrName>
                                        </p:attrNameLst>
                                      </p:cBhvr>
                                      <p:to>
                                        <p:strVal val="visible"/>
                                      </p:to>
                                    </p:set>
                                    <p:animEffect filter="fade" transition="in">
                                      <p:cBhvr>
                                        <p:cTn dur="500" id="11"/>
                                        <p:tgtEl>
                                          <p:spTgt spid="3175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1760"/>
                                        </p:tgtEl>
                                        <p:attrNameLst>
                                          <p:attrName>style.visibility</p:attrName>
                                        </p:attrNameLst>
                                      </p:cBhvr>
                                      <p:to>
                                        <p:strVal val="visible"/>
                                      </p:to>
                                    </p:set>
                                    <p:animEffect filter="fade" transition="in">
                                      <p:cBhvr>
                                        <p:cTn dur="500" id="15"/>
                                        <p:tgtEl>
                                          <p:spTgt spid="3176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1761"/>
                                        </p:tgtEl>
                                        <p:attrNameLst>
                                          <p:attrName>style.visibility</p:attrName>
                                        </p:attrNameLst>
                                      </p:cBhvr>
                                      <p:to>
                                        <p:strVal val="visible"/>
                                      </p:to>
                                    </p:set>
                                    <p:animEffect filter="fade" transition="in">
                                      <p:cBhvr>
                                        <p:cTn dur="500" id="19"/>
                                        <p:tgtEl>
                                          <p:spTgt spid="3176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1763"/>
                                        </p:tgtEl>
                                        <p:attrNameLst>
                                          <p:attrName>style.visibility</p:attrName>
                                        </p:attrNameLst>
                                      </p:cBhvr>
                                      <p:to>
                                        <p:strVal val="visible"/>
                                      </p:to>
                                    </p:set>
                                    <p:animEffect filter="fade" transition="in">
                                      <p:cBhvr>
                                        <p:cTn dur="500" id="23"/>
                                        <p:tgtEl>
                                          <p:spTgt spid="3176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1762"/>
                                        </p:tgtEl>
                                        <p:attrNameLst>
                                          <p:attrName>style.visibility</p:attrName>
                                        </p:attrNameLst>
                                      </p:cBhvr>
                                      <p:to>
                                        <p:strVal val="visible"/>
                                      </p:to>
                                    </p:set>
                                    <p:animEffect filter="fade" transition="in">
                                      <p:cBhvr>
                                        <p:cTn dur="500" id="27"/>
                                        <p:tgtEl>
                                          <p:spTgt spid="31762"/>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1764"/>
                                        </p:tgtEl>
                                        <p:attrNameLst>
                                          <p:attrName>style.visibility</p:attrName>
                                        </p:attrNameLst>
                                      </p:cBhvr>
                                      <p:to>
                                        <p:strVal val="visible"/>
                                      </p:to>
                                    </p:set>
                                    <p:animEffect filter="fade" transition="in">
                                      <p:cBhvr>
                                        <p:cTn dur="500" id="31"/>
                                        <p:tgtEl>
                                          <p:spTgt spid="31764"/>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1765"/>
                                        </p:tgtEl>
                                        <p:attrNameLst>
                                          <p:attrName>style.visibility</p:attrName>
                                        </p:attrNameLst>
                                      </p:cBhvr>
                                      <p:to>
                                        <p:strVal val="visible"/>
                                      </p:to>
                                    </p:set>
                                    <p:animEffect filter="fade" transition="in">
                                      <p:cBhvr>
                                        <p:cTn dur="500" id="35"/>
                                        <p:tgtEl>
                                          <p:spTgt spid="317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58"/>
      <p:bldP grpId="0" spid="31759"/>
      <p:bldP grpId="0" spid="31760"/>
      <p:bldP grpId="0" spid="31761"/>
      <p:bldP grpId="0" spid="31762"/>
      <p:bldP grpId="0" spid="31763"/>
      <p:bldP grpId="0" spid="31764"/>
      <p:bldP grpId="0" spid="3176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90500" y="24606"/>
            <a:ext cx="8763000" cy="5092700"/>
          </a:xfrm>
          <a:prstGeom prst="rect">
            <a:avLst/>
          </a:prstGeom>
        </p:spPr>
      </p:pic>
      <p:grpSp>
        <p:nvGrpSpPr>
          <p:cNvPr id="3" name="组合 2"/>
          <p:cNvGrpSpPr/>
          <p:nvPr/>
        </p:nvGrpSpPr>
        <p:grpSpPr>
          <a:xfrm>
            <a:off x="-36513" y="0"/>
            <a:ext cx="7694789" cy="5141913"/>
            <a:chOff x="-36513" y="0"/>
            <a:chExt cx="7694789" cy="5141913"/>
          </a:xfrm>
        </p:grpSpPr>
        <p:pic>
          <p:nvPicPr>
            <p:cNvPr id="4" name="图片 3"/>
            <p:cNvPicPr>
              <a:picLocks noChangeAspect="1"/>
            </p:cNvPicPr>
            <p:nvPr/>
          </p:nvPicPr>
          <p:blipFill>
            <a:blip r:embed="rId3">
              <a:extLst>
                <a:ext uri="{28A0092B-C50C-407E-A947-70E740481C1C}">
                  <a14:useLocalDpi val="0"/>
                </a:ext>
              </a:extLst>
            </a:blip>
            <a:srcRect l="15822"/>
            <a:stretch>
              <a:fillRect/>
            </a:stretch>
          </p:blipFill>
          <p:spPr>
            <a:xfrm>
              <a:off x="-36513" y="0"/>
              <a:ext cx="7694789" cy="5141913"/>
            </a:xfrm>
            <a:prstGeom prst="rect">
              <a:avLst/>
            </a:prstGeom>
          </p:spPr>
        </p:pic>
        <p:grpSp>
          <p:nvGrpSpPr>
            <p:cNvPr id="5" name="组合 4"/>
            <p:cNvGrpSpPr/>
            <p:nvPr/>
          </p:nvGrpSpPr>
          <p:grpSpPr>
            <a:xfrm>
              <a:off x="1578769" y="278153"/>
              <a:ext cx="4025900" cy="574675"/>
              <a:chOff x="231775" y="266700"/>
              <a:chExt cx="4025900" cy="574675"/>
            </a:xfrm>
          </p:grpSpPr>
          <p:sp>
            <p:nvSpPr>
              <p:cNvPr id="6"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7"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rgbClr val="E3630A"/>
                    </a:solidFill>
                    <a:latin charset="-122" panose="020b0503020204020204" pitchFamily="34" typeface="微软雅黑"/>
                    <a:ea charset="-122" panose="020b0503020204020204" pitchFamily="34" typeface="微软雅黑"/>
                  </a:rPr>
                  <a:t>WRITE YOUR GREAT TITLE HERE</a:t>
                </a:r>
              </a:p>
            </p:txBody>
          </p:sp>
          <p:sp>
            <p:nvSpPr>
              <p:cNvPr id="8"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C9B193"/>
                    </a:solidFill>
                  </a:rPr>
                  <a:t>This is a good space for a short subtitle</a:t>
                </a:r>
              </a:p>
            </p:txBody>
          </p:sp>
        </p:grpSp>
      </p:grpSp>
    </p:spTree>
    <p:extLst>
      <p:ext uri="{BB962C8B-B14F-4D97-AF65-F5344CB8AC3E}">
        <p14:creationId val="231407428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29"/>
          <p:cNvGrpSpPr/>
          <p:nvPr/>
        </p:nvGrpSpPr>
        <p:grpSpPr>
          <a:xfrm>
            <a:off x="-36513" y="0"/>
            <a:ext cx="7694789" cy="5141913"/>
            <a:chOff x="-36513" y="0"/>
            <a:chExt cx="7694789" cy="5141913"/>
          </a:xfrm>
        </p:grpSpPr>
        <p:pic>
          <p:nvPicPr>
            <p:cNvPr id="31" name="图片 30"/>
            <p:cNvPicPr>
              <a:picLocks noChangeAspect="1"/>
            </p:cNvPicPr>
            <p:nvPr/>
          </p:nvPicPr>
          <p:blipFill>
            <a:blip r:embed="rId2">
              <a:extLst>
                <a:ext uri="{28A0092B-C50C-407E-A947-70E740481C1C}">
                  <a14:useLocalDpi val="0"/>
                </a:ext>
              </a:extLst>
            </a:blip>
            <a:srcRect l="15822"/>
            <a:stretch>
              <a:fillRect/>
            </a:stretch>
          </p:blipFill>
          <p:spPr>
            <a:xfrm>
              <a:off x="-36513" y="0"/>
              <a:ext cx="7694789" cy="5141913"/>
            </a:xfrm>
            <a:prstGeom prst="rect">
              <a:avLst/>
            </a:prstGeom>
          </p:spPr>
        </p:pic>
        <p:grpSp>
          <p:nvGrpSpPr>
            <p:cNvPr id="32" name="组合 31"/>
            <p:cNvGrpSpPr/>
            <p:nvPr/>
          </p:nvGrpSpPr>
          <p:grpSpPr>
            <a:xfrm>
              <a:off x="1578769" y="278153"/>
              <a:ext cx="4025900" cy="574675"/>
              <a:chOff x="231775" y="266700"/>
              <a:chExt cx="4025900" cy="574675"/>
            </a:xfrm>
          </p:grpSpPr>
          <p:sp>
            <p:nvSpPr>
              <p:cNvPr id="33" name="Line 3"/>
              <p:cNvSpPr>
                <a:spLocks noChangeShapeType="1"/>
              </p:cNvSpPr>
              <p:nvPr/>
            </p:nvSpPr>
            <p:spPr bwMode="auto">
              <a:xfrm>
                <a:off x="231775" y="627063"/>
                <a:ext cx="4025900" cy="0"/>
              </a:xfrm>
              <a:prstGeom prst="line">
                <a:avLst/>
              </a:prstGeom>
              <a:noFill/>
              <a:ln w="6350">
                <a:solidFill>
                  <a:srgbClr val="EF654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34" name="Text Box 4"/>
              <p:cNvSpPr txBox="1">
                <a:spLocks noChangeArrowheads="1"/>
              </p:cNvSpPr>
              <p:nvPr/>
            </p:nvSpPr>
            <p:spPr bwMode="auto">
              <a:xfrm>
                <a:off x="250825" y="266700"/>
                <a:ext cx="3798252"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WRITE YOUR GREAT TITLE HERE</a:t>
                </a:r>
              </a:p>
            </p:txBody>
          </p:sp>
          <p:sp>
            <p:nvSpPr>
              <p:cNvPr id="35" name="Text Box 5"/>
              <p:cNvSpPr txBox="1">
                <a:spLocks noChangeArrowheads="1"/>
              </p:cNvSpPr>
              <p:nvPr/>
            </p:nvSpPr>
            <p:spPr bwMode="auto">
              <a:xfrm>
                <a:off x="250825" y="627063"/>
                <a:ext cx="1871027"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lIns="0" wrap="none">
                <a:spAutoFit/>
              </a:bodyPr>
              <a:lstStyle/>
              <a:p>
                <a:pPr>
                  <a:buFont charset="0" panose="020b0604020202020204" pitchFamily="34" typeface="Arial"/>
                  <a:buNone/>
                </a:pPr>
                <a:r>
                  <a:rPr altLang="zh-CN" lang="en-US" sz="800">
                    <a:solidFill>
                      <a:srgbClr val="F0EFEF"/>
                    </a:solidFill>
                  </a:rPr>
                  <a:t>This is a good space for a short subtitle</a:t>
                </a:r>
              </a:p>
            </p:txBody>
          </p:sp>
        </p:grpSp>
      </p:grpSp>
      <p:sp>
        <p:nvSpPr>
          <p:cNvPr id="30726" name="Rectangle 6"/>
          <p:cNvSpPr>
            <a:spLocks noChangeArrowheads="1"/>
          </p:cNvSpPr>
          <p:nvPr/>
        </p:nvSpPr>
        <p:spPr bwMode="auto">
          <a:xfrm>
            <a:off x="1028700" y="2570163"/>
            <a:ext cx="719138" cy="468312"/>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27" name="Rectangle 7"/>
          <p:cNvSpPr>
            <a:spLocks noChangeArrowheads="1"/>
          </p:cNvSpPr>
          <p:nvPr/>
        </p:nvSpPr>
        <p:spPr bwMode="auto">
          <a:xfrm>
            <a:off x="1706563" y="2136775"/>
            <a:ext cx="719137" cy="466725"/>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28" name="Rectangle 8"/>
          <p:cNvSpPr>
            <a:spLocks noChangeArrowheads="1"/>
          </p:cNvSpPr>
          <p:nvPr/>
        </p:nvSpPr>
        <p:spPr bwMode="auto">
          <a:xfrm>
            <a:off x="2928938" y="2570163"/>
            <a:ext cx="719137" cy="468312"/>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29" name="Rectangle 9"/>
          <p:cNvSpPr>
            <a:spLocks noChangeArrowheads="1"/>
          </p:cNvSpPr>
          <p:nvPr/>
        </p:nvSpPr>
        <p:spPr bwMode="auto">
          <a:xfrm>
            <a:off x="3608388" y="2136775"/>
            <a:ext cx="719137" cy="466725"/>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0" name="Rectangle 10"/>
          <p:cNvSpPr>
            <a:spLocks noChangeArrowheads="1"/>
          </p:cNvSpPr>
          <p:nvPr/>
        </p:nvSpPr>
        <p:spPr bwMode="auto">
          <a:xfrm>
            <a:off x="4832350" y="2570163"/>
            <a:ext cx="719138" cy="468312"/>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1" name="Rectangle 11"/>
          <p:cNvSpPr>
            <a:spLocks noChangeArrowheads="1"/>
          </p:cNvSpPr>
          <p:nvPr/>
        </p:nvSpPr>
        <p:spPr bwMode="auto">
          <a:xfrm>
            <a:off x="5510213" y="2136775"/>
            <a:ext cx="719137" cy="466725"/>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2" name="Rectangle 12"/>
          <p:cNvSpPr>
            <a:spLocks noChangeArrowheads="1"/>
          </p:cNvSpPr>
          <p:nvPr/>
        </p:nvSpPr>
        <p:spPr bwMode="auto">
          <a:xfrm>
            <a:off x="6700838" y="2570163"/>
            <a:ext cx="719137" cy="468312"/>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3" name="Rectangle 13"/>
          <p:cNvSpPr>
            <a:spLocks noChangeArrowheads="1"/>
          </p:cNvSpPr>
          <p:nvPr/>
        </p:nvSpPr>
        <p:spPr bwMode="auto">
          <a:xfrm>
            <a:off x="7380288" y="2136775"/>
            <a:ext cx="719137" cy="466725"/>
          </a:xfrm>
          <a:prstGeom prst="rect">
            <a:avLst/>
          </a:prstGeom>
          <a:solidFill>
            <a:srgbClr val="9B2B0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30734" name="Freeform 14"/>
          <p:cNvSpPr/>
          <p:nvPr/>
        </p:nvSpPr>
        <p:spPr bwMode="auto">
          <a:xfrm>
            <a:off x="0" y="2354263"/>
            <a:ext cx="8788400" cy="514350"/>
          </a:xfrm>
          <a:custGeom>
            <a:gdLst>
              <a:gd fmla="*/ 5518 w 5536" name="T0"/>
              <a:gd fmla="*/ 196 h 324" name="T1"/>
              <a:gd fmla="*/ 5518 w 5536" name="T2"/>
              <a:gd fmla="*/ 128 h 324" name="T3"/>
              <a:gd fmla="*/ 5408 w 5536" name="T4"/>
              <a:gd fmla="*/ 18 h 324" name="T5"/>
              <a:gd fmla="*/ 5374 w 5536" name="T6"/>
              <a:gd fmla="*/ 32 h 324" name="T7"/>
              <a:gd fmla="*/ 5374 w 5536" name="T8"/>
              <a:gd fmla="*/ 82 h 324" name="T9"/>
              <a:gd fmla="*/ 5326 w 5536" name="T10"/>
              <a:gd fmla="*/ 130 h 324" name="T11"/>
              <a:gd fmla="*/ 0 w 5536" name="T12"/>
              <a:gd fmla="*/ 130 h 324" name="T13"/>
              <a:gd fmla="*/ 1 w 5536" name="T14"/>
              <a:gd fmla="*/ 193 h 324" name="T15"/>
              <a:gd fmla="*/ 5326 w 5536" name="T16"/>
              <a:gd fmla="*/ 194 h 324" name="T17"/>
              <a:gd fmla="*/ 5374 w 5536" name="T18"/>
              <a:gd fmla="*/ 242 h 324" name="T19"/>
              <a:gd fmla="*/ 5374 w 5536" name="T20"/>
              <a:gd fmla="*/ 292 h 324" name="T21"/>
              <a:gd fmla="*/ 5408 w 5536" name="T22"/>
              <a:gd fmla="*/ 306 h 324" name="T23"/>
              <a:gd fmla="*/ 5518 w 5536" name="T24"/>
              <a:gd fmla="*/ 196 h 3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4" w="5536">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735" name="Freeform 15"/>
          <p:cNvSpPr/>
          <p:nvPr/>
        </p:nvSpPr>
        <p:spPr bwMode="auto">
          <a:xfrm>
            <a:off x="1028700" y="2136775"/>
            <a:ext cx="1397000" cy="901700"/>
          </a:xfrm>
          <a:custGeom>
            <a:gdLst>
              <a:gd fmla="*/ 1037 w 1037" name="T0"/>
              <a:gd fmla="*/ 0 h 671" name="T1"/>
              <a:gd fmla="*/ 503 w 1037" name="T2"/>
              <a:gd fmla="*/ 0 h 671" name="T3"/>
              <a:gd fmla="*/ 0 w 1037" name="T4"/>
              <a:gd fmla="*/ 671 h 671" name="T5"/>
              <a:gd fmla="*/ 534 w 1037" name="T6"/>
              <a:gd fmla="*/ 671 h 671" name="T7"/>
              <a:gd fmla="*/ 1037 w 1037" name="T8"/>
              <a:gd fmla="*/ 0 h 671" name="T9"/>
            </a:gdLst>
            <a:cxnLst>
              <a:cxn ang="0">
                <a:pos x="T0" y="T1"/>
              </a:cxn>
              <a:cxn ang="0">
                <a:pos x="T2" y="T3"/>
              </a:cxn>
              <a:cxn ang="0">
                <a:pos x="T4" y="T5"/>
              </a:cxn>
              <a:cxn ang="0">
                <a:pos x="T6" y="T7"/>
              </a:cxn>
              <a:cxn ang="0">
                <a:pos x="T8" y="T9"/>
              </a:cxn>
            </a:cxnLst>
            <a:rect b="b" l="0" r="r" t="0"/>
            <a:pathLst>
              <a:path h="671" w="1037">
                <a:moveTo>
                  <a:pt x="1037" y="0"/>
                </a:moveTo>
                <a:lnTo>
                  <a:pt x="503" y="0"/>
                </a:lnTo>
                <a:lnTo>
                  <a:pt x="0" y="671"/>
                </a:lnTo>
                <a:lnTo>
                  <a:pt x="534" y="671"/>
                </a:lnTo>
                <a:lnTo>
                  <a:pt x="1037"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0736" name="Freeform 16"/>
          <p:cNvSpPr/>
          <p:nvPr/>
        </p:nvSpPr>
        <p:spPr bwMode="auto">
          <a:xfrm>
            <a:off x="2928938" y="2136775"/>
            <a:ext cx="1398587" cy="901700"/>
          </a:xfrm>
          <a:custGeom>
            <a:gdLst>
              <a:gd fmla="*/ 1039 w 1039" name="T0"/>
              <a:gd fmla="*/ 0 h 671" name="T1"/>
              <a:gd fmla="*/ 505 w 1039" name="T2"/>
              <a:gd fmla="*/ 0 h 671" name="T3"/>
              <a:gd fmla="*/ 0 w 1039" name="T4"/>
              <a:gd fmla="*/ 671 h 671" name="T5"/>
              <a:gd fmla="*/ 534 w 1039" name="T6"/>
              <a:gd fmla="*/ 671 h 671" name="T7"/>
              <a:gd fmla="*/ 1039 w 1039" name="T8"/>
              <a:gd fmla="*/ 0 h 671" name="T9"/>
            </a:gdLst>
            <a:cxnLst>
              <a:cxn ang="0">
                <a:pos x="T0" y="T1"/>
              </a:cxn>
              <a:cxn ang="0">
                <a:pos x="T2" y="T3"/>
              </a:cxn>
              <a:cxn ang="0">
                <a:pos x="T4" y="T5"/>
              </a:cxn>
              <a:cxn ang="0">
                <a:pos x="T6" y="T7"/>
              </a:cxn>
              <a:cxn ang="0">
                <a:pos x="T8" y="T9"/>
              </a:cxn>
            </a:cxnLst>
            <a:rect b="b" l="0" r="r" t="0"/>
            <a:pathLst>
              <a:path h="671" w="1039">
                <a:moveTo>
                  <a:pt x="1039" y="0"/>
                </a:moveTo>
                <a:lnTo>
                  <a:pt x="505" y="0"/>
                </a:lnTo>
                <a:lnTo>
                  <a:pt x="0" y="671"/>
                </a:lnTo>
                <a:lnTo>
                  <a:pt x="534" y="671"/>
                </a:lnTo>
                <a:lnTo>
                  <a:pt x="1039"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0737" name="Freeform 17"/>
          <p:cNvSpPr/>
          <p:nvPr/>
        </p:nvSpPr>
        <p:spPr bwMode="auto">
          <a:xfrm>
            <a:off x="4832350" y="2136775"/>
            <a:ext cx="1397000" cy="901700"/>
          </a:xfrm>
          <a:custGeom>
            <a:gdLst>
              <a:gd fmla="*/ 1037 w 1037" name="T0"/>
              <a:gd fmla="*/ 0 h 671" name="T1"/>
              <a:gd fmla="*/ 503 w 1037" name="T2"/>
              <a:gd fmla="*/ 0 h 671" name="T3"/>
              <a:gd fmla="*/ 0 w 1037" name="T4"/>
              <a:gd fmla="*/ 671 h 671" name="T5"/>
              <a:gd fmla="*/ 534 w 1037" name="T6"/>
              <a:gd fmla="*/ 671 h 671" name="T7"/>
              <a:gd fmla="*/ 1037 w 1037" name="T8"/>
              <a:gd fmla="*/ 0 h 671" name="T9"/>
            </a:gdLst>
            <a:cxnLst>
              <a:cxn ang="0">
                <a:pos x="T0" y="T1"/>
              </a:cxn>
              <a:cxn ang="0">
                <a:pos x="T2" y="T3"/>
              </a:cxn>
              <a:cxn ang="0">
                <a:pos x="T4" y="T5"/>
              </a:cxn>
              <a:cxn ang="0">
                <a:pos x="T6" y="T7"/>
              </a:cxn>
              <a:cxn ang="0">
                <a:pos x="T8" y="T9"/>
              </a:cxn>
            </a:cxnLst>
            <a:rect b="b" l="0" r="r" t="0"/>
            <a:pathLst>
              <a:path h="671" w="1037">
                <a:moveTo>
                  <a:pt x="1037" y="0"/>
                </a:moveTo>
                <a:lnTo>
                  <a:pt x="503" y="0"/>
                </a:lnTo>
                <a:lnTo>
                  <a:pt x="0" y="671"/>
                </a:lnTo>
                <a:lnTo>
                  <a:pt x="534" y="671"/>
                </a:lnTo>
                <a:lnTo>
                  <a:pt x="1037"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sp>
        <p:nvSpPr>
          <p:cNvPr id="30738" name="Freeform 18"/>
          <p:cNvSpPr/>
          <p:nvPr/>
        </p:nvSpPr>
        <p:spPr bwMode="auto">
          <a:xfrm>
            <a:off x="6700838" y="2136775"/>
            <a:ext cx="1398587" cy="901700"/>
          </a:xfrm>
          <a:custGeom>
            <a:gdLst>
              <a:gd fmla="*/ 1039 w 1039" name="T0"/>
              <a:gd fmla="*/ 0 h 671" name="T1"/>
              <a:gd fmla="*/ 505 w 1039" name="T2"/>
              <a:gd fmla="*/ 0 h 671" name="T3"/>
              <a:gd fmla="*/ 0 w 1039" name="T4"/>
              <a:gd fmla="*/ 671 h 671" name="T5"/>
              <a:gd fmla="*/ 534 w 1039" name="T6"/>
              <a:gd fmla="*/ 671 h 671" name="T7"/>
              <a:gd fmla="*/ 1039 w 1039" name="T8"/>
              <a:gd fmla="*/ 0 h 671" name="T9"/>
            </a:gdLst>
            <a:cxnLst>
              <a:cxn ang="0">
                <a:pos x="T0" y="T1"/>
              </a:cxn>
              <a:cxn ang="0">
                <a:pos x="T2" y="T3"/>
              </a:cxn>
              <a:cxn ang="0">
                <a:pos x="T4" y="T5"/>
              </a:cxn>
              <a:cxn ang="0">
                <a:pos x="T6" y="T7"/>
              </a:cxn>
              <a:cxn ang="0">
                <a:pos x="T8" y="T9"/>
              </a:cxn>
            </a:cxnLst>
            <a:rect b="b" l="0" r="r" t="0"/>
            <a:pathLst>
              <a:path h="671" w="1039">
                <a:moveTo>
                  <a:pt x="1039" y="0"/>
                </a:moveTo>
                <a:lnTo>
                  <a:pt x="505" y="0"/>
                </a:lnTo>
                <a:lnTo>
                  <a:pt x="0" y="671"/>
                </a:lnTo>
                <a:lnTo>
                  <a:pt x="534" y="671"/>
                </a:lnTo>
                <a:lnTo>
                  <a:pt x="1039" y="0"/>
                </a:lnTo>
                <a:close/>
              </a:path>
            </a:pathLst>
          </a:custGeom>
          <a:solidFill>
            <a:srgbClr val="EF6541"/>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30739" name="Group 19"/>
          <p:cNvGrpSpPr/>
          <p:nvPr/>
        </p:nvGrpSpPr>
        <p:grpSpPr>
          <a:xfrm>
            <a:off x="7286625" y="2490788"/>
            <a:ext cx="241300" cy="217487"/>
            <a:chExt cx="152" cy="137"/>
          </a:xfrm>
        </p:grpSpPr>
        <p:sp>
          <p:nvSpPr>
            <p:cNvPr id="30740" name="Freeform 20"/>
            <p:cNvSpPr>
              <a:spLocks noEditPoints="1"/>
            </p:cNvSpPr>
            <p:nvPr/>
          </p:nvSpPr>
          <p:spPr bwMode="auto">
            <a:xfrm>
              <a:off x="0" y="0"/>
              <a:ext cx="109" cy="137"/>
            </a:xfrm>
            <a:custGeom>
              <a:gdLst>
                <a:gd fmla="*/ 53 w 55" name="T0"/>
                <a:gd fmla="*/ 0 h 68" name="T1"/>
                <a:gd fmla="*/ 3 w 55" name="T2"/>
                <a:gd fmla="*/ 0 h 68" name="T3"/>
                <a:gd fmla="*/ 0 w 55" name="T4"/>
                <a:gd fmla="*/ 3 h 68" name="T5"/>
                <a:gd fmla="*/ 0 w 55" name="T6"/>
                <a:gd fmla="*/ 66 h 68" name="T7"/>
                <a:gd fmla="*/ 3 w 55" name="T8"/>
                <a:gd fmla="*/ 68 h 68" name="T9"/>
                <a:gd fmla="*/ 53 w 55" name="T10"/>
                <a:gd fmla="*/ 68 h 68" name="T11"/>
                <a:gd fmla="*/ 53 w 55" name="T12"/>
                <a:gd fmla="*/ 68 h 68" name="T13"/>
                <a:gd fmla="*/ 55 w 55" name="T14"/>
                <a:gd fmla="*/ 66 h 68" name="T15"/>
                <a:gd fmla="*/ 55 w 55" name="T16"/>
                <a:gd fmla="*/ 3 h 68" name="T17"/>
                <a:gd fmla="*/ 53 w 55" name="T18"/>
                <a:gd fmla="*/ 0 h 68" name="T19"/>
                <a:gd fmla="*/ 34 w 55" name="T20"/>
                <a:gd fmla="*/ 37 h 68" name="T21"/>
                <a:gd fmla="*/ 28 w 55" name="T22"/>
                <a:gd fmla="*/ 38 h 68" name="T23"/>
                <a:gd fmla="*/ 25 w 55" name="T24"/>
                <a:gd fmla="*/ 37 h 68" name="T25"/>
                <a:gd fmla="*/ 11 w 55" name="T26"/>
                <a:gd fmla="*/ 21 h 68" name="T27"/>
                <a:gd fmla="*/ 15 w 55" name="T28"/>
                <a:gd fmla="*/ 17 h 68" name="T29"/>
                <a:gd fmla="*/ 18 w 55" name="T30"/>
                <a:gd fmla="*/ 21 h 68" name="T31"/>
                <a:gd fmla="*/ 28 w 55" name="T32"/>
                <a:gd fmla="*/ 31 h 68" name="T33"/>
                <a:gd fmla="*/ 28 w 55" name="T34"/>
                <a:gd fmla="*/ 31 h 68" name="T35"/>
                <a:gd fmla="*/ 34 w 55" name="T36"/>
                <a:gd fmla="*/ 28 h 68" name="T37"/>
                <a:gd fmla="*/ 38 w 55" name="T38"/>
                <a:gd fmla="*/ 21 h 68" name="T39"/>
                <a:gd fmla="*/ 41 w 55" name="T40"/>
                <a:gd fmla="*/ 17 h 68" name="T41"/>
                <a:gd fmla="*/ 45 w 55" name="T42"/>
                <a:gd fmla="*/ 21 h 68" name="T43"/>
                <a:gd fmla="*/ 34 w 55" name="T44"/>
                <a:gd fmla="*/ 37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55">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741" name="Freeform 21"/>
            <p:cNvSpPr/>
            <p:nvPr/>
          </p:nvSpPr>
          <p:spPr bwMode="auto">
            <a:xfrm>
              <a:off x="125" y="44"/>
              <a:ext cx="27" cy="93"/>
            </a:xfrm>
            <a:custGeom>
              <a:gdLst>
                <a:gd fmla="*/ 0 w 13" name="T0"/>
                <a:gd fmla="*/ 3 h 46" name="T1"/>
                <a:gd fmla="*/ 2 w 13" name="T2"/>
                <a:gd fmla="*/ 0 h 46" name="T3"/>
                <a:gd fmla="*/ 11 w 13" name="T4"/>
                <a:gd fmla="*/ 0 h 46" name="T5"/>
                <a:gd fmla="*/ 13 w 13" name="T6"/>
                <a:gd fmla="*/ 3 h 46" name="T7"/>
                <a:gd fmla="*/ 13 w 13" name="T8"/>
                <a:gd fmla="*/ 44 h 46" name="T9"/>
                <a:gd fmla="*/ 11 w 13" name="T10"/>
                <a:gd fmla="*/ 46 h 46" name="T11"/>
                <a:gd fmla="*/ 2 w 13" name="T12"/>
                <a:gd fmla="*/ 46 h 46" name="T13"/>
                <a:gd fmla="*/ 0 w 13" name="T14"/>
                <a:gd fmla="*/ 44 h 46" name="T15"/>
                <a:gd fmla="*/ 0 w 13" name="T16"/>
                <a:gd fmla="*/ 3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3">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30742" name="Freeform 22"/>
          <p:cNvSpPr>
            <a:spLocks noEditPoints="1"/>
          </p:cNvSpPr>
          <p:nvPr/>
        </p:nvSpPr>
        <p:spPr bwMode="auto">
          <a:xfrm>
            <a:off x="5418138" y="2479675"/>
            <a:ext cx="184150" cy="239713"/>
          </a:xfrm>
          <a:custGeom>
            <a:gdLst>
              <a:gd fmla="*/ 56 w 58" name="T0"/>
              <a:gd fmla="*/ 30 h 76" name="T1"/>
              <a:gd fmla="*/ 46 w 58" name="T2"/>
              <a:gd fmla="*/ 30 h 76" name="T3"/>
              <a:gd fmla="*/ 46 w 58" name="T4"/>
              <a:gd fmla="*/ 17 h 76" name="T5"/>
              <a:gd fmla="*/ 29 w 58" name="T6"/>
              <a:gd fmla="*/ 0 h 76" name="T7"/>
              <a:gd fmla="*/ 12 w 58" name="T8"/>
              <a:gd fmla="*/ 17 h 76" name="T9"/>
              <a:gd fmla="*/ 12 w 58" name="T10"/>
              <a:gd fmla="*/ 30 h 76" name="T11"/>
              <a:gd fmla="*/ 2 w 58" name="T12"/>
              <a:gd fmla="*/ 30 h 76" name="T13"/>
              <a:gd fmla="*/ 0 w 58" name="T14"/>
              <a:gd fmla="*/ 32 h 76" name="T15"/>
              <a:gd fmla="*/ 0 w 58" name="T16"/>
              <a:gd fmla="*/ 74 h 76" name="T17"/>
              <a:gd fmla="*/ 2 w 58" name="T18"/>
              <a:gd fmla="*/ 76 h 76" name="T19"/>
              <a:gd fmla="*/ 56 w 58" name="T20"/>
              <a:gd fmla="*/ 76 h 76" name="T21"/>
              <a:gd fmla="*/ 58 w 58" name="T22"/>
              <a:gd fmla="*/ 74 h 76" name="T23"/>
              <a:gd fmla="*/ 58 w 58" name="T24"/>
              <a:gd fmla="*/ 32 h 76" name="T25"/>
              <a:gd fmla="*/ 56 w 58" name="T26"/>
              <a:gd fmla="*/ 30 h 76" name="T27"/>
              <a:gd fmla="*/ 33 w 58" name="T28"/>
              <a:gd fmla="*/ 56 h 76" name="T29"/>
              <a:gd fmla="*/ 32 w 58" name="T30"/>
              <a:gd fmla="*/ 56 h 76" name="T31"/>
              <a:gd fmla="*/ 32 w 58" name="T32"/>
              <a:gd fmla="*/ 59 h 76" name="T33"/>
              <a:gd fmla="*/ 27 w 58" name="T34"/>
              <a:gd fmla="*/ 59 h 76" name="T35"/>
              <a:gd fmla="*/ 27 w 58" name="T36"/>
              <a:gd fmla="*/ 56 h 76" name="T37"/>
              <a:gd fmla="*/ 25 w 58" name="T38"/>
              <a:gd fmla="*/ 56 h 76" name="T39"/>
              <a:gd fmla="*/ 25 w 58" name="T40"/>
              <a:gd fmla="*/ 48 h 76" name="T41"/>
              <a:gd fmla="*/ 33 w 58" name="T42"/>
              <a:gd fmla="*/ 48 h 76" name="T43"/>
              <a:gd fmla="*/ 33 w 58" name="T44"/>
              <a:gd fmla="*/ 56 h 76" name="T45"/>
              <a:gd fmla="*/ 37 w 58" name="T46"/>
              <a:gd fmla="*/ 30 h 76" name="T47"/>
              <a:gd fmla="*/ 21 w 58" name="T48"/>
              <a:gd fmla="*/ 30 h 76" name="T49"/>
              <a:gd fmla="*/ 21 w 58" name="T50"/>
              <a:gd fmla="*/ 17 h 76" name="T51"/>
              <a:gd fmla="*/ 29 w 58" name="T52"/>
              <a:gd fmla="*/ 9 h 76" name="T53"/>
              <a:gd fmla="*/ 37 w 58" name="T54"/>
              <a:gd fmla="*/ 17 h 76" name="T55"/>
              <a:gd fmla="*/ 37 w 58" name="T56"/>
              <a:gd fmla="*/ 30 h 7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6" w="57">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743" name="Freeform 23"/>
          <p:cNvSpPr/>
          <p:nvPr/>
        </p:nvSpPr>
        <p:spPr bwMode="auto">
          <a:xfrm>
            <a:off x="3509963" y="2479675"/>
            <a:ext cx="201612" cy="239713"/>
          </a:xfrm>
          <a:custGeom>
            <a:gdLst>
              <a:gd fmla="*/ 40 w 63" name="T0"/>
              <a:gd fmla="*/ 51 h 76" name="T1"/>
              <a:gd fmla="*/ 37 w 63" name="T2"/>
              <a:gd fmla="*/ 49 h 76" name="T3"/>
              <a:gd fmla="*/ 25 w 63" name="T4"/>
              <a:gd fmla="*/ 49 h 76" name="T5"/>
              <a:gd fmla="*/ 23 w 63" name="T6"/>
              <a:gd fmla="*/ 51 h 76" name="T7"/>
              <a:gd fmla="*/ 23 w 63" name="T8"/>
              <a:gd fmla="*/ 74 h 76" name="T9"/>
              <a:gd fmla="*/ 20 w 63" name="T10"/>
              <a:gd fmla="*/ 76 h 76" name="T11"/>
              <a:gd fmla="*/ 2 w 63" name="T12"/>
              <a:gd fmla="*/ 76 h 76" name="T13"/>
              <a:gd fmla="*/ 0 w 63" name="T14"/>
              <a:gd fmla="*/ 74 h 76" name="T15"/>
              <a:gd fmla="*/ 0 w 63" name="T16"/>
              <a:gd fmla="*/ 33 h 76" name="T17"/>
              <a:gd fmla="*/ 1 w 63" name="T18"/>
              <a:gd fmla="*/ 29 h 76" name="T19"/>
              <a:gd fmla="*/ 29 w 63" name="T20"/>
              <a:gd fmla="*/ 1 h 76" name="T21"/>
              <a:gd fmla="*/ 33 w 63" name="T22"/>
              <a:gd fmla="*/ 1 h 76" name="T23"/>
              <a:gd fmla="*/ 61 w 63" name="T24"/>
              <a:gd fmla="*/ 29 h 76" name="T25"/>
              <a:gd fmla="*/ 63 w 63" name="T26"/>
              <a:gd fmla="*/ 33 h 76" name="T27"/>
              <a:gd fmla="*/ 63 w 63" name="T28"/>
              <a:gd fmla="*/ 74 h 76" name="T29"/>
              <a:gd fmla="*/ 60 w 63" name="T30"/>
              <a:gd fmla="*/ 76 h 76" name="T31"/>
              <a:gd fmla="*/ 42 w 63" name="T32"/>
              <a:gd fmla="*/ 76 h 76" name="T33"/>
              <a:gd fmla="*/ 40 w 63" name="T34"/>
              <a:gd fmla="*/ 74 h 76" name="T35"/>
              <a:gd fmla="*/ 40 w 63" name="T36"/>
              <a:gd fmla="*/ 51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62">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744" name="Freeform 24"/>
          <p:cNvSpPr/>
          <p:nvPr/>
        </p:nvSpPr>
        <p:spPr bwMode="auto">
          <a:xfrm>
            <a:off x="1617663" y="2479675"/>
            <a:ext cx="177800" cy="239713"/>
          </a:xfrm>
          <a:custGeom>
            <a:gdLst>
              <a:gd fmla="*/ 55 w 56" name="T0"/>
              <a:gd fmla="*/ 63 h 76" name="T1"/>
              <a:gd fmla="*/ 35 w 56" name="T2"/>
              <a:gd fmla="*/ 51 h 76" name="T3"/>
              <a:gd fmla="*/ 35 w 56" name="T4"/>
              <a:gd fmla="*/ 45 h 76" name="T5"/>
              <a:gd fmla="*/ 43 w 56" name="T6"/>
              <a:gd fmla="*/ 35 h 76" name="T7"/>
              <a:gd fmla="*/ 47 w 56" name="T8"/>
              <a:gd fmla="*/ 31 h 76" name="T9"/>
              <a:gd fmla="*/ 47 w 56" name="T10"/>
              <a:gd fmla="*/ 30 h 76" name="T11"/>
              <a:gd fmla="*/ 46 w 56" name="T12"/>
              <a:gd fmla="*/ 21 h 76" name="T13"/>
              <a:gd fmla="*/ 44 w 56" name="T14"/>
              <a:gd fmla="*/ 20 h 76" name="T15"/>
              <a:gd fmla="*/ 44 w 56" name="T16"/>
              <a:gd fmla="*/ 16 h 76" name="T17"/>
              <a:gd fmla="*/ 28 w 56" name="T18"/>
              <a:gd fmla="*/ 0 h 76" name="T19"/>
              <a:gd fmla="*/ 12 w 56" name="T20"/>
              <a:gd fmla="*/ 16 h 76" name="T21"/>
              <a:gd fmla="*/ 12 w 56" name="T22"/>
              <a:gd fmla="*/ 20 h 76" name="T23"/>
              <a:gd fmla="*/ 10 w 56" name="T24"/>
              <a:gd fmla="*/ 21 h 76" name="T25"/>
              <a:gd fmla="*/ 9 w 56" name="T26"/>
              <a:gd fmla="*/ 30 h 76" name="T27"/>
              <a:gd fmla="*/ 9 w 56" name="T28"/>
              <a:gd fmla="*/ 31 h 76" name="T29"/>
              <a:gd fmla="*/ 13 w 56" name="T30"/>
              <a:gd fmla="*/ 35 h 76" name="T31"/>
              <a:gd fmla="*/ 21 w 56" name="T32"/>
              <a:gd fmla="*/ 45 h 76" name="T33"/>
              <a:gd fmla="*/ 21 w 56" name="T34"/>
              <a:gd fmla="*/ 51 h 76" name="T35"/>
              <a:gd fmla="*/ 1 w 56" name="T36"/>
              <a:gd fmla="*/ 62 h 76" name="T37"/>
              <a:gd fmla="*/ 1 w 56" name="T38"/>
              <a:gd fmla="*/ 70 h 76" name="T39"/>
              <a:gd fmla="*/ 1 w 56" name="T40"/>
              <a:gd fmla="*/ 71 h 76" name="T41"/>
              <a:gd fmla="*/ 2 w 56" name="T42"/>
              <a:gd fmla="*/ 71 h 76" name="T43"/>
              <a:gd fmla="*/ 28 w 56" name="T44"/>
              <a:gd fmla="*/ 76 h 76" name="T45"/>
              <a:gd fmla="*/ 54 w 56" name="T46"/>
              <a:gd fmla="*/ 71 h 76" name="T47"/>
              <a:gd fmla="*/ 55 w 56" name="T48"/>
              <a:gd fmla="*/ 71 h 76" name="T49"/>
              <a:gd fmla="*/ 55 w 56" name="T50"/>
              <a:gd fmla="*/ 70 h 76" name="T51"/>
              <a:gd fmla="*/ 55 w 56" name="T52"/>
              <a:gd fmla="*/ 63 h 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6" w="5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30745" name="Rectangle 25"/>
          <p:cNvSpPr>
            <a:spLocks noChangeArrowheads="1"/>
          </p:cNvSpPr>
          <p:nvPr/>
        </p:nvSpPr>
        <p:spPr bwMode="auto">
          <a:xfrm>
            <a:off x="935038" y="1274763"/>
            <a:ext cx="727392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zh-CN" lang="en-US" sz="800">
                <a:solidFill>
                  <a:schemeClr val="bg1"/>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0746" name="Rectangle 26"/>
          <p:cNvSpPr>
            <a:spLocks noChangeArrowheads="1"/>
          </p:cNvSpPr>
          <p:nvPr/>
        </p:nvSpPr>
        <p:spPr bwMode="auto">
          <a:xfrm>
            <a:off x="6718300" y="3722688"/>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b="1" lang="zh-CN" sz="800">
                <a:solidFill>
                  <a:schemeClr val="bg1"/>
                </a:solidFill>
              </a:rPr>
              <a:t>TOPIC HEADER FOUR</a:t>
            </a:r>
          </a:p>
          <a:p>
            <a:pPr>
              <a:lnSpc>
                <a:spcPct val="120000"/>
              </a:lnSpc>
              <a:buFont charset="0" panose="020b0604020202020204" pitchFamily="34" typeface="Arial"/>
              <a:buNone/>
            </a:pPr>
            <a:endParaRPr altLang="en-US" b="1" lang="zh-CN" sz="800">
              <a:solidFill>
                <a:schemeClr val="bg1"/>
              </a:solidFill>
            </a:endParaRPr>
          </a:p>
          <a:p>
            <a:pPr>
              <a:lnSpc>
                <a:spcPct val="120000"/>
              </a:lnSpc>
              <a:buFont charset="0" panose="020b0604020202020204" pitchFamily="34" typeface="Arial"/>
              <a:buNone/>
            </a:pPr>
            <a:r>
              <a:rPr altLang="en-US" b="1" lang="zh-CN" sz="800">
                <a:solidFill>
                  <a:schemeClr val="bg1"/>
                </a:solidFill>
              </a:rPr>
              <a:t>We have many PowerPoint templates that has been specifically designed.</a:t>
            </a:r>
          </a:p>
        </p:txBody>
      </p:sp>
      <p:sp>
        <p:nvSpPr>
          <p:cNvPr id="30747" name="Rectangle 27"/>
          <p:cNvSpPr>
            <a:spLocks noChangeArrowheads="1"/>
          </p:cNvSpPr>
          <p:nvPr/>
        </p:nvSpPr>
        <p:spPr bwMode="auto">
          <a:xfrm>
            <a:off x="4845050" y="3722688"/>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b="1" lang="zh-CN" sz="800">
                <a:solidFill>
                  <a:schemeClr val="bg1"/>
                </a:solidFill>
              </a:rPr>
              <a:t>TOPIC HEADER THREE</a:t>
            </a:r>
          </a:p>
          <a:p>
            <a:pPr>
              <a:lnSpc>
                <a:spcPct val="120000"/>
              </a:lnSpc>
              <a:buFont charset="0" panose="020b0604020202020204" pitchFamily="34" typeface="Arial"/>
              <a:buNone/>
            </a:pPr>
            <a:endParaRPr altLang="en-US" b="1" lang="zh-CN" sz="800">
              <a:solidFill>
                <a:schemeClr val="bg1"/>
              </a:solidFill>
            </a:endParaRPr>
          </a:p>
          <a:p>
            <a:pPr>
              <a:lnSpc>
                <a:spcPct val="120000"/>
              </a:lnSpc>
              <a:buFont charset="0" panose="020b0604020202020204" pitchFamily="34" typeface="Arial"/>
              <a:buNone/>
            </a:pPr>
            <a:r>
              <a:rPr altLang="en-US" b="1" lang="zh-CN" sz="800">
                <a:solidFill>
                  <a:schemeClr val="bg1"/>
                </a:solidFill>
              </a:rPr>
              <a:t>We have many PowerPoint templates that has been specifically designed.</a:t>
            </a:r>
          </a:p>
        </p:txBody>
      </p:sp>
      <p:sp>
        <p:nvSpPr>
          <p:cNvPr id="30748" name="Rectangle 28"/>
          <p:cNvSpPr>
            <a:spLocks noChangeArrowheads="1"/>
          </p:cNvSpPr>
          <p:nvPr/>
        </p:nvSpPr>
        <p:spPr bwMode="auto">
          <a:xfrm>
            <a:off x="1028700" y="3722688"/>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b="1" lang="zh-CN" sz="800">
                <a:solidFill>
                  <a:schemeClr val="bg1"/>
                </a:solidFill>
              </a:rPr>
              <a:t>TOPIC HEADER ONE</a:t>
            </a:r>
          </a:p>
          <a:p>
            <a:pPr>
              <a:lnSpc>
                <a:spcPct val="120000"/>
              </a:lnSpc>
              <a:buFont charset="0" panose="020b0604020202020204" pitchFamily="34" typeface="Arial"/>
              <a:buNone/>
            </a:pPr>
            <a:endParaRPr altLang="en-US" b="1" lang="zh-CN" sz="800">
              <a:solidFill>
                <a:schemeClr val="bg1"/>
              </a:solidFill>
            </a:endParaRPr>
          </a:p>
          <a:p>
            <a:pPr>
              <a:lnSpc>
                <a:spcPct val="120000"/>
              </a:lnSpc>
              <a:buFont charset="0" panose="020b0604020202020204" pitchFamily="34" typeface="Arial"/>
              <a:buNone/>
            </a:pPr>
            <a:r>
              <a:rPr altLang="en-US" b="1" lang="zh-CN" sz="800">
                <a:solidFill>
                  <a:schemeClr val="bg1"/>
                </a:solidFill>
              </a:rPr>
              <a:t>We have many PowerPoint templates that has been specifically designed.</a:t>
            </a:r>
          </a:p>
        </p:txBody>
      </p:sp>
      <p:sp>
        <p:nvSpPr>
          <p:cNvPr id="30749" name="Rectangle 29"/>
          <p:cNvSpPr>
            <a:spLocks noChangeArrowheads="1"/>
          </p:cNvSpPr>
          <p:nvPr/>
        </p:nvSpPr>
        <p:spPr bwMode="auto">
          <a:xfrm>
            <a:off x="2901950" y="3722688"/>
            <a:ext cx="13684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b="1" lang="zh-CN" sz="800">
                <a:solidFill>
                  <a:schemeClr val="bg1"/>
                </a:solidFill>
              </a:rPr>
              <a:t>TOPIC HEADER TWO</a:t>
            </a:r>
          </a:p>
          <a:p>
            <a:pPr>
              <a:lnSpc>
                <a:spcPct val="120000"/>
              </a:lnSpc>
              <a:buFont charset="0" panose="020b0604020202020204" pitchFamily="34" typeface="Arial"/>
              <a:buNone/>
            </a:pPr>
            <a:endParaRPr altLang="en-US" b="1" lang="zh-CN" sz="800">
              <a:solidFill>
                <a:schemeClr val="bg1"/>
              </a:solidFill>
            </a:endParaRPr>
          </a:p>
          <a:p>
            <a:pPr>
              <a:lnSpc>
                <a:spcPct val="120000"/>
              </a:lnSpc>
              <a:buFont charset="0" panose="020b0604020202020204" pitchFamily="34" typeface="Arial"/>
              <a:buNone/>
            </a:pPr>
            <a:r>
              <a:rPr altLang="en-US" b="1" lang="zh-CN" sz="800">
                <a:solidFill>
                  <a:schemeClr val="bg1"/>
                </a:solidFill>
              </a:rPr>
              <a:t>We have many PowerPoint templates that has been specifically designed.</a:t>
            </a:r>
          </a:p>
        </p:txBody>
      </p:sp>
    </p:spTree>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0735"/>
                                        </p:tgtEl>
                                        <p:attrNameLst>
                                          <p:attrName>style.visibility</p:attrName>
                                        </p:attrNameLst>
                                      </p:cBhvr>
                                      <p:to>
                                        <p:strVal val="visible"/>
                                      </p:to>
                                    </p:set>
                                    <p:animEffect filter="fade" transition="in">
                                      <p:cBhvr>
                                        <p:cTn dur="1000" id="7"/>
                                        <p:tgtEl>
                                          <p:spTgt spid="30735"/>
                                        </p:tgtEl>
                                      </p:cBhvr>
                                    </p:animEffect>
                                    <p:anim calcmode="lin" valueType="num">
                                      <p:cBhvr>
                                        <p:cTn dur="1000" fill="hold" id="8"/>
                                        <p:tgtEl>
                                          <p:spTgt spid="30735"/>
                                        </p:tgtEl>
                                        <p:attrNameLst>
                                          <p:attrName>ppt_x</p:attrName>
                                        </p:attrNameLst>
                                      </p:cBhvr>
                                      <p:tavLst>
                                        <p:tav tm="0">
                                          <p:val>
                                            <p:strVal val="#ppt_x"/>
                                          </p:val>
                                        </p:tav>
                                        <p:tav tm="100000">
                                          <p:val>
                                            <p:strVal val="#ppt_x"/>
                                          </p:val>
                                        </p:tav>
                                      </p:tavLst>
                                    </p:anim>
                                    <p:anim calcmode="lin" valueType="num">
                                      <p:cBhvr>
                                        <p:cTn dur="1000" fill="hold" id="9"/>
                                        <p:tgtEl>
                                          <p:spTgt spid="3073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0748"/>
                                        </p:tgtEl>
                                        <p:attrNameLst>
                                          <p:attrName>style.visibility</p:attrName>
                                        </p:attrNameLst>
                                      </p:cBhvr>
                                      <p:to>
                                        <p:strVal val="visible"/>
                                      </p:to>
                                    </p:set>
                                    <p:animEffect filter="fade" transition="in">
                                      <p:cBhvr>
                                        <p:cTn dur="1000" id="13"/>
                                        <p:tgtEl>
                                          <p:spTgt spid="30748"/>
                                        </p:tgtEl>
                                      </p:cBhvr>
                                    </p:animEffect>
                                    <p:anim calcmode="lin" valueType="num">
                                      <p:cBhvr>
                                        <p:cTn dur="1000" fill="hold" id="14"/>
                                        <p:tgtEl>
                                          <p:spTgt spid="30748"/>
                                        </p:tgtEl>
                                        <p:attrNameLst>
                                          <p:attrName>ppt_x</p:attrName>
                                        </p:attrNameLst>
                                      </p:cBhvr>
                                      <p:tavLst>
                                        <p:tav tm="0">
                                          <p:val>
                                            <p:strVal val="#ppt_x"/>
                                          </p:val>
                                        </p:tav>
                                        <p:tav tm="100000">
                                          <p:val>
                                            <p:strVal val="#ppt_x"/>
                                          </p:val>
                                        </p:tav>
                                      </p:tavLst>
                                    </p:anim>
                                    <p:anim calcmode="lin" valueType="num">
                                      <p:cBhvr>
                                        <p:cTn dur="1000" fill="hold" id="15"/>
                                        <p:tgtEl>
                                          <p:spTgt spid="3074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30736"/>
                                        </p:tgtEl>
                                        <p:attrNameLst>
                                          <p:attrName>style.visibility</p:attrName>
                                        </p:attrNameLst>
                                      </p:cBhvr>
                                      <p:to>
                                        <p:strVal val="visible"/>
                                      </p:to>
                                    </p:set>
                                    <p:animEffect filter="fade" transition="in">
                                      <p:cBhvr>
                                        <p:cTn dur="1000" id="19"/>
                                        <p:tgtEl>
                                          <p:spTgt spid="30736"/>
                                        </p:tgtEl>
                                      </p:cBhvr>
                                    </p:animEffect>
                                    <p:anim calcmode="lin" valueType="num">
                                      <p:cBhvr>
                                        <p:cTn dur="1000" fill="hold" id="20"/>
                                        <p:tgtEl>
                                          <p:spTgt spid="30736"/>
                                        </p:tgtEl>
                                        <p:attrNameLst>
                                          <p:attrName>ppt_x</p:attrName>
                                        </p:attrNameLst>
                                      </p:cBhvr>
                                      <p:tavLst>
                                        <p:tav tm="0">
                                          <p:val>
                                            <p:strVal val="#ppt_x"/>
                                          </p:val>
                                        </p:tav>
                                        <p:tav tm="100000">
                                          <p:val>
                                            <p:strVal val="#ppt_x"/>
                                          </p:val>
                                        </p:tav>
                                      </p:tavLst>
                                    </p:anim>
                                    <p:anim calcmode="lin" valueType="num">
                                      <p:cBhvr>
                                        <p:cTn dur="1000" fill="hold" id="21"/>
                                        <p:tgtEl>
                                          <p:spTgt spid="3073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30749"/>
                                        </p:tgtEl>
                                        <p:attrNameLst>
                                          <p:attrName>style.visibility</p:attrName>
                                        </p:attrNameLst>
                                      </p:cBhvr>
                                      <p:to>
                                        <p:strVal val="visible"/>
                                      </p:to>
                                    </p:set>
                                    <p:animEffect filter="fade" transition="in">
                                      <p:cBhvr>
                                        <p:cTn dur="1000" id="25"/>
                                        <p:tgtEl>
                                          <p:spTgt spid="30749"/>
                                        </p:tgtEl>
                                      </p:cBhvr>
                                    </p:animEffect>
                                    <p:anim calcmode="lin" valueType="num">
                                      <p:cBhvr>
                                        <p:cTn dur="1000" fill="hold" id="26"/>
                                        <p:tgtEl>
                                          <p:spTgt spid="30749"/>
                                        </p:tgtEl>
                                        <p:attrNameLst>
                                          <p:attrName>ppt_x</p:attrName>
                                        </p:attrNameLst>
                                      </p:cBhvr>
                                      <p:tavLst>
                                        <p:tav tm="0">
                                          <p:val>
                                            <p:strVal val="#ppt_x"/>
                                          </p:val>
                                        </p:tav>
                                        <p:tav tm="100000">
                                          <p:val>
                                            <p:strVal val="#ppt_x"/>
                                          </p:val>
                                        </p:tav>
                                      </p:tavLst>
                                    </p:anim>
                                    <p:anim calcmode="lin" valueType="num">
                                      <p:cBhvr>
                                        <p:cTn dur="1000" fill="hold" id="27"/>
                                        <p:tgtEl>
                                          <p:spTgt spid="3074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30737"/>
                                        </p:tgtEl>
                                        <p:attrNameLst>
                                          <p:attrName>style.visibility</p:attrName>
                                        </p:attrNameLst>
                                      </p:cBhvr>
                                      <p:to>
                                        <p:strVal val="visible"/>
                                      </p:to>
                                    </p:set>
                                    <p:animEffect filter="fade" transition="in">
                                      <p:cBhvr>
                                        <p:cTn dur="1000" id="31"/>
                                        <p:tgtEl>
                                          <p:spTgt spid="30737"/>
                                        </p:tgtEl>
                                      </p:cBhvr>
                                    </p:animEffect>
                                    <p:anim calcmode="lin" valueType="num">
                                      <p:cBhvr>
                                        <p:cTn dur="1000" fill="hold" id="32"/>
                                        <p:tgtEl>
                                          <p:spTgt spid="30737"/>
                                        </p:tgtEl>
                                        <p:attrNameLst>
                                          <p:attrName>ppt_x</p:attrName>
                                        </p:attrNameLst>
                                      </p:cBhvr>
                                      <p:tavLst>
                                        <p:tav tm="0">
                                          <p:val>
                                            <p:strVal val="#ppt_x"/>
                                          </p:val>
                                        </p:tav>
                                        <p:tav tm="100000">
                                          <p:val>
                                            <p:strVal val="#ppt_x"/>
                                          </p:val>
                                        </p:tav>
                                      </p:tavLst>
                                    </p:anim>
                                    <p:anim calcmode="lin" valueType="num">
                                      <p:cBhvr>
                                        <p:cTn dur="1000" fill="hold" id="33"/>
                                        <p:tgtEl>
                                          <p:spTgt spid="3073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30747"/>
                                        </p:tgtEl>
                                        <p:attrNameLst>
                                          <p:attrName>style.visibility</p:attrName>
                                        </p:attrNameLst>
                                      </p:cBhvr>
                                      <p:to>
                                        <p:strVal val="visible"/>
                                      </p:to>
                                    </p:set>
                                    <p:animEffect filter="fade" transition="in">
                                      <p:cBhvr>
                                        <p:cTn dur="1000" id="37"/>
                                        <p:tgtEl>
                                          <p:spTgt spid="30747"/>
                                        </p:tgtEl>
                                      </p:cBhvr>
                                    </p:animEffect>
                                    <p:anim calcmode="lin" valueType="num">
                                      <p:cBhvr>
                                        <p:cTn dur="1000" fill="hold" id="38"/>
                                        <p:tgtEl>
                                          <p:spTgt spid="30747"/>
                                        </p:tgtEl>
                                        <p:attrNameLst>
                                          <p:attrName>ppt_x</p:attrName>
                                        </p:attrNameLst>
                                      </p:cBhvr>
                                      <p:tavLst>
                                        <p:tav tm="0">
                                          <p:val>
                                            <p:strVal val="#ppt_x"/>
                                          </p:val>
                                        </p:tav>
                                        <p:tav tm="100000">
                                          <p:val>
                                            <p:strVal val="#ppt_x"/>
                                          </p:val>
                                        </p:tav>
                                      </p:tavLst>
                                    </p:anim>
                                    <p:anim calcmode="lin" valueType="num">
                                      <p:cBhvr>
                                        <p:cTn dur="1000" fill="hold" id="39"/>
                                        <p:tgtEl>
                                          <p:spTgt spid="3074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30738"/>
                                        </p:tgtEl>
                                        <p:attrNameLst>
                                          <p:attrName>style.visibility</p:attrName>
                                        </p:attrNameLst>
                                      </p:cBhvr>
                                      <p:to>
                                        <p:strVal val="visible"/>
                                      </p:to>
                                    </p:set>
                                    <p:animEffect filter="fade" transition="in">
                                      <p:cBhvr>
                                        <p:cTn dur="1000" id="43"/>
                                        <p:tgtEl>
                                          <p:spTgt spid="30738"/>
                                        </p:tgtEl>
                                      </p:cBhvr>
                                    </p:animEffect>
                                    <p:anim calcmode="lin" valueType="num">
                                      <p:cBhvr>
                                        <p:cTn dur="1000" fill="hold" id="44"/>
                                        <p:tgtEl>
                                          <p:spTgt spid="30738"/>
                                        </p:tgtEl>
                                        <p:attrNameLst>
                                          <p:attrName>ppt_x</p:attrName>
                                        </p:attrNameLst>
                                      </p:cBhvr>
                                      <p:tavLst>
                                        <p:tav tm="0">
                                          <p:val>
                                            <p:strVal val="#ppt_x"/>
                                          </p:val>
                                        </p:tav>
                                        <p:tav tm="100000">
                                          <p:val>
                                            <p:strVal val="#ppt_x"/>
                                          </p:val>
                                        </p:tav>
                                      </p:tavLst>
                                    </p:anim>
                                    <p:anim calcmode="lin" valueType="num">
                                      <p:cBhvr>
                                        <p:cTn dur="1000" fill="hold" id="45"/>
                                        <p:tgtEl>
                                          <p:spTgt spid="30738"/>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30746"/>
                                        </p:tgtEl>
                                        <p:attrNameLst>
                                          <p:attrName>style.visibility</p:attrName>
                                        </p:attrNameLst>
                                      </p:cBhvr>
                                      <p:to>
                                        <p:strVal val="visible"/>
                                      </p:to>
                                    </p:set>
                                    <p:animEffect filter="fade" transition="in">
                                      <p:cBhvr>
                                        <p:cTn dur="1000" id="49"/>
                                        <p:tgtEl>
                                          <p:spTgt spid="30746"/>
                                        </p:tgtEl>
                                      </p:cBhvr>
                                    </p:animEffect>
                                    <p:anim calcmode="lin" valueType="num">
                                      <p:cBhvr>
                                        <p:cTn dur="1000" fill="hold" id="50"/>
                                        <p:tgtEl>
                                          <p:spTgt spid="30746"/>
                                        </p:tgtEl>
                                        <p:attrNameLst>
                                          <p:attrName>ppt_x</p:attrName>
                                        </p:attrNameLst>
                                      </p:cBhvr>
                                      <p:tavLst>
                                        <p:tav tm="0">
                                          <p:val>
                                            <p:strVal val="#ppt_x"/>
                                          </p:val>
                                        </p:tav>
                                        <p:tav tm="100000">
                                          <p:val>
                                            <p:strVal val="#ppt_x"/>
                                          </p:val>
                                        </p:tav>
                                      </p:tavLst>
                                    </p:anim>
                                    <p:anim calcmode="lin" valueType="num">
                                      <p:cBhvr>
                                        <p:cTn dur="1000" fill="hold" id="51"/>
                                        <p:tgtEl>
                                          <p:spTgt spid="30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35"/>
      <p:bldP grpId="0" spid="30736"/>
      <p:bldP grpId="0" spid="30737"/>
      <p:bldP grpId="0" spid="30738"/>
      <p:bldP grpId="0" spid="30746"/>
      <p:bldP grpId="0" spid="30747"/>
      <p:bldP grpId="0" spid="30748"/>
      <p:bldP grpId="0" spid="3074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410" y="0"/>
            <a:ext cx="9141178" cy="5141913"/>
          </a:xfrm>
          <a:prstGeom prst="rect">
            <a:avLst/>
          </a:prstGeom>
        </p:spPr>
      </p:pic>
      <p:pic>
        <p:nvPicPr>
          <p:cNvPr id="6" name="图片 5"/>
          <p:cNvPicPr>
            <a:picLocks noChangeAspect="1"/>
          </p:cNvPicPr>
          <p:nvPr/>
        </p:nvPicPr>
        <p:blipFill>
          <a:blip r:embed="rId3">
            <a:extLst>
              <a:ext uri="{28A0092B-C50C-407E-A947-70E740481C1C}">
                <a14:useLocalDpi val="0"/>
              </a:ext>
            </a:extLst>
          </a:blip>
          <a:srcRect b="48599" l="23217" r="20854" t="28994"/>
          <a:stretch>
            <a:fillRect/>
          </a:stretch>
        </p:blipFill>
        <p:spPr>
          <a:xfrm>
            <a:off x="1259632" y="1130796"/>
            <a:ext cx="7029779" cy="1584177"/>
          </a:xfrm>
          <a:prstGeom prst="rect">
            <a:avLst/>
          </a:prstGeom>
        </p:spPr>
      </p:pic>
      <p:sp>
        <p:nvSpPr>
          <p:cNvPr id="3" name="Rectangle 9"/>
          <p:cNvSpPr>
            <a:spLocks noChangeArrowheads="1"/>
          </p:cNvSpPr>
          <p:nvPr/>
        </p:nvSpPr>
        <p:spPr bwMode="auto">
          <a:xfrm>
            <a:off x="2699792" y="1608251"/>
            <a:ext cx="100965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charset="0" panose="020b0604020202020204" pitchFamily="34" typeface="Arial"/>
              <a:buNone/>
            </a:pPr>
            <a:r>
              <a:rPr altLang="zh-CN" lang="en-US" smtClean="0" sz="4800">
                <a:solidFill>
                  <a:schemeClr val="bg1"/>
                </a:solidFill>
              </a:rPr>
              <a:t>02  </a:t>
            </a:r>
          </a:p>
        </p:txBody>
      </p:sp>
      <p:sp>
        <p:nvSpPr>
          <p:cNvPr id="4" name="Rectangle 20"/>
          <p:cNvSpPr>
            <a:spLocks noChangeArrowheads="1"/>
          </p:cNvSpPr>
          <p:nvPr/>
        </p:nvSpPr>
        <p:spPr bwMode="auto">
          <a:xfrm>
            <a:off x="2843808" y="2558369"/>
            <a:ext cx="45370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anose="020b0604020202020204" pitchFamily="34" typeface="Arial"/>
              <a:buNone/>
            </a:pPr>
            <a:r>
              <a:rPr altLang="en-US" b="1" lang="zh-CN" sz="1400">
                <a:solidFill>
                  <a:srgbClr val="E3630A"/>
                </a:solidFill>
              </a:rPr>
              <a:t>Insert Header Topic Here</a:t>
            </a:r>
          </a:p>
          <a:p>
            <a:pPr>
              <a:buFont charset="0" panose="020b0604020202020204" pitchFamily="34" typeface="Arial"/>
              <a:buNone/>
            </a:pPr>
            <a:endParaRPr altLang="en-US" b="1" lang="zh-CN" sz="1400">
              <a:solidFill>
                <a:srgbClr val="E3630A"/>
              </a:solidFill>
            </a:endParaRPr>
          </a:p>
          <a:p>
            <a:pPr>
              <a:buFont charset="0" panose="020b0604020202020204" pitchFamily="34" typeface="Arial"/>
              <a:buNone/>
            </a:pPr>
            <a:r>
              <a:rPr altLang="en-US" b="1" lang="zh-CN" sz="1400">
                <a:solidFill>
                  <a:srgbClr val="E3630A"/>
                </a:solidFill>
              </a:rPr>
              <a:t>We have many PowerPoint templates that has been specifically designed to help anyone that is stepping into the world of PowerPoint for the very first time.</a:t>
            </a:r>
          </a:p>
        </p:txBody>
      </p:sp>
      <p:sp>
        <p:nvSpPr>
          <p:cNvPr id="5" name="文本框 4"/>
          <p:cNvSpPr txBox="1"/>
          <p:nvPr/>
        </p:nvSpPr>
        <p:spPr>
          <a:xfrm>
            <a:off x="3709442" y="1592862"/>
            <a:ext cx="3526854" cy="762000"/>
          </a:xfrm>
          <a:prstGeom prst="rect">
            <a:avLst/>
          </a:prstGeom>
          <a:noFill/>
          <a:ln w="9525">
            <a:noFill/>
            <a:miter lim="800000"/>
          </a:ln>
          <a:effectLst>
            <a:outerShdw algn="ctr" dir="1593903" dist="28398" rotWithShape="0">
              <a:srgbClr val="333300"/>
            </a:outerShdw>
          </a:effectLst>
        </p:spPr>
        <p:txBody>
          <a:bodyPr wrap="square">
            <a:spAutoFit/>
          </a:bodyPr>
          <a:lstStyle>
            <a:defPPr>
              <a:defRPr lang="zh-CN"/>
            </a:defPPr>
            <a:lvl1pPr>
              <a:defRPr b="1" sz="4400">
                <a:solidFill>
                  <a:srgbClr val="F2720D"/>
                </a:solidFill>
                <a:effectLst>
                  <a:outerShdw algn="tl" blurRad="38100" dir="2700000" dist="38100">
                    <a:srgbClr val="000000">
                      <a:alpha val="43137"/>
                    </a:srgbClr>
                  </a:outerShdw>
                </a:effectLst>
                <a:latin charset="-122" panose="040f0500000000000000" pitchFamily="82" typeface="华康少女文字W5(P)"/>
                <a:ea charset="-122" panose="040f0500000000000000" pitchFamily="82" typeface="华康少女文字W5(P)"/>
              </a:defRPr>
            </a:lvl1pPr>
          </a:lstStyle>
          <a:p>
            <a:r>
              <a:rPr altLang="en-US" lang="zh-CN"/>
              <a:t>请输入标题</a:t>
            </a:r>
          </a:p>
        </p:txBody>
      </p:sp>
    </p:spTree>
    <p:extLst>
      <p:ext uri="{BB962C8B-B14F-4D97-AF65-F5344CB8AC3E}">
        <p14:creationId val="549929252"/>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5"/>
                                        </p:tgtEl>
                                        <p:attrNameLst>
                                          <p:attrName>style.visibility</p:attrName>
                                        </p:attrNameLst>
                                      </p:cBhvr>
                                      <p:to>
                                        <p:strVal val="visible"/>
                                      </p:to>
                                    </p:set>
                                    <p:animEffect filter="barn(inVertical)" transition="in">
                                      <p:cBhvr>
                                        <p:cTn dur="500" id="10"/>
                                        <p:tgtEl>
                                          <p:spTgt spid="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42"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180</Paragraphs>
  <Slides>27</Slides>
  <Notes>7</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27</vt:i4>
      </vt:variant>
    </vt:vector>
  </HeadingPairs>
  <TitlesOfParts>
    <vt:vector baseType="lpstr" size="36">
      <vt:lpstr>Arial</vt:lpstr>
      <vt:lpstr>宋体</vt:lpstr>
      <vt:lpstr>Calibri</vt:lpstr>
      <vt:lpstr>Calibri Light</vt:lpstr>
      <vt:lpstr>等线 Light</vt:lpstr>
      <vt:lpstr>等线</vt:lpstr>
      <vt:lpstr>华康少女文字W5(P)</vt:lpstr>
      <vt:lpstr>微软雅黑</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2021-08-22T11:49:32Z</dcterms:created>
  <cp:lastPrinted>2021-08-22T11:49:32Z</cp:lastPrinted>
  <dcterms:modified xsi:type="dcterms:W3CDTF">2021-08-22T05:36:11Z</dcterms:modified>
  <cp:revision>1</cp:revision>
</cp:coreProperties>
</file>