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embedTrueTypeFonts="1" saveSubsetFonts="1">
  <p:sldMasterIdLst>
    <p:sldMasterId id="2147483648" r:id="rId1"/>
  </p:sldMasterIdLst>
  <p:notesMasterIdLst>
    <p:notesMasterId r:id="rId2"/>
  </p:notesMasterIdLst>
  <p:sldIdLst>
    <p:sldId id="470" r:id="rId3"/>
    <p:sldId id="471" r:id="rId4"/>
  </p:sldIdLst>
  <p:sldSz cx="9144000" cy="5143500" type="screen16x9"/>
  <p:notesSz cx="6858000" cy="9144000"/>
  <p:embeddedFontLst>
    <p:embeddedFont>
      <p:font typeface="Calibri" pitchFamily="34" charset="0"/>
      <p:regular r:id="rId6"/>
      <p:bold r:id="rId7"/>
      <p:italic r:id="rId8"/>
      <p:boldItalic r:id="rId9"/>
    </p:embeddedFont>
    <p:embeddedFont>
      <p:font typeface="微软雅黑" pitchFamily="34" charset="-122"/>
      <p:regular r:id="rId10"/>
      <p:bold r:id="rId11"/>
    </p:embeddedFont>
    <p:embeddedFont>
      <p:font typeface="Verdana" pitchFamily="34" charset="0"/>
      <p:regular r:id="rId12"/>
      <p:bold r:id="rId13"/>
      <p:italic r:id="rId14"/>
      <p:boldItalic r:id="rId15"/>
    </p:embeddedFont>
  </p:embeddedFontLst>
  <p:custDataLst>
    <p:tags r:id="rId5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1876" autoAdjust="0"/>
  </p:normalViewPr>
  <p:slideViewPr>
    <p:cSldViewPr>
      <p:cViewPr>
        <p:scale>
          <a:sx n="66" d="100"/>
          <a:sy n="66" d="100"/>
        </p:scale>
        <p:origin x="-1494" y="-618"/>
      </p:cViewPr>
      <p:guideLst>
        <p:guide orient="horz" pos="531"/>
        <p:guide orient="horz" pos="2845"/>
        <p:guide orient="horz" pos="3208"/>
        <p:guide orient="horz" pos="1620"/>
        <p:guide orient="horz" pos="1756"/>
        <p:guide pos="2880"/>
        <p:guide pos="385"/>
        <p:guide pos="5375"/>
        <p:guide pos="612"/>
        <p:guide pos="5148"/>
        <p:guide pos="1746"/>
        <p:guide pos="4014"/>
        <p:guide pos="521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3736200" cy="7373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5.fntdata" Type="http://schemas.openxmlformats.org/officeDocument/2006/relationships/font"/><Relationship Id="rId11" Target="fonts/font6.fntdata" Type="http://schemas.openxmlformats.org/officeDocument/2006/relationships/font"/><Relationship Id="rId12" Target="fonts/font7.fntdata" Type="http://schemas.openxmlformats.org/officeDocument/2006/relationships/font"/><Relationship Id="rId13" Target="fonts/font8.fntdata" Type="http://schemas.openxmlformats.org/officeDocument/2006/relationships/font"/><Relationship Id="rId14" Target="fonts/font9.fntdata" Type="http://schemas.openxmlformats.org/officeDocument/2006/relationships/font"/><Relationship Id="rId15" Target="fonts/font10.fntdata" Type="http://schemas.openxmlformats.org/officeDocument/2006/relationships/font"/><Relationship Id="rId16" Target="presProps.xml" Type="http://schemas.openxmlformats.org/officeDocument/2006/relationships/presProps"/><Relationship Id="rId17" Target="viewProps.xml" Type="http://schemas.openxmlformats.org/officeDocument/2006/relationships/viewProps"/><Relationship Id="rId18" Target="theme/theme1.xml" Type="http://schemas.openxmlformats.org/officeDocument/2006/relationships/theme"/><Relationship Id="rId19" Target="tableStyles.xml" Type="http://schemas.openxmlformats.org/officeDocument/2006/relationships/tableStyles"/><Relationship Id="rId2" Target="notesMasters/notesMaster1.xml" Type="http://schemas.openxmlformats.org/officeDocument/2006/relationships/notesMaster"/><Relationship Id="rId3" Target="slides/slide1.xml" Type="http://schemas.openxmlformats.org/officeDocument/2006/relationships/slide"/><Relationship Id="rId4" Target="slides/slide2.xml" Type="http://schemas.openxmlformats.org/officeDocument/2006/relationships/slide"/><Relationship Id="rId5" Target="tags/tag1.xml" Type="http://schemas.openxmlformats.org/officeDocument/2006/relationships/tags"/><Relationship Id="rId6" Target="fonts/font1.fntdata" Type="http://schemas.openxmlformats.org/officeDocument/2006/relationships/font"/><Relationship Id="rId7" Target="fonts/font2.fntdata" Type="http://schemas.openxmlformats.org/officeDocument/2006/relationships/font"/><Relationship Id="rId8" Target="fonts/font3.fntdata" Type="http://schemas.openxmlformats.org/officeDocument/2006/relationships/font"/><Relationship Id="rId9" Target="fonts/font4.fntdata" Type="http://schemas.openxmlformats.org/officeDocument/2006/relationships/font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ct val="0"/>
              </a:spcBef>
              <a:spcAft>
                <a:spcPct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ct val="0"/>
              </a:spcBef>
              <a:spcAft>
                <a:spcPct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14EB89E-77E6-4312-8685-336F95036873}" type="datetimeFigureOut">
              <a:rPr lang="zh-CN" altLang="en-US"/>
              <a:pPr>
                <a:defRPr/>
              </a:pPr>
              <a:t>2013-11-7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ct val="0"/>
              </a:spcBef>
              <a:spcAft>
                <a:spcPct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ct val="0"/>
              </a:spcBef>
              <a:spcAft>
                <a:spcPct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8741AAC7-565E-4697-894D-8ADD3EFEA18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 spd="med">
    <p:fade/>
  </p:transition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B0DF8AF1-D5A9-4E09-8F98-9E0EDFB9791C}" type="datetimeFigureOut">
              <a:rPr lang="zh-CN" altLang="en-US"/>
              <a:pPr>
                <a:defRPr/>
              </a:pPr>
              <a:t>2013-11-7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F80023B1-83EF-4C0F-8A16-2CB510970EA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805D68C8-D36C-4905-9EB9-95F4C826FEB2}" type="datetimeFigureOut">
              <a:rPr lang="zh-CN" altLang="en-US"/>
              <a:pPr>
                <a:defRPr/>
              </a:pPr>
              <a:t>2013-11-7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87583BC9-0E2C-4C0F-B098-216AED41EF8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1_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ABCF77AB-D515-41A4-8388-2EE3D1943E1D}" type="datetimeFigureOut">
              <a:rPr lang="zh-CN" altLang="en-US"/>
              <a:pPr>
                <a:defRPr/>
              </a:pPr>
              <a:t>2013-11-7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4BAA30EB-6ABD-4368-AEC5-A9F1A35E165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FA287998-9E8F-4596-8CAC-2EA046F80335}" type="datetimeFigureOut">
              <a:rPr lang="zh-CN" altLang="en-US"/>
              <a:pPr>
                <a:defRPr/>
              </a:pPr>
              <a:t>2013-11-7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6C0D5512-4B0F-4C89-A1EF-DD600A56D1E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04F54A86-13F9-42F5-B775-1EEAC9441A2A}" type="datetimeFigureOut">
              <a:rPr lang="zh-CN" altLang="en-US"/>
              <a:pPr>
                <a:defRPr/>
              </a:pPr>
              <a:t>2013-11-7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AA602ABD-3767-4E66-B75A-52D5E181D9E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B2C74424-8EDA-4124-88CF-06172214C8C9}" type="datetimeFigureOut">
              <a:rPr lang="zh-CN" altLang="en-US"/>
              <a:pPr>
                <a:defRPr/>
              </a:pPr>
              <a:t>2013-11-7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E388BB7F-265C-44EB-8C8B-C3E04BC0409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CE1C8715-489C-4B90-96D0-767D13775BD5}" type="datetimeFigureOut">
              <a:rPr lang="zh-CN" altLang="en-US"/>
              <a:pPr>
                <a:defRPr/>
              </a:pPr>
              <a:t>2013-11-7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B9DD5215-3385-4286-A3B3-D39A3EEA2DB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21258F81-15FC-4EFA-9746-3D1B7C230959}" type="datetimeFigureOut">
              <a:rPr lang="zh-CN" altLang="en-US"/>
              <a:pPr>
                <a:defRPr/>
              </a:pPr>
              <a:t>2013-11-7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8DF4D8F8-260C-4164-B0CF-BCC8346118E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887D8F76-7D71-4CCA-87BA-84B8150E2F23}" type="datetimeFigureOut">
              <a:rPr lang="zh-CN" altLang="en-US"/>
              <a:pPr>
                <a:defRPr/>
              </a:pPr>
              <a:t>2013-11-7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AC389E46-7658-4EA2-B293-356142DC266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0E790755-39C5-4192-A537-1B210ED179EB}" type="datetimeFigureOut">
              <a:rPr lang="zh-CN" altLang="en-US"/>
              <a:pPr>
                <a:defRPr/>
              </a:pPr>
              <a:t>2013-11-7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CDBF38DF-C0BF-46A8-BFD2-6D418DF3055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59" r:id="rId12"/>
  </p:sldLayoutIdLst>
  <p:transition spd="med">
    <p:fade/>
  </p:transition>
  <p:timing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Relationship Id="rId3" Target="NULL" Type="http://schemas.openxmlformats.org/officeDocument/2006/relationships/audio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gradFill flip="none" rotWithShape="1">
          <a:gsLst>
            <a:gs pos="100000">
              <a:schemeClr val="bg1">
                <a:lumMod val="85000"/>
              </a:schemeClr>
            </a:gs>
            <a:gs pos="0">
              <a:schemeClr val="bg1"/>
            </a:gs>
          </a:gsLst>
          <a:path path="circle">
            <a:fillToRect b="50000" l="50000" r="50000" t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5" name="直接连接符 4"/>
          <p:cNvCxnSpPr/>
          <p:nvPr/>
        </p:nvCxnSpPr>
        <p:spPr>
          <a:xfrm flipH="1">
            <a:off x="3001963" y="714375"/>
            <a:ext cx="323850" cy="50482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/>
        </p:nvCxnSpPr>
        <p:spPr>
          <a:xfrm flipH="1">
            <a:off x="3151188" y="1917700"/>
            <a:ext cx="239712" cy="37465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/>
        </p:nvCxnSpPr>
        <p:spPr>
          <a:xfrm flipH="1">
            <a:off x="3278188" y="706438"/>
            <a:ext cx="323850" cy="50323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>
          <a:xfrm flipH="1">
            <a:off x="8459788" y="1031875"/>
            <a:ext cx="239712" cy="37465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连接符 37"/>
          <p:cNvCxnSpPr/>
          <p:nvPr/>
        </p:nvCxnSpPr>
        <p:spPr>
          <a:xfrm flipH="1">
            <a:off x="5081588" y="1149350"/>
            <a:ext cx="323850" cy="50323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连接符 38"/>
          <p:cNvCxnSpPr/>
          <p:nvPr/>
        </p:nvCxnSpPr>
        <p:spPr>
          <a:xfrm flipH="1">
            <a:off x="6084888" y="1104900"/>
            <a:ext cx="239712" cy="37465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连接符 39"/>
          <p:cNvCxnSpPr/>
          <p:nvPr/>
        </p:nvCxnSpPr>
        <p:spPr>
          <a:xfrm flipH="1">
            <a:off x="5964238" y="2224088"/>
            <a:ext cx="322262" cy="50482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连接符 40"/>
          <p:cNvCxnSpPr/>
          <p:nvPr/>
        </p:nvCxnSpPr>
        <p:spPr>
          <a:xfrm flipH="1">
            <a:off x="6600825" y="585788"/>
            <a:ext cx="239713" cy="37465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连接符 41"/>
          <p:cNvCxnSpPr/>
          <p:nvPr/>
        </p:nvCxnSpPr>
        <p:spPr>
          <a:xfrm flipH="1">
            <a:off x="2220913" y="1122363"/>
            <a:ext cx="323850" cy="50323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连接符 42"/>
          <p:cNvCxnSpPr/>
          <p:nvPr/>
        </p:nvCxnSpPr>
        <p:spPr>
          <a:xfrm flipH="1">
            <a:off x="4238625" y="658813"/>
            <a:ext cx="239713" cy="373062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连接符 43"/>
          <p:cNvCxnSpPr/>
          <p:nvPr/>
        </p:nvCxnSpPr>
        <p:spPr>
          <a:xfrm flipH="1">
            <a:off x="4081463" y="1074738"/>
            <a:ext cx="322262" cy="50323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连接符 44"/>
          <p:cNvCxnSpPr/>
          <p:nvPr/>
        </p:nvCxnSpPr>
        <p:spPr>
          <a:xfrm flipH="1">
            <a:off x="2305050" y="739775"/>
            <a:ext cx="239713" cy="37465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连接符 45"/>
          <p:cNvCxnSpPr/>
          <p:nvPr/>
        </p:nvCxnSpPr>
        <p:spPr>
          <a:xfrm flipH="1">
            <a:off x="4843463" y="835025"/>
            <a:ext cx="323850" cy="50482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连接符 46"/>
          <p:cNvCxnSpPr/>
          <p:nvPr/>
        </p:nvCxnSpPr>
        <p:spPr>
          <a:xfrm flipH="1">
            <a:off x="6559550" y="477838"/>
            <a:ext cx="239713" cy="373062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接连接符 47"/>
          <p:cNvCxnSpPr/>
          <p:nvPr/>
        </p:nvCxnSpPr>
        <p:spPr>
          <a:xfrm flipH="1">
            <a:off x="7718425" y="746125"/>
            <a:ext cx="323850" cy="50482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连接符 48"/>
          <p:cNvCxnSpPr/>
          <p:nvPr/>
        </p:nvCxnSpPr>
        <p:spPr>
          <a:xfrm flipH="1">
            <a:off x="6799263" y="990600"/>
            <a:ext cx="239712" cy="37465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连接符 49"/>
          <p:cNvCxnSpPr/>
          <p:nvPr/>
        </p:nvCxnSpPr>
        <p:spPr>
          <a:xfrm flipH="1">
            <a:off x="2616200" y="869950"/>
            <a:ext cx="322263" cy="50482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连接符 50"/>
          <p:cNvCxnSpPr/>
          <p:nvPr/>
        </p:nvCxnSpPr>
        <p:spPr>
          <a:xfrm flipH="1">
            <a:off x="3930650" y="681038"/>
            <a:ext cx="239713" cy="373062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连接符 51"/>
          <p:cNvCxnSpPr/>
          <p:nvPr/>
        </p:nvCxnSpPr>
        <p:spPr>
          <a:xfrm flipH="1">
            <a:off x="4283075" y="1154113"/>
            <a:ext cx="323850" cy="50482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接连接符 52"/>
          <p:cNvCxnSpPr/>
          <p:nvPr/>
        </p:nvCxnSpPr>
        <p:spPr>
          <a:xfrm flipH="1">
            <a:off x="7880350" y="1169988"/>
            <a:ext cx="239713" cy="373062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接连接符 53"/>
          <p:cNvCxnSpPr/>
          <p:nvPr/>
        </p:nvCxnSpPr>
        <p:spPr>
          <a:xfrm flipH="1">
            <a:off x="5476875" y="1149350"/>
            <a:ext cx="323850" cy="50323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接连接符 54"/>
          <p:cNvCxnSpPr/>
          <p:nvPr/>
        </p:nvCxnSpPr>
        <p:spPr>
          <a:xfrm flipH="1">
            <a:off x="6311900" y="488950"/>
            <a:ext cx="239713" cy="373063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接连接符 55"/>
          <p:cNvCxnSpPr/>
          <p:nvPr/>
        </p:nvCxnSpPr>
        <p:spPr>
          <a:xfrm flipH="1">
            <a:off x="7421563" y="835025"/>
            <a:ext cx="323850" cy="50482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连接符 56"/>
          <p:cNvCxnSpPr/>
          <p:nvPr/>
        </p:nvCxnSpPr>
        <p:spPr>
          <a:xfrm flipH="1">
            <a:off x="7181850" y="1122363"/>
            <a:ext cx="239713" cy="373062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 57"/>
          <p:cNvCxnSpPr/>
          <p:nvPr/>
        </p:nvCxnSpPr>
        <p:spPr>
          <a:xfrm flipH="1">
            <a:off x="4757738" y="644525"/>
            <a:ext cx="323850" cy="50482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/>
        </p:nvCxnSpPr>
        <p:spPr>
          <a:xfrm flipH="1">
            <a:off x="3440113" y="1074738"/>
            <a:ext cx="239712" cy="373062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连接符 59"/>
          <p:cNvCxnSpPr/>
          <p:nvPr/>
        </p:nvCxnSpPr>
        <p:spPr>
          <a:xfrm flipH="1">
            <a:off x="4519613" y="558800"/>
            <a:ext cx="323850" cy="50323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接连接符 60"/>
          <p:cNvCxnSpPr/>
          <p:nvPr/>
        </p:nvCxnSpPr>
        <p:spPr>
          <a:xfrm flipH="1">
            <a:off x="6510338" y="2270125"/>
            <a:ext cx="239712" cy="373063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接连接符 61"/>
          <p:cNvCxnSpPr/>
          <p:nvPr/>
        </p:nvCxnSpPr>
        <p:spPr>
          <a:xfrm flipH="1">
            <a:off x="5218113" y="455613"/>
            <a:ext cx="323850" cy="50482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接连接符 62"/>
          <p:cNvCxnSpPr/>
          <p:nvPr/>
        </p:nvCxnSpPr>
        <p:spPr>
          <a:xfrm flipH="1">
            <a:off x="5937250" y="973138"/>
            <a:ext cx="239713" cy="373062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接连接符 63"/>
          <p:cNvCxnSpPr/>
          <p:nvPr/>
        </p:nvCxnSpPr>
        <p:spPr>
          <a:xfrm flipH="1">
            <a:off x="6672263" y="787400"/>
            <a:ext cx="323850" cy="50482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接连接符 64"/>
          <p:cNvCxnSpPr/>
          <p:nvPr/>
        </p:nvCxnSpPr>
        <p:spPr>
          <a:xfrm flipH="1">
            <a:off x="5730875" y="1970088"/>
            <a:ext cx="239713" cy="37465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椭圆 16"/>
          <p:cNvSpPr/>
          <p:nvPr/>
        </p:nvSpPr>
        <p:spPr>
          <a:xfrm>
            <a:off x="1227138" y="2830513"/>
            <a:ext cx="893762" cy="203200"/>
          </a:xfrm>
          <a:prstGeom prst="ellips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/>
          </a:p>
        </p:txBody>
      </p:sp>
      <p:sp>
        <p:nvSpPr>
          <p:cNvPr id="67" name="椭圆 66"/>
          <p:cNvSpPr/>
          <p:nvPr/>
        </p:nvSpPr>
        <p:spPr>
          <a:xfrm>
            <a:off x="2876550" y="3235325"/>
            <a:ext cx="795338" cy="180975"/>
          </a:xfrm>
          <a:prstGeom prst="ellips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/>
          </a:p>
        </p:txBody>
      </p:sp>
      <p:sp>
        <p:nvSpPr>
          <p:cNvPr id="68" name="椭圆 67"/>
          <p:cNvSpPr/>
          <p:nvPr/>
        </p:nvSpPr>
        <p:spPr>
          <a:xfrm>
            <a:off x="3141663" y="3311525"/>
            <a:ext cx="1128712" cy="257175"/>
          </a:xfrm>
          <a:prstGeom prst="ellips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/>
          </a:p>
        </p:txBody>
      </p:sp>
      <p:sp>
        <p:nvSpPr>
          <p:cNvPr id="69" name="椭圆 68"/>
          <p:cNvSpPr/>
          <p:nvPr/>
        </p:nvSpPr>
        <p:spPr>
          <a:xfrm>
            <a:off x="4403725" y="3376613"/>
            <a:ext cx="893763" cy="203200"/>
          </a:xfrm>
          <a:prstGeom prst="ellips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/>
          </a:p>
        </p:txBody>
      </p:sp>
      <p:sp>
        <p:nvSpPr>
          <p:cNvPr id="70" name="椭圆 69"/>
          <p:cNvSpPr/>
          <p:nvPr/>
        </p:nvSpPr>
        <p:spPr>
          <a:xfrm>
            <a:off x="5200650" y="3311525"/>
            <a:ext cx="795338" cy="180975"/>
          </a:xfrm>
          <a:prstGeom prst="ellips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/>
          </a:p>
        </p:txBody>
      </p:sp>
      <p:sp>
        <p:nvSpPr>
          <p:cNvPr id="71" name="椭圆 70"/>
          <p:cNvSpPr/>
          <p:nvPr/>
        </p:nvSpPr>
        <p:spPr>
          <a:xfrm>
            <a:off x="3678238" y="3033713"/>
            <a:ext cx="795337" cy="180975"/>
          </a:xfrm>
          <a:prstGeom prst="ellips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/>
          </a:p>
        </p:txBody>
      </p:sp>
      <p:sp>
        <p:nvSpPr>
          <p:cNvPr id="72" name="椭圆 71"/>
          <p:cNvSpPr/>
          <p:nvPr/>
        </p:nvSpPr>
        <p:spPr>
          <a:xfrm>
            <a:off x="4171950" y="3209925"/>
            <a:ext cx="795338" cy="180975"/>
          </a:xfrm>
          <a:prstGeom prst="ellips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/>
          </a:p>
        </p:txBody>
      </p:sp>
      <p:sp>
        <p:nvSpPr>
          <p:cNvPr id="73" name="椭圆 72"/>
          <p:cNvSpPr/>
          <p:nvPr/>
        </p:nvSpPr>
        <p:spPr>
          <a:xfrm>
            <a:off x="1671638" y="2817813"/>
            <a:ext cx="893762" cy="203200"/>
          </a:xfrm>
          <a:prstGeom prst="ellips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/>
          </a:p>
        </p:txBody>
      </p:sp>
      <p:sp>
        <p:nvSpPr>
          <p:cNvPr id="74" name="椭圆 73"/>
          <p:cNvSpPr/>
          <p:nvPr/>
        </p:nvSpPr>
        <p:spPr>
          <a:xfrm>
            <a:off x="3321050" y="3222625"/>
            <a:ext cx="795338" cy="180975"/>
          </a:xfrm>
          <a:prstGeom prst="ellips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/>
          </a:p>
        </p:txBody>
      </p:sp>
      <p:sp>
        <p:nvSpPr>
          <p:cNvPr id="75" name="椭圆 74"/>
          <p:cNvSpPr/>
          <p:nvPr/>
        </p:nvSpPr>
        <p:spPr>
          <a:xfrm>
            <a:off x="3586163" y="3298825"/>
            <a:ext cx="1128712" cy="257175"/>
          </a:xfrm>
          <a:prstGeom prst="ellips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/>
          </a:p>
        </p:txBody>
      </p:sp>
      <p:sp>
        <p:nvSpPr>
          <p:cNvPr id="76" name="椭圆 75"/>
          <p:cNvSpPr/>
          <p:nvPr/>
        </p:nvSpPr>
        <p:spPr>
          <a:xfrm>
            <a:off x="3462338" y="2944813"/>
            <a:ext cx="893762" cy="203200"/>
          </a:xfrm>
          <a:prstGeom prst="ellips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/>
          </a:p>
        </p:txBody>
      </p:sp>
      <p:sp>
        <p:nvSpPr>
          <p:cNvPr id="77" name="椭圆 76"/>
          <p:cNvSpPr/>
          <p:nvPr/>
        </p:nvSpPr>
        <p:spPr>
          <a:xfrm>
            <a:off x="3905250" y="3425825"/>
            <a:ext cx="795338" cy="180975"/>
          </a:xfrm>
          <a:prstGeom prst="ellips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/>
          </a:p>
        </p:txBody>
      </p:sp>
      <p:sp>
        <p:nvSpPr>
          <p:cNvPr id="78" name="椭圆 77"/>
          <p:cNvSpPr/>
          <p:nvPr/>
        </p:nvSpPr>
        <p:spPr>
          <a:xfrm>
            <a:off x="2382838" y="3148013"/>
            <a:ext cx="795337" cy="180975"/>
          </a:xfrm>
          <a:prstGeom prst="ellips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/>
          </a:p>
        </p:txBody>
      </p:sp>
      <p:sp>
        <p:nvSpPr>
          <p:cNvPr id="79" name="椭圆 78"/>
          <p:cNvSpPr/>
          <p:nvPr/>
        </p:nvSpPr>
        <p:spPr>
          <a:xfrm>
            <a:off x="2290763" y="3413125"/>
            <a:ext cx="1128712" cy="257175"/>
          </a:xfrm>
          <a:prstGeom prst="ellips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/>
          </a:p>
        </p:txBody>
      </p:sp>
      <p:sp>
        <p:nvSpPr>
          <p:cNvPr id="80" name="椭圆 79"/>
          <p:cNvSpPr/>
          <p:nvPr/>
        </p:nvSpPr>
        <p:spPr>
          <a:xfrm>
            <a:off x="5149850" y="3883025"/>
            <a:ext cx="795338" cy="180975"/>
          </a:xfrm>
          <a:prstGeom prst="ellips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/>
          </a:p>
        </p:txBody>
      </p:sp>
      <p:sp>
        <p:nvSpPr>
          <p:cNvPr id="81" name="椭圆 80"/>
          <p:cNvSpPr/>
          <p:nvPr/>
        </p:nvSpPr>
        <p:spPr>
          <a:xfrm>
            <a:off x="1620838" y="3389313"/>
            <a:ext cx="893762" cy="203200"/>
          </a:xfrm>
          <a:prstGeom prst="ellips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/>
          </a:p>
        </p:txBody>
      </p:sp>
      <p:sp>
        <p:nvSpPr>
          <p:cNvPr id="82" name="椭圆 81"/>
          <p:cNvSpPr/>
          <p:nvPr/>
        </p:nvSpPr>
        <p:spPr>
          <a:xfrm>
            <a:off x="2332038" y="3719513"/>
            <a:ext cx="795337" cy="180975"/>
          </a:xfrm>
          <a:prstGeom prst="ellips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/>
          </a:p>
        </p:txBody>
      </p:sp>
      <p:sp>
        <p:nvSpPr>
          <p:cNvPr id="87" name="椭圆 86"/>
          <p:cNvSpPr/>
          <p:nvPr/>
        </p:nvSpPr>
        <p:spPr>
          <a:xfrm>
            <a:off x="5327650" y="3222625"/>
            <a:ext cx="795338" cy="180975"/>
          </a:xfrm>
          <a:prstGeom prst="ellips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/>
          </a:p>
        </p:txBody>
      </p:sp>
      <p:sp>
        <p:nvSpPr>
          <p:cNvPr id="88" name="椭圆 87"/>
          <p:cNvSpPr/>
          <p:nvPr/>
        </p:nvSpPr>
        <p:spPr>
          <a:xfrm>
            <a:off x="3805238" y="2944813"/>
            <a:ext cx="795337" cy="180975"/>
          </a:xfrm>
          <a:prstGeom prst="ellips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/>
          </a:p>
        </p:txBody>
      </p:sp>
      <p:sp>
        <p:nvSpPr>
          <p:cNvPr id="89" name="椭圆 88"/>
          <p:cNvSpPr/>
          <p:nvPr/>
        </p:nvSpPr>
        <p:spPr>
          <a:xfrm>
            <a:off x="1798638" y="2728913"/>
            <a:ext cx="893762" cy="203200"/>
          </a:xfrm>
          <a:prstGeom prst="ellips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/>
          </a:p>
        </p:txBody>
      </p:sp>
      <p:sp>
        <p:nvSpPr>
          <p:cNvPr id="90" name="椭圆 89"/>
          <p:cNvSpPr/>
          <p:nvPr/>
        </p:nvSpPr>
        <p:spPr>
          <a:xfrm>
            <a:off x="4032250" y="3336925"/>
            <a:ext cx="795338" cy="180975"/>
          </a:xfrm>
          <a:prstGeom prst="ellips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/>
          </a:p>
        </p:txBody>
      </p:sp>
      <p:sp>
        <p:nvSpPr>
          <p:cNvPr id="91" name="椭圆 90"/>
          <p:cNvSpPr/>
          <p:nvPr/>
        </p:nvSpPr>
        <p:spPr>
          <a:xfrm>
            <a:off x="4460875" y="3414713"/>
            <a:ext cx="893763" cy="203200"/>
          </a:xfrm>
          <a:prstGeom prst="ellips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/>
          </a:p>
        </p:txBody>
      </p:sp>
      <p:sp>
        <p:nvSpPr>
          <p:cNvPr id="92" name="椭圆 91"/>
          <p:cNvSpPr/>
          <p:nvPr/>
        </p:nvSpPr>
        <p:spPr>
          <a:xfrm>
            <a:off x="3962400" y="3463925"/>
            <a:ext cx="795338" cy="180975"/>
          </a:xfrm>
          <a:prstGeom prst="ellips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/>
          </a:p>
        </p:txBody>
      </p:sp>
      <p:sp>
        <p:nvSpPr>
          <p:cNvPr id="93" name="椭圆 92"/>
          <p:cNvSpPr/>
          <p:nvPr/>
        </p:nvSpPr>
        <p:spPr>
          <a:xfrm>
            <a:off x="2439988" y="3186113"/>
            <a:ext cx="795337" cy="180975"/>
          </a:xfrm>
          <a:prstGeom prst="ellips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/>
          </a:p>
        </p:txBody>
      </p:sp>
      <p:sp>
        <p:nvSpPr>
          <p:cNvPr id="94" name="椭圆 93"/>
          <p:cNvSpPr/>
          <p:nvPr/>
        </p:nvSpPr>
        <p:spPr>
          <a:xfrm>
            <a:off x="3862388" y="2982913"/>
            <a:ext cx="795337" cy="180975"/>
          </a:xfrm>
          <a:prstGeom prst="ellips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/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3082925" y="2338388"/>
            <a:ext cx="1427480" cy="30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altLang="en-US" lang="zh-CN" sz="1400">
                <a:latin charset="-122" pitchFamily="34" typeface="微软雅黑"/>
                <a:ea charset="-122" pitchFamily="34" typeface="微软雅黑"/>
              </a:rPr>
              <a:t>天街小雨润如酥</a:t>
            </a:r>
          </a:p>
        </p:txBody>
      </p:sp>
      <p:sp>
        <p:nvSpPr>
          <p:cNvPr id="96" name="TextBox 95"/>
          <p:cNvSpPr txBox="1">
            <a:spLocks noChangeArrowheads="1"/>
          </p:cNvSpPr>
          <p:nvPr/>
        </p:nvSpPr>
        <p:spPr bwMode="auto">
          <a:xfrm>
            <a:off x="4659312" y="2344738"/>
            <a:ext cx="1427480" cy="30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altLang="en-US" lang="zh-CN" sz="1400">
                <a:latin charset="-122" pitchFamily="34" typeface="微软雅黑"/>
                <a:ea charset="-122" pitchFamily="34" typeface="微软雅黑"/>
              </a:rPr>
              <a:t>草色遥看近却无</a:t>
            </a:r>
          </a:p>
        </p:txBody>
      </p:sp>
      <p:sp>
        <p:nvSpPr>
          <p:cNvPr id="97" name="TextBox 96"/>
          <p:cNvSpPr txBox="1">
            <a:spLocks noChangeArrowheads="1"/>
          </p:cNvSpPr>
          <p:nvPr/>
        </p:nvSpPr>
        <p:spPr bwMode="auto">
          <a:xfrm>
            <a:off x="3130550" y="2322513"/>
            <a:ext cx="1427480" cy="30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altLang="en-US" lang="zh-CN" sz="1400">
                <a:latin charset="-122" pitchFamily="34" typeface="微软雅黑"/>
                <a:ea charset="-122" pitchFamily="34" typeface="微软雅黑"/>
              </a:rPr>
              <a:t>最是一年春好处</a:t>
            </a:r>
          </a:p>
        </p:txBody>
      </p:sp>
      <p:sp>
        <p:nvSpPr>
          <p:cNvPr id="98" name="TextBox 97"/>
          <p:cNvSpPr txBox="1">
            <a:spLocks noChangeArrowheads="1"/>
          </p:cNvSpPr>
          <p:nvPr/>
        </p:nvSpPr>
        <p:spPr bwMode="auto">
          <a:xfrm>
            <a:off x="4654550" y="2322513"/>
            <a:ext cx="1427480" cy="30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altLang="en-US" lang="zh-CN" sz="1400">
                <a:latin charset="-122" pitchFamily="34" typeface="微软雅黑"/>
                <a:ea charset="-122" pitchFamily="34" typeface="微软雅黑"/>
              </a:rPr>
              <a:t>绝胜烟柳满皇都</a:t>
            </a:r>
          </a:p>
        </p:txBody>
      </p:sp>
      <p:pic>
        <p:nvPicPr>
          <p:cNvPr id="3" name="Shape">
            <a:hlinkClick action="ppaction://media"/>
          </p:cNvPr>
          <p:cNvPicPr>
            <a:picLocks noChangeAspect="1" noRot="1"/>
          </p:cNvPicPr>
          <p:nvPr>
            <a:audioFile r:link="rId3"/>
            <p:extLst/>
          </p:nvPr>
        </p:nvPicPr>
        <p:blipFill>
          <a:blip r:embed="rId2"/>
          <a:stretch>
            <a:fillRect/>
          </a:stretch>
        </p:blipFill>
        <p:spPr bwMode="auto">
          <a:xfrm>
            <a:off x="9685338" y="-50800"/>
            <a:ext cx="609600" cy="609600"/>
          </a:xfrm>
          <a:prstGeom prst="rect">
            <a:avLst/>
          </a:prstGeom>
          <a:noFill/>
          <a:ln w="9525">
            <a:noFill/>
            <a:miter lim="800000"/>
          </a:ln>
        </p:spPr>
      </p:pic>
    </p:spTree>
  </p:cSld>
  <p:clrMapOvr>
    <a:masterClrMapping/>
  </p:clrMapOvr>
  <p:transition advClick="0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mediacall" presetID="1" presetSubtype="0">
                                  <p:stCondLst>
                                    <p:cond delay="0"/>
                                  </p:stCondLst>
                                  <p:childTnLst>
                                    <p:cmd cmd="playFrom(0.0)" type="call">
                                      <p:cBhvr>
                                        <p:cTn dur="1" fill="hold" id="6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fill="hold" id="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06 -4.07407E-06 L -0.16493 0.43334" pathEditMode="relative" ptsTypes="AA" rAng="0">
                                      <p:cBhvr>
                                        <p:cTn dur="1000" fill="hold" id="1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47" y="21667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3" nodeType="withEffect" presetClass="exit" presetID="10" presetSubtype="0">
                                  <p:stCondLst>
                                    <p:cond delay="10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" id="14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16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8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9" nodeType="withEffect" presetClass="path" presetID="42" presetSubtype="0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3.61111E-06 -4.07407E-06 L -0.16493 0.43334" pathEditMode="relative" ptsTypes="AA" rAng="0">
                                      <p:cBhvr>
                                        <p:cTn dur="1000" fill="hold" id="2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47" y="21667"/>
                                    </p:animMotion>
                                  </p:childTnLst>
                                </p:cTn>
                              </p:par>
                              <p:par>
                                <p:cTn fill="hold" id="21" nodeType="withEffect" presetClass="exit" presetID="10" presetSubtype="0">
                                  <p:stCondLst>
                                    <p:cond delay="125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" id="22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24" nodeType="withEffect" presetClass="entr" presetID="10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7" nodeType="withEffect" presetClass="path" presetID="42" presetSubtype="0">
                                  <p:stCondLst>
                                    <p:cond delay="600"/>
                                  </p:stCondLst>
                                  <p:childTnLst>
                                    <p:animMotion origin="layout" path="M 3.61111E-06 -4.07407E-06 L -0.16493 0.43334" pathEditMode="relative" ptsTypes="AA" rAng="0">
                                      <p:cBhvr>
                                        <p:cTn dur="1000" fill="hold" id="28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47" y="21667"/>
                                    </p:animMotion>
                                  </p:childTnLst>
                                </p:cTn>
                              </p:par>
                              <p:par>
                                <p:cTn fill="hold" id="29" nodeType="withEffect" presetClass="exit" presetID="10" presetSubtype="0">
                                  <p:stCondLst>
                                    <p:cond delay="15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" id="3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32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5" nodeType="withEffect" presetClass="path" presetID="42" presetSubtype="0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4.44444E-06 2.96296E-06 L -0.20191 0.5429" pathEditMode="relative" ptsTypes="AA" rAng="0">
                                      <p:cBhvr>
                                        <p:cTn dur="1000" fill="hold" id="36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104" y="27130"/>
                                    </p:animMotion>
                                  </p:childTnLst>
                                </p:cTn>
                              </p:par>
                              <p:par>
                                <p:cTn fill="hold" id="37" nodeType="withEffect" presetClass="exit" presetID="10" presetSubtype="0">
                                  <p:stCondLst>
                                    <p:cond delay="125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" id="38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40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2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3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06 2.46914E-07 L -0.25573 0.66358" pathEditMode="relative" ptsTypes="AA" rAng="0">
                                      <p:cBhvr>
                                        <p:cTn dur="1000" fill="hold" id="44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95" y="33179"/>
                                    </p:animMotion>
                                  </p:childTnLst>
                                </p:cTn>
                              </p:par>
                              <p:par>
                                <p:cTn fill="hold" id="45" nodeType="withEffect" presetClass="exit" presetID="10" presetSubtype="0">
                                  <p:stCondLst>
                                    <p:cond delay="10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" id="46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48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1" nodeType="withEffect" presetClass="path" presetID="42" presetSubtype="0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3.61111E-06 -4.07407E-06 L -0.16493 0.43334" pathEditMode="relative" ptsTypes="AA" rAng="0">
                                      <p:cBhvr>
                                        <p:cTn dur="1000" fill="hold" id="52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47" y="21667"/>
                                    </p:animMotion>
                                  </p:childTnLst>
                                </p:cTn>
                              </p:par>
                              <p:par>
                                <p:cTn fill="hold" id="53" nodeType="withEffect" presetClass="exit" presetID="10" presetSubtype="0">
                                  <p:stCondLst>
                                    <p:cond delay="125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" id="54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56" nodeType="withEffect" presetClass="entr" presetID="10" presetSubtype="0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8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9" nodeType="withEffect" presetClass="path" presetID="42" presetSubtype="0">
                                  <p:stCondLst>
                                    <p:cond delay="1200"/>
                                  </p:stCondLst>
                                  <p:childTnLst>
                                    <p:animMotion origin="layout" path="M 3.61111E-06 -4.07407E-06 L -0.16493 0.43334" pathEditMode="relative" ptsTypes="AA" rAng="0">
                                      <p:cBhvr>
                                        <p:cTn dur="1000" fill="hold" id="6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47" y="21667"/>
                                    </p:animMotion>
                                  </p:childTnLst>
                                </p:cTn>
                              </p:par>
                              <p:par>
                                <p:cTn fill="hold" id="61" nodeType="withEffect" presetClass="exit" presetID="10" presetSubtype="0">
                                  <p:stCondLst>
                                    <p:cond delay="205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" id="62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64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6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7" nodeType="withEffect" presetClass="path" presetID="42" presetSubtype="0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3.61111E-06 -4.07407E-06 L -0.16493 0.43334" pathEditMode="relative" ptsTypes="AA" rAng="0">
                                      <p:cBhvr>
                                        <p:cTn dur="1000" fill="hold" id="68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47" y="21667"/>
                                    </p:animMotion>
                                  </p:childTnLst>
                                </p:cTn>
                              </p:par>
                              <p:par>
                                <p:cTn fill="hold" id="69" nodeType="withEffect" presetClass="exit" presetID="10" presetSubtype="0">
                                  <p:stCondLst>
                                    <p:cond delay="125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" id="7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72" nodeType="withEffect" presetClass="entr" presetID="10" presetSubtype="0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4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5" nodeType="withEffect" presetClass="path" presetID="42" presetSubtype="0">
                                  <p:stCondLst>
                                    <p:cond delay="2250"/>
                                  </p:stCondLst>
                                  <p:childTnLst>
                                    <p:animMotion origin="layout" path="M 3.61111E-06 -4.07407E-06 L -0.16493 0.43334" pathEditMode="relative" ptsTypes="AA" rAng="0">
                                      <p:cBhvr>
                                        <p:cTn dur="1000" fill="hold" id="76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47" y="21667"/>
                                    </p:animMotion>
                                  </p:childTnLst>
                                </p:cTn>
                              </p:par>
                              <p:par>
                                <p:cTn fill="hold" id="77" nodeType="withEffect" presetClass="exit" presetID="10" presetSubtype="0">
                                  <p:stCondLst>
                                    <p:cond delay="325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" id="78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80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2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3" nodeType="withEffect" presetClass="path" presetID="42" presetSubtype="0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3.61111E-06 -4.07407E-06 L -0.16493 0.43334" pathEditMode="relative" ptsTypes="AA" rAng="0">
                                      <p:cBhvr>
                                        <p:cTn dur="1000" fill="hold" id="84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47" y="21667"/>
                                    </p:animMotion>
                                  </p:childTnLst>
                                </p:cTn>
                              </p:par>
                              <p:par>
                                <p:cTn fill="hold" id="85" nodeType="withEffect" presetClass="exit" presetID="10" presetSubtype="0">
                                  <p:stCondLst>
                                    <p:cond delay="275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" id="86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87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88" nodeType="withEffect" presetClass="entr" presetID="10" presetSubtype="0">
                                  <p:stCondLst>
                                    <p:cond delay="285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9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91" nodeType="withEffect" presetClass="path" presetID="42" presetSubtype="0">
                                  <p:stCondLst>
                                    <p:cond delay="2850"/>
                                  </p:stCondLst>
                                  <p:childTnLst>
                                    <p:animMotion origin="layout" path="M 3.61111E-06 -4.07407E-06 L -0.16493 0.43334" pathEditMode="relative" ptsTypes="AA" rAng="0">
                                      <p:cBhvr>
                                        <p:cTn dur="1000" fill="hold" id="92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47" y="21667"/>
                                    </p:animMotion>
                                  </p:childTnLst>
                                </p:cTn>
                              </p:par>
                              <p:par>
                                <p:cTn fill="hold" id="93" nodeType="withEffect" presetClass="exit" presetID="10" presetSubtype="0">
                                  <p:stCondLst>
                                    <p:cond delay="375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" id="94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95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96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 id="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98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99" nodeType="withEffect" presetClass="path" presetID="42" presetSubtype="0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3.61111E-06 -4.07407E-06 L -0.16493 0.43334" pathEditMode="relative" ptsTypes="AA" rAng="0">
                                      <p:cBhvr>
                                        <p:cTn dur="1000" fill="hold" id="1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47" y="21667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01" nodeType="withEffect" presetClass="exit" presetID="10" presetSubtype="0">
                                  <p:stCondLst>
                                    <p:cond delay="35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" id="102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103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104" nodeType="withEffect" presetClass="entr" presetID="10" presetSubtype="0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dur="1" fill="hold" id="10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6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07" nodeType="withEffect" presetClass="path" presetID="42" presetSubtype="0">
                                  <p:stCondLst>
                                    <p:cond delay="2250"/>
                                  </p:stCondLst>
                                  <p:childTnLst>
                                    <p:animMotion origin="layout" path="M 3.61111E-06 -4.07407E-06 L -0.16493 0.43334" pathEditMode="relative" ptsTypes="AA" rAng="0">
                                      <p:cBhvr>
                                        <p:cTn dur="1000" fill="hold" id="108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47" y="21667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09" nodeType="withEffect" presetClass="exit" presetID="10" presetSubtype="0">
                                  <p:stCondLst>
                                    <p:cond delay="325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" id="11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111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112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 id="1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4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5" nodeType="withEffect" presetClass="path" presetID="42" presetSubtype="0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3.61111E-06 -4.07407E-06 L -0.16493 0.43334" pathEditMode="relative" ptsTypes="AA" rAng="0">
                                      <p:cBhvr>
                                        <p:cTn dur="1000" fill="hold" id="116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47" y="21667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17" nodeType="withEffect" presetClass="exit" presetID="10" presetSubtype="0">
                                  <p:stCondLst>
                                    <p:cond delay="35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" id="118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119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120" nodeType="withEffect" presetClass="entr" presetID="10" presetSubtype="0">
                                  <p:stCondLst>
                                    <p:cond delay="3450"/>
                                  </p:stCondLst>
                                  <p:childTnLst>
                                    <p:set>
                                      <p:cBhvr>
                                        <p:cTn dur="1" fill="hold" id="1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2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23" nodeType="withEffect" presetClass="path" presetID="42" presetSubtype="0">
                                  <p:stCondLst>
                                    <p:cond delay="3450"/>
                                  </p:stCondLst>
                                  <p:childTnLst>
                                    <p:animMotion origin="layout" path="M 3.61111E-06 -4.07407E-06 L -0.16493 0.43334" pathEditMode="relative" ptsTypes="AA" rAng="0">
                                      <p:cBhvr>
                                        <p:cTn dur="1000" fill="hold" id="124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47" y="21667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25" nodeType="withEffect" presetClass="exit" presetID="10" presetSubtype="0">
                                  <p:stCondLst>
                                    <p:cond delay="43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" id="126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127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128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 id="1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31" nodeType="withEffect" presetClass="path" presetID="42" presetSubtype="0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3.61111E-06 -4.07407E-06 L -0.16493 0.43334" pathEditMode="relative" ptsTypes="AA" rAng="0">
                                      <p:cBhvr>
                                        <p:cTn dur="1000" fill="hold" id="132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47" y="21667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33" nodeType="withEffect" presetClass="exit" presetID="10" presetSubtype="0">
                                  <p:stCondLst>
                                    <p:cond delay="35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" id="134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135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136" nodeType="withEffect" presetClass="entr" presetID="10" presetSubtype="0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dur="1" fill="hold" id="1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8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39" nodeType="withEffect" presetClass="path" presetID="42" presetSubtype="0">
                                  <p:stCondLst>
                                    <p:cond delay="4250"/>
                                  </p:stCondLst>
                                  <p:childTnLst>
                                    <p:animMotion origin="layout" path="M 3.61111E-06 -4.07407E-06 L -0.16493 0.43334" pathEditMode="relative" ptsTypes="AA" rAng="0">
                                      <p:cBhvr>
                                        <p:cTn dur="1000" fill="hold" id="14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47" y="21667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41" nodeType="withEffect" presetClass="exit" presetID="10" presetSubtype="0">
                                  <p:stCondLst>
                                    <p:cond delay="525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" id="142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143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144" nodeType="withEffect" presetClass="entr" presetID="10" presetSubtype="0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dur="1" fill="hold" id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46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7" nodeType="withEffect" presetClass="path" presetID="42" presetSubtype="0">
                                  <p:stCondLst>
                                    <p:cond delay="4500"/>
                                  </p:stCondLst>
                                  <p:childTnLst>
                                    <p:animMotion origin="layout" path="M 3.61111E-06 -4.07407E-06 L -0.16493 0.43334" pathEditMode="relative" ptsTypes="AA" rAng="0">
                                      <p:cBhvr>
                                        <p:cTn dur="1000" fill="hold" id="148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47" y="21667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49" nodeType="withEffect" presetClass="exit" presetID="10" presetSubtype="0">
                                  <p:stCondLst>
                                    <p:cond delay="55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" id="1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151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152" nodeType="withEffect" presetClass="entr" presetID="10" presetSubtype="0">
                                  <p:stCondLst>
                                    <p:cond delay="4850"/>
                                  </p:stCondLst>
                                  <p:childTnLst>
                                    <p:set>
                                      <p:cBhvr>
                                        <p:cTn dur="1" fill="hold" id="1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54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55" nodeType="withEffect" presetClass="path" presetID="42" presetSubtype="0">
                                  <p:stCondLst>
                                    <p:cond delay="4850"/>
                                  </p:stCondLst>
                                  <p:childTnLst>
                                    <p:animMotion origin="layout" path="M 3.61111E-06 -4.07407E-06 L -0.16493 0.43334" pathEditMode="relative" ptsTypes="AA" rAng="0">
                                      <p:cBhvr>
                                        <p:cTn dur="1000" fill="hold" id="156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47" y="21667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57" nodeType="withEffect" presetClass="exit" presetID="10" presetSubtype="0">
                                  <p:stCondLst>
                                    <p:cond delay="575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" id="158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159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160" nodeType="withEffect" presetClass="entr" presetID="10" presetSubtype="0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dur="1" fill="hold" id="1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62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63" nodeType="withEffect" presetClass="path" presetID="42" presetSubtype="0">
                                  <p:stCondLst>
                                    <p:cond delay="4500"/>
                                  </p:stCondLst>
                                  <p:childTnLst>
                                    <p:animMotion origin="layout" path="M 3.61111E-06 -4.07407E-06 L -0.16493 0.43334" pathEditMode="relative" ptsTypes="AA" rAng="0">
                                      <p:cBhvr>
                                        <p:cTn dur="1000" fill="hold" id="164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47" y="21667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65" nodeType="withEffect" presetClass="exit" presetID="10" presetSubtype="0">
                                  <p:stCondLst>
                                    <p:cond delay="55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" id="166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167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168" nodeType="withEffect" presetClass="entr" presetID="10" presetSubtype="0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dur="1" fill="hold" id="1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1" nodeType="withEffect" presetClass="path" presetID="42" presetSubtype="0">
                                  <p:stCondLst>
                                    <p:cond delay="4250"/>
                                  </p:stCondLst>
                                  <p:childTnLst>
                                    <p:animMotion origin="layout" path="M 3.61111E-06 -4.07407E-06 L -0.16493 0.43334" pathEditMode="relative" ptsTypes="AA" rAng="0">
                                      <p:cBhvr>
                                        <p:cTn dur="1000" fill="hold" id="172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47" y="21667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73" nodeType="withEffect" presetClass="exit" presetID="10" presetSubtype="0">
                                  <p:stCondLst>
                                    <p:cond delay="525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" id="174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175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176" nodeType="withEffect" presetClass="entr" presetID="10" presetSubtype="0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dur="1" fill="hold" id="1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8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9" nodeType="withEffect" presetClass="path" presetID="42" presetSubtype="0">
                                  <p:stCondLst>
                                    <p:cond delay="4500"/>
                                  </p:stCondLst>
                                  <p:childTnLst>
                                    <p:animMotion origin="layout" path="M 3.61111E-06 -4.07407E-06 L -0.16493 0.43334" pathEditMode="relative" ptsTypes="AA" rAng="0">
                                      <p:cBhvr>
                                        <p:cTn dur="1000" fill="hold" id="18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47" y="21667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81" nodeType="withEffect" presetClass="exit" presetID="10" presetSubtype="0">
                                  <p:stCondLst>
                                    <p:cond delay="55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" id="182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183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184" nodeType="withEffect" presetClass="entr" presetID="10" presetSubtype="0">
                                  <p:stCondLst>
                                    <p:cond delay="5450"/>
                                  </p:stCondLst>
                                  <p:childTnLst>
                                    <p:set>
                                      <p:cBhvr>
                                        <p:cTn dur="1" fill="hold" id="1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86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87" nodeType="withEffect" presetClass="path" presetID="42" presetSubtype="0">
                                  <p:stCondLst>
                                    <p:cond delay="5450"/>
                                  </p:stCondLst>
                                  <p:childTnLst>
                                    <p:animMotion origin="layout" path="M 3.61111E-06 -4.07407E-06 L -0.16493 0.43334" pathEditMode="relative" ptsTypes="AA" rAng="0">
                                      <p:cBhvr>
                                        <p:cTn dur="1000" fill="hold" id="188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47" y="21667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89" nodeType="withEffect" presetClass="exit" presetID="10" presetSubtype="0">
                                  <p:stCondLst>
                                    <p:cond delay="63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" id="19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191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192" nodeType="withEffect" presetClass="entr" presetID="10" presetSubtype="0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dur="1" fill="hold" id="19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94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95" nodeType="withEffect" presetClass="path" presetID="42" presetSubtype="0">
                                  <p:stCondLst>
                                    <p:cond delay="4500"/>
                                  </p:stCondLst>
                                  <p:childTnLst>
                                    <p:animMotion origin="layout" path="M 3.61111E-06 -4.07407E-06 L -0.16493 0.43334" pathEditMode="relative" ptsTypes="AA" rAng="0">
                                      <p:cBhvr>
                                        <p:cTn dur="1000" fill="hold" id="196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47" y="21667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97" nodeType="withEffect" presetClass="exit" presetID="10" presetSubtype="0">
                                  <p:stCondLst>
                                    <p:cond delay="55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" id="198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199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200" nodeType="withEffect" presetClass="entr" presetID="10" presetSubtype="0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dur="1" fill="hold" id="2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02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3" nodeType="withEffect" presetClass="path" presetID="42" presetSubtype="0">
                                  <p:stCondLst>
                                    <p:cond delay="6500"/>
                                  </p:stCondLst>
                                  <p:childTnLst>
                                    <p:animMotion origin="layout" path="M -3.61111E-06 1.48148E-06 L -0.19774 0.50741" pathEditMode="relative" ptsTypes="AA" rAng="0">
                                      <p:cBhvr>
                                        <p:cTn dur="1000" fill="hold" id="204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96" y="25370"/>
                                    </p:animMotion>
                                  </p:childTnLst>
                                </p:cTn>
                              </p:par>
                              <p:par>
                                <p:cTn fill="hold" id="205" nodeType="withEffect" presetClass="exit" presetID="10" presetSubtype="0">
                                  <p:stCondLst>
                                    <p:cond delay="75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" id="206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207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208" nodeType="withEffect" presetClass="entr" presetID="10" presetSubtype="0">
                                  <p:stCondLst>
                                    <p:cond delay="6250"/>
                                  </p:stCondLst>
                                  <p:childTnLst>
                                    <p:set>
                                      <p:cBhvr>
                                        <p:cTn dur="1" fill="hold" id="20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1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11" nodeType="withEffect" presetClass="path" presetID="42" presetSubtype="0">
                                  <p:stCondLst>
                                    <p:cond delay="6250"/>
                                  </p:stCondLst>
                                  <p:childTnLst>
                                    <p:animMotion origin="layout" path="M 3.61111E-06 -4.07407E-06 L -0.16493 0.43334" pathEditMode="relative" ptsTypes="AA" rAng="0">
                                      <p:cBhvr>
                                        <p:cTn dur="1000" fill="hold" id="212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47" y="21667"/>
                                    </p:animMotion>
                                  </p:childTnLst>
                                </p:cTn>
                              </p:par>
                              <p:par>
                                <p:cTn fill="hold" id="213" nodeType="withEffect" presetClass="exit" presetID="10" presetSubtype="0">
                                  <p:stCondLst>
                                    <p:cond delay="70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" id="214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215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216" nodeType="withEffect" presetClass="entr" presetID="10" presetSubtype="0">
                                  <p:stCondLst>
                                    <p:cond delay="7100"/>
                                  </p:stCondLst>
                                  <p:childTnLst>
                                    <p:set>
                                      <p:cBhvr>
                                        <p:cTn dur="1" fill="hold" id="2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18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19" nodeType="withEffect" presetClass="path" presetID="42" presetSubtype="0">
                                  <p:stCondLst>
                                    <p:cond delay="7100"/>
                                  </p:stCondLst>
                                  <p:childTnLst>
                                    <p:animMotion origin="layout" path="M -3.88889E-06 -1.11111E-06 L -0.16493 0.43333" pathEditMode="relative" ptsTypes="AA" rAng="0">
                                      <p:cBhvr>
                                        <p:cTn dur="1000" fill="hold" id="22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47" y="21667"/>
                                    </p:animMotion>
                                  </p:childTnLst>
                                </p:cTn>
                              </p:par>
                              <p:par>
                                <p:cTn fill="hold" id="221" nodeType="withEffect" presetClass="exit" presetID="10" presetSubtype="0">
                                  <p:stCondLst>
                                    <p:cond delay="80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" id="222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223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224" nodeType="withEffect" presetClass="entr" presetID="10" presetSubtype="0">
                                  <p:stCondLst>
                                    <p:cond delay="6750"/>
                                  </p:stCondLst>
                                  <p:childTnLst>
                                    <p:set>
                                      <p:cBhvr>
                                        <p:cTn dur="1" fill="hold" id="2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26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27" nodeType="withEffect" presetClass="path" presetID="42" presetSubtype="0">
                                  <p:stCondLst>
                                    <p:cond delay="6750"/>
                                  </p:stCondLst>
                                  <p:childTnLst>
                                    <p:animMotion origin="layout" path="M 3.61111E-06 -4.07407E-06 L -0.16493 0.43334" pathEditMode="relative" ptsTypes="AA" rAng="0">
                                      <p:cBhvr>
                                        <p:cTn dur="1000" fill="hold" id="228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47" y="21667"/>
                                    </p:animMotion>
                                  </p:childTnLst>
                                </p:cTn>
                              </p:par>
                              <p:par>
                                <p:cTn fill="hold" id="229" nodeType="withEffect" presetClass="exit" presetID="10" presetSubtype="0">
                                  <p:stCondLst>
                                    <p:cond delay="775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" id="23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231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232" nodeType="withEffect" presetClass="entr" presetID="10" presetSubtype="0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dur="1" fill="hold" id="2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34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35" nodeType="withEffect" presetClass="path" presetID="42" presetSubtype="0">
                                  <p:stCondLst>
                                    <p:cond delay="6500"/>
                                  </p:stCondLst>
                                  <p:childTnLst>
                                    <p:animMotion origin="layout" path="M 3.61111E-06 -4.07407E-06 L -0.16493 0.43334" pathEditMode="relative" ptsTypes="AA" rAng="0">
                                      <p:cBhvr>
                                        <p:cTn dur="1000" fill="hold" id="236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47" y="21667"/>
                                    </p:animMotion>
                                  </p:childTnLst>
                                </p:cTn>
                              </p:par>
                              <p:par>
                                <p:cTn fill="hold" id="237" nodeType="withEffect" presetClass="exit" presetID="10" presetSubtype="0">
                                  <p:stCondLst>
                                    <p:cond delay="75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" id="238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239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240" nodeType="withEffect" presetClass="entr" presetID="10" presetSubtype="0">
                                  <p:stCondLst>
                                    <p:cond delay="6750"/>
                                  </p:stCondLst>
                                  <p:childTnLst>
                                    <p:set>
                                      <p:cBhvr>
                                        <p:cTn dur="1" fill="hold" id="2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42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43" nodeType="withEffect" presetClass="path" presetID="42" presetSubtype="0">
                                  <p:stCondLst>
                                    <p:cond delay="6750"/>
                                  </p:stCondLst>
                                  <p:childTnLst>
                                    <p:animMotion origin="layout" path="M 3.61111E-06 -4.07407E-06 L -0.16493 0.43334" pathEditMode="relative" ptsTypes="AA" rAng="0">
                                      <p:cBhvr>
                                        <p:cTn dur="1000" fill="hold" id="244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47" y="21667"/>
                                    </p:animMotion>
                                  </p:childTnLst>
                                </p:cTn>
                              </p:par>
                              <p:par>
                                <p:cTn fill="hold" id="245" nodeType="withEffect" presetClass="exit" presetID="10" presetSubtype="0">
                                  <p:stCondLst>
                                    <p:cond delay="775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" id="246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247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248" nodeType="withEffect" presetClass="entr" presetID="10" presetSubtype="0">
                                  <p:stCondLst>
                                    <p:cond delay="6900"/>
                                  </p:stCondLst>
                                  <p:childTnLst>
                                    <p:set>
                                      <p:cBhvr>
                                        <p:cTn dur="1" fill="hold" id="2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51" nodeType="withEffect" presetClass="path" presetID="42" presetSubtype="0">
                                  <p:stCondLst>
                                    <p:cond delay="6900"/>
                                  </p:stCondLst>
                                  <p:childTnLst>
                                    <p:animMotion origin="layout" path="M 3.61111E-06 -4.07407E-06 L -0.16493 0.43334" pathEditMode="relative" ptsTypes="AA" rAng="0">
                                      <p:cBhvr>
                                        <p:cTn dur="1000" fill="hold" id="252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47" y="21667"/>
                                    </p:animMotion>
                                  </p:childTnLst>
                                </p:cTn>
                              </p:par>
                              <p:par>
                                <p:cTn fill="hold" id="253" nodeType="withEffect" presetClass="exit" presetID="10" presetSubtype="0">
                                  <p:stCondLst>
                                    <p:cond delay="79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" id="254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255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256" nodeType="withEffect" presetClass="entr" presetID="10" presetSubtype="0">
                                  <p:stCondLst>
                                    <p:cond delay="6750"/>
                                  </p:stCondLst>
                                  <p:childTnLst>
                                    <p:set>
                                      <p:cBhvr>
                                        <p:cTn dur="1" fill="hold" id="2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58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59" nodeType="withEffect" presetClass="path" presetID="42" presetSubtype="0">
                                  <p:stCondLst>
                                    <p:cond delay="6750"/>
                                  </p:stCondLst>
                                  <p:childTnLst>
                                    <p:animMotion origin="layout" path="M 3.61111E-06 -4.07407E-06 L -0.16493 0.43334" pathEditMode="relative" ptsTypes="AA" rAng="0">
                                      <p:cBhvr>
                                        <p:cTn dur="1000" fill="hold" id="26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47" y="21667"/>
                                    </p:animMotion>
                                  </p:childTnLst>
                                </p:cTn>
                              </p:par>
                              <p:par>
                                <p:cTn fill="hold" id="261" nodeType="withEffect" presetClass="exit" presetID="10" presetSubtype="0">
                                  <p:stCondLst>
                                    <p:cond delay="775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" id="262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263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264" nodeType="withEffect" presetClass="entr" presetID="53" presetSubtype="0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2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66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7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68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2" id="269" nodeType="withEffect" presetClass="emph" presetID="6" presetSubtype="0">
                                  <p:stCondLst>
                                    <p:cond delay="1300"/>
                                  </p:stCondLst>
                                  <p:childTnLst>
                                    <p:animScale>
                                      <p:cBhvr>
                                        <p:cTn dur="350" fill="hold" id="270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3" id="271" nodeType="withEffect" presetClass="exit" presetID="10" presetSubtype="0">
                                  <p:stCondLst>
                                    <p:cond delay="13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350" id="272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273">
                                          <p:stCondLst>
                                            <p:cond delay="34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274" nodeType="withEffect" presetClass="entr" presetID="53" presetSubtype="0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dur="1" fill="hold" id="2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6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7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78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279" nodeType="withEffect" presetClass="emph" presetID="6" presetSubtype="0">
                                  <p:stCondLst>
                                    <p:cond delay="1750"/>
                                  </p:stCondLst>
                                  <p:childTnLst>
                                    <p:animScale>
                                      <p:cBhvr>
                                        <p:cTn dur="350" fill="hold" id="280"/>
                                        <p:tgtEl>
                                          <p:spTgt spid="6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2" id="281" nodeType="withEffect" presetClass="exit" presetID="10" presetSubtype="0">
                                  <p:stCondLst>
                                    <p:cond delay="175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350" id="282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283">
                                          <p:stCondLst>
                                            <p:cond delay="34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284" nodeType="withEffect" presetClass="entr" presetID="53" presetSubtype="0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dur="1" fill="hold" id="2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86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7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88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289" nodeType="withEffect" presetClass="emph" presetID="6" presetSubtype="0">
                                  <p:stCondLst>
                                    <p:cond delay="2100"/>
                                  </p:stCondLst>
                                  <p:childTnLst>
                                    <p:animScale>
                                      <p:cBhvr>
                                        <p:cTn dur="350" fill="hold" id="290"/>
                                        <p:tgtEl>
                                          <p:spTgt spid="6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2" id="291" nodeType="withEffect" presetClass="exit" presetID="10" presetSubtype="0">
                                  <p:stCondLst>
                                    <p:cond delay="21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350" id="292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293">
                                          <p:stCondLst>
                                            <p:cond delay="34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294" nodeType="withEffect" presetClass="entr" presetID="53" presetSubtype="0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29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96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7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8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299" nodeType="withEffect" presetClass="emph" presetID="6" presetSubtype="0">
                                  <p:stCondLst>
                                    <p:cond delay="1300"/>
                                  </p:stCondLst>
                                  <p:childTnLst>
                                    <p:animScale>
                                      <p:cBhvr>
                                        <p:cTn dur="350" fill="hold" id="300"/>
                                        <p:tgtEl>
                                          <p:spTgt spid="6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2" id="301" nodeType="withEffect" presetClass="exit" presetID="10" presetSubtype="0">
                                  <p:stCondLst>
                                    <p:cond delay="13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350" id="302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303">
                                          <p:stCondLst>
                                            <p:cond delay="34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304" nodeType="withEffect" presetClass="entr" presetID="53" presetSubtype="0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dur="1" fill="hold" id="30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06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7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08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309" nodeType="withEffect" presetClass="emph" presetID="6" presetSubtype="0">
                                  <p:stCondLst>
                                    <p:cond delay="1750"/>
                                  </p:stCondLst>
                                  <p:childTnLst>
                                    <p:animScale>
                                      <p:cBhvr>
                                        <p:cTn dur="350" fill="hold" id="310"/>
                                        <p:tgtEl>
                                          <p:spTgt spid="7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2" id="311" nodeType="withEffect" presetClass="exit" presetID="10" presetSubtype="0">
                                  <p:stCondLst>
                                    <p:cond delay="175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350" id="312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313">
                                          <p:stCondLst>
                                            <p:cond delay="34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314" nodeType="withEffect" presetClass="entr" presetID="53" presetSubtype="0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dur="1" fill="hold" id="3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6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17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18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319" nodeType="withEffect" presetClass="emph" presetID="6" presetSubtype="0">
                                  <p:stCondLst>
                                    <p:cond delay="1600"/>
                                  </p:stCondLst>
                                  <p:childTnLst>
                                    <p:animScale>
                                      <p:cBhvr>
                                        <p:cTn dur="350" fill="hold" id="320"/>
                                        <p:tgtEl>
                                          <p:spTgt spid="7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2" id="321" nodeType="withEffect" presetClass="exit" presetID="10" presetSubtype="0">
                                  <p:stCondLst>
                                    <p:cond delay="16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350" id="322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323">
                                          <p:stCondLst>
                                            <p:cond delay="34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324" nodeType="withEffect" presetClass="entr" presetID="53" presetSubtype="0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dur="1" fill="hold" id="3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6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7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28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329" nodeType="withEffect" presetClass="emph" presetID="6" presetSubtype="0">
                                  <p:stCondLst>
                                    <p:cond delay="2300"/>
                                  </p:stCondLst>
                                  <p:childTnLst>
                                    <p:animScale>
                                      <p:cBhvr>
                                        <p:cTn dur="350" fill="hold" id="330"/>
                                        <p:tgtEl>
                                          <p:spTgt spid="7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2" id="331" nodeType="withEffect" presetClass="exit" presetID="10" presetSubtype="0">
                                  <p:stCondLst>
                                    <p:cond delay="23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350" id="332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333">
                                          <p:stCondLst>
                                            <p:cond delay="34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334" nodeType="withEffect" presetClass="entr" presetID="53" presetSubtype="0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dur="1" fill="hold" id="3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36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7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38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339" nodeType="withEffect" presetClass="emph" presetID="6" presetSubtype="0">
                                  <p:stCondLst>
                                    <p:cond delay="2800"/>
                                  </p:stCondLst>
                                  <p:childTnLst>
                                    <p:animScale>
                                      <p:cBhvr>
                                        <p:cTn dur="350" fill="hold" id="340"/>
                                        <p:tgtEl>
                                          <p:spTgt spid="7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2" id="341" nodeType="withEffect" presetClass="exit" presetID="10" presetSubtype="0">
                                  <p:stCondLst>
                                    <p:cond delay="28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350" id="342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343">
                                          <p:stCondLst>
                                            <p:cond delay="34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344" nodeType="withEffect" presetClass="entr" presetID="53" presetSubtype="0">
                                  <p:stCondLst>
                                    <p:cond delay="2800"/>
                                  </p:stCondLst>
                                  <p:childTnLst>
                                    <p:set>
                                      <p:cBhvr>
                                        <p:cTn dur="1" fill="hold" id="3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46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7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48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349" nodeType="withEffect" presetClass="emph" presetID="6" presetSubtype="0">
                                  <p:stCondLst>
                                    <p:cond delay="3250"/>
                                  </p:stCondLst>
                                  <p:childTnLst>
                                    <p:animScale>
                                      <p:cBhvr>
                                        <p:cTn dur="350" fill="hold" id="350"/>
                                        <p:tgtEl>
                                          <p:spTgt spid="7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2" id="351" nodeType="withEffect" presetClass="exit" presetID="10" presetSubtype="0">
                                  <p:stCondLst>
                                    <p:cond delay="325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350" id="352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353">
                                          <p:stCondLst>
                                            <p:cond delay="34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354" nodeType="withEffect" presetClass="entr" presetID="53" presetSubtype="0">
                                  <p:stCondLst>
                                    <p:cond delay="3100"/>
                                  </p:stCondLst>
                                  <p:childTnLst>
                                    <p:set>
                                      <p:cBhvr>
                                        <p:cTn dur="1" fill="hold" id="3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56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7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58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359" nodeType="withEffect" presetClass="emph" presetID="6" presetSubtype="0">
                                  <p:stCondLst>
                                    <p:cond delay="3600"/>
                                  </p:stCondLst>
                                  <p:childTnLst>
                                    <p:animScale>
                                      <p:cBhvr>
                                        <p:cTn dur="350" fill="hold" id="360"/>
                                        <p:tgtEl>
                                          <p:spTgt spid="7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2" id="361" nodeType="withEffect" presetClass="exit" presetID="10" presetSubtype="0">
                                  <p:stCondLst>
                                    <p:cond delay="36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350" id="362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363">
                                          <p:stCondLst>
                                            <p:cond delay="34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364" nodeType="withEffect" presetClass="entr" presetID="53" presetSubtype="0">
                                  <p:stCondLst>
                                    <p:cond delay="3600"/>
                                  </p:stCondLst>
                                  <p:childTnLst>
                                    <p:set>
                                      <p:cBhvr>
                                        <p:cTn dur="1" fill="hold" id="3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66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7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68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369" nodeType="withEffect" presetClass="emph" presetID="6" presetSubtype="0">
                                  <p:stCondLst>
                                    <p:cond delay="4100"/>
                                  </p:stCondLst>
                                  <p:childTnLst>
                                    <p:animScale>
                                      <p:cBhvr>
                                        <p:cTn dur="350" fill="hold" id="370"/>
                                        <p:tgtEl>
                                          <p:spTgt spid="7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2" id="371" nodeType="withEffect" presetClass="exit" presetID="10" presetSubtype="0">
                                  <p:stCondLst>
                                    <p:cond delay="41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350" id="372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373">
                                          <p:stCondLst>
                                            <p:cond delay="34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374" nodeType="withEffect" presetClass="entr" presetID="53" presetSubtype="0">
                                  <p:stCondLst>
                                    <p:cond delay="4100"/>
                                  </p:stCondLst>
                                  <p:childTnLst>
                                    <p:set>
                                      <p:cBhvr>
                                        <p:cTn dur="1" fill="hold" id="3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76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77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78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379" nodeType="withEffect" presetClass="emph" presetID="6" presetSubtype="0">
                                  <p:stCondLst>
                                    <p:cond delay="4550"/>
                                  </p:stCondLst>
                                  <p:childTnLst>
                                    <p:animScale>
                                      <p:cBhvr>
                                        <p:cTn dur="350" fill="hold" id="380"/>
                                        <p:tgtEl>
                                          <p:spTgt spid="7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2" id="381" nodeType="withEffect" presetClass="exit" presetID="10" presetSubtype="0">
                                  <p:stCondLst>
                                    <p:cond delay="455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350" id="382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383">
                                          <p:stCondLst>
                                            <p:cond delay="34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384" nodeType="withEffect" presetClass="entr" presetID="53" presetSubtype="0">
                                  <p:stCondLst>
                                    <p:cond delay="3900"/>
                                  </p:stCondLst>
                                  <p:childTnLst>
                                    <p:set>
                                      <p:cBhvr>
                                        <p:cTn dur="1" fill="hold" id="3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86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87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88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389" nodeType="withEffect" presetClass="emph" presetID="6" presetSubtype="0">
                                  <p:stCondLst>
                                    <p:cond delay="4400"/>
                                  </p:stCondLst>
                                  <p:childTnLst>
                                    <p:animScale>
                                      <p:cBhvr>
                                        <p:cTn dur="350" fill="hold" id="390"/>
                                        <p:tgtEl>
                                          <p:spTgt spid="7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2" id="391" nodeType="withEffect" presetClass="exit" presetID="10" presetSubtype="0">
                                  <p:stCondLst>
                                    <p:cond delay="44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350" id="392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393">
                                          <p:stCondLst>
                                            <p:cond delay="34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394" nodeType="withEffect" presetClass="entr" presetID="53" presetSubtype="0">
                                  <p:stCondLst>
                                    <p:cond delay="5900"/>
                                  </p:stCondLst>
                                  <p:childTnLst>
                                    <p:set>
                                      <p:cBhvr>
                                        <p:cTn dur="1" fill="hold" id="39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96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97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98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399" nodeType="withEffect" presetClass="emph" presetID="6" presetSubtype="0">
                                  <p:stCondLst>
                                    <p:cond delay="6400"/>
                                  </p:stCondLst>
                                  <p:childTnLst>
                                    <p:animScale>
                                      <p:cBhvr>
                                        <p:cTn dur="350" fill="hold" id="400"/>
                                        <p:tgtEl>
                                          <p:spTgt spid="7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2" id="401" nodeType="withEffect" presetClass="exit" presetID="10" presetSubtype="0">
                                  <p:stCondLst>
                                    <p:cond delay="64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350" id="402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403">
                                          <p:stCondLst>
                                            <p:cond delay="34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404" nodeType="withEffect" presetClass="entr" presetID="53" presetSubtype="0">
                                  <p:stCondLst>
                                    <p:cond delay="6400"/>
                                  </p:stCondLst>
                                  <p:childTnLst>
                                    <p:set>
                                      <p:cBhvr>
                                        <p:cTn dur="1" fill="hold" id="40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06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07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08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409" nodeType="withEffect" presetClass="emph" presetID="6" presetSubtype="0">
                                  <p:stCondLst>
                                    <p:cond delay="6850"/>
                                  </p:stCondLst>
                                  <p:childTnLst>
                                    <p:animScale>
                                      <p:cBhvr>
                                        <p:cTn dur="350" fill="hold" id="410"/>
                                        <p:tgtEl>
                                          <p:spTgt spid="8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2" id="411" nodeType="withEffect" presetClass="exit" presetID="10" presetSubtype="0">
                                  <p:stCondLst>
                                    <p:cond delay="685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350" id="412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413">
                                          <p:stCondLst>
                                            <p:cond delay="34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414" nodeType="withEffect" presetClass="entr" presetID="53" presetSubtype="0">
                                  <p:stCondLst>
                                    <p:cond delay="7400"/>
                                  </p:stCondLst>
                                  <p:childTnLst>
                                    <p:set>
                                      <p:cBhvr>
                                        <p:cTn dur="1" fill="hold" id="4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16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7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18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419" nodeType="withEffect" presetClass="emph" presetID="6" presetSubtype="0">
                                  <p:stCondLst>
                                    <p:cond delay="7900"/>
                                  </p:stCondLst>
                                  <p:childTnLst>
                                    <p:animScale>
                                      <p:cBhvr>
                                        <p:cTn dur="350" fill="hold" id="420"/>
                                        <p:tgtEl>
                                          <p:spTgt spid="8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2" id="421" nodeType="withEffect" presetClass="exit" presetID="10" presetSubtype="0">
                                  <p:stCondLst>
                                    <p:cond delay="79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350" id="422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423">
                                          <p:stCondLst>
                                            <p:cond delay="34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424" nodeType="withEffect" presetClass="entr" presetID="53" presetSubtype="0">
                                  <p:stCondLst>
                                    <p:cond delay="3600"/>
                                  </p:stCondLst>
                                  <p:childTnLst>
                                    <p:set>
                                      <p:cBhvr>
                                        <p:cTn dur="1" fill="hold" id="4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26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7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28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429" nodeType="withEffect" presetClass="emph" presetID="6" presetSubtype="0">
                                  <p:stCondLst>
                                    <p:cond delay="4100"/>
                                  </p:stCondLst>
                                  <p:childTnLst>
                                    <p:animScale>
                                      <p:cBhvr>
                                        <p:cTn dur="350" fill="hold" id="430"/>
                                        <p:tgtEl>
                                          <p:spTgt spid="8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2" id="431" nodeType="withEffect" presetClass="exit" presetID="10" presetSubtype="0">
                                  <p:stCondLst>
                                    <p:cond delay="41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350" id="432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433">
                                          <p:stCondLst>
                                            <p:cond delay="34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434" nodeType="withEffect" presetClass="entr" presetID="53" presetSubtype="0">
                                  <p:stCondLst>
                                    <p:cond delay="4100"/>
                                  </p:stCondLst>
                                  <p:childTnLst>
                                    <p:set>
                                      <p:cBhvr>
                                        <p:cTn dur="1" fill="hold" id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36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37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38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439" nodeType="withEffect" presetClass="emph" presetID="6" presetSubtype="0">
                                  <p:stCondLst>
                                    <p:cond delay="4550"/>
                                  </p:stCondLst>
                                  <p:childTnLst>
                                    <p:animScale>
                                      <p:cBhvr>
                                        <p:cTn dur="350" fill="hold" id="440"/>
                                        <p:tgtEl>
                                          <p:spTgt spid="8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2" id="441" nodeType="withEffect" presetClass="exit" presetID="10" presetSubtype="0">
                                  <p:stCondLst>
                                    <p:cond delay="455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350" id="442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443">
                                          <p:stCondLst>
                                            <p:cond delay="34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444" nodeType="withEffect" presetClass="entr" presetID="53" presetSubtype="0">
                                  <p:stCondLst>
                                    <p:cond delay="3900"/>
                                  </p:stCondLst>
                                  <p:childTnLst>
                                    <p:set>
                                      <p:cBhvr>
                                        <p:cTn dur="1" fill="hold" id="4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46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47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48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449" nodeType="withEffect" presetClass="emph" presetID="6" presetSubtype="0">
                                  <p:stCondLst>
                                    <p:cond delay="4400"/>
                                  </p:stCondLst>
                                  <p:childTnLst>
                                    <p:animScale>
                                      <p:cBhvr>
                                        <p:cTn dur="350" fill="hold" id="450"/>
                                        <p:tgtEl>
                                          <p:spTgt spid="8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2" id="451" nodeType="withEffect" presetClass="exit" presetID="10" presetSubtype="0">
                                  <p:stCondLst>
                                    <p:cond delay="44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350" id="452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453">
                                          <p:stCondLst>
                                            <p:cond delay="34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454" nodeType="withEffect" presetClass="entr" presetID="53" presetSubtype="0">
                                  <p:stCondLst>
                                    <p:cond delay="5100"/>
                                  </p:stCondLst>
                                  <p:childTnLst>
                                    <p:set>
                                      <p:cBhvr>
                                        <p:cTn dur="1" fill="hold" id="4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56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57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58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459" nodeType="withEffect" presetClass="emph" presetID="6" presetSubtype="0">
                                  <p:stCondLst>
                                    <p:cond delay="5600"/>
                                  </p:stCondLst>
                                  <p:childTnLst>
                                    <p:animScale>
                                      <p:cBhvr>
                                        <p:cTn dur="350" fill="hold" id="460"/>
                                        <p:tgtEl>
                                          <p:spTgt spid="8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2" id="461" nodeType="withEffect" presetClass="exit" presetID="10" presetSubtype="0">
                                  <p:stCondLst>
                                    <p:cond delay="56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350" id="462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463">
                                          <p:stCondLst>
                                            <p:cond delay="34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464" nodeType="withEffect" presetClass="entr" presetID="53" presetSubtype="0">
                                  <p:stCondLst>
                                    <p:cond delay="6900"/>
                                  </p:stCondLst>
                                  <p:childTnLst>
                                    <p:set>
                                      <p:cBhvr>
                                        <p:cTn dur="1" fill="hold" id="4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66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67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68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469" nodeType="withEffect" presetClass="emph" presetID="6" presetSubtype="0">
                                  <p:stCondLst>
                                    <p:cond delay="7350"/>
                                  </p:stCondLst>
                                  <p:childTnLst>
                                    <p:animScale>
                                      <p:cBhvr>
                                        <p:cTn dur="350" fill="hold" id="470"/>
                                        <p:tgtEl>
                                          <p:spTgt spid="9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2" id="471" nodeType="withEffect" presetClass="exit" presetID="10" presetSubtype="0">
                                  <p:stCondLst>
                                    <p:cond delay="765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350" id="472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473">
                                          <p:stCondLst>
                                            <p:cond delay="34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474" nodeType="withEffect" presetClass="entr" presetID="53" presetSubtype="0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dur="1" fill="hold" id="4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76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77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78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479" nodeType="withEffect" presetClass="emph" presetID="6" presetSubtype="0">
                                  <p:stCondLst>
                                    <p:cond delay="5500"/>
                                  </p:stCondLst>
                                  <p:childTnLst>
                                    <p:animScale>
                                      <p:cBhvr>
                                        <p:cTn dur="350" fill="hold" id="480"/>
                                        <p:tgtEl>
                                          <p:spTgt spid="9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2" id="481" nodeType="withEffect" presetClass="exit" presetID="10" presetSubtype="0">
                                  <p:stCondLst>
                                    <p:cond delay="55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350" id="482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483">
                                          <p:stCondLst>
                                            <p:cond delay="34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484" nodeType="withEffect" presetClass="entr" presetID="53" presetSubtype="0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dur="1" fill="hold" id="4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86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87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88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489" nodeType="withEffect" presetClass="emph" presetID="6" presetSubtype="0">
                                  <p:stCondLst>
                                    <p:cond delay="5950"/>
                                  </p:stCondLst>
                                  <p:childTnLst>
                                    <p:animScale>
                                      <p:cBhvr>
                                        <p:cTn dur="350" fill="hold" id="490"/>
                                        <p:tgtEl>
                                          <p:spTgt spid="9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2" id="491" nodeType="withEffect" presetClass="exit" presetID="10" presetSubtype="0">
                                  <p:stCondLst>
                                    <p:cond delay="595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350" id="492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493">
                                          <p:stCondLst>
                                            <p:cond delay="34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494" nodeType="withEffect" presetClass="entr" presetID="53" presetSubtype="0">
                                  <p:stCondLst>
                                    <p:cond delay="5300"/>
                                  </p:stCondLst>
                                  <p:childTnLst>
                                    <p:set>
                                      <p:cBhvr>
                                        <p:cTn dur="1" fill="hold" id="49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96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97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98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499" nodeType="withEffect" presetClass="emph" presetID="6" presetSubtype="0">
                                  <p:stCondLst>
                                    <p:cond delay="5800"/>
                                  </p:stCondLst>
                                  <p:childTnLst>
                                    <p:animScale>
                                      <p:cBhvr>
                                        <p:cTn dur="350" fill="hold" id="500"/>
                                        <p:tgtEl>
                                          <p:spTgt spid="9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2" id="501" nodeType="withEffect" presetClass="exit" presetID="10" presetSubtype="0">
                                  <p:stCondLst>
                                    <p:cond delay="58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350" id="502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503">
                                          <p:stCondLst>
                                            <p:cond delay="34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504" nodeType="withEffect" presetClass="entr" presetID="53" presetSubtype="0">
                                  <p:stCondLst>
                                    <p:cond delay="5300"/>
                                  </p:stCondLst>
                                  <p:childTnLst>
                                    <p:set>
                                      <p:cBhvr>
                                        <p:cTn dur="1" fill="hold" id="50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06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07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08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509" nodeType="withEffect" presetClass="emph" presetID="6" presetSubtype="0">
                                  <p:stCondLst>
                                    <p:cond delay="5800"/>
                                  </p:stCondLst>
                                  <p:childTnLst>
                                    <p:animScale>
                                      <p:cBhvr>
                                        <p:cTn dur="350" fill="hold" id="510"/>
                                        <p:tgtEl>
                                          <p:spTgt spid="9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2" id="511" nodeType="withEffect" presetClass="exit" presetID="10" presetSubtype="0">
                                  <p:stCondLst>
                                    <p:cond delay="58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350" id="512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513">
                                          <p:stCondLst>
                                            <p:cond delay="34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2" id="514" nodeType="withEffect" presetClass="entr" presetID="10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6000"/>
                                  </p:iterate>
                                  <p:childTnLst>
                                    <p:set>
                                      <p:cBhvr>
                                        <p:cTn dur="1" fill="hold" id="5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 id="516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2" id="517" nodeType="withEffect" presetClass="entr" presetID="10" presetSubtype="0">
                                  <p:stCondLst>
                                    <p:cond delay="1600"/>
                                  </p:stCondLst>
                                  <p:iterate type="lt">
                                    <p:tmPct val="6000"/>
                                  </p:iterate>
                                  <p:childTnLst>
                                    <p:set>
                                      <p:cBhvr>
                                        <p:cTn dur="1" fill="hold" id="5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300" id="519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520" nodeType="withEffect" presetClass="exit" presetID="42" presetSubtype="0">
                                  <p:stCondLst>
                                    <p:cond delay="34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Effect filter="fade" transition="out">
                                      <p:cBhvr>
                                        <p:cTn dur="1000" id="521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id="522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id="523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524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525" nodeType="withEffect" presetClass="exit" presetID="42" presetSubtype="0">
                                  <p:stCondLst>
                                    <p:cond delay="4000"/>
                                  </p:stCondLst>
                                  <p:iterate type="lt">
                                    <p:tmPct val="6000"/>
                                  </p:iterate>
                                  <p:childTnLst>
                                    <p:animEffect filter="fade" transition="out">
                                      <p:cBhvr>
                                        <p:cTn dur="1000" id="526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id="527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id="528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529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2" id="530" nodeType="withEffect" presetClass="entr" presetID="10" presetSubtype="0">
                                  <p:stCondLst>
                                    <p:cond delay="5300"/>
                                  </p:stCondLst>
                                  <p:iterate type="lt">
                                    <p:tmPct val="6000"/>
                                  </p:iterate>
                                  <p:childTnLst>
                                    <p:set>
                                      <p:cBhvr>
                                        <p:cTn dur="1" fill="hold" id="5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200" id="532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2" id="533" nodeType="withEffect" presetClass="entr" presetID="10" presetSubtype="0">
                                  <p:stCondLst>
                                    <p:cond delay="6500"/>
                                  </p:stCondLst>
                                  <p:iterate type="lt">
                                    <p:tmPct val="6000"/>
                                  </p:iterate>
                                  <p:childTnLst>
                                    <p:set>
                                      <p:cBhvr>
                                        <p:cTn dur="1" fill="hold" id="5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300" id="535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3" id="536" nodeType="withEffect" presetClass="exit" presetID="42" presetSubtype="0">
                                  <p:stCondLst>
                                    <p:cond delay="9400"/>
                                  </p:stCondLst>
                                  <p:iterate type="lt">
                                    <p:tmPct val="6000"/>
                                  </p:iterate>
                                  <p:childTnLst>
                                    <p:animEffect filter="fade" transition="out">
                                      <p:cBhvr>
                                        <p:cTn dur="1000" id="537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id="538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id="539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54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3" id="541" nodeType="withEffect" presetClass="exit" presetID="42" presetSubtype="0">
                                  <p:stCondLst>
                                    <p:cond delay="10200"/>
                                  </p:stCondLst>
                                  <p:iterate type="lt">
                                    <p:tmPct val="6000"/>
                                  </p:iterate>
                                  <p:childTnLst>
                                    <p:animEffect filter="fade" transition="out">
                                      <p:cBhvr>
                                        <p:cTn dur="1000" id="542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id="543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id="544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545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  <p:audio>
              <p:cMediaNode numSld="999" vol="80000">
                <p:cTn display="0" fill="hold" id="7">
                  <p:stCondLst>
                    <p:cond delay="indefinite"/>
                  </p:stCondLst>
                  <p:endCondLst>
                    <p:cond delay="0" evt="onPrev">
                      <p:tgtEl>
                        <p:sldTgt/>
                      </p:tgtEl>
                    </p:cond>
                    <p:cond delay="0" evt="onStopAudio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grpId="1" spid="17"/>
      <p:bldP grpId="2" spid="17"/>
      <p:bldP grpId="3" spid="17"/>
      <p:bldP grpId="0" spid="67"/>
      <p:bldP grpId="1" spid="67"/>
      <p:bldP grpId="2" spid="67"/>
      <p:bldP grpId="0" spid="68"/>
      <p:bldP grpId="1" spid="68"/>
      <p:bldP grpId="2" spid="68"/>
      <p:bldP grpId="0" spid="69"/>
      <p:bldP grpId="1" spid="69"/>
      <p:bldP grpId="2" spid="69"/>
      <p:bldP grpId="0" spid="70"/>
      <p:bldP grpId="1" spid="70"/>
      <p:bldP grpId="2" spid="70"/>
      <p:bldP grpId="0" spid="71"/>
      <p:bldP grpId="1" spid="71"/>
      <p:bldP grpId="2" spid="71"/>
      <p:bldP grpId="0" spid="72"/>
      <p:bldP grpId="1" spid="72"/>
      <p:bldP grpId="2" spid="72"/>
      <p:bldP grpId="0" spid="73"/>
      <p:bldP grpId="1" spid="73"/>
      <p:bldP grpId="2" spid="73"/>
      <p:bldP grpId="0" spid="74"/>
      <p:bldP grpId="1" spid="74"/>
      <p:bldP grpId="2" spid="74"/>
      <p:bldP grpId="0" spid="75"/>
      <p:bldP grpId="1" spid="75"/>
      <p:bldP grpId="2" spid="75"/>
      <p:bldP grpId="0" spid="76"/>
      <p:bldP grpId="1" spid="76"/>
      <p:bldP grpId="2" spid="76"/>
      <p:bldP grpId="0" spid="77"/>
      <p:bldP grpId="1" spid="77"/>
      <p:bldP grpId="2" spid="77"/>
      <p:bldP grpId="0" spid="78"/>
      <p:bldP grpId="1" spid="78"/>
      <p:bldP grpId="2" spid="78"/>
      <p:bldP grpId="0" spid="79"/>
      <p:bldP grpId="1" spid="79"/>
      <p:bldP grpId="2" spid="79"/>
      <p:bldP grpId="0" spid="80"/>
      <p:bldP grpId="1" spid="80"/>
      <p:bldP grpId="2" spid="80"/>
      <p:bldP grpId="0" spid="81"/>
      <p:bldP grpId="1" spid="81"/>
      <p:bldP grpId="2" spid="81"/>
      <p:bldP grpId="0" spid="82"/>
      <p:bldP grpId="1" spid="82"/>
      <p:bldP grpId="2" spid="82"/>
      <p:bldP grpId="0" spid="87"/>
      <p:bldP grpId="1" spid="87"/>
      <p:bldP grpId="2" spid="87"/>
      <p:bldP grpId="0" spid="88"/>
      <p:bldP grpId="1" spid="88"/>
      <p:bldP grpId="2" spid="88"/>
      <p:bldP grpId="0" spid="89"/>
      <p:bldP grpId="1" spid="89"/>
      <p:bldP grpId="2" spid="89"/>
      <p:bldP grpId="0" spid="90"/>
      <p:bldP grpId="1" spid="90"/>
      <p:bldP grpId="2" spid="90"/>
      <p:bldP grpId="0" spid="91"/>
      <p:bldP grpId="1" spid="91"/>
      <p:bldP grpId="2" spid="91"/>
      <p:bldP grpId="0" spid="92"/>
      <p:bldP grpId="1" spid="92"/>
      <p:bldP grpId="2" spid="92"/>
      <p:bldP grpId="0" spid="93"/>
      <p:bldP grpId="1" spid="93"/>
      <p:bldP grpId="2" spid="93"/>
      <p:bldP grpId="0" spid="94"/>
      <p:bldP grpId="1" spid="94"/>
      <p:bldP grpId="2" spid="94"/>
      <p:bldP grpId="1" spid="35"/>
      <p:bldP grpId="2" spid="35"/>
      <p:bldP grpId="1" spid="96"/>
      <p:bldP grpId="2" spid="96"/>
      <p:bldP grpId="2" spid="97"/>
      <p:bldP grpId="3" spid="97"/>
      <p:bldP grpId="2" spid="98"/>
      <p:bldP grpId="3" spid="98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gradFill>
          <a:gsLst>
            <a:gs pos="100000">
              <a:schemeClr val="bg1">
                <a:lumMod val="85000"/>
              </a:schemeClr>
            </a:gs>
            <a:gs pos="0">
              <a:schemeClr val="bg1"/>
            </a:gs>
          </a:gsLst>
          <a:path path="circle">
            <a:fillToRect b="50000" l="50000" r="50000" t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F:\工作夹\PPT设计\公司PPT作品\ppt片头\01\1.png" id="1026" name="Picture 2"/>
          <p:cNvPicPr>
            <a:picLocks noChangeArrowheads="1"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175" y="104775"/>
            <a:ext cx="5337175" cy="1912938"/>
          </a:xfrm>
          <a:prstGeom prst="rect">
            <a:avLst/>
          </a:prstGeom>
          <a:noFill/>
          <a:ln w="9525">
            <a:noFill/>
            <a:miter lim="800000"/>
          </a:ln>
        </p:spPr>
      </p:pic>
      <p:pic>
        <p:nvPicPr>
          <p:cNvPr descr="F:\工作夹\PPT设计\公司PPT作品\ppt片头\01\2.png" id="1027" name="Picture 3"/>
          <p:cNvPicPr>
            <a:picLocks noChangeArrowheads="1" noChangeAspect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684213" y="403225"/>
            <a:ext cx="5146675" cy="1974850"/>
          </a:xfrm>
          <a:prstGeom prst="rect">
            <a:avLst/>
          </a:prstGeom>
          <a:noFill/>
          <a:ln w="9525">
            <a:noFill/>
            <a:miter lim="800000"/>
          </a:ln>
        </p:spPr>
      </p:pic>
      <p:pic>
        <p:nvPicPr>
          <p:cNvPr descr="F:\工作夹\PPT设计\公司PPT作品\ppt片头\01\4.png" id="1029" name="Picture 5"/>
          <p:cNvPicPr>
            <a:picLocks noChangeArrowheads="1" noChangeAspect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2063750" y="2028825"/>
            <a:ext cx="508000" cy="508000"/>
          </a:xfrm>
          <a:prstGeom prst="rect">
            <a:avLst/>
          </a:prstGeom>
          <a:noFill/>
          <a:ln w="9525">
            <a:noFill/>
            <a:miter lim="800000"/>
          </a:ln>
        </p:spPr>
      </p:pic>
      <p:pic>
        <p:nvPicPr>
          <p:cNvPr descr="F:\工作夹\PPT设计\公司PPT作品\ppt片头\01\5.png" id="1030" name="Picture 6"/>
          <p:cNvPicPr>
            <a:picLocks noChangeArrowheads="1" noChangeAspect="1"/>
          </p:cNvPicPr>
          <p:nvPr/>
        </p:nvPicPr>
        <p:blipFill>
          <a:blip r:embed="rId6"/>
          <a:stretch>
            <a:fillRect/>
          </a:stretch>
        </p:blipFill>
        <p:spPr bwMode="auto">
          <a:xfrm>
            <a:off x="1522413" y="2686050"/>
            <a:ext cx="374650" cy="323850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84" name="TextBox 83"/>
          <p:cNvSpPr txBox="1">
            <a:spLocks noChangeArrowheads="1"/>
          </p:cNvSpPr>
          <p:nvPr/>
        </p:nvSpPr>
        <p:spPr bwMode="auto">
          <a:xfrm>
            <a:off x="3105150" y="2727325"/>
            <a:ext cx="5394325" cy="13106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ts val="4800"/>
              </a:lnSpc>
            </a:pPr>
            <a:r>
              <a:rPr altLang="zh-CN" b="1" lang="en-US" sz="8000">
                <a:solidFill>
                  <a:srgbClr val="960C2A"/>
                </a:solidFill>
                <a:latin charset="0" pitchFamily="18" typeface="Times New Roman"/>
                <a:cs charset="0" pitchFamily="18" typeface="Times New Roman"/>
              </a:rPr>
              <a:t>POWERPOINT</a:t>
            </a:r>
          </a:p>
        </p:txBody>
      </p:sp>
      <p:sp>
        <p:nvSpPr>
          <p:cNvPr id="85" name="TextBox 84"/>
          <p:cNvSpPr txBox="1">
            <a:spLocks noChangeArrowheads="1"/>
          </p:cNvSpPr>
          <p:nvPr/>
        </p:nvSpPr>
        <p:spPr bwMode="auto">
          <a:xfrm>
            <a:off x="3217863" y="3556000"/>
            <a:ext cx="5281612" cy="2743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altLang="en-US" lang="zh-CN" sz="1200">
                <a:latin charset="-122" pitchFamily="34" typeface="微软雅黑"/>
                <a:ea charset="-122" pitchFamily="34" typeface="微软雅黑"/>
              </a:rPr>
              <a:t>提醒适用于计划、汇报、总结等相关的ppt演示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3227388" y="3814763"/>
            <a:ext cx="3668712" cy="18288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altLang="zh-CN" lang="en-US" spc="50" sz="600">
                <a:latin charset="0" pitchFamily="34" typeface="Verdana"/>
                <a:ea charset="0" pitchFamily="34" typeface="Verdana"/>
                <a:cs charset="0" pitchFamily="34" typeface="Verdana"/>
              </a:rPr>
              <a:t>For  planning, reporting, and other  related  summary  ppt presentation</a:t>
            </a:r>
          </a:p>
        </p:txBody>
      </p:sp>
      <p:cxnSp>
        <p:nvCxnSpPr>
          <p:cNvPr id="95" name="直接连接符 94"/>
          <p:cNvCxnSpPr/>
          <p:nvPr/>
        </p:nvCxnSpPr>
        <p:spPr>
          <a:xfrm>
            <a:off x="3251200" y="4127500"/>
            <a:ext cx="509111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接连接符 98"/>
          <p:cNvCxnSpPr/>
          <p:nvPr/>
        </p:nvCxnSpPr>
        <p:spPr>
          <a:xfrm>
            <a:off x="3251200" y="3471863"/>
            <a:ext cx="509111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descr="F:\工作夹\PPT设计\公司PPT作品\ppt片头\01\5.png" id="100" name="Picture 6"/>
          <p:cNvPicPr>
            <a:picLocks noChangeArrowheads="1" noChangeAspect="1"/>
          </p:cNvPicPr>
          <p:nvPr/>
        </p:nvPicPr>
        <p:blipFill>
          <a:blip r:embed="rId6"/>
          <a:stretch>
            <a:fillRect/>
          </a:stretch>
        </p:blipFill>
        <p:spPr bwMode="auto">
          <a:xfrm>
            <a:off x="6642100" y="1555750"/>
            <a:ext cx="376238" cy="322263"/>
          </a:xfrm>
          <a:prstGeom prst="rect">
            <a:avLst/>
          </a:prstGeom>
          <a:noFill/>
          <a:ln w="9525">
            <a:noFill/>
            <a:miter lim="800000"/>
          </a:ln>
        </p:spPr>
      </p:pic>
    </p:spTree>
  </p:cSld>
  <p:clrMapOvr>
    <a:masterClrMapping/>
  </p:clrMapOvr>
  <p:transition spd="med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6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out)" transition="in">
                                      <p:cBhvr>
                                        <p:cTn dur="1500" id="7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6" presetSubtype="32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out)" transition="in">
                                      <p:cBhvr>
                                        <p:cTn dur="1500" id="1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10" presetSubtype="0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10" presetSubtype="0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10" presetSubtype="0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12" presetSubtype="8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250" id="22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2250" id="23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12" presetSubtype="2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250" id="26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2250" id="27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12" presetSubtype="8">
                                  <p:stCondLst>
                                    <p:cond delay="24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250" id="3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2250" id="31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2" nodeType="withEffect" presetClass="entr" presetID="22" presetSubtype="8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750" id="34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5" nodeType="withEffect" presetClass="entr" presetID="22" presetSubtype="2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1750" id="37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4"/>
      <p:bldP grpId="0" spid="85"/>
      <p:bldP grpId="0" spid="86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自定义 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(16:9)</PresentationFormat>
  <Paragraphs>7</Paragraphs>
  <Slides>2</Slides>
  <Notes>1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9">
      <vt:lpstr>Arial</vt:lpstr>
      <vt:lpstr>Calibri</vt:lpstr>
      <vt:lpstr>宋体</vt:lpstr>
      <vt:lpstr>微软雅黑</vt:lpstr>
      <vt:lpstr>Times New Roman</vt:lpstr>
      <vt:lpstr>Verdana</vt:lpstr>
      <vt:lpstr>Office 主题​​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2021-08-22T11:47:15Z</dcterms:created>
  <cp:lastPrinted>2021-08-22T11:47:15Z</cp:lastPrinted>
  <dcterms:modified xsi:type="dcterms:W3CDTF">2021-08-22T05:33:51Z</dcterms:modified>
  <cp:revision>1</cp:revision>
</cp:coreProperties>
</file>